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5.xml" ContentType="application/vnd.openxmlformats-officedocument.presentationml.notesSlide+xml"/>
  <Override PartName="/ppt/slides/slide6.xml" ContentType="application/vnd.openxmlformats-officedocument.presentationml.slide+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notesSlides/notesSlide6.xml" ContentType="application/vnd.openxmlformats-officedocument.presentationml.notesSlide+xml"/>
  <Override PartName="/ppt/slides/slide7.xml" ContentType="application/vnd.openxmlformats-officedocument.presentationml.slide+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notesSlides/notesSlide7.xml" ContentType="application/vnd.openxmlformats-officedocument.presentationml.notesSlide+xml"/>
  <Override PartName="/ppt/slides/slide8.xml" ContentType="application/vnd.openxmlformats-officedocument.presentationml.slide+xml"/>
  <Override PartName="/ppt/ink/ink113.xml" ContentType="application/inkml+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slides/slide60.xml" ContentType="application/vnd.openxmlformats-officedocument.presentationml.slide+xml"/>
  <Override PartName="/ppt/notesSlides/notesSlide6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Bruce Xiaolong Chen" initials="BXC" lastIdx="2" clrIdx="0"/>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979CCD"/>
    <a:srgbClr val="8289AE"/>
    <a:srgbClr val="8782AE"/>
    <a:srgbClr val="9E89A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8002" autoAdjust="0"/>
    <p:restoredTop sz="95527" autoAdjust="0"/>
  </p:normalViewPr>
  <p:slideViewPr>
    <p:cSldViewPr snapToGrid="0">
      <p:cViewPr varScale="1">
        <p:scale>
          <a:sx n="114" d="100"/>
          <a:sy n="114" d="100"/>
        </p:scale>
        <p:origin x="657"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tableStyles" Target="tableStyles.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commentAuthors" Target="commentAuthors.xml"/><Relationship Id="rId67" Type="http://schemas.openxmlformats.org/officeDocument/2006/relationships/theme" Target="theme/theme1.xml"/></Relationships>
</file>

<file path=ppt/ink/ink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680.272 902.293 310.309, 722.127 954.461 543.261</trace>
</ink>
</file>

<file path=ppt/ink/ink1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2154.716 1017.375 288.455, 2146.281 1062.094 394.03, 2121.323 1117.007 588.161, 2083.914 1177.074 720.429, 2040.217 1244.892 813.484, 1974.558 1322.9 842.135, 1927.482 1393.376 846.683, 1995.4 1428.58 797.519, 2039.844 1417.027 736.808, 2114.737 1389.391 537.172, 2163.795 1364.275 402.477, 2213.532 1316.966 252.706, 2263.068 1282.779 395.279, 2296.839 1353.906 782.995, 2313.67 1420.52 826.584, 2334.253 1466.254 788.666</trace>
</ink>
</file>

<file path=ppt/ink/ink1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1434.418 10162.909 136.826, 1479.478 10158.712 154.37, 1529.194 10146.53 197.895, 1588.279 10132.2 271.536, 1638.442 10112.507 351.848, 1682.135 10091.586 410.903, 1748.293 10071.02 450.823, 1792.281 10047.01 452.292</trace>
</ink>
</file>

<file path=ppt/ink/ink1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1651.049 9967.947 136.826, 1672.048 10023.883 137.949, 1686.546 10073.399 159.181, 1695.886 10122.871 196.518, 1701.906 10194.42 298.679, 1702.395 10247.199 402.1, 1703.965 10303.571 509.263, 1707.247 10355.641 612.566, 1672.91 10304.568 322.282, 1645.478 10261.136 170.56</trace>
</ink>
</file>

<file path=ppt/ink/ink1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1596.891 10181.865 136.826, 1629.192 10236.183 203.875, 1651.617 10285.256 281.903, 1673.465 10332.208 378.865, 1716.877 10370.46 490.196, 1751.205 10316.943 408.305, 1762.944 10258.59 371.161, 1766.911 10205.914 307.549, 1765.079 10154.888 144.685, 1789.322 10206.499 322.84, 1808.245 10262.213 493.729, 1852.454 10243.382 167.686</trace>
</ink>
</file>

<file path=ppt/ink/ink1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1841.955 9767.57 231.681, 1887.996 9744.126 357.908, 1957.635 9732.68 562.771, 2014.358 9724.246 642.812, 2091.309 9714.657 755.557, 2160.456 9724.104 764.363, 2167.542 9785.404 649.246, 2137.696 9862.286 521.794, 2085.311 9932.674 457.884, 2033.918 9981.5 411.039, 1987.958 10014.892 372.457, 1924.755 10043.903 316.706, 1983.526 9986.143 552.911, 2052.854 9947.922 603.151, 2104.909 9912.134 631.717, 2152.657 9871.234 615.81, 2200.653 9844.893 503.96, 2154.394 9820.123 104.917</trace>
</ink>
</file>

<file path=ppt/ink/ink1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1864.972 9571.255 136.826, 1906.526 9644.029 342.597, 1918.907 9690.742 416.735, 1930.614 9756.957 482.231, 1935.747 9840.228 531.052, 1937.24 9897.204 555.077, 1937.357 9983.15 595.16, 1937.209 10027.163 618.86, 1932.204 10107.776 659.677, 1928.044 10153.354 682.97, 1918.704 10228.007 723.05, 1907.316 10339.819 773.548, 1908.012 10388.832 787.994, 1908.746 10450.725 807.607, 1909.968 10495.684 821.374, 1965.422 10461.915 693.879, 1977.855 10412.959 583.344, 1997.667 10346.421 431.864, 2013.492 10298.332 125.049</trace>
</ink>
</file>

<file path=ppt/ink/ink1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2015.26 9943.578 217.331, 2060.628 9990.04 263.559, 2114.261 10048.626 432.15, 2153.1 10103.781 613.113, 2193.465 10164.539 745.187, 2234.658 10233.637 812.779, 2262.946 10280.396 820.257, 2301.585 10351.103 794.706, 2325.519 10302.234 387.136</trace>
</ink>
</file>

<file path=ppt/ink/ink1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2265.739 9572.608 136.931, 2302.085 9615.978 229.237, 2313.098 9676.314 325.72, 2324.506 9744.789 372.874, 2336.144 9791.94 127.042</trace>
</ink>
</file>

<file path=ppt/ink/ink1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2352.391 9630.825 136.826, 2367.571 9581.812 219.927, 2401.292 9631.387 148.228</trace>
</ink>
</file>

<file path=ppt/ink/ink1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2315.835 9710.707 136.826, 2301.562 9759.157 137.255, 2290.305 9817.399 150.025, 2287.552 9867.343 163.645, 2286.607 9930.901 179.342, 2333.482 9909.308 282.52, 2348.313 9843.196 245.555, 2358.152 9788.054 223.44, 2373.96 9731.909 249.38, 2409.562 9683.193 366.656, 2465.265 9663.393 589.166, 2494.429 9707.948 703.409, 2474.198 9771.5 708.877, 2437.02 9844.242 650.489, 2406.052 9899.152 546.783, 2380.744 9942.721 474.489, 2376.538 9889.765 454.119, 2391.752 9830.208 441.881, 2436.745 9790.521 379.643, 2489.473 9786.723 345.391, 2489.76 9836.568 234.846</trace>
</ink>
</file>

<file path=ppt/ink/ink1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2313.127 10152.079 315.132, 2321.323 10202.582 360.523, 2337.579 10255.239 659.311, 2348.788 10301.532 762.26</trace>
</ink>
</file>

<file path=ppt/ink/ink1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2533.82 896.877 424.458, 2481.349 925.849 529.757, 2432.581 964.874 680.446, 2379.714 1027.417 771.925, 2329.436 1111.433 782.152, 2287.397 1208.682 749.023, 2262.119 1288.202 645.692, 2238.113 1332.974 144.022</trace>
</ink>
</file>

<file path=ppt/ink/ink1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2429.566 10126.354 395.377, 2451.31 10173.926 449.851, 2509.81 10220.191 595.362, 2553.271 10210.58 66.866</trace>
</ink>
</file>

<file path=ppt/ink/ink1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2625.888 10130.415 136.826, 2671.01 10182.096 495.348, 2723.078 10226.773 409.399</trace>
</ink>
</file>

<file path=ppt/ink/ink1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2826.271 10065.429 410.607, 2859.946 10125.389 658.716, 2890.801 10180.5 817.567</trace>
</ink>
</file>

<file path=ppt/ink/ink1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14455.284 7464.671 136.826, 14400.352 7410.866 109.808</trace>
</ink>
</file>

<file path=ppt/ink/ink1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2384.886 1082.362 270.975, 2404.649 1132.039 284.938, 2408.685 1186.772 317.929, 2414.151 1250.183 363.783, 2417.645 1312.392 440.997, 2420.079 1368.753 561.577, 2431.471 1434.806 728.984, 2448.172 1508.593 840.241, 2466.115 1552.511 790.548</trace>
</ink>
</file>

<file path=ppt/ink/ink1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2413.319 1086.424 292.982, 2465.464 1068.283 287.911, 2535.333 1051.989 338.96, 2599.026 1038.939 440.637, 2661.221 1025.273 570.209, 2733.109 1009.064 734.651, 2797.837 999.693 791.55, 2841.979 1005.459 728.804</trace>
</ink>
</file>

<file path=ppt/ink/ink1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2628.596 883.338 138.097, 2626.637 835.722 208.74, 2674.176 902.522 575.897, 2680.039 963.532 626.642, 2671.862 1009.81 637.212, 2664.071 1070.102 635.461, 2648.288 1138.014 589.334, 2629.731 1197.749 431.236</trace>
</ink>
</file>

<file path=ppt/ink/ink1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2502.679 1164.95 136.826, 2516.49 1221.498 190.538, 2539.26 1272.798 281.893, 2571.434 1340.49 392.594, 2593.354 1393.75 540.052, 2606.817 1452.168 733.897, 2650.71 1455.763 421.989</trace>
</ink>
</file>

<file path=ppt/ink/ink1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2593.393 1173.073 136.826, 2644.599 1179.656 448.828, 2690.19 1155.652 506.727, 2739.92 1146.885 556.709, 2790.045 1159.107 670.358, 2822.544 1217.265 813.425, 2813.218 1286.692 837.819, 2788.812 1360.155 769.349, 2750.12 1421.315 510.152, 2707.168 1469.693 210.078, 2658.294 1495.062 141.178, 2723.497 1448.559 497.37, 2768.389 1442.986 373.125</trace>
</ink>
</file>

<file path=ppt/ink/ink1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2923.755 753.363 194.019, 2947.985 815.51 484.611, 2944.363 870.538 618.377, 2928.127 928.561 656.066, 2913.202 984.229 540.345, 2980.509 993.823 473.835, 3030.01 966.479 484.193, 3082.191 939.898 432.395, 3126.866 922.853 254.473</trace>
</ink>
</file>

<file path=ppt/ink/ink1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3091.644 963.219 138.097, 3097.382 1015.598 183.064, 3085.18 1064.005 316.145, 3061.041 1127.255 450.851, 3037.222 1191.282 531.075, 3013.135 1250.57 579.01, 2989.47 1308.344 602.298, 2959.093 1357.361 599.485, 2905.188 1406.711 223.012</trace>
</ink>
</file>

<file path=ppt/ink/ink1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2926.463 1193.382 259.004, 2966.074 1244.091 515.67, 3001.206 1290.47 633.948, 3068.149 1335.198 742.237, 3146.617 1372.128 798.427, 3192.747 1390.163 787.508, 3254.529 1409.567 610.746</trace>
</ink>
</file>

<file path=ppt/ink/ink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582.788 1143.287 283.991, 640.858 1119.806 282.115, 697.385 1106.109 337.523, 765.588 1083.645 423.464, 809.052 1070.368 492.466, 895.604 1054.001 605.7, 988.317 1047.497 691.215, 1033.735 1046.327 727.807, 1104.06 1056.178 759.18, 1174.479 1087.761 784.513, 1228.979 1163.154 820.438, 1244.894 1252.321 844.229, 1233.625 1335.129 853.073, 1208.045 1382.931 855.311, 1163.866 1443.87 859.106, 1115.995 1481.111 860.708, 1023.816 1527.465 858.367, 977.71 1536.828 850.363, 929.767 1527.418 823.767, 887.745 1451.619 641.375, 876.668 1394.563 463.953, 875.142 1331.114 351.596, 872.665 1276.137 300.286, 870.04 1217.313 198.723</trace>
</ink>
</file>

<file path=ppt/ink/ink2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3583.125 890.108 220.517, 3630.898 888.482 220.517, 3684.786 881.365 245.244, 3730.981 878.631 362.843, 3778.425 877.109 480.673, 3824.162 875.411 613.27, 3779.025 934.773 786.156, 3721.766 982.149 790.545, 3664.119 1036.248 792.868, 3608.396 1090.226 796.387, 3570.97 1140.11 798.604, 3538.312 1201.354 801.995, 3511.033 1269.53 808.251</trace>
</ink>
</file>

<file path=ppt/ink/ink2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3649.469 1021.436 153.636, 3695.017 1019.05 153.636, 3747.678 1046.676 195.413, 3788.246 1095.233 360.187, 3816.833 1155.094 530.854, 3830.876 1202.959 631.807, 3845.707 1267.042 733.392, 3861.859 1338.388 794.518, 3881.951 1405.628 826.023</trace>
</ink>
</file>

<file path=ppt/ink/ink2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3859.33 1052.576 140.79, 3911.267 1098.948 273.65, 3944.472 1142.963 458.705, 3983.973 1193.833 686.35, 4020.903 1246.662 794.904, 4092.626 1282.866 732.707, 4147.612 1298.839 286.92</trace>
</ink>
</file>

<file path=ppt/ink/ink2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4266.867 849.491 410.607, 4320.633 851.265 330.347, 4376.798 847.219 326.005, 4436.919 836.494 366.681, 4488.631 834.32 223.646, 4437.304 864.86 265.398, 4389.962 902.899 293.48, 4343.48 941.03 286.247, 4299.167 980.434 272.486, 4251.826 1021.839 287.284, 4295.249 1039.518 357.337, 4347.069 1027.654 370.956, 4403.743 993.133 350.117, 4454.463 952.465 252.081, 4481.616 1012.763 580.385, 4474.975 1068.148 603.783, 4464.634 1133.306 573.506, 4451.424 1183.752 410.539</trace>
</ink>
</file>

<file path=ppt/ink/ink2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4226.248 1122.979 142.493, 4271.155 1124.091 174.207, 4319.253 1114.974 278.981, 4382.584 1097.281 444.686, 4433.451 1086.108 567.656, 4484.517 1086.065 439.776</trace>
</ink>
</file>

<file path=ppt/ink/ink2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4392.784 1057.992 136.826, 4393.129 1111.856 225.824, 4390.776 1163.104 229.708, 4386.602 1215.281 231.174, 4376.914 1267.483 232.031, 4357.68 1326.612 229.696, 4313.104 1372.351 204.853, 4327.275 1328.612 327.495, 4387.49 1303.505 443.834, 4438.248 1276.542 478.674, 4482.693 1265.335 457.559, 4526.812 1248.617 208.817</trace>
</ink>
</file>

<file path=ppt/ink/ink2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4591.812 922.601 136.826, 4608.16 970.374 185.227, 4623.981 1015.245 350.289, 4641.024 1066.742 390.44</trace>
</ink>
</file>

<file path=ppt/ink/ink2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4709.605 814.289 149.476, 4753.585 809.01 197.038, 4798.318 872.336 569.628, 4814.399 930.018 696.648, 4824.606 975.57 744.596, 4843.345 1070.329 818.479, 4850.137 1119.817 837.603, 4852.091 1181.326 850.375, 4854.636 1235.272 858.186, 4859.408 1284.357 862.901, 4862.826 1328.292 866.418, 4866.615 1406.716 868.786, 4786.143 1438.294 794.351, 4738.272 1436.364 685.016</trace>
</ink>
</file>

<file path=ppt/ink/ink2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5095.479 808.873 283.991, 5165.708 767.85 697.696, 5232.242 753.83 778.91, 5313.328 736.966 802.359, 5394.135 750.931 784.814, 5469.022 756.373 530.83</trace>
</ink>
</file>

<file path=ppt/ink/ink2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5374.392 557.048 227.889, 5378.197 602.601 512.827, 5334.892 659.36 629.097, 5289.561 702.538 662.809, 5242.616 771.017 686.494, 5197.507 827.333 667.793, 5152.583 873.903 584.616, 5099.648 928.378 355.014, 5132.378 990.157 485.081, 5133.655 1039.772 628.175, 5132.155 1102.054 744.615, 5128.579 1148.463 803.042, 5126.607 1209.486 834.719, 5126.559 1254.09 845.202, 5125.865 1333.578 847.491, 5128.177 1379.615 831.499</trace>
</ink>
</file>

<file path=ppt/ink/ink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887.425 906.354 136.826, 872.129 960.557 701.237, 847.638 1004.403 754.214, 818.113 1065.59 786.284, 798.57 1115.076 794.658, 770.918 1187.278 803.576, 757.001 1230.849 805.158, 734.528 1300.966 806.564, 710.221 1381.955 800.752, 693.955 1454.572 645.959</trace>
</ink>
</file>

<file path=ppt/ink/ink3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5149.637 952.387 389.944, 5204.065 927.73 362.525, 5259.583 916.651 372.594, 5323.172 909.225 512.531, 5380.759 909.107 664.978, 5446.084 922.863 774.993, 5471.029 967.545 841.845, 5471.262 1053.396 852.148, 5473.173 1102.255 854.157, 5474.907 1177.547 855.87, 5476.73 1234.875 857.22, 5479.949 1317.992 859.365, 5490.256 1394.48 842.865, 5442.808 1354.583 341.388</trace>
</ink>
</file>

<file path=ppt/ink/ink3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5102.25 1030.914 220.517, 5147.745 1026.494 302.064, 5202.332 1018.236 455.624, 5256.204 1014.899 552.817, 5324.244 1018.61 662.499, 5387.628 1035.552 674.64, 5351.722 1081.959 317.44, 5303.326 1088.582 200.201</trace>
</ink>
</file>

<file path=ppt/ink/ink3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5136.097 1127.041 210.176, 5184.399 1124.739 180.714, 5233.642 1121.962 226.412, 5286.091 1113.785 289.544, 5337.222 1120.5 372.172, 5317.15 1170.363 344.275, 5277.588 1215.533 242.22</trace>
</ink>
</file>

<file path=ppt/ink/ink3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5114.435 1313.88 206.804, 5164.848 1288.574 191.107, 5238.196 1270.971 209.817, 5285.121 1261.47 227.178, 5336.794 1269.041 251.572, 5391.541 1263.914 323.826</trace>
</ink>
</file>

<file path=ppt/ink/ink3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4958.731 1437.085 315.132, 5011.051 1448.444 331.441, 5068.189 1449.25 485.523, 5129.159 1445.619 578.303, 5200.172 1443.29 695.494, 5256 1441.34 753.883, 5351.458 1437.687 798.091, 5439.792 1432.978 816, 5486.305 1432.421 818.59, 5563.559 1430.372 796.004, 5608.09 1424.492 417.599</trace>
</ink>
</file>

<file path=ppt/ink/ink3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5727.771 697.854 292.982, 5656.396 754.617 764.751, 5602.016 819.617 734.317, 5550.091 875.637 639.81, 5491.402 935.812 362.582</trace>
</ink>
</file>

<file path=ppt/ink/ink3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5574.775 868.445 246.871, 5622.243 842.8 219.376, 5678.32 828.886 221.546, 5737.995 825.792 329.052, 5784.606 832.54 460.211, 5795.104 882.687 629.867, 5744.445 913.38 482.695, 5698.902 934.734 336.051, 5647.331 955.331 243.887, 5596.545 970.093 257.46, 5595.177 1035.933 672.47, 5604.085 1104.427 775.056, 5602.545 1148.664 800.834, 5597.721 1200.968 816.288, 5591.399 1248.338 825.822, 5583.585 1320.033 840.534, 5571.701 1392.843 816.21, 5576.514 1333.601 312.398</trace>
</ink>
</file>

<file path=ppt/ink/ink3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5589.669 974.05 235.544, 5641.222 943.624 258.668, 5695.028 930.994 416.705, 5744.749 923.273 530.656, 5814.881 921.123 635.785, 5881.774 920.685 728.492, 5942.98 951.091 843.8, 5985.954 1017.308 857.737, 6002.499 1102.497 858.685, 6008.688 1191.384 859.166, 6013.108 1238.37 859.603, 6017.016 1282.865 860.168, 6016.802 1365.086 863.283, 5989.852 1438.28 866.911, 5903.779 1440.705 804.152, 5857.208 1422.664 714.986, 5809.05 1398.635 636.65, 5753.005 1361.179 414.705</trace>
</ink>
</file>

<file path=ppt/ink/ink3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5605.916 1071.531 136.826, 5654.42 1084.367 192.723, 5700.655 1075.852 327.936, 5745.488 1069.429 494.082, 5808.525 1068.844 679.598, 5834.107 1114.522 655.833, 5790.244 1167.042 394.502, 5745.079 1201.991 14.327</trace>
</ink>
</file>

<file path=ppt/ink/ink3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5580.191 1296.279 190.833, 5632.576 1292.93 239.245, 5676.367 1264.373 288.029, 5738.792 1243.802 346.615, 5786.279 1227.069 409.477, 5830.041 1217.847 486.109, 5878.572 1208.918 565.591, 5922.936 1213.549 134.964</trace>
</ink>
</file>

<file path=ppt/ink/ink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815.667 1198.798 395.377, 863.786 1250.675 446.225, 911.46 1279.694 572.085, 979.528 1304.304 720.581, 1049.939 1327.336 797.199, 1121.579 1345.298 549.137</trace>
</ink>
</file>

<file path=ppt/ink/ink4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5674.966 993.004 196.589, 5697.234 1041.341 243.149, 5706.241 1091.509 323.137, 5709.337 1140.848 388.06, 5710.765 1210.603 456.752, 5710.628 1265.786 575.793, 5705.954 1325.184 650.729, 5701.258 1401.113 772.022, 5701.81 1471.383 748.853</trace>
</ink>
</file>

<file path=ppt/ink/ink4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6025.639 868.445 512.882, 6070.493 848.843 419.89, 6116.6 837.617 430.211, 6169.07 819.075 525.702, 6223.56 808.716 603.664, 6277.77 802.872 643.269, 6339.104 802.579 642.132, 6293.573 833.52 90.925</trace>
</ink>
</file>

<file path=ppt/ink/ink4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6143.431 871.153 194.019, 6167.923 934.247 434.663, 6176.105 989.194 650.436, 6180.413 1062.509 760.075, 6180.21 1108.763 791.581, 6177.661 1187.477 825.314, 6172.854 1276.23 844.085, 6170.054 1351.272 830.373, 6172.107 1285.336 579.936, 6176.118 1223.885 352.376</trace>
</ink>
</file>

<file path=ppt/ink/ink4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6203.005 925.309 428.786, 6248.383 969.509 596.876, 6294.327 1007.947 799.981, 6338.245 1069.858 825.904, 6365.114 1113.717 221.399</trace>
</ink>
</file>

<file path=ppt/ink/ink4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6519.827 677.545 301.125, 6578.142 687.452 401.966, 6623.539 685.519 495.977, 6690.43 720.7 494.985</trace>
</ink>
</file>

<file path=ppt/ink/ink4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6709.378 753.363 213.813, 6664.373 790.83 382.996, 6641.096 842.328 490.934, 6685.786 892.701 484.892, 6706.878 955.756 492.505, 6666.874 1002.189 598.968, 6633.21 956.331 358.227, 6604.982 908.293 216.365, 6585.616 861.88 162.461, 6560.733 811.767 151.952, 6544.958 861.407 578.948, 6557.117 912.759 723.627, 6577.126 983.635 829.162, 6581.36 1039.432 852.632, 6580.981 1092.462 860.531, 6582.476 1186.77 865.722, 6583.868 1274.8 868.084, 6586.551 1324.779 867.787, 6611.253 1397.314 847.064, 6644.858 1317.049 566.113</trace>
</ink>
</file>

<file path=ppt/ink/ink4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6790.615 576.002 231.681, 6796.911 640.875 517.547, 6787.059 687.973 542.346, 6773.757 747.001 523.279, 6807.879 700.693 226.098, 6853.872 687.61 305.134, 6900.674 705.372 625.164, 6866.842 759.402 779.99, 6819.954 830.523 793.402, 6769.449 904.744 797.135, 6722.354 963.208 760.259, 6677.864 996.884 154.473</trace>
</ink>
</file>

<file path=ppt/ink/ink4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6735.104 802.104 235.544, 6778.721 818.648 298.997, 6828.86 844.787 457.728, 6874.523 869.858 591.229, 6930.885 894.668 697.494, 6992.922 917.156 749.875, 6947.391 938.532 4.674</trace>
</ink>
</file>

<file path=ppt/ink/ink4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6755.414 945.618 369.092, 6811.781 932.655 369.052, 6881.548 928.575 595.758, 6939.979 932.789 731.983, 6925.502 985.165 689.791, 6866.414 1015.778 558.894, 6813.796 1050.452 473.756, 6762.323 1095.242 409.365, 6723.489 1139.142 356.022, 6773.747 1137.158 552.557, 6823.095 1120.633 622.265, 6878.263 1105.215 667.582, 6935.728 1095.332 671.968, 7012.495 1078.637 621.192, 7062.918 1062.618 477.866, 7019.44 1061.253 181.541</trace>
</ink>
</file>

<file path=ppt/ink/ink4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6863.729 822.413 246.871, 6893.046 873.529 415.954, 6909.746 939.558 672.692, 6912.493 999.205 746.994, 6915.207 1042.546 801.348, 6911.875 1127.488 840.303, 6913.129 1233.649 855.973, 6918.534 1330.973 860.399, 6918.972 1380.662 858.719, 6921.624 1455.161 828.385, 6939.719 1534.096 686.133</trace>
</ink>
</file>

<file path=ppt/ink/ink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1456.081 905.001 414.833, 1397.061 958.186 577.224, 1333.801 1023.728 662.376, 1290.541 1084.209 680.338, 1251.6 1142.19 611.443, 1225.638 1200.383 481.221</trace>
</ink>
</file>

<file path=ppt/ink/ink50.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7196.798 883.338 227.889, 7243.62 915.073 321.726, 7249.69 962.024 428.886, 7247.663 1020.677 549.496, 7247.036 1076.867 609.186</trace>
</ink>
</file>

<file path=ppt/ink/ink51.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7233.354 910.416 190.833, 7297.064 889.722 628.893, 7352.7 911.693 791.526, 7331.885 978.837 684.182, 7274.028 1038.146 424.324, 7334.094 1043.99 509.471, 7377.822 1019.375 203.096</trace>
</ink>
</file>

<file path=ppt/ink/ink52.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7383.642 741.178 288.455, 7432.728 723.445 290.41, 7483.788 735.235 408.919, 7531.927 721.524 538.862, 7585.178 699.573 632.576, 7640.111 706.238 737.937, 7700.595 726.988 793.931, 7648.5 781.992 812.408, 7573.648 817.547 750.058, 7512.353 853.307 594.354, 7463.804 882.89 437.42, 7415.923 912.454 247.947, 7372.461 952.361 141.617, 7423.157 949.374 232.386, 7467.756 938.445 313.146, 7528.401 921.904 395.686, 7582.93 913.893 378.037</trace>
</ink>
</file>

<file path=ppt/ink/ink53.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7372.811 789.919 145.682, 7380.996 847.13 272.729, 7378.31 909.182 458.295, 7371.454 966.989 646.57, 7362.009 1026.287 719.545, 7347.893 1103.28 803.771, 7336.892 1189.19 827.485, 7329.759 1238.611 840.93, 7322.263 1293.536 850.036, 7312.432 1369.751 859.12, 7362.351 1351.273 190.902</trace>
</ink>
</file>

<file path=ppt/ink/ink54.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7654.43 1017.375 235.544, 7591.11 1062.646 512.447, 7545.775 1089.72 558.233, 7496.033 1128.041 578.552, 7450.505 1160.018 538.645</trace>
</ink>
</file>

<file path=ppt/ink/ink55.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7405.307 1039.037 136.826, 7406.839 1099.427 621.173, 7413.995 1182.416 759.992, 7433.03 1260.682 818.563, 7477.479 1327.153 844.253, 7541.124 1367.125 849.447, 7592.527 1368.727 849.721, 7667.033 1374.43 849.071, 7710.649 1373.947 848.402, 7781.43 1344.286 846.29, 7815.903 1277.42 846.056, 7797.343 1190.014 739.702, 7787.599 1144.273 576.926</trace>
</ink>
</file>

<file path=ppt/ink/ink5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7972.608 818.351 136.931, 7998.586 770.533 141.17, 8027.29 726.375 156.472, 8074.024 685.95 223.347, 8118.621 643.467 287.257, 8177.711 629.145 419.022, 8229.477 631.143 584.293, 8280.563 676.88 755.058, 8300.137 756.823 830.969, 8288.772 835.499 853.34, 8239.555 905.194 855.939, 8182.094 957.423 856.037, 8116.355 999.592 840.834, 8062.369 1047.984 558.223</trace>
</ink>
</file>

<file path=ppt/ink/ink5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8082.278 1125.687 178.579, 8122.437 1172.076 378.522, 8155.615 1232.003 784.614, 8182.031 1302.88 861.974</trace>
</ink>
</file>

<file path=ppt/ink/ink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11759.585 5894.282 464.161, 11830.125 5895.778 559.24, 11900.026 5898.602 656.989, 11980.934 5905.634 732.757, 12042.604 5908.131 788.039, 12145.782 5909.052 849.87, 12234.602 5906.256 876.405, 12333.785 5904.202 879.321, 12384.331 5900.562 878.813, 12436.175 5889.688 878.016, 12487.429 5881.601 870.078</trace>
</ink>
</file>

<file path=ppt/ink/ink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11926.12 4821.991 336.258, 11953.015 4883.354 426.456, 11970.123 4956.916 544.696, 11975.787 5003.76 590.807, 11983.761 5060.692 671.622, 11994.812 5154.942 762.596, 12001.831 5240.378 819.805, 12005.322 5340.016 853.362, 12008.591 5422.766 864.276, 12008.554 5471.476 865.845, 12002.101 5551.633 866.977, 11971.252 5497.338 747.548, 11970.252 5422.082 580.313, 11970.58 5366.595 373.989</trace>
</ink>
</file>

<file path=ppt/ink/ink6.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1384.323 1078.3 373.978, 1410.932 1136.045 386.964, 1419.317 1189.145 465.386, 1420.019 1265.769 653.505, 1412.38 1309.808 738.773, 1398.397 1388.81 840.267, 1376.804 1457.644 849.768</trace>
</ink>
</file>

<file path=ppt/ink/ink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11890.919 4758.357 136.826, 11866.628 4806.902 258.092, 11847.686 4852.513 347.378, 11826.741 4902.884 436.102, 11804.255 4963.595 493.881, 11786.987 5022.366 502.159</trace>
</ink>
</file>

<file path=ppt/ink/ink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11823.221 4840.945 136.826, 11861.535 4795.683 150.152, 11908.537 4792.142 168.491, 11953.691 4802.545 174.739, 12004.597 4815.743 212.403, 12057.216 4831.512 313.805, 12109.326 4856.056 444.056, 12173.804 4885.385 612.843</trace>
</ink>
</file>

<file path=ppt/ink/ink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11760.938 4151.809 237.502, 11818.244 4140.71 291.103, 11880.694 4124.853 404.532, 11937.161 4111.656 516.845, 12007.07 4098.692 612.739, 12078.47 4088.45 671.404, 12148.034 4074.153 675.636, 12217.008 4063.792 516.477</trace>
</ink>
</file>

<file path=ppt/ink/ink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12111.611 3929.769 298.934, 12116.538 3977.392 315.873, 12108.885 4032.36 477.874, 12067.881 4080.821 658.134, 12024.336 4126.442 695.586, 11975.578 4170.78 596.345, 11918.736 4211.404 261.408, 11940.165 4260.6 310.021, 11956.851 4332.179 397.121, 11959.317 4380.871 449.983, 11957.461 4443.626 513.801, 11953.843 4501.362 583.334, 11951.905 4573.268 712.096, 11982.285 4501.675 399.636, 11990.317 4452.677 156.432</trace>
</ink>
</file>

<file path=ppt/ink/ink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11973.508 4173.471 136.826, 12026.568 4172.565 183.606, 12074.305 4162.479 320.837, 12132.479 4155.477 654.185, 12148.102 4204.575 814.594, 12152.403 4284.534 842.283, 12160.591 4359.489 853.023, 12162.111 4404.38 856.155, 12161.763 4448.487 858.612, 12161.411 4532.26 861.442, 12164.198 4578.814 862.691, 12171.831 4655.918 864.379, 12170.165 4591.637 623.8, 12139.189 4528.216 468.874, 12111.532 4483.368 291.479</trace>
</ink>
</file>

<file path=ppt/ink/ink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11943.722 4280.43 136.826, 11990.994 4272.422 274.123, 12045.212 4268.812 437.71, 12102.609 4269.208 575.451, 12152.674 4287.094 647.146, 12113.856 4331.646 528.222, 12068.079 4352.572 381.309, 12015.445 4368.871 240.489, 11962.456 4373.355 165.756, 12006.448 4366.574 338.93, 12058.755 4365.4 363.658, 12104.873 4365.437 350.095, 12063.383 4412.146 239.414, 12011.578 4451.022 166.996, 11964.853 4494.78 139.09, 12028.182 4490.056 328.088, 12085.301 4476.161 371.058, 12129.689 4471.841 385.229, 12137.903 4527.082 334.225</trace>
</ink>
</file>

<file path=ppt/ink/ink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12394.584 4038.081 498.281, 12444.8 4075.128 510.926, 12500.04 4135.065 744.978, 12483.075 4192.321 395.801</trace>
</ink>
</file>

<file path=ppt/ink/ink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12352.612 4275.014 397.772, 12415.01 4273.018 566.169, 12458.625 4297.865 660.212, 12460.6 4353.924 379.672, 12451.113 4398.626 173.856</trace>
</ink>
</file>

<file path=ppt/ink/ink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12390.523 4552.564 136.826, 12407.716 4495.448 427.279, 12441.173 4418.935 543.218, 12476.684 4358.796 518.389, 12508.492 4312.993 361.609</trace>
</ink>
</file>

<file path=ppt/ink/ink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12571.95 3816.042 161.705, 12615.795 3839.066 226.755, 12661.119 3834.972 393.653, 12708.756 3842.442 581.967, 12753.494 3885.114 576.203, 12744.322 3929.112 453.924, 12698.506 3975.237 321.785, 12653.411 4006.196 283.872, 12602.043 4040.011 258.806, 12555.465 4068.722 248.207, 12509.703 4096.49 276.928, 12556.957 4081.732 432.289, 12627.066 4055.262 454.02, 12683.027 4050.337 464.977, 12732.025 4047.578 489, 12699.87 4100.299 525.809, 12648.822 4136.554 533.126, 12604.409 4168.493 536.82, 12555.069 4207.684 540.079, 12503.137 4256.234 545.626, 12553.011 4265.79 521.977, 12610.516 4250.931 512.317, 12660.104 4233.109 506.883, 12714.437 4210.577 495.607, 12772.402 4186.35 471.167, 12820.218 4176.128 441.251, 12863.869 4210.397 573.095, 12870.708 4263.042 779.901, 12842.821 4312.603 498.992, 12791.34 4310.711 267.603, 12747.964 4307.548 18.795</trace>
</ink>
</file>

<file path=ppt/ink/ink7.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1537.318 1113.502 227.889, 1600.111 1092.814 213.36, 1648.924 1087.715 259.988, 1693.217 1076.7 343.164, 1748.305 1060.207 395.09, 1797.876 1042.43 216.812</trace>
</ink>
</file>

<file path=ppt/ink/ink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12547.581 4277.722 136.826, 12539.118 4344.808 456.004, 12535.76 4392.843 534.018, 12531.178 4450.117 629.582, 12533.103 4513.545 699.64, 12553.782 4461.226 406.539, 12570.345 4404.93 238.787, 12586.112 4359.094 158.983, 12624.741 4312.165 136.826, 12670.052 4314.638 150.314, 12705.771 4369.918 262.662, 12728.674 4419.689 428.835, 12772.133 4388.783 269.126, 12781.698 4334.317 161.605, 12783.835 4283.004 137.173, 12824.825 4343.313 550.655, 12895.024 4400.607 716.7, 12953.747 4383.71 473.764, 12986.658 4340.195 172.739</trace>
</ink>
</file>

<file path=ppt/ink/ink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12902.312 4073.282 136.826, 12902.849 4025.387 141.667, 12923.393 4073.429 564.666, 12930.049 4135.037 722.045, 12939.626 4198.381 786.275, 12947.754 4243.704 778.562</trace>
</ink>
</file>

<file path=ppt/ink/ink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12937.515 4012.356 268.985, 12985.38 3968.205 275.813, 13042.472 3947.658 384.849, 13096.605 3923.415 560.594, 13159.868 3914.61 680.967, 13228.362 3922.96 780.074, 13308.592 3921.327 838.247, 13341.634 3988.327 853.238, 13314.389 4071.26 856.38, 13292.249 4115.482 857.808, 13255.457 4187.961 860.063, 13199.071 4227.054 479.03</trace>
</ink>
</file>

<file path=ppt/ink/ink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12967.303 4161.287 273.231, 13016.8 4154.032 519.836, 13084.199 4143.354 683.941, 13129.527 4140.687 740.335, 13197.865 4145.961 779.214, 13149.142 4196.259 516.733, 13101.726 4223.261 387.576, 13036.429 4256.927 219.964, 12980.284 4290.39 143.85, 13028.915 4282.776 409.497, 13077.487 4266.927 456.196, 13164.938 4245.159 526.773, 13239.361 4224.433 559.285, 13306.323 4206.23 582.501, 13362.763 4187.765 481.722</trace>
</ink>
</file>

<file path=ppt/ink/ink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12997.088 3755.115 168.978, 13027.315 3816.927 446.694, 13035.143 3871.613 520.27, 13041.269 3916.974 588.517, 13045.568 3969.927 650.945, 13048.95 4056.902 721.78, 13049.582 4102.697 758.049, 13044.092 4186.541 801.179, 13040.935 4268.548 834.893, 13041.353 4317.852 845.11, 13050.215 4388.637 857.575, 13063.583 4441.29 860.05, 13121.731 4507.896 864.086, 13169.19 4523.183 866.563, 13258.72 4530.814 869.834, 13341.364 4512.714 872.884, 13422.114 4485.56 876.089, 13488.165 4438.394 879.162, 13551.983 4388.412 882.133, 13606.704 4332.153 884.14, 13608.782 4242.43 882.582, 13575.486 4188.639 876.255, 13549.984 4144.084 842.55</trace>
</ink>
</file>

<file path=ppt/ink/ink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11897.688 4391.449 136.826, 11933.176 4441.363 601.832, 11935.922 4512.302 650.176, 11940.103 4589.887 705.735, 11943.542 4659.631 733.596, 11952.785 4724.404 311.761</trace>
</ink>
</file>

<file path=ppt/ink/ink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11775.834 4715.033 192.332, 11830.361 4699.795 350.009, 11899.847 4683.879 502.861, 11964.396 4674.69 570.559, 12050.168 4673.253 632.523, 12139.855 4670.632 688.907, 12213.631 4658 731.382, 12257.656 4650.854 747.523, 12334.372 4637.365 759.693, 12394.846 4614.261 746.562, 12438.276 4580.875 416.704</trace>
</ink>
</file>

<file path=ppt/ink/ink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13588.761 3811.979 387.584, 13647.633 3808.739 415.707, 13696.859 3809.61 516.458, 13760.795 3803.893 653.527, 13817.838 3820.573 700.69, 13769.862 3860.834 504.054, 13737.273 3921.054 255.291</trace>
</ink>
</file>

<file path=ppt/ink/ink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13576.578 4089.529 201.698, 13634.284 4089.594 265.205, 13683.053 4087.921 329.483, 13734.471 4096.072 272.704</trace>
</ink>
</file>

<file path=ppt/ink/ink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13599.594 4281.783 136.826, 13651.511 4275.662 467.669, 13702.836 4248.85 559.855, 13771.243 4213.537 597.341, 13829.179 4183.75 557.187, 13881.785 4150.226 491.116</trace>
</ink>
</file>

<file path=ppt/ink/ink8.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1648.341 883.338 254.972, 1683.889 935.453 440.278, 1692.176 994.316 601.755, 1696.61 1070.183 728.975, 1698.442 1138.565 783.575, 1698.978 1183.925 801.746, 1700.003 1243.514 825.526, 1700.703 1295.107 837.544, 1705.83 1380.524 849.225, 1717.234 1450.453 800.8</trace>
</ink>
</file>

<file path=ppt/ink/ink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13832.472 3683.358 436.07, 13898.345 3666.311 436.07, 13944.51 3655.161 425.13, 13990.491 3644.637 440.831, 14035.1 3639.127 492.28, 14081.396 3631.348 554.151, 14033.8 3645.174 140.841, 13989.87 3647.33 136.826, 13942.895 3654.541 136.826, 13897.676 3662.748 136.826, 13867.163 3711.181 174.308, 13869.567 3768.995 274.034, 13871.791 3818.835 348.06, 13869.857 3870.77 394.558, 13869.264 3937.923 486.939, 13866.769 3998.877 587.85, 13863.241 4045.178 635.407, 13856.614 4089.087 675.292, 13849.974 4151.378 741.624, 13828.314 4257.292 810.874, 13806.835 4364.381 844.05, 13792.774 4467.678 860.98, 13793.459 4517.592 866.296, 13800.767 4598.187 869.314, 13865.041 4539.756 815.035, 13881.135 4490.14 800.017, 13907.812 4418.674 710.077, 13934.075 4334.584 508.242, 13949.454 4290.744 1.987</trace>
</ink>
</file>

<file path=ppt/ink/ink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14077.534 3672.527 308.06, 14042.543 3722.214 610.637, 13992.351 3758.925 466.136, 13936.588 3794.132 247.239, 13887.556 3812.906 139.251, 13936.266 3826.214 244.556, 13968.965 3872.356 410.672, 13980.181 3922.742 512.914, 13985.277 3976.381 624.42, 13985.589 4038.389 773.022, 14005.778 3983.925 68.033</trace>
</ink>
</file>

<file path=ppt/ink/ink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14003.068 3820.103 136.826, 14052.502 3785.079 338.612, 14110.636 3756.689 603.663, 14134.913 3830.079 834.786, 14133.493 3877.342 847.398, 14133.046 3959.479 857.276, 14133.503 4002.851 858.52, 14135.455 4078.858 858.93, 14091.402 4026.473 231.749</trace>
</ink>
</file>

<file path=ppt/ink/ink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13942.141 3985.279 177.251, 13981.927 3930.458 231.522, 14039.035 3888.76 493.81, 14093.198 3885.982 650.229, 14119.541 3953.406 688.05, 14088.094 4001.032 453.291, 14043.685 4052.472 224.824, 13999.248 4093.738 139.522, 14053.99 4053.877 217.339, 14106.455 4018.948 206.637, 14092.953 4067.208 272.895, 14070.797 4132.966 540.274, 14069.881 4186.296 715.4, 14077.542 4249.423 787.285, 14081.909 4322.456 859.084, 14024.545 4293.707 800.95, 13991.892 4234.933 634.753, 13967.128 4183.082 494.718, 13908.534 4160.03 435.755, 13863.72 4204.577 460.522, 13863.866 4248.274 200.457</trace>
</ink>
</file>

<file path=ppt/ink/ink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14143.879 4163.994 336.258, 14187.903 4169.479 323.398, 14254.119 4190.301 577.544, 14309.475 4214.519 824.684, 14263.473 4223.024 7.316</trace>
</ink>
</file>

<file path=ppt/ink/ink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11880.087 5909.175 206.804, 11934.537 5924.324 239.734, 11983.927 5929.369 259.347, 12033.779 5925.865 305.384, 12100.3 5920.125 394.546, 12148.606 5911.903 492.454, 12194.487 5899.164 579.648, 12250.141 5875.477 685.591, 12306.859 5838.141 732.571, 12347.133 5791.551 737.887, 12370.309 5747.373 736.704, 12396.763 5659.043 727.837, 12399.777 5610.326 721.896, 12397.881 5556.156 714.095, 12389.305 5504.422 704.023, 12364.369 5425.763 683.597, 12330.03 5368.594 659.635, 12287.495 5316.385 634.195, 12231.886 5280.187 609.301, 12155.657 5260.903 586.288, 12071.234 5262.993 565.261, 11991.498 5273.959 550.874, 11921.643 5297.824 542.686, 11862.916 5330.321 540.076, 11814.668 5377.877 547.119, 11769.248 5442.462 565.74, 11737.563 5518.58 612.452, 11720.453 5585.212 666.135, 11711.872 5644.134 712.135, 11711.856 5696.038 748.708, 11727.306 5770.256 805.67, 11772.89 5838.331 834.597, 11833.807 5889.25 853.914, 11929.646 5933.121 860.866, 11995.899 5944.438 861.56, 12045.067 5948.602 861.377, 12113.051 5953.461 859.751, 12216.784 5950.655 841.6, 12299.369 5934.251 750.907, 12344.668 5927.569 509.447</trace>
</ink>
</file>

<file path=ppt/ink/ink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1592.829 5208.979 178.579, 1533.392 5264.885 178.579, 1486.929 5309.749 190.022, 1432.7 5375.312 228.532, 1402.29 5426.612 258.463, 1377.29 5472.367 290.29, 1345.073 5529.253 359.186, 1313.318 5598.621 432.934, 1291.924 5649.714 495.432, 1273.886 5699.646 512.273</trace>
</ink>
</file>

<file path=ppt/ink/ink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1521.071 5472.99 136.826, 1517.041 5518.998 178.542, 1520.089 5582.521 224.788, 1517.898 5639.264 306.242, 1514.87 5692.278 398.863, 1507.425 5742.241 489.024, 1499.536 5789.755 573.888</trace>
</ink>
</file>

<file path=ppt/ink/ink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1590.122 5361.969 162.93, 1641.821 5354.677 170.289, 1688.759 5348.822 198.673, 1749.627 5337.749 257.234, 1796.376 5325.715 281.38</trace>
</ink>
</file>

<file path=ppt/ink/ink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1690.313 5213.041 136.826, 1700.817 5260.632 140.464, 1703.229 5319.418 158.142, 1703.749 5382.617 199.587, 1701.909 5441.721 238.695, 1699.876 5502.555 285.449, 1696.311 5564.274 347.081, 1695.599 5617.59 408.96, 1695.61 5666.899 481.411, 1698.897 5728.071 610.476, 1726.474 5679.791 278.345, 1733.913 5626.595 177.029</trace>
</ink>
</file>

<file path=ppt/ink/ink9.xml><?xml version="1.0" encoding="utf-8"?>
<ink xmlns="http://www.w3.org/2003/InkML">
  <definitions>
    <brush xml:id="br1">
      <brushProperty name="color" value="#ff000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1990.889 923.955 324.382, 1934.473 984.31 316.334, 1903.928 1028.778 369.443, 1872.077 1087.181 455.052, 1841.984 1157.092 554.131, 1818.616 1235.849 642.431, 1799.917 1311.562 663.42</trace>
</ink>
</file>

<file path=ppt/ink/ink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1764.781 5372.801 136.826, 1789.662 5439.568 144.63, 1801.252 5485.286 159.137, 1812.929 5529.539 211.725, 1830.683 5606.039 276.469, 1841.449 5656.464 348.166, 1861.306 5709.181 468.57, 1884.214 5753.066 581.916, 1933.97 5793.989 713.924, 1991.206 5754.194 547.853, 2002.849 5700.54 422.671, 1998.95 5629.354 308.095, 1987.977 5571.612 255.452, 1970.69 5514.389 214.272, 1948.83 5456.292 184.635, 1924.67 5400.325 165.895, 1894.013 5344.676 152.943, 1865.599 5287.586 143.767, 1839.137 5227.405 138.589, 1820.034 5166.102 136.826, 1804.694 5111.016 136.826, 1790.3 5058.23 136.826, 1778.675 5012.235 136.826, 1763.646 5069.087 210.257, 1772.49 5114.595 177.77</trace>
</ink>
</file>

<file path=ppt/ink/ink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1975.995 4928.721 136.931, 2010.891 4981.151 387.294, 2019.644 5047.709 479.039, 2023.62 5113.923 528.187, 2030.382 5184.243 503.97, 2049.463 5234.559 407.511, 2078.505 5278.105 178.585</trace>
</ink>
</file>

<file path=ppt/ink/ink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2196.688 5114.206 203.32, 2244.125 5066.308 263.115, 2294.241 5077.808 307.264, 2280.478 5121.184 88.09</trace>
</ink>
</file>

<file path=ppt/ink/ink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2011.198 5213.041 136.826, 2018.985 5277.59 204.409, 2045.01 5332.616 301.556, 2067.266 5383.211 381.453, 2097.588 5451.694 500.277, 2142.27 5506.45 489.076</trace>
</ink>
</file>

<file path=ppt/ink/ink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2116.806 5291.567 136.826, 2110.305 5239.513 140.48, 2155.628 5201.111 230.179, 2208.766 5179.885 387.344, 2260.507 5167.758 542.951, 2308.351 5188.125 627.703, 2311.326 5257.199 601.47, 2287.261 5302.276 516.259, 2235.622 5358.745 433.84, 2171.561 5406.966 413.476, 2121.747 5433.614 415.457, 2073.871 5449.925 420.291, 2073.167 5396.132 496.759, 2137.174 5337.873 496.74, 2181.648 5311.834 441.547, 2230.685 5297.265 380.944, 2251.119 5342.702 366.812, 2229.582 5408.987 435.439, 2207.777 5457.229 497.752, 2180.078 5510.447 546.961, 2155.488 5558.056 575.589, 2114.441 5619.363 617.818, 2073.051 5670.114 659.81</trace>
</ink>
</file>

<file path=ppt/ink/ink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2202.104 5490.59 136.826, 2237.834 5537.278 171.01, 2251.585 5595.875 351.113, 2265.025 5664.285 687.654, 2293.962 5716.149 674.778, 2335.507 5671.876 303.431</trace>
</ink>
</file>

<file path=ppt/ink/ink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2386.24 5435.081 279.589, 2387.316 5480.542 281.679, 2389.482 5530.116 338.012, 2391.861 5581.743 480.944, 2400.431 5627.773 640.45, 2448.21 5585.52 297.042</trace>
</ink>
</file>

<file path=ppt/ink/ink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2529.758 5416.126 136.826, 2539.643 5474.86 239.82, 2560.163 5531.868 395.08, 2580.838 5584.012 527.066, 2619.462 5644.838 649.528, 2655.839 5690.679 303.557</trace>
</ink>
</file>

<file path=ppt/ink/ink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1670.005 9476.48 288.455, 1629.057 9539.233 346.589, 1603.779 9591.043 471.339, 1577.282 9659.359 552.628, 1562.764 9703.267 597.877, 1522.412 9820.24 705.204, 1506.638 9876.201 734.319, 1485.946 9952.845 774.187, 1474.687 10047.391 809.668, 1467.27 10118.699 765.923</trace>
</ink>
</file>

<file path=ppt/ink/ink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1633.448 9786.524 373.978, 1680.95 9772.132 476.577, 1738.637 9739.212 671.475, 1744.446 9787.802 442.881, 1715.718 9833.562 276.195</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3" name=""/>
        <p:cNvGrpSpPr/>
        <p:nvPr/>
      </p:nvGrpSpPr>
      <p:grpSpPr>
        <a:xfrm>
          <a:off x="0" y="0"/>
          <a:ext cx="0" cy="0"/>
          <a:chOff x="0" y="0"/>
          <a:chExt cx="0" cy="0"/>
        </a:xfrm>
      </p:grpSpPr>
      <p:sp>
        <p:nvSpPr>
          <p:cNvPr id="105025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0254"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2019/12/9</a:t>
            </a:fld>
            <a:endParaRPr altLang="en-US" lang="zh-CN"/>
          </a:p>
        </p:txBody>
      </p:sp>
      <p:sp>
        <p:nvSpPr>
          <p:cNvPr id="1050255"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0256"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0257"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0258"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91" name="Slide Image Placeholder 1"/>
          <p:cNvSpPr>
            <a:spLocks noChangeAspect="1" noRot="1" noGrp="1"/>
          </p:cNvSpPr>
          <p:nvPr>
            <p:ph type="sldImg"/>
          </p:nvPr>
        </p:nvSpPr>
        <p:spPr>
          <a:xfrm>
            <a:off x="1182688" y="698500"/>
            <a:ext cx="4645025" cy="3484563"/>
          </a:xfrm>
        </p:spPr>
      </p:sp>
      <p:sp>
        <p:nvSpPr>
          <p:cNvPr id="1048792" name="Notes Placeholder 2"/>
          <p:cNvSpPr>
            <a:spLocks noGrp="1"/>
          </p:cNvSpPr>
          <p:nvPr>
            <p:ph type="body" idx="1"/>
          </p:nvPr>
        </p:nvSpPr>
        <p:spPr/>
        <p:txBody>
          <a:bodyPr/>
          <a:p>
            <a:endParaRPr altLang="en-US" dirty="0" lang="zh-CN"/>
          </a:p>
        </p:txBody>
      </p:sp>
      <p:sp>
        <p:nvSpPr>
          <p:cNvPr id="1048793"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79" name="幻灯片图像占位符 1"/>
          <p:cNvSpPr>
            <a:spLocks noChangeAspect="1" noRot="1" noGrp="1"/>
          </p:cNvSpPr>
          <p:nvPr>
            <p:ph type="sldImg"/>
          </p:nvPr>
        </p:nvSpPr>
        <p:spPr/>
      </p:sp>
      <p:sp>
        <p:nvSpPr>
          <p:cNvPr id="1048780" name="备注占位符 2"/>
          <p:cNvSpPr>
            <a:spLocks noGrp="1"/>
          </p:cNvSpPr>
          <p:nvPr>
            <p:ph type="body" idx="1"/>
          </p:nvPr>
        </p:nvSpPr>
        <p:spPr/>
        <p:txBody>
          <a:bodyPr/>
          <a:p>
            <a:endParaRPr altLang="en-US" dirty="0" lang="zh-CN"/>
          </a:p>
        </p:txBody>
      </p:sp>
      <p:sp>
        <p:nvSpPr>
          <p:cNvPr id="1048781"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28" name="幻灯片图像占位符 1"/>
          <p:cNvSpPr>
            <a:spLocks noChangeAspect="1" noRot="1" noGrp="1"/>
          </p:cNvSpPr>
          <p:nvPr>
            <p:ph type="sldImg"/>
          </p:nvPr>
        </p:nvSpPr>
        <p:spPr/>
      </p:sp>
      <p:sp>
        <p:nvSpPr>
          <p:cNvPr id="1048729" name="备注占位符 2"/>
          <p:cNvSpPr>
            <a:spLocks noGrp="1"/>
          </p:cNvSpPr>
          <p:nvPr>
            <p:ph type="body" idx="1"/>
          </p:nvPr>
        </p:nvSpPr>
        <p:spPr/>
        <p:txBody>
          <a:bodyPr/>
          <a:p>
            <a:endParaRPr altLang="en-US" dirty="0" lang="zh-CN"/>
          </a:p>
        </p:txBody>
      </p:sp>
      <p:sp>
        <p:nvSpPr>
          <p:cNvPr id="1048730"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91" name="幻灯片图像占位符 1"/>
          <p:cNvSpPr>
            <a:spLocks noChangeAspect="1" noRot="1" noGrp="1"/>
          </p:cNvSpPr>
          <p:nvPr>
            <p:ph type="sldImg"/>
          </p:nvPr>
        </p:nvSpPr>
        <p:spPr/>
      </p:sp>
      <p:sp>
        <p:nvSpPr>
          <p:cNvPr id="1048692" name="备注占位符 2"/>
          <p:cNvSpPr>
            <a:spLocks noGrp="1"/>
          </p:cNvSpPr>
          <p:nvPr>
            <p:ph type="body" idx="1"/>
          </p:nvPr>
        </p:nvSpPr>
        <p:spPr/>
        <p:txBody>
          <a:bodyPr/>
          <a:p>
            <a:endParaRPr altLang="en-US" dirty="0" lang="zh-CN"/>
          </a:p>
        </p:txBody>
      </p:sp>
      <p:sp>
        <p:nvSpPr>
          <p:cNvPr id="1048693"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7" name="幻灯片图像占位符 1"/>
          <p:cNvSpPr>
            <a:spLocks noChangeAspect="1" noRot="1" noGrp="1"/>
          </p:cNvSpPr>
          <p:nvPr>
            <p:ph type="sldImg"/>
          </p:nvPr>
        </p:nvSpPr>
        <p:spPr/>
      </p:sp>
      <p:sp>
        <p:nvSpPr>
          <p:cNvPr id="1048618" name="备注占位符 2"/>
          <p:cNvSpPr>
            <a:spLocks noGrp="1"/>
          </p:cNvSpPr>
          <p:nvPr>
            <p:ph type="body" idx="1"/>
          </p:nvPr>
        </p:nvSpPr>
        <p:spPr/>
        <p:txBody>
          <a:bodyPr/>
          <a:p>
            <a:endParaRPr altLang="en-US" dirty="0" lang="zh-CN"/>
          </a:p>
        </p:txBody>
      </p:sp>
      <p:sp>
        <p:nvSpPr>
          <p:cNvPr id="1048619"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3" name="幻灯片图像占位符 1"/>
          <p:cNvSpPr>
            <a:spLocks noChangeAspect="1" noRot="1" noGrp="1"/>
          </p:cNvSpPr>
          <p:nvPr>
            <p:ph type="sldImg"/>
          </p:nvPr>
        </p:nvSpPr>
        <p:spPr/>
      </p:sp>
      <p:sp>
        <p:nvSpPr>
          <p:cNvPr id="1048644" name="备注占位符 2"/>
          <p:cNvSpPr>
            <a:spLocks noGrp="1"/>
          </p:cNvSpPr>
          <p:nvPr>
            <p:ph type="body" idx="1"/>
          </p:nvPr>
        </p:nvSpPr>
        <p:spPr/>
        <p:txBody>
          <a:bodyPr/>
          <a:p>
            <a:endParaRPr altLang="en-US" dirty="0" lang="zh-CN"/>
          </a:p>
        </p:txBody>
      </p:sp>
      <p:sp>
        <p:nvSpPr>
          <p:cNvPr id="1048645"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17" name="幻灯片图像占位符 1"/>
          <p:cNvSpPr>
            <a:spLocks noChangeAspect="1" noRot="1" noGrp="1"/>
          </p:cNvSpPr>
          <p:nvPr>
            <p:ph type="sldImg"/>
          </p:nvPr>
        </p:nvSpPr>
        <p:spPr/>
      </p:sp>
      <p:sp>
        <p:nvSpPr>
          <p:cNvPr id="1048718" name="备注占位符 2"/>
          <p:cNvSpPr>
            <a:spLocks noGrp="1"/>
          </p:cNvSpPr>
          <p:nvPr>
            <p:ph type="body" idx="1"/>
          </p:nvPr>
        </p:nvSpPr>
        <p:spPr/>
        <p:txBody>
          <a:bodyPr/>
          <a:p>
            <a:endParaRPr altLang="en-US" dirty="0" lang="zh-CN"/>
          </a:p>
        </p:txBody>
      </p:sp>
      <p:sp>
        <p:nvSpPr>
          <p:cNvPr id="1048719"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67" name="幻灯片图像占位符 1"/>
          <p:cNvSpPr>
            <a:spLocks noChangeAspect="1" noRot="1" noGrp="1"/>
          </p:cNvSpPr>
          <p:nvPr>
            <p:ph type="sldImg"/>
          </p:nvPr>
        </p:nvSpPr>
        <p:spPr/>
      </p:sp>
      <p:sp>
        <p:nvSpPr>
          <p:cNvPr id="1048768" name="备注占位符 2"/>
          <p:cNvSpPr>
            <a:spLocks noGrp="1"/>
          </p:cNvSpPr>
          <p:nvPr>
            <p:ph type="body" idx="1"/>
          </p:nvPr>
        </p:nvSpPr>
        <p:spPr/>
        <p:txBody>
          <a:bodyPr/>
          <a:p>
            <a:endParaRPr altLang="en-US" dirty="0" lang="zh-CN"/>
          </a:p>
        </p:txBody>
      </p:sp>
      <p:sp>
        <p:nvSpPr>
          <p:cNvPr id="1048769"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9157" name="幻灯片图像占位符 1"/>
          <p:cNvSpPr>
            <a:spLocks noChangeAspect="1" noRot="1" noGrp="1"/>
          </p:cNvSpPr>
          <p:nvPr>
            <p:ph type="sldImg"/>
          </p:nvPr>
        </p:nvSpPr>
        <p:spPr/>
      </p:sp>
      <p:sp>
        <p:nvSpPr>
          <p:cNvPr id="1049158" name="备注占位符 2"/>
          <p:cNvSpPr>
            <a:spLocks noGrp="1"/>
          </p:cNvSpPr>
          <p:nvPr>
            <p:ph type="body" idx="1"/>
          </p:nvPr>
        </p:nvSpPr>
        <p:spPr/>
        <p:txBody>
          <a:bodyPr/>
          <a:p>
            <a:endParaRPr altLang="en-US" dirty="0" lang="zh-CN"/>
          </a:p>
        </p:txBody>
      </p:sp>
      <p:sp>
        <p:nvSpPr>
          <p:cNvPr id="1049159"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9175" name="幻灯片图像占位符 1"/>
          <p:cNvSpPr>
            <a:spLocks noChangeAspect="1" noRot="1" noGrp="1"/>
          </p:cNvSpPr>
          <p:nvPr>
            <p:ph type="sldImg"/>
          </p:nvPr>
        </p:nvSpPr>
        <p:spPr/>
      </p:sp>
      <p:sp>
        <p:nvSpPr>
          <p:cNvPr id="1049176" name="备注占位符 2"/>
          <p:cNvSpPr>
            <a:spLocks noGrp="1"/>
          </p:cNvSpPr>
          <p:nvPr>
            <p:ph type="body" idx="1"/>
          </p:nvPr>
        </p:nvSpPr>
        <p:spPr/>
        <p:txBody>
          <a:bodyPr/>
          <a:p>
            <a:endParaRPr altLang="en-US" dirty="0" lang="zh-CN"/>
          </a:p>
        </p:txBody>
      </p:sp>
      <p:sp>
        <p:nvSpPr>
          <p:cNvPr id="1049177"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9193" name="幻灯片图像占位符 1"/>
          <p:cNvSpPr>
            <a:spLocks noChangeAspect="1" noRot="1" noGrp="1"/>
          </p:cNvSpPr>
          <p:nvPr>
            <p:ph type="sldImg"/>
          </p:nvPr>
        </p:nvSpPr>
        <p:spPr/>
      </p:sp>
      <p:sp>
        <p:nvSpPr>
          <p:cNvPr id="1049194" name="备注占位符 2"/>
          <p:cNvSpPr>
            <a:spLocks noGrp="1"/>
          </p:cNvSpPr>
          <p:nvPr>
            <p:ph type="body" idx="1"/>
          </p:nvPr>
        </p:nvSpPr>
        <p:spPr/>
        <p:txBody>
          <a:bodyPr/>
          <a:p>
            <a:endParaRPr altLang="en-US" dirty="0" lang="zh-CN"/>
          </a:p>
        </p:txBody>
      </p:sp>
      <p:sp>
        <p:nvSpPr>
          <p:cNvPr id="1049195"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818" name="幻灯片图像占位符 1"/>
          <p:cNvSpPr>
            <a:spLocks noChangeAspect="1" noRot="1" noGrp="1"/>
          </p:cNvSpPr>
          <p:nvPr>
            <p:ph type="sldImg"/>
          </p:nvPr>
        </p:nvSpPr>
        <p:spPr/>
      </p:sp>
      <p:sp>
        <p:nvSpPr>
          <p:cNvPr id="1048819" name="备注占位符 2"/>
          <p:cNvSpPr>
            <a:spLocks noGrp="1"/>
          </p:cNvSpPr>
          <p:nvPr>
            <p:ph type="body" idx="1"/>
          </p:nvPr>
        </p:nvSpPr>
        <p:spPr/>
        <p:txBody>
          <a:bodyPr/>
          <a:p>
            <a:endParaRPr altLang="en-US" dirty="0" lang="zh-CN"/>
          </a:p>
        </p:txBody>
      </p:sp>
      <p:sp>
        <p:nvSpPr>
          <p:cNvPr id="1048820"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252" name="幻灯片图像占位符 1"/>
          <p:cNvSpPr>
            <a:spLocks noChangeAspect="1" noRot="1" noGrp="1"/>
          </p:cNvSpPr>
          <p:nvPr>
            <p:ph type="sldImg"/>
          </p:nvPr>
        </p:nvSpPr>
        <p:spPr/>
      </p:sp>
      <p:sp>
        <p:nvSpPr>
          <p:cNvPr id="1049253" name="备注占位符 2"/>
          <p:cNvSpPr>
            <a:spLocks noGrp="1"/>
          </p:cNvSpPr>
          <p:nvPr>
            <p:ph type="body" idx="1"/>
          </p:nvPr>
        </p:nvSpPr>
        <p:spPr/>
        <p:txBody>
          <a:bodyPr/>
          <a:p>
            <a:endParaRPr altLang="en-US" dirty="0" lang="zh-CN"/>
          </a:p>
        </p:txBody>
      </p:sp>
      <p:sp>
        <p:nvSpPr>
          <p:cNvPr id="1049254"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275" name="幻灯片图像占位符 1"/>
          <p:cNvSpPr>
            <a:spLocks noChangeAspect="1" noRot="1" noGrp="1"/>
          </p:cNvSpPr>
          <p:nvPr>
            <p:ph type="sldImg"/>
          </p:nvPr>
        </p:nvSpPr>
        <p:spPr/>
      </p:sp>
      <p:sp>
        <p:nvSpPr>
          <p:cNvPr id="1049276" name="备注占位符 2"/>
          <p:cNvSpPr>
            <a:spLocks noGrp="1"/>
          </p:cNvSpPr>
          <p:nvPr>
            <p:ph type="body" idx="1"/>
          </p:nvPr>
        </p:nvSpPr>
        <p:spPr/>
        <p:txBody>
          <a:bodyPr/>
          <a:p>
            <a:endParaRPr altLang="en-US" dirty="0" lang="zh-CN"/>
          </a:p>
        </p:txBody>
      </p:sp>
      <p:sp>
        <p:nvSpPr>
          <p:cNvPr id="1049277"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311" name="幻灯片图像占位符 1"/>
          <p:cNvSpPr>
            <a:spLocks noChangeAspect="1" noRot="1" noGrp="1"/>
          </p:cNvSpPr>
          <p:nvPr>
            <p:ph type="sldImg"/>
          </p:nvPr>
        </p:nvSpPr>
        <p:spPr/>
      </p:sp>
      <p:sp>
        <p:nvSpPr>
          <p:cNvPr id="1049312" name="备注占位符 2"/>
          <p:cNvSpPr>
            <a:spLocks noGrp="1"/>
          </p:cNvSpPr>
          <p:nvPr>
            <p:ph type="body" idx="1"/>
          </p:nvPr>
        </p:nvSpPr>
        <p:spPr/>
        <p:txBody>
          <a:bodyPr/>
          <a:p>
            <a:endParaRPr altLang="en-US" dirty="0" lang="zh-CN"/>
          </a:p>
        </p:txBody>
      </p:sp>
      <p:sp>
        <p:nvSpPr>
          <p:cNvPr id="1049313"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326" name="幻灯片图像占位符 1"/>
          <p:cNvSpPr>
            <a:spLocks noChangeAspect="1" noRot="1" noGrp="1"/>
          </p:cNvSpPr>
          <p:nvPr>
            <p:ph type="sldImg"/>
          </p:nvPr>
        </p:nvSpPr>
        <p:spPr/>
      </p:sp>
      <p:sp>
        <p:nvSpPr>
          <p:cNvPr id="1049327" name="备注占位符 2"/>
          <p:cNvSpPr>
            <a:spLocks noGrp="1"/>
          </p:cNvSpPr>
          <p:nvPr>
            <p:ph type="body" idx="1"/>
          </p:nvPr>
        </p:nvSpPr>
        <p:spPr/>
        <p:txBody>
          <a:bodyPr/>
          <a:p>
            <a:endParaRPr altLang="en-US" dirty="0" lang="zh-CN"/>
          </a:p>
        </p:txBody>
      </p:sp>
      <p:sp>
        <p:nvSpPr>
          <p:cNvPr id="1049328"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337" name="幻灯片图像占位符 1"/>
          <p:cNvSpPr>
            <a:spLocks noChangeAspect="1" noRot="1" noGrp="1"/>
          </p:cNvSpPr>
          <p:nvPr>
            <p:ph type="sldImg"/>
          </p:nvPr>
        </p:nvSpPr>
        <p:spPr/>
      </p:sp>
      <p:sp>
        <p:nvSpPr>
          <p:cNvPr id="1049338" name="备注占位符 2"/>
          <p:cNvSpPr>
            <a:spLocks noGrp="1"/>
          </p:cNvSpPr>
          <p:nvPr>
            <p:ph type="body" idx="1"/>
          </p:nvPr>
        </p:nvSpPr>
        <p:spPr/>
        <p:txBody>
          <a:bodyPr/>
          <a:p>
            <a:endParaRPr altLang="en-US" dirty="0" lang="zh-CN"/>
          </a:p>
        </p:txBody>
      </p:sp>
      <p:sp>
        <p:nvSpPr>
          <p:cNvPr id="1049339"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350" name="幻灯片图像占位符 1"/>
          <p:cNvSpPr>
            <a:spLocks noChangeAspect="1" noRot="1" noGrp="1"/>
          </p:cNvSpPr>
          <p:nvPr>
            <p:ph type="sldImg"/>
          </p:nvPr>
        </p:nvSpPr>
        <p:spPr/>
      </p:sp>
      <p:sp>
        <p:nvSpPr>
          <p:cNvPr id="1049351" name="备注占位符 2"/>
          <p:cNvSpPr>
            <a:spLocks noGrp="1"/>
          </p:cNvSpPr>
          <p:nvPr>
            <p:ph type="body" idx="1"/>
          </p:nvPr>
        </p:nvSpPr>
        <p:spPr/>
        <p:txBody>
          <a:bodyPr/>
          <a:p>
            <a:endParaRPr altLang="en-US" dirty="0" lang="zh-CN"/>
          </a:p>
        </p:txBody>
      </p:sp>
      <p:sp>
        <p:nvSpPr>
          <p:cNvPr id="1049352"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361" name="幻灯片图像占位符 1"/>
          <p:cNvSpPr>
            <a:spLocks noChangeAspect="1" noRot="1" noGrp="1"/>
          </p:cNvSpPr>
          <p:nvPr>
            <p:ph type="sldImg"/>
          </p:nvPr>
        </p:nvSpPr>
        <p:spPr/>
      </p:sp>
      <p:sp>
        <p:nvSpPr>
          <p:cNvPr id="1049362" name="备注占位符 2"/>
          <p:cNvSpPr>
            <a:spLocks noGrp="1"/>
          </p:cNvSpPr>
          <p:nvPr>
            <p:ph type="body" idx="1"/>
          </p:nvPr>
        </p:nvSpPr>
        <p:spPr/>
        <p:txBody>
          <a:bodyPr/>
          <a:p>
            <a:endParaRPr altLang="en-US" dirty="0" lang="zh-CN"/>
          </a:p>
        </p:txBody>
      </p:sp>
      <p:sp>
        <p:nvSpPr>
          <p:cNvPr id="1049363"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381" name="幻灯片图像占位符 1"/>
          <p:cNvSpPr>
            <a:spLocks noChangeAspect="1" noRot="1" noGrp="1"/>
          </p:cNvSpPr>
          <p:nvPr>
            <p:ph type="sldImg"/>
          </p:nvPr>
        </p:nvSpPr>
        <p:spPr/>
      </p:sp>
      <p:sp>
        <p:nvSpPr>
          <p:cNvPr id="1049382" name="备注占位符 2"/>
          <p:cNvSpPr>
            <a:spLocks noGrp="1"/>
          </p:cNvSpPr>
          <p:nvPr>
            <p:ph type="body" idx="1"/>
          </p:nvPr>
        </p:nvSpPr>
        <p:spPr/>
        <p:txBody>
          <a:bodyPr/>
          <a:p>
            <a:endParaRPr altLang="en-US" dirty="0" lang="zh-CN"/>
          </a:p>
        </p:txBody>
      </p:sp>
      <p:sp>
        <p:nvSpPr>
          <p:cNvPr id="1049383"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9409" name="幻灯片图像占位符 1"/>
          <p:cNvSpPr>
            <a:spLocks noChangeAspect="1" noRot="1" noGrp="1"/>
          </p:cNvSpPr>
          <p:nvPr>
            <p:ph type="sldImg"/>
          </p:nvPr>
        </p:nvSpPr>
        <p:spPr/>
      </p:sp>
      <p:sp>
        <p:nvSpPr>
          <p:cNvPr id="1049410" name="备注占位符 2"/>
          <p:cNvSpPr>
            <a:spLocks noGrp="1"/>
          </p:cNvSpPr>
          <p:nvPr>
            <p:ph type="body" idx="1"/>
          </p:nvPr>
        </p:nvSpPr>
        <p:spPr/>
        <p:txBody>
          <a:bodyPr/>
          <a:p>
            <a:endParaRPr altLang="en-US" dirty="0" lang="zh-CN"/>
          </a:p>
        </p:txBody>
      </p:sp>
      <p:sp>
        <p:nvSpPr>
          <p:cNvPr id="1049411"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9440" name="幻灯片图像占位符 1"/>
          <p:cNvSpPr>
            <a:spLocks noChangeAspect="1" noRot="1" noGrp="1"/>
          </p:cNvSpPr>
          <p:nvPr>
            <p:ph type="sldImg"/>
          </p:nvPr>
        </p:nvSpPr>
        <p:spPr/>
      </p:sp>
      <p:sp>
        <p:nvSpPr>
          <p:cNvPr id="1049441" name="备注占位符 2"/>
          <p:cNvSpPr>
            <a:spLocks noGrp="1"/>
          </p:cNvSpPr>
          <p:nvPr>
            <p:ph type="body" idx="1"/>
          </p:nvPr>
        </p:nvSpPr>
        <p:spPr/>
        <p:txBody>
          <a:bodyPr/>
          <a:p>
            <a:endParaRPr altLang="en-US" dirty="0" lang="zh-CN"/>
          </a:p>
        </p:txBody>
      </p:sp>
      <p:sp>
        <p:nvSpPr>
          <p:cNvPr id="1049442"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828" name="幻灯片图像占位符 1"/>
          <p:cNvSpPr>
            <a:spLocks noChangeAspect="1" noRot="1" noGrp="1"/>
          </p:cNvSpPr>
          <p:nvPr>
            <p:ph type="sldImg"/>
          </p:nvPr>
        </p:nvSpPr>
        <p:spPr/>
      </p:sp>
      <p:sp>
        <p:nvSpPr>
          <p:cNvPr id="1048829" name="备注占位符 2"/>
          <p:cNvSpPr>
            <a:spLocks noGrp="1"/>
          </p:cNvSpPr>
          <p:nvPr>
            <p:ph type="body" idx="1"/>
          </p:nvPr>
        </p:nvSpPr>
        <p:spPr/>
        <p:txBody>
          <a:bodyPr/>
          <a:p>
            <a:endParaRPr altLang="en-US" dirty="0" lang="zh-CN"/>
          </a:p>
        </p:txBody>
      </p:sp>
      <p:sp>
        <p:nvSpPr>
          <p:cNvPr id="1048830"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9471" name="幻灯片图像占位符 1"/>
          <p:cNvSpPr>
            <a:spLocks noChangeAspect="1" noRot="1" noGrp="1"/>
          </p:cNvSpPr>
          <p:nvPr>
            <p:ph type="sldImg"/>
          </p:nvPr>
        </p:nvSpPr>
        <p:spPr/>
      </p:sp>
      <p:sp>
        <p:nvSpPr>
          <p:cNvPr id="1049472" name="备注占位符 2"/>
          <p:cNvSpPr>
            <a:spLocks noGrp="1"/>
          </p:cNvSpPr>
          <p:nvPr>
            <p:ph type="body" idx="1"/>
          </p:nvPr>
        </p:nvSpPr>
        <p:spPr/>
        <p:txBody>
          <a:bodyPr/>
          <a:p>
            <a:endParaRPr altLang="en-US" dirty="0" lang="zh-CN"/>
          </a:p>
        </p:txBody>
      </p:sp>
      <p:sp>
        <p:nvSpPr>
          <p:cNvPr id="1049473"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9502" name="幻灯片图像占位符 1"/>
          <p:cNvSpPr>
            <a:spLocks noChangeAspect="1" noRot="1" noGrp="1"/>
          </p:cNvSpPr>
          <p:nvPr>
            <p:ph type="sldImg"/>
          </p:nvPr>
        </p:nvSpPr>
        <p:spPr/>
      </p:sp>
      <p:sp>
        <p:nvSpPr>
          <p:cNvPr id="1049503" name="备注占位符 2"/>
          <p:cNvSpPr>
            <a:spLocks noGrp="1"/>
          </p:cNvSpPr>
          <p:nvPr>
            <p:ph type="body" idx="1"/>
          </p:nvPr>
        </p:nvSpPr>
        <p:spPr/>
        <p:txBody>
          <a:bodyPr/>
          <a:p>
            <a:endParaRPr altLang="en-US" dirty="0" lang="zh-CN"/>
          </a:p>
        </p:txBody>
      </p:sp>
      <p:sp>
        <p:nvSpPr>
          <p:cNvPr id="1049504"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9532" name="幻灯片图像占位符 1"/>
          <p:cNvSpPr>
            <a:spLocks noChangeAspect="1" noRot="1" noGrp="1"/>
          </p:cNvSpPr>
          <p:nvPr>
            <p:ph type="sldImg"/>
          </p:nvPr>
        </p:nvSpPr>
        <p:spPr/>
      </p:sp>
      <p:sp>
        <p:nvSpPr>
          <p:cNvPr id="1049533" name="备注占位符 2"/>
          <p:cNvSpPr>
            <a:spLocks noGrp="1"/>
          </p:cNvSpPr>
          <p:nvPr>
            <p:ph type="body" idx="1"/>
          </p:nvPr>
        </p:nvSpPr>
        <p:spPr/>
        <p:txBody>
          <a:bodyPr/>
          <a:p>
            <a:endParaRPr altLang="en-US" dirty="0" lang="zh-CN"/>
          </a:p>
        </p:txBody>
      </p:sp>
      <p:sp>
        <p:nvSpPr>
          <p:cNvPr id="1049534"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9611" name="幻灯片图像占位符 1"/>
          <p:cNvSpPr>
            <a:spLocks noChangeAspect="1" noRot="1" noGrp="1"/>
          </p:cNvSpPr>
          <p:nvPr>
            <p:ph type="sldImg"/>
          </p:nvPr>
        </p:nvSpPr>
        <p:spPr/>
      </p:sp>
      <p:sp>
        <p:nvSpPr>
          <p:cNvPr id="1049612" name="备注占位符 2"/>
          <p:cNvSpPr>
            <a:spLocks noGrp="1"/>
          </p:cNvSpPr>
          <p:nvPr>
            <p:ph type="body" idx="1"/>
          </p:nvPr>
        </p:nvSpPr>
        <p:spPr/>
        <p:txBody>
          <a:bodyPr/>
          <a:p>
            <a:endParaRPr altLang="en-US" dirty="0" lang="zh-CN"/>
          </a:p>
        </p:txBody>
      </p:sp>
      <p:sp>
        <p:nvSpPr>
          <p:cNvPr id="1049613"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637" name="幻灯片图像占位符 1"/>
          <p:cNvSpPr>
            <a:spLocks noChangeAspect="1" noRot="1" noGrp="1"/>
          </p:cNvSpPr>
          <p:nvPr>
            <p:ph type="sldImg"/>
          </p:nvPr>
        </p:nvSpPr>
        <p:spPr/>
      </p:sp>
      <p:sp>
        <p:nvSpPr>
          <p:cNvPr id="1049638" name="备注占位符 2"/>
          <p:cNvSpPr>
            <a:spLocks noGrp="1"/>
          </p:cNvSpPr>
          <p:nvPr>
            <p:ph type="body" idx="1"/>
          </p:nvPr>
        </p:nvSpPr>
        <p:spPr/>
        <p:txBody>
          <a:bodyPr/>
          <a:p>
            <a:endParaRPr altLang="en-US" dirty="0" lang="zh-CN"/>
          </a:p>
        </p:txBody>
      </p:sp>
      <p:sp>
        <p:nvSpPr>
          <p:cNvPr id="1049639"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9663" name="幻灯片图像占位符 1"/>
          <p:cNvSpPr>
            <a:spLocks noChangeAspect="1" noRot="1" noGrp="1"/>
          </p:cNvSpPr>
          <p:nvPr>
            <p:ph type="sldImg"/>
          </p:nvPr>
        </p:nvSpPr>
        <p:spPr/>
      </p:sp>
      <p:sp>
        <p:nvSpPr>
          <p:cNvPr id="1049664" name="备注占位符 2"/>
          <p:cNvSpPr>
            <a:spLocks noGrp="1"/>
          </p:cNvSpPr>
          <p:nvPr>
            <p:ph type="body" idx="1"/>
          </p:nvPr>
        </p:nvSpPr>
        <p:spPr/>
        <p:txBody>
          <a:bodyPr/>
          <a:p>
            <a:endParaRPr altLang="en-US" dirty="0" lang="zh-CN"/>
          </a:p>
        </p:txBody>
      </p:sp>
      <p:sp>
        <p:nvSpPr>
          <p:cNvPr id="1049665"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9681" name="幻灯片图像占位符 1"/>
          <p:cNvSpPr>
            <a:spLocks noChangeAspect="1" noRot="1" noGrp="1"/>
          </p:cNvSpPr>
          <p:nvPr>
            <p:ph type="sldImg"/>
          </p:nvPr>
        </p:nvSpPr>
        <p:spPr/>
      </p:sp>
      <p:sp>
        <p:nvSpPr>
          <p:cNvPr id="1049682" name="备注占位符 2"/>
          <p:cNvSpPr>
            <a:spLocks noGrp="1"/>
          </p:cNvSpPr>
          <p:nvPr>
            <p:ph type="body" idx="1"/>
          </p:nvPr>
        </p:nvSpPr>
        <p:spPr/>
        <p:txBody>
          <a:bodyPr/>
          <a:p>
            <a:endParaRPr altLang="en-US" dirty="0" lang="zh-CN"/>
          </a:p>
        </p:txBody>
      </p:sp>
      <p:sp>
        <p:nvSpPr>
          <p:cNvPr id="1049683"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9726" name="幻灯片图像占位符 1"/>
          <p:cNvSpPr>
            <a:spLocks noChangeAspect="1" noRot="1" noGrp="1"/>
          </p:cNvSpPr>
          <p:nvPr>
            <p:ph type="sldImg"/>
          </p:nvPr>
        </p:nvSpPr>
        <p:spPr/>
      </p:sp>
      <p:sp>
        <p:nvSpPr>
          <p:cNvPr id="1049727" name="备注占位符 2"/>
          <p:cNvSpPr>
            <a:spLocks noGrp="1"/>
          </p:cNvSpPr>
          <p:nvPr>
            <p:ph type="body" idx="1"/>
          </p:nvPr>
        </p:nvSpPr>
        <p:spPr/>
        <p:txBody>
          <a:bodyPr/>
          <a:p>
            <a:endParaRPr altLang="en-US" dirty="0" lang="zh-CN"/>
          </a:p>
        </p:txBody>
      </p:sp>
      <p:sp>
        <p:nvSpPr>
          <p:cNvPr id="1049728"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467" name=""/>
        <p:cNvGrpSpPr/>
        <p:nvPr/>
      </p:nvGrpSpPr>
      <p:grpSpPr>
        <a:xfrm>
          <a:off x="0" y="0"/>
          <a:ext cx="0" cy="0"/>
          <a:chOff x="0" y="0"/>
          <a:chExt cx="0" cy="0"/>
        </a:xfrm>
      </p:grpSpPr>
      <p:sp>
        <p:nvSpPr>
          <p:cNvPr id="1049762" name="幻灯片图像占位符 1"/>
          <p:cNvSpPr>
            <a:spLocks noChangeAspect="1" noRot="1" noGrp="1"/>
          </p:cNvSpPr>
          <p:nvPr>
            <p:ph type="sldImg"/>
          </p:nvPr>
        </p:nvSpPr>
        <p:spPr/>
      </p:sp>
      <p:sp>
        <p:nvSpPr>
          <p:cNvPr id="1049763" name="备注占位符 2"/>
          <p:cNvSpPr>
            <a:spLocks noGrp="1"/>
          </p:cNvSpPr>
          <p:nvPr>
            <p:ph type="body" idx="1"/>
          </p:nvPr>
        </p:nvSpPr>
        <p:spPr/>
        <p:txBody>
          <a:bodyPr/>
          <a:p>
            <a:endParaRPr altLang="en-US" dirty="0" lang="zh-CN"/>
          </a:p>
        </p:txBody>
      </p:sp>
      <p:sp>
        <p:nvSpPr>
          <p:cNvPr id="1049764" name="灯片编号占位符 3"/>
          <p:cNvSpPr>
            <a:spLocks noGrp="1"/>
          </p:cNvSpPr>
          <p:nvPr>
            <p:ph type="sldNum" sz="quarter" idx="10"/>
          </p:nvPr>
        </p:nvSpPr>
        <p:spPr/>
        <p:txBody>
          <a:bodyPr/>
          <a:p>
            <a:fld id="{0DB5CBA7-47F9-4301-9D9E-258A3AA1A2BF}" type="slidenum">
              <a:rPr altLang="en-US" lang="zh-CN" smtClean="0"/>
              <a:t>38</a:t>
            </a:fld>
            <a:endParaRPr altLang="en-US"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9773" name="幻灯片图像占位符 1"/>
          <p:cNvSpPr>
            <a:spLocks noChangeAspect="1" noRot="1" noGrp="1"/>
          </p:cNvSpPr>
          <p:nvPr>
            <p:ph type="sldImg"/>
          </p:nvPr>
        </p:nvSpPr>
        <p:spPr/>
      </p:sp>
      <p:sp>
        <p:nvSpPr>
          <p:cNvPr id="1049774" name="备注占位符 2"/>
          <p:cNvSpPr>
            <a:spLocks noGrp="1"/>
          </p:cNvSpPr>
          <p:nvPr>
            <p:ph type="body" idx="1"/>
          </p:nvPr>
        </p:nvSpPr>
        <p:spPr/>
        <p:txBody>
          <a:bodyPr/>
          <a:p>
            <a:endParaRPr altLang="en-US" dirty="0" lang="zh-CN"/>
          </a:p>
        </p:txBody>
      </p:sp>
      <p:sp>
        <p:nvSpPr>
          <p:cNvPr id="1049775" name="灯片编号占位符 3"/>
          <p:cNvSpPr>
            <a:spLocks noGrp="1"/>
          </p:cNvSpPr>
          <p:nvPr>
            <p:ph type="sldNum" sz="quarter" idx="10"/>
          </p:nvPr>
        </p:nvSpPr>
        <p:spPr/>
        <p:txBody>
          <a:bodyPr/>
          <a:p>
            <a:fld id="{0DB5CBA7-47F9-4301-9D9E-258A3AA1A2BF}" type="slidenum">
              <a:rPr altLang="en-US" lang="zh-CN" smtClean="0"/>
              <a:t>39</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880" name="幻灯片图像占位符 1"/>
          <p:cNvSpPr>
            <a:spLocks noChangeAspect="1" noRot="1" noGrp="1"/>
          </p:cNvSpPr>
          <p:nvPr>
            <p:ph type="sldImg"/>
          </p:nvPr>
        </p:nvSpPr>
        <p:spPr/>
      </p:sp>
      <p:sp>
        <p:nvSpPr>
          <p:cNvPr id="1048881" name="备注占位符 2"/>
          <p:cNvSpPr>
            <a:spLocks noGrp="1"/>
          </p:cNvSpPr>
          <p:nvPr>
            <p:ph type="body" idx="1"/>
          </p:nvPr>
        </p:nvSpPr>
        <p:spPr/>
        <p:txBody>
          <a:bodyPr/>
          <a:p>
            <a:endParaRPr altLang="en-US" dirty="0" lang="zh-CN"/>
          </a:p>
        </p:txBody>
      </p:sp>
      <p:sp>
        <p:nvSpPr>
          <p:cNvPr id="1048882"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9787" name="幻灯片图像占位符 1"/>
          <p:cNvSpPr>
            <a:spLocks noChangeAspect="1" noRot="1" noGrp="1"/>
          </p:cNvSpPr>
          <p:nvPr>
            <p:ph type="sldImg"/>
          </p:nvPr>
        </p:nvSpPr>
        <p:spPr/>
      </p:sp>
      <p:sp>
        <p:nvSpPr>
          <p:cNvPr id="1049788" name="备注占位符 2"/>
          <p:cNvSpPr>
            <a:spLocks noGrp="1"/>
          </p:cNvSpPr>
          <p:nvPr>
            <p:ph type="body" idx="1"/>
          </p:nvPr>
        </p:nvSpPr>
        <p:spPr/>
        <p:txBody>
          <a:bodyPr/>
          <a:p>
            <a:endParaRPr altLang="en-US" dirty="0" lang="zh-CN"/>
          </a:p>
        </p:txBody>
      </p:sp>
      <p:sp>
        <p:nvSpPr>
          <p:cNvPr id="1049789" name="灯片编号占位符 3"/>
          <p:cNvSpPr>
            <a:spLocks noGrp="1"/>
          </p:cNvSpPr>
          <p:nvPr>
            <p:ph type="sldNum" sz="quarter" idx="10"/>
          </p:nvPr>
        </p:nvSpPr>
        <p:spPr/>
        <p:txBody>
          <a:bodyPr/>
          <a:p>
            <a:fld id="{0DB5CBA7-47F9-4301-9D9E-258A3AA1A2BF}" type="slidenum">
              <a:rPr altLang="en-US" lang="zh-CN" smtClean="0"/>
              <a:t>40</a:t>
            </a:fld>
            <a:endParaRPr altLang="en-US"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9799" name="幻灯片图像占位符 1"/>
          <p:cNvSpPr>
            <a:spLocks noChangeAspect="1" noRot="1" noGrp="1"/>
          </p:cNvSpPr>
          <p:nvPr>
            <p:ph type="sldImg"/>
          </p:nvPr>
        </p:nvSpPr>
        <p:spPr/>
      </p:sp>
      <p:sp>
        <p:nvSpPr>
          <p:cNvPr id="1049800" name="备注占位符 2"/>
          <p:cNvSpPr>
            <a:spLocks noGrp="1"/>
          </p:cNvSpPr>
          <p:nvPr>
            <p:ph type="body" idx="1"/>
          </p:nvPr>
        </p:nvSpPr>
        <p:spPr/>
        <p:txBody>
          <a:bodyPr/>
          <a:p>
            <a:endParaRPr altLang="en-US" dirty="0" lang="zh-CN"/>
          </a:p>
        </p:txBody>
      </p:sp>
      <p:sp>
        <p:nvSpPr>
          <p:cNvPr id="1049801" name="灯片编号占位符 3"/>
          <p:cNvSpPr>
            <a:spLocks noGrp="1"/>
          </p:cNvSpPr>
          <p:nvPr>
            <p:ph type="sldNum" sz="quarter" idx="10"/>
          </p:nvPr>
        </p:nvSpPr>
        <p:spPr/>
        <p:txBody>
          <a:bodyPr/>
          <a:p>
            <a:fld id="{0DB5CBA7-47F9-4301-9D9E-258A3AA1A2BF}" type="slidenum">
              <a:rPr altLang="en-US" lang="zh-CN" smtClean="0"/>
              <a:t>41</a:t>
            </a:fld>
            <a:endParaRPr altLang="en-US"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484" name=""/>
        <p:cNvGrpSpPr/>
        <p:nvPr/>
      </p:nvGrpSpPr>
      <p:grpSpPr>
        <a:xfrm>
          <a:off x="0" y="0"/>
          <a:ext cx="0" cy="0"/>
          <a:chOff x="0" y="0"/>
          <a:chExt cx="0" cy="0"/>
        </a:xfrm>
      </p:grpSpPr>
      <p:sp>
        <p:nvSpPr>
          <p:cNvPr id="1049827" name="幻灯片图像占位符 1"/>
          <p:cNvSpPr>
            <a:spLocks noChangeAspect="1" noRot="1" noGrp="1"/>
          </p:cNvSpPr>
          <p:nvPr>
            <p:ph type="sldImg"/>
          </p:nvPr>
        </p:nvSpPr>
        <p:spPr/>
      </p:sp>
      <p:sp>
        <p:nvSpPr>
          <p:cNvPr id="1049828" name="备注占位符 2"/>
          <p:cNvSpPr>
            <a:spLocks noGrp="1"/>
          </p:cNvSpPr>
          <p:nvPr>
            <p:ph type="body" idx="1"/>
          </p:nvPr>
        </p:nvSpPr>
        <p:spPr/>
        <p:txBody>
          <a:bodyPr/>
          <a:p>
            <a:endParaRPr altLang="en-US" dirty="0" lang="zh-CN"/>
          </a:p>
        </p:txBody>
      </p:sp>
      <p:sp>
        <p:nvSpPr>
          <p:cNvPr id="1049829" name="灯片编号占位符 3"/>
          <p:cNvSpPr>
            <a:spLocks noGrp="1"/>
          </p:cNvSpPr>
          <p:nvPr>
            <p:ph type="sldNum" sz="quarter" idx="10"/>
          </p:nvPr>
        </p:nvSpPr>
        <p:spPr/>
        <p:txBody>
          <a:bodyPr/>
          <a:p>
            <a:fld id="{0DB5CBA7-47F9-4301-9D9E-258A3AA1A2BF}" type="slidenum">
              <a:rPr altLang="en-US" lang="zh-CN" smtClean="0"/>
              <a:t>42</a:t>
            </a:fld>
            <a:endParaRPr altLang="en-US"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9843" name="幻灯片图像占位符 1"/>
          <p:cNvSpPr>
            <a:spLocks noChangeAspect="1" noRot="1" noGrp="1"/>
          </p:cNvSpPr>
          <p:nvPr>
            <p:ph type="sldImg"/>
          </p:nvPr>
        </p:nvSpPr>
        <p:spPr/>
      </p:sp>
      <p:sp>
        <p:nvSpPr>
          <p:cNvPr id="1049844" name="备注占位符 2"/>
          <p:cNvSpPr>
            <a:spLocks noGrp="1"/>
          </p:cNvSpPr>
          <p:nvPr>
            <p:ph type="body" idx="1"/>
          </p:nvPr>
        </p:nvSpPr>
        <p:spPr/>
        <p:txBody>
          <a:bodyPr/>
          <a:p>
            <a:endParaRPr altLang="en-US" dirty="0" lang="zh-CN"/>
          </a:p>
        </p:txBody>
      </p:sp>
      <p:sp>
        <p:nvSpPr>
          <p:cNvPr id="1049845" name="灯片编号占位符 3"/>
          <p:cNvSpPr>
            <a:spLocks noGrp="1"/>
          </p:cNvSpPr>
          <p:nvPr>
            <p:ph type="sldNum" sz="quarter" idx="10"/>
          </p:nvPr>
        </p:nvSpPr>
        <p:spPr/>
        <p:txBody>
          <a:bodyPr/>
          <a:p>
            <a:fld id="{0DB5CBA7-47F9-4301-9D9E-258A3AA1A2BF}" type="slidenum">
              <a:rPr altLang="en-US" lang="zh-CN" smtClean="0"/>
              <a:t>43</a:t>
            </a:fld>
            <a:endParaRPr altLang="en-US"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49897" name="幻灯片图像占位符 1"/>
          <p:cNvSpPr>
            <a:spLocks noChangeAspect="1" noRot="1" noGrp="1"/>
          </p:cNvSpPr>
          <p:nvPr>
            <p:ph type="sldImg"/>
          </p:nvPr>
        </p:nvSpPr>
        <p:spPr/>
      </p:sp>
      <p:sp>
        <p:nvSpPr>
          <p:cNvPr id="1049898" name="备注占位符 2"/>
          <p:cNvSpPr>
            <a:spLocks noGrp="1"/>
          </p:cNvSpPr>
          <p:nvPr>
            <p:ph type="body" idx="1"/>
          </p:nvPr>
        </p:nvSpPr>
        <p:spPr/>
        <p:txBody>
          <a:bodyPr/>
          <a:p>
            <a:endParaRPr altLang="en-US" dirty="0" lang="zh-CN"/>
          </a:p>
        </p:txBody>
      </p:sp>
      <p:sp>
        <p:nvSpPr>
          <p:cNvPr id="1049899" name="灯片编号占位符 3"/>
          <p:cNvSpPr>
            <a:spLocks noGrp="1"/>
          </p:cNvSpPr>
          <p:nvPr>
            <p:ph type="sldNum" sz="quarter" idx="10"/>
          </p:nvPr>
        </p:nvSpPr>
        <p:spPr/>
        <p:txBody>
          <a:bodyPr/>
          <a:p>
            <a:fld id="{0DB5CBA7-47F9-4301-9D9E-258A3AA1A2BF}" type="slidenum">
              <a:rPr altLang="en-US" lang="zh-CN" smtClean="0"/>
              <a:t>44</a:t>
            </a:fld>
            <a:endParaRPr altLang="en-US"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535" name=""/>
        <p:cNvGrpSpPr/>
        <p:nvPr/>
      </p:nvGrpSpPr>
      <p:grpSpPr>
        <a:xfrm>
          <a:off x="0" y="0"/>
          <a:ext cx="0" cy="0"/>
          <a:chOff x="0" y="0"/>
          <a:chExt cx="0" cy="0"/>
        </a:xfrm>
      </p:grpSpPr>
      <p:sp>
        <p:nvSpPr>
          <p:cNvPr id="1049932" name="幻灯片图像占位符 1"/>
          <p:cNvSpPr>
            <a:spLocks noChangeAspect="1" noRot="1" noGrp="1"/>
          </p:cNvSpPr>
          <p:nvPr>
            <p:ph type="sldImg"/>
          </p:nvPr>
        </p:nvSpPr>
        <p:spPr/>
      </p:sp>
      <p:sp>
        <p:nvSpPr>
          <p:cNvPr id="1049933" name="备注占位符 2"/>
          <p:cNvSpPr>
            <a:spLocks noGrp="1"/>
          </p:cNvSpPr>
          <p:nvPr>
            <p:ph type="body" idx="1"/>
          </p:nvPr>
        </p:nvSpPr>
        <p:spPr/>
        <p:txBody>
          <a:bodyPr/>
          <a:p>
            <a:endParaRPr altLang="en-US" dirty="0" lang="zh-CN"/>
          </a:p>
        </p:txBody>
      </p:sp>
      <p:sp>
        <p:nvSpPr>
          <p:cNvPr id="1049934" name="灯片编号占位符 3"/>
          <p:cNvSpPr>
            <a:spLocks noGrp="1"/>
          </p:cNvSpPr>
          <p:nvPr>
            <p:ph type="sldNum" sz="quarter" idx="10"/>
          </p:nvPr>
        </p:nvSpPr>
        <p:spPr/>
        <p:txBody>
          <a:bodyPr/>
          <a:p>
            <a:fld id="{0DB5CBA7-47F9-4301-9D9E-258A3AA1A2BF}" type="slidenum">
              <a:rPr altLang="en-US" lang="zh-CN" smtClean="0"/>
              <a:t>45</a:t>
            </a:fld>
            <a:endParaRPr altLang="en-US"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49943" name="幻灯片图像占位符 1"/>
          <p:cNvSpPr>
            <a:spLocks noChangeAspect="1" noRot="1" noGrp="1"/>
          </p:cNvSpPr>
          <p:nvPr>
            <p:ph type="sldImg"/>
          </p:nvPr>
        </p:nvSpPr>
        <p:spPr/>
      </p:sp>
      <p:sp>
        <p:nvSpPr>
          <p:cNvPr id="1049944" name="备注占位符 2"/>
          <p:cNvSpPr>
            <a:spLocks noGrp="1"/>
          </p:cNvSpPr>
          <p:nvPr>
            <p:ph type="body" idx="1"/>
          </p:nvPr>
        </p:nvSpPr>
        <p:spPr/>
        <p:txBody>
          <a:bodyPr/>
          <a:p>
            <a:endParaRPr altLang="en-US" dirty="0" lang="zh-CN"/>
          </a:p>
        </p:txBody>
      </p:sp>
      <p:sp>
        <p:nvSpPr>
          <p:cNvPr id="1049945" name="灯片编号占位符 3"/>
          <p:cNvSpPr>
            <a:spLocks noGrp="1"/>
          </p:cNvSpPr>
          <p:nvPr>
            <p:ph type="sldNum" sz="quarter" idx="10"/>
          </p:nvPr>
        </p:nvSpPr>
        <p:spPr/>
        <p:txBody>
          <a:bodyPr/>
          <a:p>
            <a:fld id="{0DB5CBA7-47F9-4301-9D9E-258A3AA1A2BF}" type="slidenum">
              <a:rPr altLang="en-US" lang="zh-CN" smtClean="0"/>
              <a:t>46</a:t>
            </a:fld>
            <a:endParaRPr altLang="en-US"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541" name=""/>
        <p:cNvGrpSpPr/>
        <p:nvPr/>
      </p:nvGrpSpPr>
      <p:grpSpPr>
        <a:xfrm>
          <a:off x="0" y="0"/>
          <a:ext cx="0" cy="0"/>
          <a:chOff x="0" y="0"/>
          <a:chExt cx="0" cy="0"/>
        </a:xfrm>
      </p:grpSpPr>
      <p:sp>
        <p:nvSpPr>
          <p:cNvPr id="1049953" name="幻灯片图像占位符 1"/>
          <p:cNvSpPr>
            <a:spLocks noChangeAspect="1" noRot="1" noGrp="1"/>
          </p:cNvSpPr>
          <p:nvPr>
            <p:ph type="sldImg"/>
          </p:nvPr>
        </p:nvSpPr>
        <p:spPr/>
      </p:sp>
      <p:sp>
        <p:nvSpPr>
          <p:cNvPr id="1049954" name="备注占位符 2"/>
          <p:cNvSpPr>
            <a:spLocks noGrp="1"/>
          </p:cNvSpPr>
          <p:nvPr>
            <p:ph type="body" idx="1"/>
          </p:nvPr>
        </p:nvSpPr>
        <p:spPr/>
        <p:txBody>
          <a:bodyPr/>
          <a:p>
            <a:endParaRPr altLang="en-US" dirty="0" lang="zh-CN"/>
          </a:p>
        </p:txBody>
      </p:sp>
      <p:sp>
        <p:nvSpPr>
          <p:cNvPr id="1049955" name="灯片编号占位符 3"/>
          <p:cNvSpPr>
            <a:spLocks noGrp="1"/>
          </p:cNvSpPr>
          <p:nvPr>
            <p:ph type="sldNum" sz="quarter" idx="10"/>
          </p:nvPr>
        </p:nvSpPr>
        <p:spPr/>
        <p:txBody>
          <a:bodyPr/>
          <a:p>
            <a:fld id="{0DB5CBA7-47F9-4301-9D9E-258A3AA1A2BF}" type="slidenum">
              <a:rPr altLang="en-US" lang="zh-CN" smtClean="0"/>
              <a:t>47</a:t>
            </a:fld>
            <a:endParaRPr altLang="en-US"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49965" name="幻灯片图像占位符 1"/>
          <p:cNvSpPr>
            <a:spLocks noChangeAspect="1" noRot="1" noGrp="1"/>
          </p:cNvSpPr>
          <p:nvPr>
            <p:ph type="sldImg"/>
          </p:nvPr>
        </p:nvSpPr>
        <p:spPr/>
      </p:sp>
      <p:sp>
        <p:nvSpPr>
          <p:cNvPr id="1049966" name="备注占位符 2"/>
          <p:cNvSpPr>
            <a:spLocks noGrp="1"/>
          </p:cNvSpPr>
          <p:nvPr>
            <p:ph type="body" idx="1"/>
          </p:nvPr>
        </p:nvSpPr>
        <p:spPr/>
        <p:txBody>
          <a:bodyPr/>
          <a:p>
            <a:endParaRPr altLang="en-US" dirty="0" lang="zh-CN"/>
          </a:p>
        </p:txBody>
      </p:sp>
      <p:sp>
        <p:nvSpPr>
          <p:cNvPr id="1049967" name="灯片编号占位符 3"/>
          <p:cNvSpPr>
            <a:spLocks noGrp="1"/>
          </p:cNvSpPr>
          <p:nvPr>
            <p:ph type="sldNum" sz="quarter" idx="10"/>
          </p:nvPr>
        </p:nvSpPr>
        <p:spPr/>
        <p:txBody>
          <a:bodyPr/>
          <a:p>
            <a:fld id="{0DB5CBA7-47F9-4301-9D9E-258A3AA1A2BF}" type="slidenum">
              <a:rPr altLang="en-US" lang="zh-CN" smtClean="0"/>
              <a:t>48</a:t>
            </a:fld>
            <a:endParaRPr altLang="en-US"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547" name=""/>
        <p:cNvGrpSpPr/>
        <p:nvPr/>
      </p:nvGrpSpPr>
      <p:grpSpPr>
        <a:xfrm>
          <a:off x="0" y="0"/>
          <a:ext cx="0" cy="0"/>
          <a:chOff x="0" y="0"/>
          <a:chExt cx="0" cy="0"/>
        </a:xfrm>
      </p:grpSpPr>
      <p:sp>
        <p:nvSpPr>
          <p:cNvPr id="1049977" name="幻灯片图像占位符 1"/>
          <p:cNvSpPr>
            <a:spLocks noChangeAspect="1" noRot="1" noGrp="1"/>
          </p:cNvSpPr>
          <p:nvPr>
            <p:ph type="sldImg"/>
          </p:nvPr>
        </p:nvSpPr>
        <p:spPr/>
      </p:sp>
      <p:sp>
        <p:nvSpPr>
          <p:cNvPr id="1049978" name="备注占位符 2"/>
          <p:cNvSpPr>
            <a:spLocks noGrp="1"/>
          </p:cNvSpPr>
          <p:nvPr>
            <p:ph type="body" idx="1"/>
          </p:nvPr>
        </p:nvSpPr>
        <p:spPr/>
        <p:txBody>
          <a:bodyPr/>
          <a:p>
            <a:endParaRPr altLang="en-US" dirty="0" lang="zh-CN"/>
          </a:p>
        </p:txBody>
      </p:sp>
      <p:sp>
        <p:nvSpPr>
          <p:cNvPr id="1049979" name="灯片编号占位符 3"/>
          <p:cNvSpPr>
            <a:spLocks noGrp="1"/>
          </p:cNvSpPr>
          <p:nvPr>
            <p:ph type="sldNum" sz="quarter" idx="10"/>
          </p:nvPr>
        </p:nvSpPr>
        <p:spPr/>
        <p:txBody>
          <a:bodyPr/>
          <a:p>
            <a:fld id="{0DB5CBA7-47F9-4301-9D9E-258A3AA1A2BF}" type="slidenum">
              <a:rPr altLang="en-US" lang="zh-CN" smtClean="0"/>
              <a:t>49</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954" name="幻灯片图像占位符 1"/>
          <p:cNvSpPr>
            <a:spLocks noChangeAspect="1" noRot="1" noGrp="1"/>
          </p:cNvSpPr>
          <p:nvPr>
            <p:ph type="sldImg"/>
          </p:nvPr>
        </p:nvSpPr>
        <p:spPr/>
      </p:sp>
      <p:sp>
        <p:nvSpPr>
          <p:cNvPr id="1048955" name="备注占位符 2"/>
          <p:cNvSpPr>
            <a:spLocks noGrp="1"/>
          </p:cNvSpPr>
          <p:nvPr>
            <p:ph type="body" idx="1"/>
          </p:nvPr>
        </p:nvSpPr>
        <p:spPr/>
        <p:txBody>
          <a:bodyPr/>
          <a:p>
            <a:endParaRPr altLang="en-US" dirty="0" lang="zh-CN"/>
          </a:p>
        </p:txBody>
      </p:sp>
      <p:sp>
        <p:nvSpPr>
          <p:cNvPr id="1048956"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49988" name="幻灯片图像占位符 1"/>
          <p:cNvSpPr>
            <a:spLocks noChangeAspect="1" noRot="1" noGrp="1"/>
          </p:cNvSpPr>
          <p:nvPr>
            <p:ph type="sldImg"/>
          </p:nvPr>
        </p:nvSpPr>
        <p:spPr/>
      </p:sp>
      <p:sp>
        <p:nvSpPr>
          <p:cNvPr id="1049989" name="备注占位符 2"/>
          <p:cNvSpPr>
            <a:spLocks noGrp="1"/>
          </p:cNvSpPr>
          <p:nvPr>
            <p:ph type="body" idx="1"/>
          </p:nvPr>
        </p:nvSpPr>
        <p:spPr/>
        <p:txBody>
          <a:bodyPr/>
          <a:p>
            <a:endParaRPr altLang="en-US" dirty="0" lang="zh-CN"/>
          </a:p>
        </p:txBody>
      </p:sp>
      <p:sp>
        <p:nvSpPr>
          <p:cNvPr id="1049990" name="灯片编号占位符 3"/>
          <p:cNvSpPr>
            <a:spLocks noGrp="1"/>
          </p:cNvSpPr>
          <p:nvPr>
            <p:ph type="sldNum" sz="quarter" idx="10"/>
          </p:nvPr>
        </p:nvSpPr>
        <p:spPr/>
        <p:txBody>
          <a:bodyPr/>
          <a:p>
            <a:fld id="{0DB5CBA7-47F9-4301-9D9E-258A3AA1A2BF}" type="slidenum">
              <a:rPr altLang="en-US" lang="zh-CN" smtClean="0"/>
              <a:t>50</a:t>
            </a:fld>
            <a:endParaRPr altLang="en-US"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558" name=""/>
        <p:cNvGrpSpPr/>
        <p:nvPr/>
      </p:nvGrpSpPr>
      <p:grpSpPr>
        <a:xfrm>
          <a:off x="0" y="0"/>
          <a:ext cx="0" cy="0"/>
          <a:chOff x="0" y="0"/>
          <a:chExt cx="0" cy="0"/>
        </a:xfrm>
      </p:grpSpPr>
      <p:sp>
        <p:nvSpPr>
          <p:cNvPr id="1050011" name="幻灯片图像占位符 1"/>
          <p:cNvSpPr>
            <a:spLocks noChangeAspect="1" noRot="1" noGrp="1"/>
          </p:cNvSpPr>
          <p:nvPr>
            <p:ph type="sldImg"/>
          </p:nvPr>
        </p:nvSpPr>
        <p:spPr/>
      </p:sp>
      <p:sp>
        <p:nvSpPr>
          <p:cNvPr id="1050012" name="备注占位符 2"/>
          <p:cNvSpPr>
            <a:spLocks noGrp="1"/>
          </p:cNvSpPr>
          <p:nvPr>
            <p:ph type="body" idx="1"/>
          </p:nvPr>
        </p:nvSpPr>
        <p:spPr/>
        <p:txBody>
          <a:bodyPr/>
          <a:p>
            <a:endParaRPr altLang="en-US" dirty="0" lang="zh-CN"/>
          </a:p>
        </p:txBody>
      </p:sp>
      <p:sp>
        <p:nvSpPr>
          <p:cNvPr id="1050013" name="灯片编号占位符 3"/>
          <p:cNvSpPr>
            <a:spLocks noGrp="1"/>
          </p:cNvSpPr>
          <p:nvPr>
            <p:ph type="sldNum" sz="quarter" idx="10"/>
          </p:nvPr>
        </p:nvSpPr>
        <p:spPr/>
        <p:txBody>
          <a:bodyPr/>
          <a:p>
            <a:fld id="{0DB5CBA7-47F9-4301-9D9E-258A3AA1A2BF}" type="slidenum">
              <a:rPr altLang="en-US" lang="zh-CN" smtClean="0"/>
              <a:t>51</a:t>
            </a:fld>
            <a:endParaRPr altLang="en-US"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569" name=""/>
        <p:cNvGrpSpPr/>
        <p:nvPr/>
      </p:nvGrpSpPr>
      <p:grpSpPr>
        <a:xfrm>
          <a:off x="0" y="0"/>
          <a:ext cx="0" cy="0"/>
          <a:chOff x="0" y="0"/>
          <a:chExt cx="0" cy="0"/>
        </a:xfrm>
      </p:grpSpPr>
      <p:sp>
        <p:nvSpPr>
          <p:cNvPr id="1050029" name="幻灯片图像占位符 1"/>
          <p:cNvSpPr>
            <a:spLocks noChangeAspect="1" noRot="1" noGrp="1"/>
          </p:cNvSpPr>
          <p:nvPr>
            <p:ph type="sldImg"/>
          </p:nvPr>
        </p:nvSpPr>
        <p:spPr/>
      </p:sp>
      <p:sp>
        <p:nvSpPr>
          <p:cNvPr id="1050030" name="备注占位符 2"/>
          <p:cNvSpPr>
            <a:spLocks noGrp="1"/>
          </p:cNvSpPr>
          <p:nvPr>
            <p:ph type="body" idx="1"/>
          </p:nvPr>
        </p:nvSpPr>
        <p:spPr/>
        <p:txBody>
          <a:bodyPr/>
          <a:p>
            <a:endParaRPr altLang="en-US" dirty="0" lang="zh-CN"/>
          </a:p>
        </p:txBody>
      </p:sp>
      <p:sp>
        <p:nvSpPr>
          <p:cNvPr id="1050031" name="灯片编号占位符 3"/>
          <p:cNvSpPr>
            <a:spLocks noGrp="1"/>
          </p:cNvSpPr>
          <p:nvPr>
            <p:ph type="sldNum" sz="quarter" idx="10"/>
          </p:nvPr>
        </p:nvSpPr>
        <p:spPr/>
        <p:txBody>
          <a:bodyPr/>
          <a:p>
            <a:fld id="{0DB5CBA7-47F9-4301-9D9E-258A3AA1A2BF}" type="slidenum">
              <a:rPr altLang="en-US" lang="zh-CN" smtClean="0"/>
              <a:t>52</a:t>
            </a:fld>
            <a:endParaRPr altLang="en-US"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600" name=""/>
        <p:cNvGrpSpPr/>
        <p:nvPr/>
      </p:nvGrpSpPr>
      <p:grpSpPr>
        <a:xfrm>
          <a:off x="0" y="0"/>
          <a:ext cx="0" cy="0"/>
          <a:chOff x="0" y="0"/>
          <a:chExt cx="0" cy="0"/>
        </a:xfrm>
      </p:grpSpPr>
      <p:sp>
        <p:nvSpPr>
          <p:cNvPr id="1050090" name="幻灯片图像占位符 1"/>
          <p:cNvSpPr>
            <a:spLocks noChangeAspect="1" noRot="1" noGrp="1"/>
          </p:cNvSpPr>
          <p:nvPr>
            <p:ph type="sldImg"/>
          </p:nvPr>
        </p:nvSpPr>
        <p:spPr/>
      </p:sp>
      <p:sp>
        <p:nvSpPr>
          <p:cNvPr id="1050091" name="备注占位符 2"/>
          <p:cNvSpPr>
            <a:spLocks noGrp="1"/>
          </p:cNvSpPr>
          <p:nvPr>
            <p:ph type="body" idx="1"/>
          </p:nvPr>
        </p:nvSpPr>
        <p:spPr/>
        <p:txBody>
          <a:bodyPr/>
          <a:p>
            <a:endParaRPr altLang="en-US" dirty="0" lang="zh-CN"/>
          </a:p>
        </p:txBody>
      </p:sp>
      <p:sp>
        <p:nvSpPr>
          <p:cNvPr id="1050092" name="灯片编号占位符 3"/>
          <p:cNvSpPr>
            <a:spLocks noGrp="1"/>
          </p:cNvSpPr>
          <p:nvPr>
            <p:ph type="sldNum" sz="quarter" idx="10"/>
          </p:nvPr>
        </p:nvSpPr>
        <p:spPr/>
        <p:txBody>
          <a:bodyPr/>
          <a:p>
            <a:fld id="{0DB5CBA7-47F9-4301-9D9E-258A3AA1A2BF}" type="slidenum">
              <a:rPr altLang="en-US" lang="zh-CN" smtClean="0"/>
              <a:t>53</a:t>
            </a:fld>
            <a:endParaRPr altLang="en-US"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617" name=""/>
        <p:cNvGrpSpPr/>
        <p:nvPr/>
      </p:nvGrpSpPr>
      <p:grpSpPr>
        <a:xfrm>
          <a:off x="0" y="0"/>
          <a:ext cx="0" cy="0"/>
          <a:chOff x="0" y="0"/>
          <a:chExt cx="0" cy="0"/>
        </a:xfrm>
      </p:grpSpPr>
      <p:sp>
        <p:nvSpPr>
          <p:cNvPr id="1050129" name="幻灯片图像占位符 1"/>
          <p:cNvSpPr>
            <a:spLocks noChangeAspect="1" noRot="1" noGrp="1"/>
          </p:cNvSpPr>
          <p:nvPr>
            <p:ph type="sldImg"/>
          </p:nvPr>
        </p:nvSpPr>
        <p:spPr/>
      </p:sp>
      <p:sp>
        <p:nvSpPr>
          <p:cNvPr id="1050130" name="备注占位符 2"/>
          <p:cNvSpPr>
            <a:spLocks noGrp="1"/>
          </p:cNvSpPr>
          <p:nvPr>
            <p:ph type="body" idx="1"/>
          </p:nvPr>
        </p:nvSpPr>
        <p:spPr/>
        <p:txBody>
          <a:bodyPr/>
          <a:p>
            <a:endParaRPr altLang="en-US" dirty="0" lang="zh-CN"/>
          </a:p>
        </p:txBody>
      </p:sp>
      <p:sp>
        <p:nvSpPr>
          <p:cNvPr id="1050131" name="灯片编号占位符 3"/>
          <p:cNvSpPr>
            <a:spLocks noGrp="1"/>
          </p:cNvSpPr>
          <p:nvPr>
            <p:ph type="sldNum" sz="quarter" idx="10"/>
          </p:nvPr>
        </p:nvSpPr>
        <p:spPr/>
        <p:txBody>
          <a:bodyPr/>
          <a:p>
            <a:fld id="{0DB5CBA7-47F9-4301-9D9E-258A3AA1A2BF}" type="slidenum">
              <a:rPr altLang="en-US" lang="zh-CN" smtClean="0"/>
              <a:t>54</a:t>
            </a:fld>
            <a:endParaRPr altLang="en-US"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620" name=""/>
        <p:cNvGrpSpPr/>
        <p:nvPr/>
      </p:nvGrpSpPr>
      <p:grpSpPr>
        <a:xfrm>
          <a:off x="0" y="0"/>
          <a:ext cx="0" cy="0"/>
          <a:chOff x="0" y="0"/>
          <a:chExt cx="0" cy="0"/>
        </a:xfrm>
      </p:grpSpPr>
      <p:sp>
        <p:nvSpPr>
          <p:cNvPr id="1050140" name="幻灯片图像占位符 1"/>
          <p:cNvSpPr>
            <a:spLocks noChangeAspect="1" noRot="1" noGrp="1"/>
          </p:cNvSpPr>
          <p:nvPr>
            <p:ph type="sldImg"/>
          </p:nvPr>
        </p:nvSpPr>
        <p:spPr/>
      </p:sp>
      <p:sp>
        <p:nvSpPr>
          <p:cNvPr id="1050141" name="备注占位符 2"/>
          <p:cNvSpPr>
            <a:spLocks noGrp="1"/>
          </p:cNvSpPr>
          <p:nvPr>
            <p:ph type="body" idx="1"/>
          </p:nvPr>
        </p:nvSpPr>
        <p:spPr/>
        <p:txBody>
          <a:bodyPr/>
          <a:p>
            <a:endParaRPr altLang="en-US" dirty="0" lang="zh-CN"/>
          </a:p>
        </p:txBody>
      </p:sp>
      <p:sp>
        <p:nvSpPr>
          <p:cNvPr id="1050142" name="灯片编号占位符 3"/>
          <p:cNvSpPr>
            <a:spLocks noGrp="1"/>
          </p:cNvSpPr>
          <p:nvPr>
            <p:ph type="sldNum" sz="quarter" idx="10"/>
          </p:nvPr>
        </p:nvSpPr>
        <p:spPr/>
        <p:txBody>
          <a:bodyPr/>
          <a:p>
            <a:fld id="{0DB5CBA7-47F9-4301-9D9E-258A3AA1A2BF}" type="slidenum">
              <a:rPr altLang="en-US" lang="zh-CN" smtClean="0"/>
              <a:t>55</a:t>
            </a:fld>
            <a:endParaRPr altLang="en-US"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623" name=""/>
        <p:cNvGrpSpPr/>
        <p:nvPr/>
      </p:nvGrpSpPr>
      <p:grpSpPr>
        <a:xfrm>
          <a:off x="0" y="0"/>
          <a:ext cx="0" cy="0"/>
          <a:chOff x="0" y="0"/>
          <a:chExt cx="0" cy="0"/>
        </a:xfrm>
      </p:grpSpPr>
      <p:sp>
        <p:nvSpPr>
          <p:cNvPr id="1050150" name="幻灯片图像占位符 1"/>
          <p:cNvSpPr>
            <a:spLocks noChangeAspect="1" noRot="1" noGrp="1"/>
          </p:cNvSpPr>
          <p:nvPr>
            <p:ph type="sldImg"/>
          </p:nvPr>
        </p:nvSpPr>
        <p:spPr/>
      </p:sp>
      <p:sp>
        <p:nvSpPr>
          <p:cNvPr id="1050151" name="备注占位符 2"/>
          <p:cNvSpPr>
            <a:spLocks noGrp="1"/>
          </p:cNvSpPr>
          <p:nvPr>
            <p:ph type="body" idx="1"/>
          </p:nvPr>
        </p:nvSpPr>
        <p:spPr/>
        <p:txBody>
          <a:bodyPr/>
          <a:p>
            <a:endParaRPr altLang="en-US" dirty="0" lang="zh-CN"/>
          </a:p>
        </p:txBody>
      </p:sp>
      <p:sp>
        <p:nvSpPr>
          <p:cNvPr id="1050152" name="灯片编号占位符 3"/>
          <p:cNvSpPr>
            <a:spLocks noGrp="1"/>
          </p:cNvSpPr>
          <p:nvPr>
            <p:ph type="sldNum" sz="quarter" idx="10"/>
          </p:nvPr>
        </p:nvSpPr>
        <p:spPr/>
        <p:txBody>
          <a:bodyPr/>
          <a:p>
            <a:fld id="{0DB5CBA7-47F9-4301-9D9E-258A3AA1A2BF}" type="slidenum">
              <a:rPr altLang="en-US" lang="zh-CN" smtClean="0"/>
              <a:t>56</a:t>
            </a:fld>
            <a:endParaRPr altLang="en-US"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626" name=""/>
        <p:cNvGrpSpPr/>
        <p:nvPr/>
      </p:nvGrpSpPr>
      <p:grpSpPr>
        <a:xfrm>
          <a:off x="0" y="0"/>
          <a:ext cx="0" cy="0"/>
          <a:chOff x="0" y="0"/>
          <a:chExt cx="0" cy="0"/>
        </a:xfrm>
      </p:grpSpPr>
      <p:sp>
        <p:nvSpPr>
          <p:cNvPr id="1050162" name="幻灯片图像占位符 1"/>
          <p:cNvSpPr>
            <a:spLocks noChangeAspect="1" noRot="1" noGrp="1"/>
          </p:cNvSpPr>
          <p:nvPr>
            <p:ph type="sldImg"/>
          </p:nvPr>
        </p:nvSpPr>
        <p:spPr/>
      </p:sp>
      <p:sp>
        <p:nvSpPr>
          <p:cNvPr id="1050163" name="备注占位符 2"/>
          <p:cNvSpPr>
            <a:spLocks noGrp="1"/>
          </p:cNvSpPr>
          <p:nvPr>
            <p:ph type="body" idx="1"/>
          </p:nvPr>
        </p:nvSpPr>
        <p:spPr/>
        <p:txBody>
          <a:bodyPr/>
          <a:p>
            <a:endParaRPr altLang="en-US" dirty="0" lang="zh-CN"/>
          </a:p>
        </p:txBody>
      </p:sp>
      <p:sp>
        <p:nvSpPr>
          <p:cNvPr id="1050164" name="灯片编号占位符 3"/>
          <p:cNvSpPr>
            <a:spLocks noGrp="1"/>
          </p:cNvSpPr>
          <p:nvPr>
            <p:ph type="sldNum" sz="quarter" idx="10"/>
          </p:nvPr>
        </p:nvSpPr>
        <p:spPr/>
        <p:txBody>
          <a:bodyPr/>
          <a:p>
            <a:fld id="{0DB5CBA7-47F9-4301-9D9E-258A3AA1A2BF}" type="slidenum">
              <a:rPr altLang="en-US" lang="zh-CN" smtClean="0"/>
              <a:t>57</a:t>
            </a:fld>
            <a:endParaRPr altLang="en-US"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629" name=""/>
        <p:cNvGrpSpPr/>
        <p:nvPr/>
      </p:nvGrpSpPr>
      <p:grpSpPr>
        <a:xfrm>
          <a:off x="0" y="0"/>
          <a:ext cx="0" cy="0"/>
          <a:chOff x="0" y="0"/>
          <a:chExt cx="0" cy="0"/>
        </a:xfrm>
      </p:grpSpPr>
      <p:sp>
        <p:nvSpPr>
          <p:cNvPr id="1050173" name="幻灯片图像占位符 1"/>
          <p:cNvSpPr>
            <a:spLocks noChangeAspect="1" noRot="1" noGrp="1"/>
          </p:cNvSpPr>
          <p:nvPr>
            <p:ph type="sldImg"/>
          </p:nvPr>
        </p:nvSpPr>
        <p:spPr/>
      </p:sp>
      <p:sp>
        <p:nvSpPr>
          <p:cNvPr id="1050174" name="备注占位符 2"/>
          <p:cNvSpPr>
            <a:spLocks noGrp="1"/>
          </p:cNvSpPr>
          <p:nvPr>
            <p:ph type="body" idx="1"/>
          </p:nvPr>
        </p:nvSpPr>
        <p:spPr/>
        <p:txBody>
          <a:bodyPr/>
          <a:p>
            <a:endParaRPr altLang="en-US" dirty="0" lang="zh-CN"/>
          </a:p>
        </p:txBody>
      </p:sp>
      <p:sp>
        <p:nvSpPr>
          <p:cNvPr id="1050175" name="灯片编号占位符 3"/>
          <p:cNvSpPr>
            <a:spLocks noGrp="1"/>
          </p:cNvSpPr>
          <p:nvPr>
            <p:ph type="sldNum" sz="quarter" idx="10"/>
          </p:nvPr>
        </p:nvSpPr>
        <p:spPr/>
        <p:txBody>
          <a:bodyPr/>
          <a:p>
            <a:fld id="{0DB5CBA7-47F9-4301-9D9E-258A3AA1A2BF}" type="slidenum">
              <a:rPr altLang="en-US" lang="zh-CN" smtClean="0"/>
              <a:t>58</a:t>
            </a:fld>
            <a:endParaRPr altLang="en-US"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639" name=""/>
        <p:cNvGrpSpPr/>
        <p:nvPr/>
      </p:nvGrpSpPr>
      <p:grpSpPr>
        <a:xfrm>
          <a:off x="0" y="0"/>
          <a:ext cx="0" cy="0"/>
          <a:chOff x="0" y="0"/>
          <a:chExt cx="0" cy="0"/>
        </a:xfrm>
      </p:grpSpPr>
      <p:sp>
        <p:nvSpPr>
          <p:cNvPr id="1050192" name="幻灯片图像占位符 1"/>
          <p:cNvSpPr>
            <a:spLocks noChangeAspect="1" noRot="1" noGrp="1"/>
          </p:cNvSpPr>
          <p:nvPr>
            <p:ph type="sldImg"/>
          </p:nvPr>
        </p:nvSpPr>
        <p:spPr/>
      </p:sp>
      <p:sp>
        <p:nvSpPr>
          <p:cNvPr id="1050193" name="备注占位符 2"/>
          <p:cNvSpPr>
            <a:spLocks noGrp="1"/>
          </p:cNvSpPr>
          <p:nvPr>
            <p:ph type="body" idx="1"/>
          </p:nvPr>
        </p:nvSpPr>
        <p:spPr/>
        <p:txBody>
          <a:bodyPr/>
          <a:p>
            <a:endParaRPr altLang="en-US" dirty="0" lang="zh-CN"/>
          </a:p>
        </p:txBody>
      </p:sp>
      <p:sp>
        <p:nvSpPr>
          <p:cNvPr id="1050194" name="灯片编号占位符 3"/>
          <p:cNvSpPr>
            <a:spLocks noGrp="1"/>
          </p:cNvSpPr>
          <p:nvPr>
            <p:ph type="sldNum" sz="quarter" idx="10"/>
          </p:nvPr>
        </p:nvSpPr>
        <p:spPr/>
        <p:txBody>
          <a:bodyPr/>
          <a:p>
            <a:fld id="{0DB5CBA7-47F9-4301-9D9E-258A3AA1A2BF}" type="slidenum">
              <a:rPr altLang="en-US" lang="zh-CN" smtClean="0"/>
              <a:t>59</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990" name="幻灯片图像占位符 1"/>
          <p:cNvSpPr>
            <a:spLocks noChangeAspect="1" noRot="1" noGrp="1"/>
          </p:cNvSpPr>
          <p:nvPr>
            <p:ph type="sldImg"/>
          </p:nvPr>
        </p:nvSpPr>
        <p:spPr/>
      </p:sp>
      <p:sp>
        <p:nvSpPr>
          <p:cNvPr id="1048991" name="备注占位符 2"/>
          <p:cNvSpPr>
            <a:spLocks noGrp="1"/>
          </p:cNvSpPr>
          <p:nvPr>
            <p:ph type="body" idx="1"/>
          </p:nvPr>
        </p:nvSpPr>
        <p:spPr/>
        <p:txBody>
          <a:bodyPr/>
          <a:p>
            <a:endParaRPr altLang="en-US" dirty="0" lang="zh-CN"/>
          </a:p>
        </p:txBody>
      </p:sp>
      <p:sp>
        <p:nvSpPr>
          <p:cNvPr id="1048992"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642" name=""/>
        <p:cNvGrpSpPr/>
        <p:nvPr/>
      </p:nvGrpSpPr>
      <p:grpSpPr>
        <a:xfrm>
          <a:off x="0" y="0"/>
          <a:ext cx="0" cy="0"/>
          <a:chOff x="0" y="0"/>
          <a:chExt cx="0" cy="0"/>
        </a:xfrm>
      </p:grpSpPr>
      <p:sp>
        <p:nvSpPr>
          <p:cNvPr id="1050197" name="幻灯片图像占位符 1"/>
          <p:cNvSpPr>
            <a:spLocks noChangeAspect="1" noRot="1" noGrp="1"/>
          </p:cNvSpPr>
          <p:nvPr>
            <p:ph type="sldImg"/>
          </p:nvPr>
        </p:nvSpPr>
        <p:spPr/>
      </p:sp>
      <p:sp>
        <p:nvSpPr>
          <p:cNvPr id="1050198" name="备注占位符 2"/>
          <p:cNvSpPr>
            <a:spLocks noGrp="1"/>
          </p:cNvSpPr>
          <p:nvPr>
            <p:ph type="body" idx="1"/>
          </p:nvPr>
        </p:nvSpPr>
        <p:spPr/>
        <p:txBody>
          <a:bodyPr/>
          <a:p>
            <a:endParaRPr altLang="en-US" dirty="0" lang="zh-CN"/>
          </a:p>
        </p:txBody>
      </p:sp>
      <p:sp>
        <p:nvSpPr>
          <p:cNvPr id="1050199" name="灯片编号占位符 3"/>
          <p:cNvSpPr>
            <a:spLocks noGrp="1"/>
          </p:cNvSpPr>
          <p:nvPr>
            <p:ph type="sldNum" sz="quarter" idx="10"/>
          </p:nvPr>
        </p:nvSpPr>
        <p:spPr/>
        <p:txBody>
          <a:bodyPr/>
          <a:p>
            <a:fld id="{0DB5CBA7-47F9-4301-9D9E-258A3AA1A2BF}" type="slidenum">
              <a:rPr altLang="en-US" lang="zh-CN" smtClean="0"/>
              <a:t>60</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9051" name="幻灯片图像占位符 1"/>
          <p:cNvSpPr>
            <a:spLocks noChangeAspect="1" noRot="1" noGrp="1"/>
          </p:cNvSpPr>
          <p:nvPr>
            <p:ph type="sldImg"/>
          </p:nvPr>
        </p:nvSpPr>
        <p:spPr/>
      </p:sp>
      <p:sp>
        <p:nvSpPr>
          <p:cNvPr id="1049052" name="备注占位符 2"/>
          <p:cNvSpPr>
            <a:spLocks noGrp="1"/>
          </p:cNvSpPr>
          <p:nvPr>
            <p:ph type="body" idx="1"/>
          </p:nvPr>
        </p:nvSpPr>
        <p:spPr/>
        <p:txBody>
          <a:bodyPr/>
          <a:p>
            <a:endParaRPr altLang="en-US" dirty="0" lang="zh-CN"/>
          </a:p>
        </p:txBody>
      </p:sp>
      <p:sp>
        <p:nvSpPr>
          <p:cNvPr id="1049053"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9089" name="幻灯片图像占位符 1"/>
          <p:cNvSpPr>
            <a:spLocks noChangeAspect="1" noRot="1" noGrp="1"/>
          </p:cNvSpPr>
          <p:nvPr>
            <p:ph type="sldImg"/>
          </p:nvPr>
        </p:nvSpPr>
        <p:spPr/>
      </p:sp>
      <p:sp>
        <p:nvSpPr>
          <p:cNvPr id="1049090" name="备注占位符 2"/>
          <p:cNvSpPr>
            <a:spLocks noGrp="1"/>
          </p:cNvSpPr>
          <p:nvPr>
            <p:ph type="body" idx="1"/>
          </p:nvPr>
        </p:nvSpPr>
        <p:spPr/>
        <p:txBody>
          <a:bodyPr/>
          <a:p>
            <a:endParaRPr altLang="en-US" dirty="0" lang="zh-CN"/>
          </a:p>
        </p:txBody>
      </p:sp>
      <p:sp>
        <p:nvSpPr>
          <p:cNvPr id="1049091"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9130" name="幻灯片图像占位符 1"/>
          <p:cNvSpPr>
            <a:spLocks noChangeAspect="1" noRot="1" noGrp="1"/>
          </p:cNvSpPr>
          <p:nvPr>
            <p:ph type="sldImg"/>
          </p:nvPr>
        </p:nvSpPr>
        <p:spPr/>
      </p:sp>
      <p:sp>
        <p:nvSpPr>
          <p:cNvPr id="1049131" name="备注占位符 2"/>
          <p:cNvSpPr>
            <a:spLocks noGrp="1"/>
          </p:cNvSpPr>
          <p:nvPr>
            <p:ph type="body" idx="1"/>
          </p:nvPr>
        </p:nvSpPr>
        <p:spPr/>
        <p:txBody>
          <a:bodyPr/>
          <a:p>
            <a:endParaRPr altLang="en-US" dirty="0" lang="zh-CN"/>
          </a:p>
        </p:txBody>
      </p:sp>
      <p:sp>
        <p:nvSpPr>
          <p:cNvPr id="1049132"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6"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647" name=""/>
        <p:cNvGrpSpPr/>
        <p:nvPr/>
      </p:nvGrpSpPr>
      <p:grpSpPr>
        <a:xfrm>
          <a:off x="0" y="0"/>
          <a:ext cx="0" cy="0"/>
          <a:chOff x="0" y="0"/>
          <a:chExt cx="0" cy="0"/>
        </a:xfrm>
      </p:grpSpPr>
      <p:sp>
        <p:nvSpPr>
          <p:cNvPr id="1050220" name="Title 1"/>
          <p:cNvSpPr>
            <a:spLocks noGrp="1"/>
          </p:cNvSpPr>
          <p:nvPr>
            <p:ph type="title"/>
          </p:nvPr>
        </p:nvSpPr>
        <p:spPr/>
        <p:txBody>
          <a:bodyPr/>
          <a:p>
            <a:r>
              <a:rPr altLang="en-US" lang="zh-CN" smtClean="0"/>
              <a:t>单击此处编辑母版标题样式</a:t>
            </a:r>
            <a:endParaRPr dirty="0" lang="en-US"/>
          </a:p>
        </p:txBody>
      </p:sp>
      <p:sp>
        <p:nvSpPr>
          <p:cNvPr id="1050221"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22" name="Date Placeholder 3"/>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23" name="Footer Placeholder 4"/>
          <p:cNvSpPr>
            <a:spLocks noGrp="1"/>
          </p:cNvSpPr>
          <p:nvPr>
            <p:ph type="ftr" sz="quarter" idx="11"/>
          </p:nvPr>
        </p:nvSpPr>
        <p:spPr/>
        <p:txBody>
          <a:bodyPr/>
          <a:p>
            <a:endParaRPr altLang="en-US" lang="zh-CN"/>
          </a:p>
        </p:txBody>
      </p:sp>
      <p:sp>
        <p:nvSpPr>
          <p:cNvPr id="1050224"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644" name=""/>
        <p:cNvGrpSpPr/>
        <p:nvPr/>
      </p:nvGrpSpPr>
      <p:grpSpPr>
        <a:xfrm>
          <a:off x="0" y="0"/>
          <a:ext cx="0" cy="0"/>
          <a:chOff x="0" y="0"/>
          <a:chExt cx="0" cy="0"/>
        </a:xfrm>
      </p:grpSpPr>
      <p:sp>
        <p:nvSpPr>
          <p:cNvPr id="1050204"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0205"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06" name="Date Placeholder 3"/>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07" name="Footer Placeholder 4"/>
          <p:cNvSpPr>
            <a:spLocks noGrp="1"/>
          </p:cNvSpPr>
          <p:nvPr>
            <p:ph type="ftr" sz="quarter" idx="11"/>
          </p:nvPr>
        </p:nvSpPr>
        <p:spPr/>
        <p:txBody>
          <a:bodyPr/>
          <a:p>
            <a:endParaRPr altLang="en-US" lang="zh-CN"/>
          </a:p>
        </p:txBody>
      </p:sp>
      <p:sp>
        <p:nvSpPr>
          <p:cNvPr id="1050208"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45" name=""/>
        <p:cNvGrpSpPr/>
        <p:nvPr/>
      </p:nvGrpSpPr>
      <p:grpSpPr>
        <a:xfrm>
          <a:off x="0" y="0"/>
          <a:ext cx="0" cy="0"/>
          <a:chOff x="0" y="0"/>
          <a:chExt cx="0" cy="0"/>
        </a:xfrm>
      </p:grpSpPr>
      <p:sp>
        <p:nvSpPr>
          <p:cNvPr id="1050209" name="Title 1"/>
          <p:cNvSpPr>
            <a:spLocks noGrp="1"/>
          </p:cNvSpPr>
          <p:nvPr>
            <p:ph type="title"/>
          </p:nvPr>
        </p:nvSpPr>
        <p:spPr/>
        <p:txBody>
          <a:bodyPr/>
          <a:p>
            <a:r>
              <a:rPr altLang="en-US" lang="zh-CN" smtClean="0"/>
              <a:t>单击此处编辑母版标题样式</a:t>
            </a:r>
            <a:endParaRPr dirty="0" lang="en-US"/>
          </a:p>
        </p:txBody>
      </p:sp>
      <p:sp>
        <p:nvSpPr>
          <p:cNvPr id="1050210"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11" name="Date Placeholder 3"/>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12" name="Footer Placeholder 4"/>
          <p:cNvSpPr>
            <a:spLocks noGrp="1"/>
          </p:cNvSpPr>
          <p:nvPr>
            <p:ph type="ftr" sz="quarter" idx="11"/>
          </p:nvPr>
        </p:nvSpPr>
        <p:spPr/>
        <p:txBody>
          <a:bodyPr/>
          <a:p>
            <a:endParaRPr altLang="en-US" lang="zh-CN"/>
          </a:p>
        </p:txBody>
      </p:sp>
      <p:sp>
        <p:nvSpPr>
          <p:cNvPr id="1050213"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48" name=""/>
        <p:cNvGrpSpPr/>
        <p:nvPr/>
      </p:nvGrpSpPr>
      <p:grpSpPr>
        <a:xfrm>
          <a:off x="0" y="0"/>
          <a:ext cx="0" cy="0"/>
          <a:chOff x="0" y="0"/>
          <a:chExt cx="0" cy="0"/>
        </a:xfrm>
      </p:grpSpPr>
      <p:sp>
        <p:nvSpPr>
          <p:cNvPr id="1050225"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022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0227" name="Date Placeholder 3"/>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28" name="Footer Placeholder 4"/>
          <p:cNvSpPr>
            <a:spLocks noGrp="1"/>
          </p:cNvSpPr>
          <p:nvPr>
            <p:ph type="ftr" sz="quarter" idx="11"/>
          </p:nvPr>
        </p:nvSpPr>
        <p:spPr/>
        <p:txBody>
          <a:bodyPr/>
          <a:p>
            <a:endParaRPr altLang="en-US" lang="zh-CN"/>
          </a:p>
        </p:txBody>
      </p:sp>
      <p:sp>
        <p:nvSpPr>
          <p:cNvPr id="1050229"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49" name=""/>
        <p:cNvGrpSpPr/>
        <p:nvPr/>
      </p:nvGrpSpPr>
      <p:grpSpPr>
        <a:xfrm>
          <a:off x="0" y="0"/>
          <a:ext cx="0" cy="0"/>
          <a:chOff x="0" y="0"/>
          <a:chExt cx="0" cy="0"/>
        </a:xfrm>
      </p:grpSpPr>
      <p:sp>
        <p:nvSpPr>
          <p:cNvPr id="1050230" name="Title 1"/>
          <p:cNvSpPr>
            <a:spLocks noGrp="1"/>
          </p:cNvSpPr>
          <p:nvPr>
            <p:ph type="title"/>
          </p:nvPr>
        </p:nvSpPr>
        <p:spPr/>
        <p:txBody>
          <a:bodyPr/>
          <a:p>
            <a:r>
              <a:rPr altLang="en-US" lang="zh-CN" smtClean="0"/>
              <a:t>单击此处编辑母版标题样式</a:t>
            </a:r>
            <a:endParaRPr dirty="0" lang="en-US"/>
          </a:p>
        </p:txBody>
      </p:sp>
      <p:sp>
        <p:nvSpPr>
          <p:cNvPr id="1050231"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32"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33" name="Date Placeholder 4"/>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34" name="Footer Placeholder 5"/>
          <p:cNvSpPr>
            <a:spLocks noGrp="1"/>
          </p:cNvSpPr>
          <p:nvPr>
            <p:ph type="ftr" sz="quarter" idx="11"/>
          </p:nvPr>
        </p:nvSpPr>
        <p:spPr/>
        <p:txBody>
          <a:bodyPr/>
          <a:p>
            <a:endParaRPr altLang="en-US" lang="zh-CN"/>
          </a:p>
        </p:txBody>
      </p:sp>
      <p:sp>
        <p:nvSpPr>
          <p:cNvPr id="1050235"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50" name=""/>
        <p:cNvGrpSpPr/>
        <p:nvPr/>
      </p:nvGrpSpPr>
      <p:grpSpPr>
        <a:xfrm>
          <a:off x="0" y="0"/>
          <a:ext cx="0" cy="0"/>
          <a:chOff x="0" y="0"/>
          <a:chExt cx="0" cy="0"/>
        </a:xfrm>
      </p:grpSpPr>
      <p:sp>
        <p:nvSpPr>
          <p:cNvPr id="1050236"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0237"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238"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39"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240"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41" name="Date Placeholder 6"/>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42" name="Footer Placeholder 7"/>
          <p:cNvSpPr>
            <a:spLocks noGrp="1"/>
          </p:cNvSpPr>
          <p:nvPr>
            <p:ph type="ftr" sz="quarter" idx="11"/>
          </p:nvPr>
        </p:nvSpPr>
        <p:spPr/>
        <p:txBody>
          <a:bodyPr/>
          <a:p>
            <a:endParaRPr altLang="en-US" lang="zh-CN"/>
          </a:p>
        </p:txBody>
      </p:sp>
      <p:sp>
        <p:nvSpPr>
          <p:cNvPr id="1050243"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43" name=""/>
        <p:cNvGrpSpPr/>
        <p:nvPr/>
      </p:nvGrpSpPr>
      <p:grpSpPr>
        <a:xfrm>
          <a:off x="0" y="0"/>
          <a:ext cx="0" cy="0"/>
          <a:chOff x="0" y="0"/>
          <a:chExt cx="0" cy="0"/>
        </a:xfrm>
      </p:grpSpPr>
      <p:sp>
        <p:nvSpPr>
          <p:cNvPr id="1050200" name="Title 1"/>
          <p:cNvSpPr>
            <a:spLocks noGrp="1"/>
          </p:cNvSpPr>
          <p:nvPr>
            <p:ph type="title"/>
          </p:nvPr>
        </p:nvSpPr>
        <p:spPr/>
        <p:txBody>
          <a:bodyPr/>
          <a:p>
            <a:r>
              <a:rPr altLang="en-US" lang="zh-CN" smtClean="0"/>
              <a:t>单击此处编辑母版标题样式</a:t>
            </a:r>
            <a:endParaRPr dirty="0" lang="en-US"/>
          </a:p>
        </p:txBody>
      </p:sp>
      <p:sp>
        <p:nvSpPr>
          <p:cNvPr id="1050201" name="Date Placeholder 2"/>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02" name="Footer Placeholder 3"/>
          <p:cNvSpPr>
            <a:spLocks noGrp="1"/>
          </p:cNvSpPr>
          <p:nvPr>
            <p:ph type="ftr" sz="quarter" idx="11"/>
          </p:nvPr>
        </p:nvSpPr>
        <p:spPr/>
        <p:txBody>
          <a:bodyPr/>
          <a:p>
            <a:endParaRPr altLang="en-US" lang="zh-CN"/>
          </a:p>
        </p:txBody>
      </p:sp>
      <p:sp>
        <p:nvSpPr>
          <p:cNvPr id="1050203"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51" name=""/>
        <p:cNvGrpSpPr/>
        <p:nvPr/>
      </p:nvGrpSpPr>
      <p:grpSpPr>
        <a:xfrm>
          <a:off x="0" y="0"/>
          <a:ext cx="0" cy="0"/>
          <a:chOff x="0" y="0"/>
          <a:chExt cx="0" cy="0"/>
        </a:xfrm>
      </p:grpSpPr>
      <p:sp>
        <p:nvSpPr>
          <p:cNvPr id="1050244" name="Date Placeholder 1"/>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45" name="Footer Placeholder 2"/>
          <p:cNvSpPr>
            <a:spLocks noGrp="1"/>
          </p:cNvSpPr>
          <p:nvPr>
            <p:ph type="ftr" sz="quarter" idx="11"/>
          </p:nvPr>
        </p:nvSpPr>
        <p:spPr/>
        <p:txBody>
          <a:bodyPr/>
          <a:p>
            <a:endParaRPr altLang="en-US" lang="zh-CN"/>
          </a:p>
        </p:txBody>
      </p:sp>
      <p:sp>
        <p:nvSpPr>
          <p:cNvPr id="1050246"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52" name=""/>
        <p:cNvGrpSpPr/>
        <p:nvPr/>
      </p:nvGrpSpPr>
      <p:grpSpPr>
        <a:xfrm>
          <a:off x="0" y="0"/>
          <a:ext cx="0" cy="0"/>
          <a:chOff x="0" y="0"/>
          <a:chExt cx="0" cy="0"/>
        </a:xfrm>
      </p:grpSpPr>
      <p:sp>
        <p:nvSpPr>
          <p:cNvPr id="1050247"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24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24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250" name="Date Placeholder 4"/>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51" name="Footer Placeholder 5"/>
          <p:cNvSpPr>
            <a:spLocks noGrp="1"/>
          </p:cNvSpPr>
          <p:nvPr>
            <p:ph type="ftr" sz="quarter" idx="11"/>
          </p:nvPr>
        </p:nvSpPr>
        <p:spPr/>
        <p:txBody>
          <a:bodyPr/>
          <a:p>
            <a:endParaRPr altLang="en-US" lang="zh-CN"/>
          </a:p>
        </p:txBody>
      </p:sp>
      <p:sp>
        <p:nvSpPr>
          <p:cNvPr id="1050252"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46" name=""/>
        <p:cNvGrpSpPr/>
        <p:nvPr/>
      </p:nvGrpSpPr>
      <p:grpSpPr>
        <a:xfrm>
          <a:off x="0" y="0"/>
          <a:ext cx="0" cy="0"/>
          <a:chOff x="0" y="0"/>
          <a:chExt cx="0" cy="0"/>
        </a:xfrm>
      </p:grpSpPr>
      <p:sp>
        <p:nvSpPr>
          <p:cNvPr id="1050214"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21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021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217" name="Date Placeholder 4"/>
          <p:cNvSpPr>
            <a:spLocks noGrp="1"/>
          </p:cNvSpPr>
          <p:nvPr>
            <p:ph type="dt" sz="half" idx="10"/>
          </p:nvPr>
        </p:nvSpPr>
        <p:spPr/>
        <p:txBody>
          <a:bodyPr/>
          <a:p>
            <a:fld id="{D997B5FA-0921-464F-AAE1-844C04324D75}" type="datetimeFigureOut">
              <a:rPr altLang="en-US" lang="zh-CN" smtClean="0"/>
              <a:t>2019/12/9</a:t>
            </a:fld>
            <a:endParaRPr altLang="en-US" lang="zh-CN"/>
          </a:p>
        </p:txBody>
      </p:sp>
      <p:sp>
        <p:nvSpPr>
          <p:cNvPr id="1050218" name="Footer Placeholder 5"/>
          <p:cNvSpPr>
            <a:spLocks noGrp="1"/>
          </p:cNvSpPr>
          <p:nvPr>
            <p:ph type="ftr" sz="quarter" idx="11"/>
          </p:nvPr>
        </p:nvSpPr>
        <p:spPr/>
        <p:txBody>
          <a:bodyPr/>
          <a:p>
            <a:endParaRPr altLang="en-US" lang="zh-CN"/>
          </a:p>
        </p:txBody>
      </p:sp>
      <p:sp>
        <p:nvSpPr>
          <p:cNvPr id="1050219"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4"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2019/12/9</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image" Target="../media/image63.png"/><Relationship Id="rId10" Type="http://schemas.openxmlformats.org/officeDocument/2006/relationships/image" Target="../media/image64.png"/><Relationship Id="rId11" Type="http://schemas.openxmlformats.org/officeDocument/2006/relationships/image" Target="../media/image65.png"/><Relationship Id="rId12" Type="http://schemas.openxmlformats.org/officeDocument/2006/relationships/image" Target="../media/image66.png"/><Relationship Id="rId13" Type="http://schemas.openxmlformats.org/officeDocument/2006/relationships/image" Target="../media/image67.png"/><Relationship Id="rId14" Type="http://schemas.openxmlformats.org/officeDocument/2006/relationships/slideLayout" Target="../slideLayouts/slideLayout1.xml"/><Relationship Id="rId1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72.png"/><Relationship Id="rId8" Type="http://schemas.openxmlformats.org/officeDocument/2006/relationships/image" Target="../media/image73.png"/><Relationship Id="rId9" Type="http://schemas.openxmlformats.org/officeDocument/2006/relationships/image" Target="../media/image74.png"/><Relationship Id="rId10" Type="http://schemas.openxmlformats.org/officeDocument/2006/relationships/image" Target="../media/image75.png"/><Relationship Id="rId11" Type="http://schemas.openxmlformats.org/officeDocument/2006/relationships/image" Target="../media/image76.png"/><Relationship Id="rId12" Type="http://schemas.openxmlformats.org/officeDocument/2006/relationships/image" Target="../media/image77.png"/><Relationship Id="rId13" Type="http://schemas.openxmlformats.org/officeDocument/2006/relationships/image" Target="../media/image78.png"/><Relationship Id="rId14" Type="http://schemas.openxmlformats.org/officeDocument/2006/relationships/image" Target="../media/image79.png"/><Relationship Id="rId15" Type="http://schemas.openxmlformats.org/officeDocument/2006/relationships/image" Target="../media/image80.png"/><Relationship Id="rId16" Type="http://schemas.openxmlformats.org/officeDocument/2006/relationships/image" Target="../media/image81.png"/><Relationship Id="rId17" Type="http://schemas.openxmlformats.org/officeDocument/2006/relationships/slideLayout" Target="../slideLayouts/slideLayout1.xml"/><Relationship Id="rId1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86.png"/><Relationship Id="rId8" Type="http://schemas.openxmlformats.org/officeDocument/2006/relationships/image" Target="../media/image87.png"/><Relationship Id="rId9" Type="http://schemas.openxmlformats.org/officeDocument/2006/relationships/image" Target="../media/image88.png"/><Relationship Id="rId10" Type="http://schemas.openxmlformats.org/officeDocument/2006/relationships/image" Target="../media/image89.png"/><Relationship Id="rId11" Type="http://schemas.openxmlformats.org/officeDocument/2006/relationships/image" Target="../media/image90.png"/><Relationship Id="rId12" Type="http://schemas.openxmlformats.org/officeDocument/2006/relationships/image" Target="../media/image91.png"/><Relationship Id="rId13" Type="http://schemas.openxmlformats.org/officeDocument/2006/relationships/slideLayout" Target="../slideLayouts/slideLayout1.xml"/><Relationship Id="rId1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 Id="rId9" Type="http://schemas.openxmlformats.org/officeDocument/2006/relationships/image" Target="../media/image98.png"/><Relationship Id="rId10" Type="http://schemas.openxmlformats.org/officeDocument/2006/relationships/image" Target="../media/image99.png"/><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03.png"/><Relationship Id="rId15" Type="http://schemas.openxmlformats.org/officeDocument/2006/relationships/slideLayout" Target="../slideLayouts/slideLayout1.xml"/><Relationship Id="rId1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108.png"/><Relationship Id="rId8" Type="http://schemas.openxmlformats.org/officeDocument/2006/relationships/image" Target="../media/image109.png"/><Relationship Id="rId9" Type="http://schemas.openxmlformats.org/officeDocument/2006/relationships/image" Target="../media/image110.png"/><Relationship Id="rId10" Type="http://schemas.openxmlformats.org/officeDocument/2006/relationships/image" Target="../media/image111.png"/><Relationship Id="rId11" Type="http://schemas.openxmlformats.org/officeDocument/2006/relationships/image" Target="../media/image112.png"/><Relationship Id="rId12" Type="http://schemas.openxmlformats.org/officeDocument/2006/relationships/image" Target="../media/image113.png"/><Relationship Id="rId13" Type="http://schemas.openxmlformats.org/officeDocument/2006/relationships/image" Target="../media/image114.png"/><Relationship Id="rId14" Type="http://schemas.openxmlformats.org/officeDocument/2006/relationships/image" Target="../media/image115.png"/><Relationship Id="rId15" Type="http://schemas.openxmlformats.org/officeDocument/2006/relationships/slideLayout" Target="../slideLayouts/slideLayout1.xml"/><Relationship Id="rId1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116.png"/><Relationship Id="rId4" Type="http://schemas.openxmlformats.org/officeDocument/2006/relationships/image" Target="../media/image117.png"/><Relationship Id="rId5" Type="http://schemas.openxmlformats.org/officeDocument/2006/relationships/image" Target="../media/image118.png"/><Relationship Id="rId6" Type="http://schemas.openxmlformats.org/officeDocument/2006/relationships/image" Target="../media/image119.png"/><Relationship Id="rId7" Type="http://schemas.openxmlformats.org/officeDocument/2006/relationships/image" Target="../media/image120.png"/><Relationship Id="rId8" Type="http://schemas.openxmlformats.org/officeDocument/2006/relationships/image" Target="../media/image121.png"/><Relationship Id="rId9" Type="http://schemas.openxmlformats.org/officeDocument/2006/relationships/image" Target="../media/image122.png"/><Relationship Id="rId10" Type="http://schemas.openxmlformats.org/officeDocument/2006/relationships/image" Target="../media/image123.png"/><Relationship Id="rId11" Type="http://schemas.openxmlformats.org/officeDocument/2006/relationships/image" Target="../media/image124.png"/><Relationship Id="rId12" Type="http://schemas.openxmlformats.org/officeDocument/2006/relationships/image" Target="../media/image125.png"/><Relationship Id="rId13" Type="http://schemas.openxmlformats.org/officeDocument/2006/relationships/slideLayout" Target="../slideLayouts/slideLayout1.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26.png"/><Relationship Id="rId2" Type="http://schemas.openxmlformats.org/officeDocument/2006/relationships/image" Target="../media/image127.png"/><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image" Target="../media/image130.png"/><Relationship Id="rId6" Type="http://schemas.openxmlformats.org/officeDocument/2006/relationships/image" Target="../media/image131.png"/><Relationship Id="rId7" Type="http://schemas.openxmlformats.org/officeDocument/2006/relationships/image" Target="../media/image132.png"/><Relationship Id="rId8" Type="http://schemas.openxmlformats.org/officeDocument/2006/relationships/slideLayout" Target="../slideLayouts/slideLayout1.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28.png"/><Relationship Id="rId2" Type="http://schemas.openxmlformats.org/officeDocument/2006/relationships/image" Target="../media/image129.png"/><Relationship Id="rId3" Type="http://schemas.openxmlformats.org/officeDocument/2006/relationships/image" Target="../media/image130.png"/><Relationship Id="rId4" Type="http://schemas.openxmlformats.org/officeDocument/2006/relationships/image" Target="../media/image131.png"/><Relationship Id="rId5" Type="http://schemas.openxmlformats.org/officeDocument/2006/relationships/image" Target="../media/image132.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image" Target="../media/image139.png"/><Relationship Id="rId10" Type="http://schemas.openxmlformats.org/officeDocument/2006/relationships/image" Target="../media/image140.png"/><Relationship Id="rId11" Type="http://schemas.openxmlformats.org/officeDocument/2006/relationships/image" Target="../media/image141.png"/><Relationship Id="rId12" Type="http://schemas.openxmlformats.org/officeDocument/2006/relationships/image" Target="../media/image142.png"/><Relationship Id="rId13" Type="http://schemas.openxmlformats.org/officeDocument/2006/relationships/image" Target="../media/image143.png"/><Relationship Id="rId14" Type="http://schemas.openxmlformats.org/officeDocument/2006/relationships/image" Target="../media/image144.png"/><Relationship Id="rId15" Type="http://schemas.openxmlformats.org/officeDocument/2006/relationships/image" Target="../media/image145.png"/><Relationship Id="rId16" Type="http://schemas.openxmlformats.org/officeDocument/2006/relationships/image" Target="../media/image146.png"/><Relationship Id="rId17" Type="http://schemas.openxmlformats.org/officeDocument/2006/relationships/image" Target="../media/image147.png"/><Relationship Id="rId18" Type="http://schemas.openxmlformats.org/officeDocument/2006/relationships/image" Target="../media/image148.png"/><Relationship Id="rId19" Type="http://schemas.openxmlformats.org/officeDocument/2006/relationships/image" Target="../media/image149.png"/><Relationship Id="rId20" Type="http://schemas.openxmlformats.org/officeDocument/2006/relationships/image" Target="../media/image150.png"/><Relationship Id="rId21" Type="http://schemas.openxmlformats.org/officeDocument/2006/relationships/image" Target="../media/image151.png"/><Relationship Id="rId22" Type="http://schemas.openxmlformats.org/officeDocument/2006/relationships/slideLayout" Target="../slideLayouts/slideLayout1.xml"/><Relationship Id="rId2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152.png"/><Relationship Id="rId4" Type="http://schemas.openxmlformats.org/officeDocument/2006/relationships/image" Target="../media/image153.png"/><Relationship Id="rId5" Type="http://schemas.openxmlformats.org/officeDocument/2006/relationships/image" Target="../media/image154.png"/><Relationship Id="rId6" Type="http://schemas.openxmlformats.org/officeDocument/2006/relationships/image" Target="../media/image155.png"/><Relationship Id="rId7" Type="http://schemas.openxmlformats.org/officeDocument/2006/relationships/image" Target="../media/image156.png"/><Relationship Id="rId8" Type="http://schemas.openxmlformats.org/officeDocument/2006/relationships/image" Target="../media/image157.png"/><Relationship Id="rId9" Type="http://schemas.openxmlformats.org/officeDocument/2006/relationships/image" Target="../media/image158.png"/><Relationship Id="rId10" Type="http://schemas.openxmlformats.org/officeDocument/2006/relationships/image" Target="../media/image159.png"/><Relationship Id="rId11" Type="http://schemas.openxmlformats.org/officeDocument/2006/relationships/image" Target="../media/image160.png"/><Relationship Id="rId12" Type="http://schemas.openxmlformats.org/officeDocument/2006/relationships/slideLayout" Target="../slideLayouts/slideLayout1.xml"/><Relationship Id="rId1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162.png"/><Relationship Id="rId5" Type="http://schemas.openxmlformats.org/officeDocument/2006/relationships/image" Target="../media/image163.png"/><Relationship Id="rId6" Type="http://schemas.openxmlformats.org/officeDocument/2006/relationships/image" Target="../media/image164.png"/><Relationship Id="rId7" Type="http://schemas.openxmlformats.org/officeDocument/2006/relationships/image" Target="../media/image165.png"/><Relationship Id="rId8" Type="http://schemas.openxmlformats.org/officeDocument/2006/relationships/image" Target="../media/image166.png"/><Relationship Id="rId9" Type="http://schemas.openxmlformats.org/officeDocument/2006/relationships/image" Target="../media/image167.png"/><Relationship Id="rId10" Type="http://schemas.openxmlformats.org/officeDocument/2006/relationships/image" Target="../media/image168.png"/><Relationship Id="rId11" Type="http://schemas.openxmlformats.org/officeDocument/2006/relationships/image" Target="../media/image169.png"/><Relationship Id="rId12" Type="http://schemas.openxmlformats.org/officeDocument/2006/relationships/image" Target="../media/image170.png"/><Relationship Id="rId13" Type="http://schemas.openxmlformats.org/officeDocument/2006/relationships/image" Target="../media/image171.png"/><Relationship Id="rId14" Type="http://schemas.openxmlformats.org/officeDocument/2006/relationships/image" Target="../media/image172.png"/><Relationship Id="rId15" Type="http://schemas.openxmlformats.org/officeDocument/2006/relationships/image" Target="../media/image173.png"/><Relationship Id="rId16" Type="http://schemas.openxmlformats.org/officeDocument/2006/relationships/image" Target="../media/image174.png"/><Relationship Id="rId17" Type="http://schemas.openxmlformats.org/officeDocument/2006/relationships/image" Target="../media/image175.png"/><Relationship Id="rId18" Type="http://schemas.openxmlformats.org/officeDocument/2006/relationships/image" Target="../media/image176.png"/><Relationship Id="rId19" Type="http://schemas.openxmlformats.org/officeDocument/2006/relationships/slideLayout" Target="../slideLayouts/slideLayout1.xml"/><Relationship Id="rId20"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77.png"/><Relationship Id="rId2" Type="http://schemas.openxmlformats.org/officeDocument/2006/relationships/image" Target="../media/image178.png"/><Relationship Id="rId3" Type="http://schemas.openxmlformats.org/officeDocument/2006/relationships/image" Target="../media/image179.png"/><Relationship Id="rId4" Type="http://schemas.openxmlformats.org/officeDocument/2006/relationships/image" Target="../media/image180.png"/><Relationship Id="rId5" Type="http://schemas.openxmlformats.org/officeDocument/2006/relationships/image" Target="../media/image181.png"/><Relationship Id="rId6" Type="http://schemas.openxmlformats.org/officeDocument/2006/relationships/slideLayout" Target="../slideLayouts/slideLayout1.xml"/><Relationship Id="rId7"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82.png"/><Relationship Id="rId2" Type="http://schemas.openxmlformats.org/officeDocument/2006/relationships/image" Target="../media/image183.png"/><Relationship Id="rId3" Type="http://schemas.openxmlformats.org/officeDocument/2006/relationships/image" Target="../media/image184.png"/><Relationship Id="rId4" Type="http://schemas.openxmlformats.org/officeDocument/2006/relationships/image" Target="../media/image185.png"/><Relationship Id="rId5" Type="http://schemas.openxmlformats.org/officeDocument/2006/relationships/slideLayout" Target="../slideLayouts/slideLayout1.xml"/><Relationship Id="rId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86.png"/><Relationship Id="rId2" Type="http://schemas.openxmlformats.org/officeDocument/2006/relationships/image" Target="../media/image187.png"/><Relationship Id="rId3" Type="http://schemas.openxmlformats.org/officeDocument/2006/relationships/image" Target="../media/image188.png"/><Relationship Id="rId4" Type="http://schemas.openxmlformats.org/officeDocument/2006/relationships/image" Target="../media/image189.png"/><Relationship Id="rId5" Type="http://schemas.openxmlformats.org/officeDocument/2006/relationships/image" Target="../media/image190.png"/><Relationship Id="rId6" Type="http://schemas.openxmlformats.org/officeDocument/2006/relationships/image" Target="../media/image191.png"/><Relationship Id="rId7" Type="http://schemas.openxmlformats.org/officeDocument/2006/relationships/slideLayout" Target="../slideLayouts/slideLayout1.xml"/><Relationship Id="rId8"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92.png"/><Relationship Id="rId2" Type="http://schemas.openxmlformats.org/officeDocument/2006/relationships/image" Target="../media/image193.png"/><Relationship Id="rId3" Type="http://schemas.openxmlformats.org/officeDocument/2006/relationships/image" Target="../media/image194.png"/><Relationship Id="rId4" Type="http://schemas.openxmlformats.org/officeDocument/2006/relationships/image" Target="../media/image195.png"/><Relationship Id="rId5" Type="http://schemas.openxmlformats.org/officeDocument/2006/relationships/slideLayout" Target="../slideLayouts/slideLayout1.xml"/><Relationship Id="rId6"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96.png"/><Relationship Id="rId2" Type="http://schemas.openxmlformats.org/officeDocument/2006/relationships/image" Target="../media/image197.png"/><Relationship Id="rId3" Type="http://schemas.openxmlformats.org/officeDocument/2006/relationships/image" Target="../media/image198.png"/><Relationship Id="rId4" Type="http://schemas.openxmlformats.org/officeDocument/2006/relationships/image" Target="../media/image199.png"/><Relationship Id="rId5" Type="http://schemas.openxmlformats.org/officeDocument/2006/relationships/image" Target="../media/image200.png"/><Relationship Id="rId6" Type="http://schemas.openxmlformats.org/officeDocument/2006/relationships/image" Target="../media/image201.png"/><Relationship Id="rId7" Type="http://schemas.openxmlformats.org/officeDocument/2006/relationships/image" Target="../media/image202.png"/><Relationship Id="rId8" Type="http://schemas.openxmlformats.org/officeDocument/2006/relationships/image" Target="../media/image203.png"/><Relationship Id="rId9" Type="http://schemas.openxmlformats.org/officeDocument/2006/relationships/image" Target="../media/image204.png"/><Relationship Id="rId10" Type="http://schemas.openxmlformats.org/officeDocument/2006/relationships/image" Target="../media/image205.png"/><Relationship Id="rId11" Type="http://schemas.openxmlformats.org/officeDocument/2006/relationships/image" Target="../media/image206.png"/><Relationship Id="rId12" Type="http://schemas.openxmlformats.org/officeDocument/2006/relationships/image" Target="../media/image207.png"/><Relationship Id="rId13" Type="http://schemas.openxmlformats.org/officeDocument/2006/relationships/slideLayout" Target="../slideLayouts/slideLayout1.xml"/><Relationship Id="rId1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04.png"/><Relationship Id="rId2" Type="http://schemas.openxmlformats.org/officeDocument/2006/relationships/image" Target="../media/image208.png"/><Relationship Id="rId3" Type="http://schemas.openxmlformats.org/officeDocument/2006/relationships/image" Target="../media/image209.png"/><Relationship Id="rId4" Type="http://schemas.openxmlformats.org/officeDocument/2006/relationships/image" Target="../media/image210.png"/><Relationship Id="rId5" Type="http://schemas.openxmlformats.org/officeDocument/2006/relationships/image" Target="../media/image211.png"/><Relationship Id="rId6" Type="http://schemas.openxmlformats.org/officeDocument/2006/relationships/image" Target="../media/image212.png"/><Relationship Id="rId7" Type="http://schemas.openxmlformats.org/officeDocument/2006/relationships/image" Target="../media/image213.png"/><Relationship Id="rId8" Type="http://schemas.openxmlformats.org/officeDocument/2006/relationships/image" Target="../media/image214.png"/><Relationship Id="rId9" Type="http://schemas.openxmlformats.org/officeDocument/2006/relationships/image" Target="../media/image215.png"/><Relationship Id="rId10" Type="http://schemas.openxmlformats.org/officeDocument/2006/relationships/image" Target="../media/image216.png"/><Relationship Id="rId11" Type="http://schemas.openxmlformats.org/officeDocument/2006/relationships/image" Target="../media/image217.png"/><Relationship Id="rId12" Type="http://schemas.openxmlformats.org/officeDocument/2006/relationships/image" Target="../media/image218.png"/><Relationship Id="rId13" Type="http://schemas.openxmlformats.org/officeDocument/2006/relationships/image" Target="../media/image219.png"/><Relationship Id="rId14" Type="http://schemas.openxmlformats.org/officeDocument/2006/relationships/image" Target="../media/image220.png"/><Relationship Id="rId15" Type="http://schemas.openxmlformats.org/officeDocument/2006/relationships/image" Target="../media/image221.png"/><Relationship Id="rId16" Type="http://schemas.openxmlformats.org/officeDocument/2006/relationships/image" Target="../media/image205.png"/><Relationship Id="rId17" Type="http://schemas.openxmlformats.org/officeDocument/2006/relationships/slideLayout" Target="../slideLayouts/slideLayout1.xml"/><Relationship Id="rId18"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22.png"/><Relationship Id="rId2" Type="http://schemas.openxmlformats.org/officeDocument/2006/relationships/image" Target="../media/image204.png"/><Relationship Id="rId3" Type="http://schemas.openxmlformats.org/officeDocument/2006/relationships/image" Target="../media/image223.png"/><Relationship Id="rId4" Type="http://schemas.openxmlformats.org/officeDocument/2006/relationships/image" Target="../media/image208.png"/><Relationship Id="rId5" Type="http://schemas.openxmlformats.org/officeDocument/2006/relationships/image" Target="../media/image209.png"/><Relationship Id="rId6" Type="http://schemas.openxmlformats.org/officeDocument/2006/relationships/image" Target="../media/image210.png"/><Relationship Id="rId7" Type="http://schemas.openxmlformats.org/officeDocument/2006/relationships/image" Target="../media/image211.png"/><Relationship Id="rId8" Type="http://schemas.openxmlformats.org/officeDocument/2006/relationships/image" Target="../media/image224.png"/><Relationship Id="rId9" Type="http://schemas.openxmlformats.org/officeDocument/2006/relationships/image" Target="../media/image213.png"/><Relationship Id="rId10" Type="http://schemas.openxmlformats.org/officeDocument/2006/relationships/image" Target="../media/image214.png"/><Relationship Id="rId11" Type="http://schemas.openxmlformats.org/officeDocument/2006/relationships/image" Target="../media/image215.png"/><Relationship Id="rId12" Type="http://schemas.openxmlformats.org/officeDocument/2006/relationships/image" Target="../media/image225.png"/><Relationship Id="rId13" Type="http://schemas.openxmlformats.org/officeDocument/2006/relationships/image" Target="../media/image226.png"/><Relationship Id="rId14" Type="http://schemas.openxmlformats.org/officeDocument/2006/relationships/image" Target="../media/image227.png"/><Relationship Id="rId15" Type="http://schemas.openxmlformats.org/officeDocument/2006/relationships/image" Target="../media/image228.png"/><Relationship Id="rId16" Type="http://schemas.openxmlformats.org/officeDocument/2006/relationships/image" Target="../media/image229.png"/><Relationship Id="rId17" Type="http://schemas.openxmlformats.org/officeDocument/2006/relationships/image" Target="../media/image230.png"/><Relationship Id="rId18" Type="http://schemas.openxmlformats.org/officeDocument/2006/relationships/slideLayout" Target="../slideLayouts/slideLayout1.xml"/><Relationship Id="rId1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04.png"/><Relationship Id="rId3" Type="http://schemas.openxmlformats.org/officeDocument/2006/relationships/image" Target="../media/image208.png"/><Relationship Id="rId4" Type="http://schemas.openxmlformats.org/officeDocument/2006/relationships/image" Target="../media/image209.png"/><Relationship Id="rId5" Type="http://schemas.openxmlformats.org/officeDocument/2006/relationships/image" Target="../media/image210.png"/><Relationship Id="rId6" Type="http://schemas.openxmlformats.org/officeDocument/2006/relationships/image" Target="../media/image211.png"/><Relationship Id="rId7" Type="http://schemas.openxmlformats.org/officeDocument/2006/relationships/image" Target="../media/image232.png"/><Relationship Id="rId8" Type="http://schemas.openxmlformats.org/officeDocument/2006/relationships/image" Target="../media/image213.png"/><Relationship Id="rId9" Type="http://schemas.openxmlformats.org/officeDocument/2006/relationships/image" Target="../media/image214.png"/><Relationship Id="rId10" Type="http://schemas.openxmlformats.org/officeDocument/2006/relationships/image" Target="../media/image215.png"/><Relationship Id="rId11" Type="http://schemas.openxmlformats.org/officeDocument/2006/relationships/image" Target="../media/image225.png"/><Relationship Id="rId12" Type="http://schemas.openxmlformats.org/officeDocument/2006/relationships/image" Target="../media/image226.png"/><Relationship Id="rId13" Type="http://schemas.openxmlformats.org/officeDocument/2006/relationships/image" Target="../media/image227.png"/><Relationship Id="rId14" Type="http://schemas.openxmlformats.org/officeDocument/2006/relationships/image" Target="../media/image228.png"/><Relationship Id="rId15" Type="http://schemas.openxmlformats.org/officeDocument/2006/relationships/image" Target="../media/image229.png"/><Relationship Id="rId16" Type="http://schemas.openxmlformats.org/officeDocument/2006/relationships/image" Target="../media/image230.png"/><Relationship Id="rId17" Type="http://schemas.openxmlformats.org/officeDocument/2006/relationships/slideLayout" Target="../slideLayouts/slideLayout1.xml"/><Relationship Id="rId18"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233.png"/><Relationship Id="rId2" Type="http://schemas.openxmlformats.org/officeDocument/2006/relationships/image" Target="../media/image204.png"/><Relationship Id="rId3" Type="http://schemas.openxmlformats.org/officeDocument/2006/relationships/image" Target="../media/image208.png"/><Relationship Id="rId4" Type="http://schemas.openxmlformats.org/officeDocument/2006/relationships/image" Target="../media/image209.png"/><Relationship Id="rId5" Type="http://schemas.openxmlformats.org/officeDocument/2006/relationships/image" Target="../media/image210.png"/><Relationship Id="rId6" Type="http://schemas.openxmlformats.org/officeDocument/2006/relationships/image" Target="../media/image211.png"/><Relationship Id="rId7" Type="http://schemas.openxmlformats.org/officeDocument/2006/relationships/image" Target="../media/image234.png"/><Relationship Id="rId8" Type="http://schemas.openxmlformats.org/officeDocument/2006/relationships/image" Target="../media/image213.png"/><Relationship Id="rId9" Type="http://schemas.openxmlformats.org/officeDocument/2006/relationships/image" Target="../media/image214.png"/><Relationship Id="rId10" Type="http://schemas.openxmlformats.org/officeDocument/2006/relationships/image" Target="../media/image215.png"/><Relationship Id="rId11" Type="http://schemas.openxmlformats.org/officeDocument/2006/relationships/image" Target="../media/image225.png"/><Relationship Id="rId12" Type="http://schemas.openxmlformats.org/officeDocument/2006/relationships/image" Target="../media/image226.png"/><Relationship Id="rId13" Type="http://schemas.openxmlformats.org/officeDocument/2006/relationships/image" Target="../media/image227.png"/><Relationship Id="rId14" Type="http://schemas.openxmlformats.org/officeDocument/2006/relationships/image" Target="../media/image228.png"/><Relationship Id="rId15" Type="http://schemas.openxmlformats.org/officeDocument/2006/relationships/image" Target="../media/image229.png"/><Relationship Id="rId16" Type="http://schemas.openxmlformats.org/officeDocument/2006/relationships/image" Target="../media/image230.png"/><Relationship Id="rId17" Type="http://schemas.openxmlformats.org/officeDocument/2006/relationships/slideLayout" Target="../slideLayouts/slideLayout1.xml"/><Relationship Id="rId18"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235.png"/><Relationship Id="rId2" Type="http://schemas.openxmlformats.org/officeDocument/2006/relationships/image" Target="../media/image204.png"/><Relationship Id="rId3" Type="http://schemas.openxmlformats.org/officeDocument/2006/relationships/image" Target="../media/image236.png"/><Relationship Id="rId4" Type="http://schemas.openxmlformats.org/officeDocument/2006/relationships/image" Target="../media/image237.png"/><Relationship Id="rId5" Type="http://schemas.openxmlformats.org/officeDocument/2006/relationships/image" Target="../media/image238.png"/><Relationship Id="rId6" Type="http://schemas.openxmlformats.org/officeDocument/2006/relationships/image" Target="../media/image208.png"/><Relationship Id="rId7" Type="http://schemas.openxmlformats.org/officeDocument/2006/relationships/image" Target="../media/image209.png"/><Relationship Id="rId8" Type="http://schemas.openxmlformats.org/officeDocument/2006/relationships/image" Target="../media/image210.png"/><Relationship Id="rId9" Type="http://schemas.openxmlformats.org/officeDocument/2006/relationships/image" Target="../media/image211.png"/><Relationship Id="rId10" Type="http://schemas.openxmlformats.org/officeDocument/2006/relationships/image" Target="../media/image239.png"/><Relationship Id="rId11" Type="http://schemas.openxmlformats.org/officeDocument/2006/relationships/image" Target="../media/image213.png"/><Relationship Id="rId12" Type="http://schemas.openxmlformats.org/officeDocument/2006/relationships/image" Target="../media/image214.png"/><Relationship Id="rId13" Type="http://schemas.openxmlformats.org/officeDocument/2006/relationships/image" Target="../media/image215.png"/><Relationship Id="rId14" Type="http://schemas.openxmlformats.org/officeDocument/2006/relationships/image" Target="../media/image225.png"/><Relationship Id="rId15" Type="http://schemas.openxmlformats.org/officeDocument/2006/relationships/image" Target="../media/image226.png"/><Relationship Id="rId16" Type="http://schemas.openxmlformats.org/officeDocument/2006/relationships/image" Target="../media/image227.png"/><Relationship Id="rId17" Type="http://schemas.openxmlformats.org/officeDocument/2006/relationships/image" Target="../media/image228.png"/><Relationship Id="rId18" Type="http://schemas.openxmlformats.org/officeDocument/2006/relationships/image" Target="../media/image229.png"/><Relationship Id="rId19" Type="http://schemas.openxmlformats.org/officeDocument/2006/relationships/image" Target="../media/image230.png"/><Relationship Id="rId20" Type="http://schemas.openxmlformats.org/officeDocument/2006/relationships/slideLayout" Target="../slideLayouts/slideLayout1.xml"/><Relationship Id="rId21"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240.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241.png"/><Relationship Id="rId11" Type="http://schemas.openxmlformats.org/officeDocument/2006/relationships/image" Target="../media/image242.png"/><Relationship Id="rId12" Type="http://schemas.openxmlformats.org/officeDocument/2006/relationships/image" Target="../media/image243.png"/><Relationship Id="rId13" Type="http://schemas.openxmlformats.org/officeDocument/2006/relationships/slideLayout" Target="../slideLayouts/slideLayout1.xml"/><Relationship Id="rId1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244.png"/><Relationship Id="rId3" Type="http://schemas.openxmlformats.org/officeDocument/2006/relationships/image" Target="../media/image245.png"/><Relationship Id="rId4" Type="http://schemas.openxmlformats.org/officeDocument/2006/relationships/image" Target="../media/image246.png"/><Relationship Id="rId5" Type="http://schemas.openxmlformats.org/officeDocument/2006/relationships/image" Target="../media/image24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248.png"/><Relationship Id="rId9" Type="http://schemas.openxmlformats.org/officeDocument/2006/relationships/image" Target="../media/image69.png"/><Relationship Id="rId10" Type="http://schemas.openxmlformats.org/officeDocument/2006/relationships/image" Target="../media/image70.png"/><Relationship Id="rId11" Type="http://schemas.openxmlformats.org/officeDocument/2006/relationships/image" Target="../media/image249.png"/><Relationship Id="rId12" Type="http://schemas.openxmlformats.org/officeDocument/2006/relationships/image" Target="../media/image250.png"/><Relationship Id="rId13" Type="http://schemas.openxmlformats.org/officeDocument/2006/relationships/slideLayout" Target="../slideLayouts/slideLayout1.xml"/><Relationship Id="rId1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103.png"/><Relationship Id="rId6" Type="http://schemas.openxmlformats.org/officeDocument/2006/relationships/image" Target="../media/image255.png"/><Relationship Id="rId7" Type="http://schemas.openxmlformats.org/officeDocument/2006/relationships/image" Target="../media/image256.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257.png"/><Relationship Id="rId11" Type="http://schemas.openxmlformats.org/officeDocument/2006/relationships/image" Target="../media/image69.png"/><Relationship Id="rId12" Type="http://schemas.openxmlformats.org/officeDocument/2006/relationships/image" Target="../media/image70.png"/><Relationship Id="rId13" Type="http://schemas.openxmlformats.org/officeDocument/2006/relationships/image" Target="../media/image258.png"/><Relationship Id="rId14" Type="http://schemas.openxmlformats.org/officeDocument/2006/relationships/image" Target="../media/image259.png"/><Relationship Id="rId15" Type="http://schemas.openxmlformats.org/officeDocument/2006/relationships/slideLayout" Target="../slideLayouts/slideLayout1.xml"/><Relationship Id="rId16"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260.png"/><Relationship Id="rId2" Type="http://schemas.openxmlformats.org/officeDocument/2006/relationships/image" Target="../media/image261.png"/><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image" Target="../media/image262.png"/><Relationship Id="rId6" Type="http://schemas.openxmlformats.org/officeDocument/2006/relationships/image" Target="../media/image263.png"/><Relationship Id="rId7" Type="http://schemas.openxmlformats.org/officeDocument/2006/relationships/image" Target="../media/image264.png"/><Relationship Id="rId8" Type="http://schemas.openxmlformats.org/officeDocument/2006/relationships/slideLayout" Target="../slideLayouts/slideLayout1.xml"/><Relationship Id="rId9"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265.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266.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image" Target="../media/image267.png"/><Relationship Id="rId8" Type="http://schemas.openxmlformats.org/officeDocument/2006/relationships/image" Target="../media/image268.png"/><Relationship Id="rId9" Type="http://schemas.openxmlformats.org/officeDocument/2006/relationships/image" Target="../media/image269.png"/><Relationship Id="rId10" Type="http://schemas.openxmlformats.org/officeDocument/2006/relationships/image" Target="../media/image270.png"/><Relationship Id="rId11" Type="http://schemas.openxmlformats.org/officeDocument/2006/relationships/image" Target="../media/image147.png"/><Relationship Id="rId12" Type="http://schemas.openxmlformats.org/officeDocument/2006/relationships/image" Target="../media/image271.png"/><Relationship Id="rId13" Type="http://schemas.openxmlformats.org/officeDocument/2006/relationships/image" Target="../media/image272.png"/><Relationship Id="rId14" Type="http://schemas.openxmlformats.org/officeDocument/2006/relationships/image" Target="../media/image273.png"/><Relationship Id="rId15" Type="http://schemas.openxmlformats.org/officeDocument/2006/relationships/image" Target="../media/image274.png"/><Relationship Id="rId16" Type="http://schemas.openxmlformats.org/officeDocument/2006/relationships/image" Target="../media/image275.png"/><Relationship Id="rId17" Type="http://schemas.openxmlformats.org/officeDocument/2006/relationships/slideLayout" Target="../slideLayouts/slideLayout1.xml"/><Relationship Id="rId18"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276.png"/><Relationship Id="rId2" Type="http://schemas.openxmlformats.org/officeDocument/2006/relationships/image" Target="../media/image277.png"/><Relationship Id="rId3" Type="http://schemas.openxmlformats.org/officeDocument/2006/relationships/image" Target="../media/image278.png"/><Relationship Id="rId4" Type="http://schemas.openxmlformats.org/officeDocument/2006/relationships/image" Target="../media/image279.png"/><Relationship Id="rId5" Type="http://schemas.openxmlformats.org/officeDocument/2006/relationships/image" Target="../media/image280.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281.png"/><Relationship Id="rId9" Type="http://schemas.openxmlformats.org/officeDocument/2006/relationships/image" Target="../media/image282.png"/><Relationship Id="rId10" Type="http://schemas.openxmlformats.org/officeDocument/2006/relationships/image" Target="../media/image283.png"/><Relationship Id="rId11" Type="http://schemas.openxmlformats.org/officeDocument/2006/relationships/image" Target="../media/image284.png"/><Relationship Id="rId12" Type="http://schemas.openxmlformats.org/officeDocument/2006/relationships/image" Target="../media/image285.png"/><Relationship Id="rId13" Type="http://schemas.openxmlformats.org/officeDocument/2006/relationships/image" Target="../media/image286.png"/><Relationship Id="rId14" Type="http://schemas.openxmlformats.org/officeDocument/2006/relationships/image" Target="../media/image287.png"/><Relationship Id="rId15" Type="http://schemas.openxmlformats.org/officeDocument/2006/relationships/image" Target="../media/image288.png"/><Relationship Id="rId16" Type="http://schemas.openxmlformats.org/officeDocument/2006/relationships/image" Target="../media/image289.png"/><Relationship Id="rId17" Type="http://schemas.openxmlformats.org/officeDocument/2006/relationships/image" Target="../media/image290.png"/><Relationship Id="rId18" Type="http://schemas.openxmlformats.org/officeDocument/2006/relationships/slideLayout" Target="../slideLayouts/slideLayout1.xml"/><Relationship Id="rId19"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image" Target="../media/image294.png"/><Relationship Id="rId5" Type="http://schemas.openxmlformats.org/officeDocument/2006/relationships/image" Target="../media/image295.png"/><Relationship Id="rId6" Type="http://schemas.openxmlformats.org/officeDocument/2006/relationships/slideLayout" Target="../slideLayouts/slideLayout1.xml"/><Relationship Id="rId7"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8" Type="http://schemas.openxmlformats.org/officeDocument/2006/relationships/image" Target="../media/image27.png"/><Relationship Id="rId19" Type="http://schemas.openxmlformats.org/officeDocument/2006/relationships/slideLayout" Target="../slideLayouts/slideLayout1.xml"/><Relationship Id="rId20"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296.png"/><Relationship Id="rId2" Type="http://schemas.openxmlformats.org/officeDocument/2006/relationships/image" Target="../media/image297.png"/><Relationship Id="rId3" Type="http://schemas.openxmlformats.org/officeDocument/2006/relationships/image" Target="../media/image298.png"/><Relationship Id="rId4" Type="http://schemas.openxmlformats.org/officeDocument/2006/relationships/image" Target="../media/image299.png"/><Relationship Id="rId5" Type="http://schemas.openxmlformats.org/officeDocument/2006/relationships/image" Target="../media/image300.png"/><Relationship Id="rId6" Type="http://schemas.openxmlformats.org/officeDocument/2006/relationships/slideLayout" Target="../slideLayouts/slideLayout1.xml"/><Relationship Id="rId7"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image" Target="../media/image304.png"/><Relationship Id="rId5" Type="http://schemas.openxmlformats.org/officeDocument/2006/relationships/image" Target="../media/image305.png"/><Relationship Id="rId6" Type="http://schemas.openxmlformats.org/officeDocument/2006/relationships/slideLayout" Target="../slideLayouts/slideLayout1.xml"/><Relationship Id="rId7"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306.png"/><Relationship Id="rId2" Type="http://schemas.openxmlformats.org/officeDocument/2006/relationships/image" Target="../media/image208.png"/><Relationship Id="rId3" Type="http://schemas.openxmlformats.org/officeDocument/2006/relationships/image" Target="../media/image209.png"/><Relationship Id="rId4" Type="http://schemas.openxmlformats.org/officeDocument/2006/relationships/image" Target="../media/image210.png"/><Relationship Id="rId5" Type="http://schemas.openxmlformats.org/officeDocument/2006/relationships/image" Target="../media/image307.png"/><Relationship Id="rId6" Type="http://schemas.openxmlformats.org/officeDocument/2006/relationships/image" Target="../media/image308.png"/><Relationship Id="rId7" Type="http://schemas.openxmlformats.org/officeDocument/2006/relationships/image" Target="../media/image309.png"/><Relationship Id="rId8" Type="http://schemas.openxmlformats.org/officeDocument/2006/relationships/image" Target="../media/image310.png"/><Relationship Id="rId9" Type="http://schemas.openxmlformats.org/officeDocument/2006/relationships/image" Target="../media/image311.png"/><Relationship Id="rId10" Type="http://schemas.openxmlformats.org/officeDocument/2006/relationships/image" Target="../media/image216.png"/><Relationship Id="rId11" Type="http://schemas.openxmlformats.org/officeDocument/2006/relationships/image" Target="../media/image217.png"/><Relationship Id="rId12" Type="http://schemas.openxmlformats.org/officeDocument/2006/relationships/image" Target="../media/image312.png"/><Relationship Id="rId13" Type="http://schemas.openxmlformats.org/officeDocument/2006/relationships/image" Target="../media/image313.png"/><Relationship Id="rId14" Type="http://schemas.openxmlformats.org/officeDocument/2006/relationships/image" Target="../media/image314.png"/><Relationship Id="rId15" Type="http://schemas.openxmlformats.org/officeDocument/2006/relationships/image" Target="../media/image315.png"/><Relationship Id="rId16" Type="http://schemas.openxmlformats.org/officeDocument/2006/relationships/image" Target="../media/image205.png"/><Relationship Id="rId17" Type="http://schemas.openxmlformats.org/officeDocument/2006/relationships/slideLayout" Target="../slideLayouts/slideLayout1.xml"/><Relationship Id="rId18"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316.png"/><Relationship Id="rId2" Type="http://schemas.openxmlformats.org/officeDocument/2006/relationships/image" Target="../media/image317.png"/><Relationship Id="rId3" Type="http://schemas.openxmlformats.org/officeDocument/2006/relationships/image" Target="../media/image318.png"/><Relationship Id="rId4" Type="http://schemas.openxmlformats.org/officeDocument/2006/relationships/slideLayout" Target="../slideLayouts/slideLayout1.xml"/><Relationship Id="rId5"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319.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320.png"/><Relationship Id="rId5" Type="http://schemas.openxmlformats.org/officeDocument/2006/relationships/image" Target="../media/image321.png"/><Relationship Id="rId6" Type="http://schemas.openxmlformats.org/officeDocument/2006/relationships/image" Target="../media/image322.png"/><Relationship Id="rId7" Type="http://schemas.openxmlformats.org/officeDocument/2006/relationships/image" Target="../media/image323.png"/><Relationship Id="rId8" Type="http://schemas.openxmlformats.org/officeDocument/2006/relationships/image" Target="../media/image324.png"/><Relationship Id="rId9" Type="http://schemas.openxmlformats.org/officeDocument/2006/relationships/image" Target="../media/image325.png"/><Relationship Id="rId10" Type="http://schemas.openxmlformats.org/officeDocument/2006/relationships/image" Target="../media/image326.png"/><Relationship Id="rId11" Type="http://schemas.openxmlformats.org/officeDocument/2006/relationships/image" Target="../media/image327.png"/><Relationship Id="rId12" Type="http://schemas.openxmlformats.org/officeDocument/2006/relationships/image" Target="../media/image328.png"/><Relationship Id="rId13" Type="http://schemas.openxmlformats.org/officeDocument/2006/relationships/image" Target="../media/image329.png"/><Relationship Id="rId14" Type="http://schemas.openxmlformats.org/officeDocument/2006/relationships/image" Target="../media/image330.png"/><Relationship Id="rId15" Type="http://schemas.openxmlformats.org/officeDocument/2006/relationships/image" Target="../media/image331.png"/><Relationship Id="rId16" Type="http://schemas.openxmlformats.org/officeDocument/2006/relationships/image" Target="../media/image332.png"/><Relationship Id="rId17" Type="http://schemas.openxmlformats.org/officeDocument/2006/relationships/image" Target="../media/image333.png"/><Relationship Id="rId18" Type="http://schemas.openxmlformats.org/officeDocument/2006/relationships/image" Target="../media/image334.png"/><Relationship Id="rId19" Type="http://schemas.openxmlformats.org/officeDocument/2006/relationships/image" Target="../media/image335.png"/><Relationship Id="rId20" Type="http://schemas.openxmlformats.org/officeDocument/2006/relationships/image" Target="../media/image336.png"/><Relationship Id="rId21" Type="http://schemas.openxmlformats.org/officeDocument/2006/relationships/image" Target="../media/image337.png"/><Relationship Id="rId22" Type="http://schemas.openxmlformats.org/officeDocument/2006/relationships/image" Target="../media/image338.png"/><Relationship Id="rId23" Type="http://schemas.openxmlformats.org/officeDocument/2006/relationships/slideLayout" Target="../slideLayouts/slideLayout1.xml"/><Relationship Id="rId2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339.png"/><Relationship Id="rId2" Type="http://schemas.openxmlformats.org/officeDocument/2006/relationships/image" Target="../media/image340.png"/><Relationship Id="rId3" Type="http://schemas.openxmlformats.org/officeDocument/2006/relationships/image" Target="../media/image341.png"/><Relationship Id="rId4" Type="http://schemas.openxmlformats.org/officeDocument/2006/relationships/image" Target="../media/image342.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343.png"/><Relationship Id="rId8" Type="http://schemas.openxmlformats.org/officeDocument/2006/relationships/image" Target="../media/image344.png"/><Relationship Id="rId9" Type="http://schemas.openxmlformats.org/officeDocument/2006/relationships/image" Target="../media/image345.png"/><Relationship Id="rId10" Type="http://schemas.openxmlformats.org/officeDocument/2006/relationships/image" Target="../media/image346.png"/><Relationship Id="rId11" Type="http://schemas.openxmlformats.org/officeDocument/2006/relationships/image" Target="../media/image347.png"/><Relationship Id="rId12" Type="http://schemas.openxmlformats.org/officeDocument/2006/relationships/image" Target="../media/image348.png"/><Relationship Id="rId13" Type="http://schemas.openxmlformats.org/officeDocument/2006/relationships/image" Target="../media/image349.png"/><Relationship Id="rId14" Type="http://schemas.openxmlformats.org/officeDocument/2006/relationships/image" Target="../media/image350.png"/><Relationship Id="rId15" Type="http://schemas.openxmlformats.org/officeDocument/2006/relationships/image" Target="../media/image351.png"/><Relationship Id="rId16" Type="http://schemas.openxmlformats.org/officeDocument/2006/relationships/image" Target="../media/image352.png"/><Relationship Id="rId17" Type="http://schemas.openxmlformats.org/officeDocument/2006/relationships/slideLayout" Target="../slideLayouts/slideLayout1.xml"/><Relationship Id="rId18"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353.png"/><Relationship Id="rId2" Type="http://schemas.openxmlformats.org/officeDocument/2006/relationships/image" Target="../media/image354.png"/><Relationship Id="rId3" Type="http://schemas.openxmlformats.org/officeDocument/2006/relationships/image" Target="../media/image355.png"/><Relationship Id="rId4" Type="http://schemas.openxmlformats.org/officeDocument/2006/relationships/image" Target="../media/image356.png"/><Relationship Id="rId5" Type="http://schemas.openxmlformats.org/officeDocument/2006/relationships/image" Target="../media/image357.png"/><Relationship Id="rId6" Type="http://schemas.openxmlformats.org/officeDocument/2006/relationships/slideLayout" Target="../slideLayouts/slideLayout1.xml"/><Relationship Id="rId7"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358.png"/><Relationship Id="rId2" Type="http://schemas.openxmlformats.org/officeDocument/2006/relationships/image" Target="../media/image359.png"/><Relationship Id="rId3" Type="http://schemas.openxmlformats.org/officeDocument/2006/relationships/image" Target="../media/image360.png"/><Relationship Id="rId4" Type="http://schemas.openxmlformats.org/officeDocument/2006/relationships/image" Target="../media/image361.png"/><Relationship Id="rId5" Type="http://schemas.openxmlformats.org/officeDocument/2006/relationships/slideLayout" Target="../slideLayouts/slideLayout1.xml"/><Relationship Id="rId6"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362.png"/><Relationship Id="rId2" Type="http://schemas.openxmlformats.org/officeDocument/2006/relationships/image" Target="../media/image363.png"/><Relationship Id="rId3" Type="http://schemas.openxmlformats.org/officeDocument/2006/relationships/image" Target="../media/image364.png"/><Relationship Id="rId4" Type="http://schemas.openxmlformats.org/officeDocument/2006/relationships/image" Target="../media/image365.png"/><Relationship Id="rId5" Type="http://schemas.openxmlformats.org/officeDocument/2006/relationships/image" Target="../media/image366.png"/><Relationship Id="rId6" Type="http://schemas.openxmlformats.org/officeDocument/2006/relationships/image" Target="../media/image367.png"/><Relationship Id="rId7" Type="http://schemas.openxmlformats.org/officeDocument/2006/relationships/image" Target="../media/image368.png"/><Relationship Id="rId8" Type="http://schemas.openxmlformats.org/officeDocument/2006/relationships/slideLayout" Target="../slideLayouts/slideLayout1.xml"/><Relationship Id="rId9"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369.png"/><Relationship Id="rId2" Type="http://schemas.openxmlformats.org/officeDocument/2006/relationships/image" Target="../media/image370.png"/><Relationship Id="rId3" Type="http://schemas.openxmlformats.org/officeDocument/2006/relationships/image" Target="../media/image371.png"/><Relationship Id="rId4" Type="http://schemas.openxmlformats.org/officeDocument/2006/relationships/image" Target="../media/image372.png"/><Relationship Id="rId5" Type="http://schemas.openxmlformats.org/officeDocument/2006/relationships/slideLayout" Target="../slideLayouts/slideLayout1.xml"/><Relationship Id="rId6"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customXml" Target="../ink/ink1.xml"/><Relationship Id="rId7" Type="http://schemas.openxmlformats.org/officeDocument/2006/relationships/customXml" Target="../ink/ink2.xml"/><Relationship Id="rId8" Type="http://schemas.openxmlformats.org/officeDocument/2006/relationships/customXml" Target="../ink/ink3.xml"/><Relationship Id="rId9" Type="http://schemas.openxmlformats.org/officeDocument/2006/relationships/customXml" Target="../ink/ink4.xml"/><Relationship Id="rId10" Type="http://schemas.openxmlformats.org/officeDocument/2006/relationships/customXml" Target="../ink/ink5.xml"/><Relationship Id="rId11" Type="http://schemas.openxmlformats.org/officeDocument/2006/relationships/customXml" Target="../ink/ink6.xml"/><Relationship Id="rId12" Type="http://schemas.openxmlformats.org/officeDocument/2006/relationships/customXml" Target="../ink/ink7.xml"/><Relationship Id="rId13" Type="http://schemas.openxmlformats.org/officeDocument/2006/relationships/customXml" Target="../ink/ink8.xml"/><Relationship Id="rId14" Type="http://schemas.openxmlformats.org/officeDocument/2006/relationships/customXml" Target="../ink/ink9.xml"/><Relationship Id="rId15" Type="http://schemas.openxmlformats.org/officeDocument/2006/relationships/customXml" Target="../ink/ink10.xml"/><Relationship Id="rId16" Type="http://schemas.openxmlformats.org/officeDocument/2006/relationships/customXml" Target="../ink/ink11.xml"/><Relationship Id="rId17" Type="http://schemas.openxmlformats.org/officeDocument/2006/relationships/customXml" Target="../ink/ink12.xml"/><Relationship Id="rId18" Type="http://schemas.openxmlformats.org/officeDocument/2006/relationships/customXml" Target="../ink/ink13.xml"/><Relationship Id="rId19" Type="http://schemas.openxmlformats.org/officeDocument/2006/relationships/customXml" Target="../ink/ink14.xml"/><Relationship Id="rId20" Type="http://schemas.openxmlformats.org/officeDocument/2006/relationships/customXml" Target="../ink/ink15.xml"/><Relationship Id="rId21" Type="http://schemas.openxmlformats.org/officeDocument/2006/relationships/customXml" Target="../ink/ink16.xml"/><Relationship Id="rId22" Type="http://schemas.openxmlformats.org/officeDocument/2006/relationships/customXml" Target="../ink/ink17.xml"/><Relationship Id="rId23" Type="http://schemas.openxmlformats.org/officeDocument/2006/relationships/customXml" Target="../ink/ink18.xml"/><Relationship Id="rId24" Type="http://schemas.openxmlformats.org/officeDocument/2006/relationships/customXml" Target="../ink/ink19.xml"/><Relationship Id="rId25" Type="http://schemas.openxmlformats.org/officeDocument/2006/relationships/customXml" Target="../ink/ink20.xml"/><Relationship Id="rId26" Type="http://schemas.openxmlformats.org/officeDocument/2006/relationships/customXml" Target="../ink/ink21.xml"/><Relationship Id="rId27" Type="http://schemas.openxmlformats.org/officeDocument/2006/relationships/customXml" Target="../ink/ink22.xml"/><Relationship Id="rId28" Type="http://schemas.openxmlformats.org/officeDocument/2006/relationships/customXml" Target="../ink/ink23.xml"/><Relationship Id="rId29" Type="http://schemas.openxmlformats.org/officeDocument/2006/relationships/customXml" Target="../ink/ink24.xml"/><Relationship Id="rId30" Type="http://schemas.openxmlformats.org/officeDocument/2006/relationships/customXml" Target="../ink/ink25.xml"/><Relationship Id="rId31" Type="http://schemas.openxmlformats.org/officeDocument/2006/relationships/customXml" Target="../ink/ink26.xml"/><Relationship Id="rId32" Type="http://schemas.openxmlformats.org/officeDocument/2006/relationships/customXml" Target="../ink/ink27.xml"/><Relationship Id="rId33" Type="http://schemas.openxmlformats.org/officeDocument/2006/relationships/customXml" Target="../ink/ink28.xml"/><Relationship Id="rId34" Type="http://schemas.openxmlformats.org/officeDocument/2006/relationships/customXml" Target="../ink/ink29.xml"/><Relationship Id="rId35" Type="http://schemas.openxmlformats.org/officeDocument/2006/relationships/customXml" Target="../ink/ink30.xml"/><Relationship Id="rId36" Type="http://schemas.openxmlformats.org/officeDocument/2006/relationships/customXml" Target="../ink/ink31.xml"/><Relationship Id="rId37" Type="http://schemas.openxmlformats.org/officeDocument/2006/relationships/customXml" Target="../ink/ink32.xml"/><Relationship Id="rId38" Type="http://schemas.openxmlformats.org/officeDocument/2006/relationships/customXml" Target="../ink/ink33.xml"/><Relationship Id="rId39" Type="http://schemas.openxmlformats.org/officeDocument/2006/relationships/customXml" Target="../ink/ink34.xml"/><Relationship Id="rId40" Type="http://schemas.openxmlformats.org/officeDocument/2006/relationships/customXml" Target="../ink/ink35.xml"/><Relationship Id="rId41" Type="http://schemas.openxmlformats.org/officeDocument/2006/relationships/customXml" Target="../ink/ink36.xml"/><Relationship Id="rId42" Type="http://schemas.openxmlformats.org/officeDocument/2006/relationships/customXml" Target="../ink/ink37.xml"/><Relationship Id="rId43" Type="http://schemas.openxmlformats.org/officeDocument/2006/relationships/customXml" Target="../ink/ink38.xml"/><Relationship Id="rId44" Type="http://schemas.openxmlformats.org/officeDocument/2006/relationships/customXml" Target="../ink/ink39.xml"/><Relationship Id="rId45" Type="http://schemas.openxmlformats.org/officeDocument/2006/relationships/customXml" Target="../ink/ink40.xml"/><Relationship Id="rId46" Type="http://schemas.openxmlformats.org/officeDocument/2006/relationships/customXml" Target="../ink/ink41.xml"/><Relationship Id="rId47" Type="http://schemas.openxmlformats.org/officeDocument/2006/relationships/customXml" Target="../ink/ink42.xml"/><Relationship Id="rId48" Type="http://schemas.openxmlformats.org/officeDocument/2006/relationships/customXml" Target="../ink/ink43.xml"/><Relationship Id="rId49" Type="http://schemas.openxmlformats.org/officeDocument/2006/relationships/customXml" Target="../ink/ink44.xml"/><Relationship Id="rId50" Type="http://schemas.openxmlformats.org/officeDocument/2006/relationships/customXml" Target="../ink/ink45.xml"/><Relationship Id="rId51" Type="http://schemas.openxmlformats.org/officeDocument/2006/relationships/customXml" Target="../ink/ink46.xml"/><Relationship Id="rId52" Type="http://schemas.openxmlformats.org/officeDocument/2006/relationships/customXml" Target="../ink/ink47.xml"/><Relationship Id="rId53" Type="http://schemas.openxmlformats.org/officeDocument/2006/relationships/customXml" Target="../ink/ink48.xml"/><Relationship Id="rId54" Type="http://schemas.openxmlformats.org/officeDocument/2006/relationships/customXml" Target="../ink/ink49.xml"/><Relationship Id="rId55" Type="http://schemas.openxmlformats.org/officeDocument/2006/relationships/customXml" Target="../ink/ink50.xml"/><Relationship Id="rId56" Type="http://schemas.openxmlformats.org/officeDocument/2006/relationships/customXml" Target="../ink/ink51.xml"/><Relationship Id="rId57" Type="http://schemas.openxmlformats.org/officeDocument/2006/relationships/customXml" Target="../ink/ink52.xml"/><Relationship Id="rId58" Type="http://schemas.openxmlformats.org/officeDocument/2006/relationships/customXml" Target="../ink/ink53.xml"/><Relationship Id="rId59" Type="http://schemas.openxmlformats.org/officeDocument/2006/relationships/customXml" Target="../ink/ink54.xml"/><Relationship Id="rId60" Type="http://schemas.openxmlformats.org/officeDocument/2006/relationships/customXml" Target="../ink/ink55.xml"/><Relationship Id="rId61" Type="http://schemas.openxmlformats.org/officeDocument/2006/relationships/customXml" Target="../ink/ink56.xml"/><Relationship Id="rId62" Type="http://schemas.openxmlformats.org/officeDocument/2006/relationships/customXml" Target="../ink/ink57.xml"/><Relationship Id="rId63" Type="http://schemas.openxmlformats.org/officeDocument/2006/relationships/slideLayout" Target="../slideLayouts/slideLayout1.xml"/><Relationship Id="rId6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373.png"/><Relationship Id="rId2" Type="http://schemas.openxmlformats.org/officeDocument/2006/relationships/image" Target="../media/image374.png"/><Relationship Id="rId3" Type="http://schemas.openxmlformats.org/officeDocument/2006/relationships/image" Target="../media/image375.png"/><Relationship Id="rId4" Type="http://schemas.openxmlformats.org/officeDocument/2006/relationships/image" Target="../media/image376.png"/><Relationship Id="rId5" Type="http://schemas.openxmlformats.org/officeDocument/2006/relationships/slideLayout" Target="../slideLayouts/slideLayout1.xml"/><Relationship Id="rId6"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377.png"/><Relationship Id="rId2" Type="http://schemas.openxmlformats.org/officeDocument/2006/relationships/image" Target="../media/image378.png"/><Relationship Id="rId3" Type="http://schemas.openxmlformats.org/officeDocument/2006/relationships/image" Target="../media/image379.png"/><Relationship Id="rId4" Type="http://schemas.openxmlformats.org/officeDocument/2006/relationships/image" Target="../media/image380.png"/><Relationship Id="rId5" Type="http://schemas.openxmlformats.org/officeDocument/2006/relationships/image" Target="../media/image381.png"/><Relationship Id="rId6" Type="http://schemas.openxmlformats.org/officeDocument/2006/relationships/image" Target="../media/image382.png"/><Relationship Id="rId7" Type="http://schemas.openxmlformats.org/officeDocument/2006/relationships/image" Target="../media/image383.png"/><Relationship Id="rId8" Type="http://schemas.openxmlformats.org/officeDocument/2006/relationships/image" Target="../media/image384.png"/><Relationship Id="rId9" Type="http://schemas.openxmlformats.org/officeDocument/2006/relationships/image" Target="../media/image385.png"/><Relationship Id="rId10" Type="http://schemas.openxmlformats.org/officeDocument/2006/relationships/image" Target="../media/image386.png"/><Relationship Id="rId11" Type="http://schemas.openxmlformats.org/officeDocument/2006/relationships/image" Target="../media/image387.png"/><Relationship Id="rId12" Type="http://schemas.openxmlformats.org/officeDocument/2006/relationships/image" Target="../media/image388.png"/><Relationship Id="rId13" Type="http://schemas.openxmlformats.org/officeDocument/2006/relationships/image" Target="../media/image389.png"/><Relationship Id="rId14" Type="http://schemas.openxmlformats.org/officeDocument/2006/relationships/image" Target="../media/image390.png"/><Relationship Id="rId15" Type="http://schemas.openxmlformats.org/officeDocument/2006/relationships/slideLayout" Target="../slideLayouts/slideLayout1.xml"/><Relationship Id="rId16"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slideLayout" Target="../slideLayouts/slideLayout1.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393.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394.png"/><Relationship Id="rId5" Type="http://schemas.openxmlformats.org/officeDocument/2006/relationships/image" Target="../media/image395.png"/><Relationship Id="rId6" Type="http://schemas.openxmlformats.org/officeDocument/2006/relationships/image" Target="../media/image396.png"/><Relationship Id="rId7" Type="http://schemas.openxmlformats.org/officeDocument/2006/relationships/image" Target="../media/image397.png"/><Relationship Id="rId8" Type="http://schemas.openxmlformats.org/officeDocument/2006/relationships/image" Target="../media/image398.png"/><Relationship Id="rId9" Type="http://schemas.openxmlformats.org/officeDocument/2006/relationships/image" Target="../media/image399.png"/><Relationship Id="rId10" Type="http://schemas.openxmlformats.org/officeDocument/2006/relationships/image" Target="../media/image400.png"/><Relationship Id="rId11" Type="http://schemas.openxmlformats.org/officeDocument/2006/relationships/image" Target="../media/image401.png"/><Relationship Id="rId12" Type="http://schemas.openxmlformats.org/officeDocument/2006/relationships/image" Target="../media/image402.png"/><Relationship Id="rId13" Type="http://schemas.openxmlformats.org/officeDocument/2006/relationships/image" Target="../media/image403.png"/><Relationship Id="rId14" Type="http://schemas.openxmlformats.org/officeDocument/2006/relationships/image" Target="../media/image404.png"/><Relationship Id="rId15" Type="http://schemas.openxmlformats.org/officeDocument/2006/relationships/image" Target="../media/image405.png"/><Relationship Id="rId16" Type="http://schemas.openxmlformats.org/officeDocument/2006/relationships/image" Target="../media/image406.png"/><Relationship Id="rId17" Type="http://schemas.openxmlformats.org/officeDocument/2006/relationships/image" Target="../media/image407.png"/><Relationship Id="rId18" Type="http://schemas.openxmlformats.org/officeDocument/2006/relationships/image" Target="../media/image408.png"/><Relationship Id="rId19" Type="http://schemas.openxmlformats.org/officeDocument/2006/relationships/image" Target="../media/image409.png"/><Relationship Id="rId20" Type="http://schemas.openxmlformats.org/officeDocument/2006/relationships/image" Target="../media/image410.png"/><Relationship Id="rId21" Type="http://schemas.openxmlformats.org/officeDocument/2006/relationships/image" Target="../media/image411.png"/><Relationship Id="rId22" Type="http://schemas.openxmlformats.org/officeDocument/2006/relationships/image" Target="../media/image412.png"/><Relationship Id="rId23" Type="http://schemas.openxmlformats.org/officeDocument/2006/relationships/image" Target="../media/image413.png"/><Relationship Id="rId24" Type="http://schemas.openxmlformats.org/officeDocument/2006/relationships/image" Target="../media/image414.png"/><Relationship Id="rId25" Type="http://schemas.openxmlformats.org/officeDocument/2006/relationships/image" Target="../media/image415.png"/><Relationship Id="rId26" Type="http://schemas.openxmlformats.org/officeDocument/2006/relationships/image" Target="../media/image416.png"/><Relationship Id="rId27" Type="http://schemas.openxmlformats.org/officeDocument/2006/relationships/image" Target="../media/image417.png"/><Relationship Id="rId28" Type="http://schemas.openxmlformats.org/officeDocument/2006/relationships/image" Target="../media/image418.png"/><Relationship Id="rId29" Type="http://schemas.openxmlformats.org/officeDocument/2006/relationships/slideLayout" Target="../slideLayouts/slideLayout1.xml"/><Relationship Id="rId30"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419.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420.png"/><Relationship Id="rId5" Type="http://schemas.openxmlformats.org/officeDocument/2006/relationships/image" Target="../media/image421.png"/><Relationship Id="rId6" Type="http://schemas.openxmlformats.org/officeDocument/2006/relationships/image" Target="../media/image422.png"/><Relationship Id="rId7" Type="http://schemas.openxmlformats.org/officeDocument/2006/relationships/image" Target="../media/image423.png"/><Relationship Id="rId8" Type="http://schemas.openxmlformats.org/officeDocument/2006/relationships/image" Target="../media/image424.png"/><Relationship Id="rId9" Type="http://schemas.openxmlformats.org/officeDocument/2006/relationships/image" Target="../media/image425.png"/><Relationship Id="rId10" Type="http://schemas.openxmlformats.org/officeDocument/2006/relationships/image" Target="../media/image426.png"/><Relationship Id="rId11" Type="http://schemas.openxmlformats.org/officeDocument/2006/relationships/image" Target="../media/image427.png"/><Relationship Id="rId12" Type="http://schemas.openxmlformats.org/officeDocument/2006/relationships/image" Target="../media/image428.png"/><Relationship Id="rId13" Type="http://schemas.openxmlformats.org/officeDocument/2006/relationships/image" Target="../media/image429.png"/><Relationship Id="rId14" Type="http://schemas.openxmlformats.org/officeDocument/2006/relationships/image" Target="../media/image430.png"/><Relationship Id="rId15" Type="http://schemas.openxmlformats.org/officeDocument/2006/relationships/image" Target="../media/image431.png"/><Relationship Id="rId16" Type="http://schemas.openxmlformats.org/officeDocument/2006/relationships/image" Target="../media/image432.png"/><Relationship Id="rId17" Type="http://schemas.openxmlformats.org/officeDocument/2006/relationships/image" Target="../media/image433.png"/><Relationship Id="rId18" Type="http://schemas.openxmlformats.org/officeDocument/2006/relationships/image" Target="../media/image434.png"/><Relationship Id="rId19" Type="http://schemas.openxmlformats.org/officeDocument/2006/relationships/image" Target="../media/image435.png"/><Relationship Id="rId20" Type="http://schemas.openxmlformats.org/officeDocument/2006/relationships/slideLayout" Target="../slideLayouts/slideLayout1.xml"/><Relationship Id="rId21"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436.png"/><Relationship Id="rId2" Type="http://schemas.openxmlformats.org/officeDocument/2006/relationships/image" Target="../media/image437.png"/><Relationship Id="rId3" Type="http://schemas.openxmlformats.org/officeDocument/2006/relationships/image" Target="../media/image438.png"/><Relationship Id="rId4" Type="http://schemas.openxmlformats.org/officeDocument/2006/relationships/image" Target="../media/image439.png"/><Relationship Id="rId5" Type="http://schemas.openxmlformats.org/officeDocument/2006/relationships/image" Target="../media/image440.png"/><Relationship Id="rId6" Type="http://schemas.openxmlformats.org/officeDocument/2006/relationships/slideLayout" Target="../slideLayouts/slideLayout1.xml"/><Relationship Id="rId7"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image" Target="../media/image442.png"/><Relationship Id="rId3" Type="http://schemas.openxmlformats.org/officeDocument/2006/relationships/image" Target="../media/image443.png"/><Relationship Id="rId4" Type="http://schemas.openxmlformats.org/officeDocument/2006/relationships/image" Target="../media/image361.png"/><Relationship Id="rId5" Type="http://schemas.openxmlformats.org/officeDocument/2006/relationships/slideLayout" Target="../slideLayouts/slideLayout1.xml"/><Relationship Id="rId6"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444.png"/><Relationship Id="rId2" Type="http://schemas.openxmlformats.org/officeDocument/2006/relationships/image" Target="../media/image445.png"/><Relationship Id="rId3" Type="http://schemas.openxmlformats.org/officeDocument/2006/relationships/image" Target="../media/image446.png"/><Relationship Id="rId4" Type="http://schemas.openxmlformats.org/officeDocument/2006/relationships/image" Target="../media/image447.png"/><Relationship Id="rId5" Type="http://schemas.openxmlformats.org/officeDocument/2006/relationships/image" Target="../media/image448.png"/><Relationship Id="rId6" Type="http://schemas.openxmlformats.org/officeDocument/2006/relationships/image" Target="../media/image449.png"/><Relationship Id="rId7" Type="http://schemas.openxmlformats.org/officeDocument/2006/relationships/image" Target="../media/image450.png"/><Relationship Id="rId8" Type="http://schemas.openxmlformats.org/officeDocument/2006/relationships/slideLayout" Target="../slideLayouts/slideLayout1.xml"/><Relationship Id="rId9"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451.png"/><Relationship Id="rId2" Type="http://schemas.openxmlformats.org/officeDocument/2006/relationships/image" Target="../media/image452.png"/><Relationship Id="rId3" Type="http://schemas.openxmlformats.org/officeDocument/2006/relationships/image" Target="../media/image453.png"/><Relationship Id="rId4" Type="http://schemas.openxmlformats.org/officeDocument/2006/relationships/image" Target="../media/image454.png"/><Relationship Id="rId5" Type="http://schemas.openxmlformats.org/officeDocument/2006/relationships/image" Target="../media/image455.png"/><Relationship Id="rId6" Type="http://schemas.openxmlformats.org/officeDocument/2006/relationships/slideLayout" Target="../slideLayouts/slideLayout1.xml"/><Relationship Id="rId7"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image" Target="../media/image377.png"/><Relationship Id="rId2" Type="http://schemas.openxmlformats.org/officeDocument/2006/relationships/image" Target="../media/image378.png"/><Relationship Id="rId3" Type="http://schemas.openxmlformats.org/officeDocument/2006/relationships/image" Target="../media/image379.png"/><Relationship Id="rId4" Type="http://schemas.openxmlformats.org/officeDocument/2006/relationships/image" Target="../media/image382.png"/><Relationship Id="rId5" Type="http://schemas.openxmlformats.org/officeDocument/2006/relationships/image" Target="../media/image383.png"/><Relationship Id="rId6" Type="http://schemas.openxmlformats.org/officeDocument/2006/relationships/image" Target="../media/image384.png"/><Relationship Id="rId7" Type="http://schemas.openxmlformats.org/officeDocument/2006/relationships/image" Target="../media/image456.png"/><Relationship Id="rId8" Type="http://schemas.openxmlformats.org/officeDocument/2006/relationships/slideLayout" Target="../slideLayouts/slideLayout1.xml"/><Relationship Id="rId9"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customXml" Target="../ink/ink58.xml"/><Relationship Id="rId2" Type="http://schemas.openxmlformats.org/officeDocument/2006/relationships/customXml" Target="../ink/ink59.xml"/><Relationship Id="rId3" Type="http://schemas.openxmlformats.org/officeDocument/2006/relationships/customXml" Target="../ink/ink60.xml"/><Relationship Id="rId4" Type="http://schemas.openxmlformats.org/officeDocument/2006/relationships/customXml" Target="../ink/ink61.xml"/><Relationship Id="rId5" Type="http://schemas.openxmlformats.org/officeDocument/2006/relationships/customXml" Target="../ink/ink62.xml"/><Relationship Id="rId6" Type="http://schemas.openxmlformats.org/officeDocument/2006/relationships/customXml" Target="../ink/ink63.xml"/><Relationship Id="rId7" Type="http://schemas.openxmlformats.org/officeDocument/2006/relationships/customXml" Target="../ink/ink64.xml"/><Relationship Id="rId8" Type="http://schemas.openxmlformats.org/officeDocument/2006/relationships/customXml" Target="../ink/ink65.xml"/><Relationship Id="rId9" Type="http://schemas.openxmlformats.org/officeDocument/2006/relationships/customXml" Target="../ink/ink66.xml"/><Relationship Id="rId10" Type="http://schemas.openxmlformats.org/officeDocument/2006/relationships/customXml" Target="../ink/ink67.xml"/><Relationship Id="rId11" Type="http://schemas.openxmlformats.org/officeDocument/2006/relationships/customXml" Target="../ink/ink68.xml"/><Relationship Id="rId12" Type="http://schemas.openxmlformats.org/officeDocument/2006/relationships/customXml" Target="../ink/ink69.xml"/><Relationship Id="rId13" Type="http://schemas.openxmlformats.org/officeDocument/2006/relationships/customXml" Target="../ink/ink70.xml"/><Relationship Id="rId14" Type="http://schemas.openxmlformats.org/officeDocument/2006/relationships/customXml" Target="../ink/ink71.xml"/><Relationship Id="rId15" Type="http://schemas.openxmlformats.org/officeDocument/2006/relationships/customXml" Target="../ink/ink72.xml"/><Relationship Id="rId16" Type="http://schemas.openxmlformats.org/officeDocument/2006/relationships/customXml" Target="../ink/ink73.xml"/><Relationship Id="rId17" Type="http://schemas.openxmlformats.org/officeDocument/2006/relationships/customXml" Target="../ink/ink74.xml"/><Relationship Id="rId18" Type="http://schemas.openxmlformats.org/officeDocument/2006/relationships/customXml" Target="../ink/ink75.xml"/><Relationship Id="rId19" Type="http://schemas.openxmlformats.org/officeDocument/2006/relationships/customXml" Target="../ink/ink76.xml"/><Relationship Id="rId20" Type="http://schemas.openxmlformats.org/officeDocument/2006/relationships/customXml" Target="../ink/ink77.xml"/><Relationship Id="rId21" Type="http://schemas.openxmlformats.org/officeDocument/2006/relationships/customXml" Target="../ink/ink78.xml"/><Relationship Id="rId22" Type="http://schemas.openxmlformats.org/officeDocument/2006/relationships/customXml" Target="../ink/ink79.xml"/><Relationship Id="rId23" Type="http://schemas.openxmlformats.org/officeDocument/2006/relationships/customXml" Target="../ink/ink80.xml"/><Relationship Id="rId24" Type="http://schemas.openxmlformats.org/officeDocument/2006/relationships/customXml" Target="../ink/ink81.xml"/><Relationship Id="rId25" Type="http://schemas.openxmlformats.org/officeDocument/2006/relationships/customXml" Target="../ink/ink82.xml"/><Relationship Id="rId26" Type="http://schemas.openxmlformats.org/officeDocument/2006/relationships/customXml" Target="../ink/ink83.xml"/><Relationship Id="rId27" Type="http://schemas.openxmlformats.org/officeDocument/2006/relationships/customXml" Target="../ink/ink84.xml"/><Relationship Id="rId28" Type="http://schemas.openxmlformats.org/officeDocument/2006/relationships/customXml" Target="../ink/ink85.xml"/><Relationship Id="rId29" Type="http://schemas.openxmlformats.org/officeDocument/2006/relationships/slideLayout" Target="../slideLayouts/slideLayout1.xml"/><Relationship Id="rId30"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customXml" Target="../ink/ink86.xml"/><Relationship Id="rId4" Type="http://schemas.openxmlformats.org/officeDocument/2006/relationships/customXml" Target="../ink/ink87.xml"/><Relationship Id="rId5" Type="http://schemas.openxmlformats.org/officeDocument/2006/relationships/customXml" Target="../ink/ink88.xml"/><Relationship Id="rId6" Type="http://schemas.openxmlformats.org/officeDocument/2006/relationships/customXml" Target="../ink/ink89.xml"/><Relationship Id="rId7" Type="http://schemas.openxmlformats.org/officeDocument/2006/relationships/customXml" Target="../ink/ink90.xml"/><Relationship Id="rId8" Type="http://schemas.openxmlformats.org/officeDocument/2006/relationships/customXml" Target="../ink/ink91.xml"/><Relationship Id="rId9" Type="http://schemas.openxmlformats.org/officeDocument/2006/relationships/customXml" Target="../ink/ink92.xml"/><Relationship Id="rId10" Type="http://schemas.openxmlformats.org/officeDocument/2006/relationships/customXml" Target="../ink/ink93.xml"/><Relationship Id="rId11" Type="http://schemas.openxmlformats.org/officeDocument/2006/relationships/customXml" Target="../ink/ink94.xml"/><Relationship Id="rId12" Type="http://schemas.openxmlformats.org/officeDocument/2006/relationships/customXml" Target="../ink/ink95.xml"/><Relationship Id="rId13" Type="http://schemas.openxmlformats.org/officeDocument/2006/relationships/customXml" Target="../ink/ink96.xml"/><Relationship Id="rId14" Type="http://schemas.openxmlformats.org/officeDocument/2006/relationships/customXml" Target="../ink/ink97.xml"/><Relationship Id="rId15" Type="http://schemas.openxmlformats.org/officeDocument/2006/relationships/customXml" Target="../ink/ink98.xml"/><Relationship Id="rId16" Type="http://schemas.openxmlformats.org/officeDocument/2006/relationships/customXml" Target="../ink/ink99.xml"/><Relationship Id="rId17" Type="http://schemas.openxmlformats.org/officeDocument/2006/relationships/customXml" Target="../ink/ink100.xml"/><Relationship Id="rId18" Type="http://schemas.openxmlformats.org/officeDocument/2006/relationships/customXml" Target="../ink/ink101.xml"/><Relationship Id="rId19" Type="http://schemas.openxmlformats.org/officeDocument/2006/relationships/customXml" Target="../ink/ink102.xml"/><Relationship Id="rId20" Type="http://schemas.openxmlformats.org/officeDocument/2006/relationships/customXml" Target="../ink/ink103.xml"/><Relationship Id="rId21" Type="http://schemas.openxmlformats.org/officeDocument/2006/relationships/customXml" Target="../ink/ink104.xml"/><Relationship Id="rId22" Type="http://schemas.openxmlformats.org/officeDocument/2006/relationships/customXml" Target="../ink/ink105.xml"/><Relationship Id="rId23" Type="http://schemas.openxmlformats.org/officeDocument/2006/relationships/customXml" Target="../ink/ink106.xml"/><Relationship Id="rId24" Type="http://schemas.openxmlformats.org/officeDocument/2006/relationships/customXml" Target="../ink/ink107.xml"/><Relationship Id="rId25" Type="http://schemas.openxmlformats.org/officeDocument/2006/relationships/customXml" Target="../ink/ink108.xml"/><Relationship Id="rId26" Type="http://schemas.openxmlformats.org/officeDocument/2006/relationships/customXml" Target="../ink/ink109.xml"/><Relationship Id="rId27" Type="http://schemas.openxmlformats.org/officeDocument/2006/relationships/customXml" Target="../ink/ink110.xml"/><Relationship Id="rId28" Type="http://schemas.openxmlformats.org/officeDocument/2006/relationships/customXml" Target="../ink/ink111.xml"/><Relationship Id="rId29" Type="http://schemas.openxmlformats.org/officeDocument/2006/relationships/customXml" Target="../ink/ink112.xml"/><Relationship Id="rId30" Type="http://schemas.openxmlformats.org/officeDocument/2006/relationships/slideLayout" Target="../slideLayouts/slideLayout1.xml"/><Relationship Id="rId31"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image" Target="../media/image43.png"/><Relationship Id="rId11" Type="http://schemas.openxmlformats.org/officeDocument/2006/relationships/customXml" Target="../ink/ink113.xml"/><Relationship Id="rId12" Type="http://schemas.openxmlformats.org/officeDocument/2006/relationships/slideLayout" Target="../slideLayouts/slideLayout1.xml"/><Relationship Id="rId1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33.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9" Type="http://schemas.openxmlformats.org/officeDocument/2006/relationships/image" Target="../media/image51.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slideLayout" Target="../slideLayouts/slideLayout1.xml"/><Relationship Id="rId1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82"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783"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84" name="TextBox 10"/>
          <p:cNvSpPr txBox="1"/>
          <p:nvPr/>
        </p:nvSpPr>
        <p:spPr>
          <a:xfrm>
            <a:off x="1622785" y="4911551"/>
            <a:ext cx="4461383" cy="461665"/>
          </a:xfrm>
          <a:prstGeom prst="rect"/>
          <a:noFill/>
        </p:spPr>
        <p:txBody>
          <a:bodyPr rtlCol="0" wrap="square">
            <a:spAutoFit/>
          </a:bodyPr>
          <a:p>
            <a:pPr algn="ctr"/>
            <a:r>
              <a:rPr altLang="en-US" b="1" dirty="0" sz="2400" lang="zh-CN">
                <a:solidFill>
                  <a:schemeClr val="accent1">
                    <a:lumMod val="75000"/>
                  </a:schemeClr>
                </a:solidFill>
                <a:latin typeface="Arial" panose="020B0604020202020204" pitchFamily="34" charset="0"/>
                <a:ea typeface="Arial Unicode MS" panose="020B0604020202020204" pitchFamily="34" charset="-122"/>
                <a:cs typeface="Arial" panose="020B0604020202020204" pitchFamily="34" charset="0"/>
              </a:rPr>
              <a:t>陈晓龙 </a:t>
            </a:r>
            <a:r>
              <a:rPr altLang="zh-CN" b="1" dirty="0" sz="2400" lang="en-US">
                <a:solidFill>
                  <a:schemeClr val="accent1">
                    <a:lumMod val="75000"/>
                  </a:schemeClr>
                </a:solidFill>
                <a:latin typeface="Arial" panose="020B0604020202020204" pitchFamily="34" charset="0"/>
                <a:ea typeface="Arial Unicode MS" panose="020B0604020202020204" pitchFamily="34" charset="-122"/>
                <a:cs typeface="Arial" panose="020B0604020202020204" pitchFamily="34" charset="0"/>
              </a:rPr>
              <a:t>Chen, Xiaolong</a:t>
            </a:r>
          </a:p>
        </p:txBody>
      </p:sp>
      <p:sp>
        <p:nvSpPr>
          <p:cNvPr id="1048785"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6"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7" name="Rectangle 1"/>
          <p:cNvSpPr/>
          <p:nvPr/>
        </p:nvSpPr>
        <p:spPr>
          <a:xfrm>
            <a:off x="2195736" y="5448570"/>
            <a:ext cx="3312368" cy="497840"/>
          </a:xfrm>
          <a:prstGeom prst="rect"/>
        </p:spPr>
        <p:txBody>
          <a:bodyPr wrap="square">
            <a:spAutoFit/>
          </a:bodyPr>
          <a:p>
            <a:pPr algn="ctr"/>
            <a:r>
              <a:rPr altLang="en-US" dirty="0" sz="2400" lang="zh-CN">
                <a:latin typeface="Arial" panose="020B0604020202020204" pitchFamily="34" charset="0"/>
                <a:ea typeface="Arial Unicode MS" panose="020B0604020202020204" pitchFamily="34" charset="-122"/>
                <a:cs typeface="Arial" panose="020B0604020202020204" pitchFamily="34" charset="0"/>
              </a:rPr>
              <a:t>电子与电气工程系 </a:t>
            </a:r>
            <a:r>
              <a:rPr altLang="zh-CN" dirty="0" sz="2400" lang="en-US">
                <a:latin typeface="Arial" panose="020B0604020202020204" pitchFamily="34" charset="0"/>
                <a:ea typeface="Arial Unicode MS" panose="020B0604020202020204" pitchFamily="34" charset="-122"/>
                <a:cs typeface="Arial" panose="020B0604020202020204" pitchFamily="34" charset="0"/>
              </a:rPr>
              <a:t>E</a:t>
            </a:r>
            <a:r>
              <a:rPr altLang="zh-CN" baseline="30000" dirty="0" sz="2400" lang="en-US">
                <a:latin typeface="Arial" panose="020B0604020202020204" pitchFamily="34" charset="0"/>
                <a:ea typeface="Arial Unicode MS" panose="020B0604020202020204" pitchFamily="34" charset="-122"/>
                <a:cs typeface="Arial" panose="020B0604020202020204" pitchFamily="34" charset="0"/>
              </a:rPr>
              <a:t>3</a:t>
            </a:r>
            <a:endParaRPr altLang="zh-CN" dirty="0" sz="2400" lang="en-US">
              <a:latin typeface="Arial" panose="020B0604020202020204" pitchFamily="34" charset="0"/>
              <a:ea typeface="Arial Unicode MS" panose="020B0604020202020204" pitchFamily="34" charset="-122"/>
              <a:cs typeface="Arial" panose="020B0604020202020204" pitchFamily="34" charset="0"/>
            </a:endParaRPr>
          </a:p>
        </p:txBody>
      </p:sp>
      <p:sp>
        <p:nvSpPr>
          <p:cNvPr id="1048788" name="Rounded Rectangle 3"/>
          <p:cNvSpPr/>
          <p:nvPr/>
        </p:nvSpPr>
        <p:spPr>
          <a:xfrm>
            <a:off x="683568" y="4662690"/>
            <a:ext cx="7848872" cy="1430606"/>
          </a:xfrm>
          <a:prstGeom prst="roundRect"/>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9"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45" name="组合 5"/>
          <p:cNvGrpSpPr/>
          <p:nvPr/>
        </p:nvGrpSpPr>
        <p:grpSpPr>
          <a:xfrm>
            <a:off x="6687574" y="4777615"/>
            <a:ext cx="1196794" cy="1184945"/>
            <a:chOff x="7227243" y="4993639"/>
            <a:chExt cx="1196794" cy="1184945"/>
          </a:xfrm>
        </p:grpSpPr>
        <p:pic>
          <p:nvPicPr>
            <p:cNvPr id="2097152" name="图片 2"/>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4"/>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
        <p:nvSpPr>
          <p:cNvPr id="1048790" name="矩形 8"/>
          <p:cNvSpPr/>
          <p:nvPr/>
        </p:nvSpPr>
        <p:spPr>
          <a:xfrm>
            <a:off x="249970" y="2356225"/>
            <a:ext cx="8527972" cy="1158241"/>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8 Signal Processing </a:t>
            </a:r>
          </a:p>
          <a:p>
            <a:pPr algn="ctr"/>
            <a:r>
              <a:rPr altLang="en-US" b="1" dirty="0" sz="3600" lang="zh-CN"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信号的</a:t>
            </a:r>
            <a:r>
              <a:rPr altLang="en-US" b="1" dirty="0" sz="3600" lang="zh-CN">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处理</a:t>
            </a:r>
            <a:endParaRPr altLang="zh-CN" b="1" dirty="0" sz="36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7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71" name="Text Box 12"/>
          <p:cNvSpPr txBox="1">
            <a:spLocks noChangeArrowheads="1"/>
          </p:cNvSpPr>
          <p:nvPr/>
        </p:nvSpPr>
        <p:spPr bwMode="auto">
          <a:xfrm>
            <a:off x="1596081" y="477603"/>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Active filter circuits </a:t>
            </a:r>
            <a:r>
              <a:rPr altLang="en-US" b="1" dirty="0" sz="2000" kumimoji="1" lang="zh-CN">
                <a:latin typeface="Arial" panose="020B0604020202020204" pitchFamily="34" charset="0"/>
                <a:cs typeface="Arial" panose="020B0604020202020204" pitchFamily="34" charset="0"/>
              </a:rPr>
              <a:t>有</a:t>
            </a:r>
            <a:r>
              <a:rPr altLang="en-US" b="1" dirty="0" sz="2000" kumimoji="1" lang="zh-CN" smtClean="0">
                <a:latin typeface="Arial" panose="020B0604020202020204" pitchFamily="34" charset="0"/>
                <a:cs typeface="Arial" panose="020B0604020202020204" pitchFamily="34" charset="0"/>
              </a:rPr>
              <a:t>源</a:t>
            </a:r>
            <a:r>
              <a:rPr altLang="en-US" b="1" dirty="0" sz="2000" kumimoji="1" lang="zh-CN">
                <a:latin typeface="Arial" panose="020B0604020202020204" pitchFamily="34" charset="0"/>
                <a:cs typeface="Arial" panose="020B0604020202020204" pitchFamily="34" charset="0"/>
              </a:rPr>
              <a:t>滤波电路</a:t>
            </a:r>
          </a:p>
        </p:txBody>
      </p:sp>
      <p:sp>
        <p:nvSpPr>
          <p:cNvPr id="1048772" name="Text Box 12"/>
          <p:cNvSpPr txBox="1">
            <a:spLocks noChangeArrowheads="1"/>
          </p:cNvSpPr>
          <p:nvPr/>
        </p:nvSpPr>
        <p:spPr bwMode="auto">
          <a:xfrm>
            <a:off x="984174" y="1177889"/>
            <a:ext cx="769846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Made of resistors, capacitors and active devices</a:t>
            </a:r>
            <a:endParaRPr altLang="en-US" dirty="0" sz="2000" kumimoji="1" lang="zh-CN">
              <a:latin typeface="Arial" panose="020B0604020202020204" pitchFamily="34" charset="0"/>
              <a:cs typeface="Arial" panose="020B0604020202020204" pitchFamily="34" charset="0"/>
            </a:endParaRPr>
          </a:p>
        </p:txBody>
      </p:sp>
      <p:sp>
        <p:nvSpPr>
          <p:cNvPr id="1048773" name="左大括号 30"/>
          <p:cNvSpPr/>
          <p:nvPr/>
        </p:nvSpPr>
        <p:spPr>
          <a:xfrm>
            <a:off x="1821048" y="2271583"/>
            <a:ext cx="254331" cy="3112075"/>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74" name="Text Box 12"/>
          <p:cNvSpPr txBox="1">
            <a:spLocks noChangeArrowheads="1"/>
          </p:cNvSpPr>
          <p:nvPr/>
        </p:nvSpPr>
        <p:spPr bwMode="auto">
          <a:xfrm>
            <a:off x="2238712" y="2148302"/>
            <a:ext cx="462442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Small size</a:t>
            </a:r>
            <a:endParaRPr altLang="en-US" dirty="0" sz="2000" kumimoji="1" lang="zh-CN">
              <a:latin typeface="Arial" panose="020B0604020202020204" pitchFamily="34" charset="0"/>
              <a:cs typeface="Arial" panose="020B0604020202020204" pitchFamily="34" charset="0"/>
            </a:endParaRPr>
          </a:p>
        </p:txBody>
      </p:sp>
      <p:sp>
        <p:nvSpPr>
          <p:cNvPr id="1048775" name="Text Box 12"/>
          <p:cNvSpPr txBox="1">
            <a:spLocks noChangeArrowheads="1"/>
          </p:cNvSpPr>
          <p:nvPr/>
        </p:nvSpPr>
        <p:spPr bwMode="auto">
          <a:xfrm>
            <a:off x="2238712" y="2944055"/>
            <a:ext cx="6109848"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Can amplifier signals in pass band </a:t>
            </a:r>
            <a:endParaRPr altLang="en-US" dirty="0" sz="2000" kumimoji="1" lang="zh-CN">
              <a:latin typeface="Arial" panose="020B0604020202020204" pitchFamily="34" charset="0"/>
              <a:cs typeface="Arial" panose="020B0604020202020204" pitchFamily="34" charset="0"/>
            </a:endParaRPr>
          </a:p>
        </p:txBody>
      </p:sp>
      <p:sp>
        <p:nvSpPr>
          <p:cNvPr id="1048776" name="Text Box 12"/>
          <p:cNvSpPr txBox="1">
            <a:spLocks noChangeArrowheads="1"/>
          </p:cNvSpPr>
          <p:nvPr/>
        </p:nvSpPr>
        <p:spPr bwMode="auto">
          <a:xfrm>
            <a:off x="2238712" y="3739808"/>
            <a:ext cx="6402662"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solidFill>
                  <a:srgbClr val="C00000"/>
                </a:solidFill>
                <a:latin typeface="Arial" panose="020B0604020202020204" pitchFamily="34" charset="0"/>
                <a:cs typeface="Arial" panose="020B0604020202020204" pitchFamily="34" charset="0"/>
              </a:rPr>
              <a:t>Small load effect  </a:t>
            </a:r>
            <a:r>
              <a:rPr altLang="en-US" dirty="0" sz="2400" kumimoji="1" lang="zh-CN" smtClean="0">
                <a:solidFill>
                  <a:srgbClr val="C00000"/>
                </a:solidFill>
                <a:latin typeface="Arial" panose="020B0604020202020204" pitchFamily="34" charset="0"/>
                <a:cs typeface="Arial" panose="020B0604020202020204" pitchFamily="34" charset="0"/>
              </a:rPr>
              <a:t>负载效应</a:t>
            </a:r>
            <a:r>
              <a:rPr altLang="en-US" dirty="0" sz="2400" kumimoji="1" lang="zh-CN">
                <a:solidFill>
                  <a:srgbClr val="C00000"/>
                </a:solidFill>
                <a:latin typeface="Arial" panose="020B0604020202020204" pitchFamily="34" charset="0"/>
                <a:cs typeface="Arial" panose="020B0604020202020204" pitchFamily="34" charset="0"/>
              </a:rPr>
              <a:t>小</a:t>
            </a:r>
            <a:endParaRPr altLang="en-US" dirty="0" sz="2000" kumimoji="1" lang="zh-CN">
              <a:solidFill>
                <a:srgbClr val="C00000"/>
              </a:solidFill>
              <a:latin typeface="Arial" panose="020B0604020202020204" pitchFamily="34" charset="0"/>
              <a:cs typeface="Arial" panose="020B0604020202020204" pitchFamily="34" charset="0"/>
            </a:endParaRPr>
          </a:p>
        </p:txBody>
      </p:sp>
      <p:sp>
        <p:nvSpPr>
          <p:cNvPr id="1048777" name="Text Box 12"/>
          <p:cNvSpPr txBox="1">
            <a:spLocks noChangeArrowheads="1"/>
          </p:cNvSpPr>
          <p:nvPr/>
        </p:nvSpPr>
        <p:spPr bwMode="auto">
          <a:xfrm>
            <a:off x="616548" y="3596787"/>
            <a:ext cx="120450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Merits</a:t>
            </a:r>
            <a:endParaRPr altLang="en-US" dirty="0" sz="2000" kumimoji="1" lang="zh-CN">
              <a:latin typeface="Arial" panose="020B0604020202020204" pitchFamily="34" charset="0"/>
              <a:cs typeface="Arial" panose="020B0604020202020204" pitchFamily="34" charset="0"/>
            </a:endParaRPr>
          </a:p>
        </p:txBody>
      </p:sp>
      <p:sp>
        <p:nvSpPr>
          <p:cNvPr id="1048778" name="Text Box 12"/>
          <p:cNvSpPr txBox="1">
            <a:spLocks noChangeArrowheads="1"/>
          </p:cNvSpPr>
          <p:nvPr/>
        </p:nvSpPr>
        <p:spPr bwMode="auto">
          <a:xfrm>
            <a:off x="2238712" y="4606262"/>
            <a:ext cx="6402662"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Can have multistage to realize high order filter circuits </a:t>
            </a:r>
            <a:r>
              <a:rPr altLang="en-US" dirty="0" sz="2400" kumimoji="1" lang="zh-CN" smtClean="0">
                <a:latin typeface="Arial" panose="020B0604020202020204" pitchFamily="34" charset="0"/>
                <a:cs typeface="Arial" panose="020B0604020202020204" pitchFamily="34" charset="0"/>
              </a:rPr>
              <a:t>可以多级相联，组成高阶滤波器</a:t>
            </a:r>
            <a:endParaRPr altLang="en-US" dirty="0" sz="2000" kumimoji="1" lang="zh-CN">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21" name="Text Box 12"/>
          <p:cNvSpPr txBox="1">
            <a:spLocks noChangeArrowheads="1"/>
          </p:cNvSpPr>
          <p:nvPr/>
        </p:nvSpPr>
        <p:spPr bwMode="auto">
          <a:xfrm>
            <a:off x="1596081" y="477603"/>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Active filter circuits </a:t>
            </a:r>
            <a:r>
              <a:rPr altLang="en-US" b="1" dirty="0" sz="2000" kumimoji="1" lang="zh-CN">
                <a:latin typeface="Arial" panose="020B0604020202020204" pitchFamily="34" charset="0"/>
                <a:cs typeface="Arial" panose="020B0604020202020204" pitchFamily="34" charset="0"/>
              </a:rPr>
              <a:t>有</a:t>
            </a:r>
            <a:r>
              <a:rPr altLang="en-US" b="1" dirty="0" sz="2000" kumimoji="1" lang="zh-CN" smtClean="0">
                <a:latin typeface="Arial" panose="020B0604020202020204" pitchFamily="34" charset="0"/>
                <a:cs typeface="Arial" panose="020B0604020202020204" pitchFamily="34" charset="0"/>
              </a:rPr>
              <a:t>源</a:t>
            </a:r>
            <a:r>
              <a:rPr altLang="en-US" b="1" dirty="0" sz="2000" kumimoji="1" lang="zh-CN">
                <a:latin typeface="Arial" panose="020B0604020202020204" pitchFamily="34" charset="0"/>
                <a:cs typeface="Arial" panose="020B0604020202020204" pitchFamily="34" charset="0"/>
              </a:rPr>
              <a:t>滤波电路</a:t>
            </a:r>
          </a:p>
        </p:txBody>
      </p:sp>
      <p:sp>
        <p:nvSpPr>
          <p:cNvPr id="1048722" name="Text Box 12"/>
          <p:cNvSpPr txBox="1">
            <a:spLocks noChangeArrowheads="1"/>
          </p:cNvSpPr>
          <p:nvPr/>
        </p:nvSpPr>
        <p:spPr bwMode="auto">
          <a:xfrm>
            <a:off x="984174" y="1177889"/>
            <a:ext cx="769846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Made of resistors, capacitors and active devices</a:t>
            </a:r>
            <a:endParaRPr altLang="en-US" dirty="0" sz="2000" kumimoji="1" lang="zh-CN">
              <a:latin typeface="Arial" panose="020B0604020202020204" pitchFamily="34" charset="0"/>
              <a:cs typeface="Arial" panose="020B0604020202020204" pitchFamily="34" charset="0"/>
            </a:endParaRPr>
          </a:p>
        </p:txBody>
      </p:sp>
      <p:sp>
        <p:nvSpPr>
          <p:cNvPr id="1048723" name="左大括号 35"/>
          <p:cNvSpPr/>
          <p:nvPr/>
        </p:nvSpPr>
        <p:spPr>
          <a:xfrm>
            <a:off x="2641706" y="2438642"/>
            <a:ext cx="276161" cy="2214080"/>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724" name="Text Box 12"/>
          <p:cNvSpPr txBox="1">
            <a:spLocks noChangeArrowheads="1"/>
          </p:cNvSpPr>
          <p:nvPr/>
        </p:nvSpPr>
        <p:spPr bwMode="auto">
          <a:xfrm>
            <a:off x="3121332" y="2311963"/>
            <a:ext cx="6022668"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Pass band is narrow</a:t>
            </a:r>
            <a:endParaRPr altLang="en-US" dirty="0" sz="2000" kumimoji="1" lang="zh-CN">
              <a:latin typeface="Arial" panose="020B0604020202020204" pitchFamily="34" charset="0"/>
              <a:cs typeface="Arial" panose="020B0604020202020204" pitchFamily="34" charset="0"/>
            </a:endParaRPr>
          </a:p>
        </p:txBody>
      </p:sp>
      <p:sp>
        <p:nvSpPr>
          <p:cNvPr id="1048725" name="Text Box 12"/>
          <p:cNvSpPr txBox="1">
            <a:spLocks noChangeArrowheads="1"/>
          </p:cNvSpPr>
          <p:nvPr/>
        </p:nvSpPr>
        <p:spPr bwMode="auto">
          <a:xfrm>
            <a:off x="3121333" y="3314849"/>
            <a:ext cx="359797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Need DC power supply</a:t>
            </a:r>
            <a:endParaRPr altLang="en-US" dirty="0" sz="2000" kumimoji="1" lang="zh-CN">
              <a:latin typeface="Arial" panose="020B0604020202020204" pitchFamily="34" charset="0"/>
              <a:cs typeface="Arial" panose="020B0604020202020204" pitchFamily="34" charset="0"/>
            </a:endParaRPr>
          </a:p>
        </p:txBody>
      </p:sp>
      <p:sp>
        <p:nvSpPr>
          <p:cNvPr id="1048726" name="Text Box 12"/>
          <p:cNvSpPr txBox="1">
            <a:spLocks noChangeArrowheads="1"/>
          </p:cNvSpPr>
          <p:nvPr/>
        </p:nvSpPr>
        <p:spPr bwMode="auto">
          <a:xfrm>
            <a:off x="967985" y="3314848"/>
            <a:ext cx="1571988"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Drawback</a:t>
            </a:r>
            <a:endParaRPr altLang="en-US" dirty="0" sz="2000" kumimoji="1" lang="zh-CN">
              <a:latin typeface="Arial" panose="020B0604020202020204" pitchFamily="34" charset="0"/>
              <a:cs typeface="Arial" panose="020B0604020202020204" pitchFamily="34" charset="0"/>
            </a:endParaRPr>
          </a:p>
        </p:txBody>
      </p:sp>
      <p:sp>
        <p:nvSpPr>
          <p:cNvPr id="1048727" name="Text Box 12"/>
          <p:cNvSpPr txBox="1">
            <a:spLocks noChangeArrowheads="1"/>
          </p:cNvSpPr>
          <p:nvPr/>
        </p:nvSpPr>
        <p:spPr bwMode="auto">
          <a:xfrm>
            <a:off x="3117202" y="4317735"/>
            <a:ext cx="5631249"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Applied in low-frequency, low voltage, low power circuits</a:t>
            </a:r>
            <a:endParaRPr altLang="en-US" dirty="0" sz="2000" kumimoji="1" lang="zh-CN">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47" name="Text Box 12"/>
          <p:cNvSpPr txBox="1">
            <a:spLocks noChangeArrowheads="1"/>
          </p:cNvSpPr>
          <p:nvPr/>
        </p:nvSpPr>
        <p:spPr bwMode="auto">
          <a:xfrm>
            <a:off x="1596081" y="477603"/>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Active filter circuits </a:t>
            </a:r>
            <a:r>
              <a:rPr altLang="en-US" b="1" dirty="0" sz="2000" kumimoji="1" lang="zh-CN">
                <a:latin typeface="Arial" panose="020B0604020202020204" pitchFamily="34" charset="0"/>
                <a:cs typeface="Arial" panose="020B0604020202020204" pitchFamily="34" charset="0"/>
              </a:rPr>
              <a:t>有</a:t>
            </a:r>
            <a:r>
              <a:rPr altLang="en-US" b="1" dirty="0" sz="2000" kumimoji="1" lang="zh-CN" smtClean="0">
                <a:latin typeface="Arial" panose="020B0604020202020204" pitchFamily="34" charset="0"/>
                <a:cs typeface="Arial" panose="020B0604020202020204" pitchFamily="34" charset="0"/>
              </a:rPr>
              <a:t>源</a:t>
            </a:r>
            <a:r>
              <a:rPr altLang="en-US" b="1" dirty="0" sz="2000" kumimoji="1" lang="zh-CN">
                <a:latin typeface="Arial" panose="020B0604020202020204" pitchFamily="34" charset="0"/>
                <a:cs typeface="Arial" panose="020B0604020202020204" pitchFamily="34" charset="0"/>
              </a:rPr>
              <a:t>滤波电路</a:t>
            </a:r>
          </a:p>
        </p:txBody>
      </p:sp>
      <p:grpSp>
        <p:nvGrpSpPr>
          <p:cNvPr id="97" name="组合 70"/>
          <p:cNvGrpSpPr/>
          <p:nvPr/>
        </p:nvGrpSpPr>
        <p:grpSpPr>
          <a:xfrm>
            <a:off x="725738" y="2624656"/>
            <a:ext cx="2799220" cy="1068603"/>
            <a:chOff x="5334622" y="1429618"/>
            <a:chExt cx="2799220" cy="1068603"/>
          </a:xfrm>
        </p:grpSpPr>
        <p:grpSp>
          <p:nvGrpSpPr>
            <p:cNvPr id="98" name="组合 71"/>
            <p:cNvGrpSpPr/>
            <p:nvPr/>
          </p:nvGrpSpPr>
          <p:grpSpPr>
            <a:xfrm>
              <a:off x="5334622" y="1429618"/>
              <a:ext cx="2799220" cy="1068603"/>
              <a:chOff x="5334622" y="1429618"/>
              <a:chExt cx="2799220" cy="1068603"/>
            </a:xfrm>
          </p:grpSpPr>
          <p:grpSp>
            <p:nvGrpSpPr>
              <p:cNvPr id="99" name="组合 73"/>
              <p:cNvGrpSpPr/>
              <p:nvPr/>
            </p:nvGrpSpPr>
            <p:grpSpPr>
              <a:xfrm>
                <a:off x="5334622" y="1429618"/>
                <a:ext cx="2799220" cy="1068603"/>
                <a:chOff x="728044" y="1942238"/>
                <a:chExt cx="2799220" cy="1068603"/>
              </a:xfrm>
            </p:grpSpPr>
            <p:grpSp>
              <p:nvGrpSpPr>
                <p:cNvPr id="100" name="组合 76"/>
                <p:cNvGrpSpPr/>
                <p:nvPr/>
              </p:nvGrpSpPr>
              <p:grpSpPr>
                <a:xfrm>
                  <a:off x="728044" y="1942238"/>
                  <a:ext cx="2799220" cy="1068603"/>
                  <a:chOff x="728044" y="1942238"/>
                  <a:chExt cx="2799220" cy="1068603"/>
                </a:xfrm>
              </p:grpSpPr>
              <p:grpSp>
                <p:nvGrpSpPr>
                  <p:cNvPr id="101" name="组合 78"/>
                  <p:cNvGrpSpPr/>
                  <p:nvPr/>
                </p:nvGrpSpPr>
                <p:grpSpPr>
                  <a:xfrm>
                    <a:off x="728044" y="1942238"/>
                    <a:ext cx="2799220" cy="1068603"/>
                    <a:chOff x="719655" y="2090911"/>
                    <a:chExt cx="2799220" cy="1068603"/>
                  </a:xfrm>
                </p:grpSpPr>
                <p:sp>
                  <p:nvSpPr>
                    <p:cNvPr id="1048648" name="Text Box 12"/>
                    <p:cNvSpPr txBox="1">
                      <a:spLocks noChangeArrowheads="1"/>
                    </p:cNvSpPr>
                    <p:nvPr/>
                  </p:nvSpPr>
                  <p:spPr bwMode="auto">
                    <a:xfrm>
                      <a:off x="1808393" y="2189702"/>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8649"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50"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51"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52" name="椭圆 86"/>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3" name="椭圆 87"/>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4" name="椭圆 88"/>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5" name="椭圆 89"/>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6" name="Line 133"/>
                    <p:cNvSpPr>
                      <a:spLocks noChangeShapeType="1"/>
                    </p:cNvSpPr>
                    <p:nvPr/>
                  </p:nvSpPr>
                  <p:spPr bwMode="auto">
                    <a:xfrm rot="5400000" flipH="1">
                      <a:off x="2414174" y="2376465"/>
                      <a:ext cx="42909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57" name="Rectangle 136"/>
                    <p:cNvSpPr>
                      <a:spLocks noChangeArrowheads="1"/>
                    </p:cNvSpPr>
                    <p:nvPr/>
                  </p:nvSpPr>
                  <p:spPr bwMode="auto">
                    <a:xfrm rot="5400000">
                      <a:off x="1925823" y="19734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58" name="Text Box 12"/>
                    <p:cNvSpPr txBox="1">
                      <a:spLocks noChangeArrowheads="1"/>
                    </p:cNvSpPr>
                    <p:nvPr/>
                  </p:nvSpPr>
                  <p:spPr bwMode="auto">
                    <a:xfrm>
                      <a:off x="2151969" y="24454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8659"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660"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661"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1"/>
                      <a:stretch>
                        <a:fillRect l="-18750" t="-15385" r="-22917" b="-17308"/>
                      </a:stretch>
                    </a:blipFill>
                  </p:spPr>
                  <p:txBody>
                    <a:bodyPr/>
                    <a:p>
                      <a:r>
                        <a:rPr altLang="en-US" lang="zh-CN">
                          <a:noFill/>
                        </a:rPr>
                        <a:t> </a:t>
                      </a:r>
                    </a:p>
                  </p:txBody>
                </p:sp>
                <p:sp>
                  <p:nvSpPr>
                    <p:cNvPr id="1048662"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663"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8664" name="文本框 98"/>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2"/>
                      <a:stretch>
                        <a:fillRect l="-17857" t="-15385" r="-3571" b="-11538"/>
                      </a:stretch>
                    </a:blipFill>
                  </p:spPr>
                  <p:txBody>
                    <a:bodyPr/>
                    <a:p>
                      <a:r>
                        <a:rPr altLang="en-US" lang="zh-CN">
                          <a:noFill/>
                        </a:rPr>
                        <a:t> </a:t>
                      </a:r>
                    </a:p>
                  </p:txBody>
                </p:sp>
              </p:grpSp>
              <p:grpSp>
                <p:nvGrpSpPr>
                  <p:cNvPr id="102" name="组合 79"/>
                  <p:cNvGrpSpPr/>
                  <p:nvPr/>
                </p:nvGrpSpPr>
                <p:grpSpPr>
                  <a:xfrm rot="5400000">
                    <a:off x="2590270" y="2338250"/>
                    <a:ext cx="93677" cy="301851"/>
                    <a:chOff x="1931278" y="1861483"/>
                    <a:chExt cx="93677" cy="301851"/>
                  </a:xfrm>
                </p:grpSpPr>
                <p:sp>
                  <p:nvSpPr>
                    <p:cNvPr id="1048665" name="Line 133"/>
                    <p:cNvSpPr>
                      <a:spLocks noChangeShapeType="1"/>
                    </p:cNvSpPr>
                    <p:nvPr/>
                  </p:nvSpPr>
                  <p:spPr bwMode="auto">
                    <a:xfrm rot="5400000" flipH="1">
                      <a:off x="1780352"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66" name="Line 133"/>
                    <p:cNvSpPr>
                      <a:spLocks noChangeShapeType="1"/>
                    </p:cNvSpPr>
                    <p:nvPr/>
                  </p:nvSpPr>
                  <p:spPr bwMode="auto">
                    <a:xfrm rot="5400000" flipH="1">
                      <a:off x="1874029"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sp>
              <p:nvSpPr>
                <p:cNvPr id="1048667" name="Line 133"/>
                <p:cNvSpPr>
                  <a:spLocks noChangeShapeType="1"/>
                </p:cNvSpPr>
                <p:nvPr/>
              </p:nvSpPr>
              <p:spPr bwMode="auto">
                <a:xfrm rot="5400000" flipH="1">
                  <a:off x="2438597" y="2740662"/>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8668" name="Line 133"/>
              <p:cNvSpPr>
                <a:spLocks noChangeShapeType="1"/>
              </p:cNvSpPr>
              <p:nvPr/>
            </p:nvSpPr>
            <p:spPr bwMode="auto">
              <a:xfrm rot="5400000" flipH="1">
                <a:off x="7169934" y="1963018"/>
                <a:ext cx="928393"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8669" name="Rectangle 136"/>
              <p:cNvSpPr>
                <a:spLocks noChangeArrowheads="1"/>
              </p:cNvSpPr>
              <p:nvPr/>
            </p:nvSpPr>
            <p:spPr bwMode="auto">
              <a:xfrm rot="10800000">
                <a:off x="7563672" y="1784184"/>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670" name="矩形 72"/>
            <p:cNvSpPr>
              <a:spLocks noChangeAspect="1" noMove="1" noResize="1" noRot="1" noAdjustHandles="1" noEditPoints="1" noChangeArrowheads="1" noChangeShapeType="1" noTextEdit="1"/>
            </p:cNvSpPr>
            <p:nvPr/>
          </p:nvSpPr>
          <p:spPr>
            <a:xfrm>
              <a:off x="7150550" y="1447571"/>
              <a:ext cx="522771" cy="400110"/>
            </a:xfrm>
            <a:prstGeom prst="rect"/>
            <a:blipFill>
              <a:blip xmlns:r="http://schemas.openxmlformats.org/officeDocument/2006/relationships" r:embed="rId3"/>
              <a:stretch>
                <a:fillRect b="-1515"/>
              </a:stretch>
            </a:blipFill>
          </p:spPr>
          <p:txBody>
            <a:bodyPr/>
            <a:p>
              <a:r>
                <a:rPr altLang="en-US" lang="zh-CN">
                  <a:noFill/>
                </a:rPr>
                <a:t> </a:t>
              </a:r>
            </a:p>
          </p:txBody>
        </p:sp>
      </p:grpSp>
      <p:sp>
        <p:nvSpPr>
          <p:cNvPr id="1048671" name="右箭头 99"/>
          <p:cNvSpPr/>
          <p:nvPr/>
        </p:nvSpPr>
        <p:spPr>
          <a:xfrm>
            <a:off x="3868091" y="2941014"/>
            <a:ext cx="503434" cy="45530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3" name="组合 101"/>
          <p:cNvGrpSpPr/>
          <p:nvPr/>
        </p:nvGrpSpPr>
        <p:grpSpPr>
          <a:xfrm>
            <a:off x="4651529" y="2073039"/>
            <a:ext cx="3754021" cy="2087704"/>
            <a:chOff x="4692625" y="2278523"/>
            <a:chExt cx="3754021" cy="2087704"/>
          </a:xfrm>
        </p:grpSpPr>
        <p:grpSp>
          <p:nvGrpSpPr>
            <p:cNvPr id="104" name="组合 69"/>
            <p:cNvGrpSpPr/>
            <p:nvPr/>
          </p:nvGrpSpPr>
          <p:grpSpPr>
            <a:xfrm>
              <a:off x="4692625" y="2278523"/>
              <a:ext cx="3754021" cy="2087704"/>
              <a:chOff x="4985439" y="2227152"/>
              <a:chExt cx="3754021" cy="2087704"/>
            </a:xfrm>
          </p:grpSpPr>
          <p:grpSp>
            <p:nvGrpSpPr>
              <p:cNvPr id="105" name="组合 10"/>
              <p:cNvGrpSpPr/>
              <p:nvPr/>
            </p:nvGrpSpPr>
            <p:grpSpPr>
              <a:xfrm>
                <a:off x="5167745" y="2227152"/>
                <a:ext cx="3473142" cy="2087704"/>
                <a:chOff x="4950552" y="1509696"/>
                <a:chExt cx="3473142" cy="2087704"/>
              </a:xfrm>
            </p:grpSpPr>
            <p:grpSp>
              <p:nvGrpSpPr>
                <p:cNvPr id="106" name="组合 19"/>
                <p:cNvGrpSpPr/>
                <p:nvPr/>
              </p:nvGrpSpPr>
              <p:grpSpPr>
                <a:xfrm>
                  <a:off x="4950552" y="1509696"/>
                  <a:ext cx="3473142" cy="2087704"/>
                  <a:chOff x="4950552" y="1509696"/>
                  <a:chExt cx="3473142" cy="2087704"/>
                </a:xfrm>
              </p:grpSpPr>
              <p:grpSp>
                <p:nvGrpSpPr>
                  <p:cNvPr id="107" name="组合 29"/>
                  <p:cNvGrpSpPr/>
                  <p:nvPr/>
                </p:nvGrpSpPr>
                <p:grpSpPr>
                  <a:xfrm>
                    <a:off x="4950552" y="1509696"/>
                    <a:ext cx="3473142" cy="2087704"/>
                    <a:chOff x="1157504" y="1452663"/>
                    <a:chExt cx="3473142" cy="2087704"/>
                  </a:xfrm>
                </p:grpSpPr>
                <p:grpSp>
                  <p:nvGrpSpPr>
                    <p:cNvPr id="108" name="组合 40"/>
                    <p:cNvGrpSpPr/>
                    <p:nvPr/>
                  </p:nvGrpSpPr>
                  <p:grpSpPr>
                    <a:xfrm>
                      <a:off x="1157504" y="1469936"/>
                      <a:ext cx="2945413" cy="2070431"/>
                      <a:chOff x="2099797" y="3238872"/>
                      <a:chExt cx="2945413" cy="2070431"/>
                    </a:xfrm>
                  </p:grpSpPr>
                  <p:cxnSp>
                    <p:nvCxnSpPr>
                      <p:cNvPr id="3145755" name="直接连接符 51"/>
                      <p:cNvCxnSpPr>
                        <a:cxnSpLocks/>
                      </p:cNvCxnSpPr>
                      <p:nvPr/>
                    </p:nvCxnSpPr>
                    <p:spPr>
                      <a:xfrm flipH="1">
                        <a:off x="3273256" y="530930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6" name="直接连接符 52"/>
                      <p:cNvCxnSpPr>
                        <a:cxnSpLocks/>
                      </p:cNvCxnSpPr>
                      <p:nvPr/>
                    </p:nvCxnSpPr>
                    <p:spPr>
                      <a:xfrm flipH="1">
                        <a:off x="3214879" y="3716251"/>
                        <a:ext cx="564169" cy="353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7" name="直接连接符 53"/>
                      <p:cNvCxnSpPr>
                        <a:cxnSpLocks/>
                      </p:cNvCxnSpPr>
                      <p:nvPr/>
                    </p:nvCxnSpPr>
                    <p:spPr>
                      <a:xfrm flipH="1">
                        <a:off x="2099797" y="4284288"/>
                        <a:ext cx="16751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8" name="直接连接符 54"/>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9" name="直接连接符 55"/>
                      <p:cNvCxnSpPr>
                        <a:cxnSpLocks/>
                      </p:cNvCxnSpPr>
                      <p:nvPr/>
                    </p:nvCxnSpPr>
                    <p:spPr>
                      <a:xfrm>
                        <a:off x="3399091" y="4284288"/>
                        <a:ext cx="0" cy="4489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7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4"/>
                      <a:stretch>
                        <a:fillRect l="-4878" r="-7317"/>
                      </a:stretch>
                    </a:blipFill>
                    <a:ln w="28575">
                      <a:noFill/>
                      <a:miter lim="800000"/>
                      <a:headEnd/>
                      <a:tailEnd/>
                    </a:ln>
                  </p:spPr>
                  <p:txBody>
                    <a:bodyPr/>
                    <a:p>
                      <a:r>
                        <a:rPr altLang="en-US" lang="zh-CN">
                          <a:noFill/>
                        </a:rPr>
                        <a:t> </a:t>
                      </a:r>
                    </a:p>
                  </p:txBody>
                </p:sp>
                <p:sp>
                  <p:nvSpPr>
                    <p:cNvPr id="104867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5"/>
                      <a:stretch>
                        <a:fillRect l="-5660" r="-5660" b="-12000"/>
                      </a:stretch>
                    </a:blipFill>
                    <a:ln w="28575">
                      <a:noFill/>
                      <a:miter lim="800000"/>
                      <a:headEnd/>
                      <a:tailEnd/>
                    </a:ln>
                  </p:spPr>
                  <p:txBody>
                    <a:bodyPr/>
                    <a:p>
                      <a:r>
                        <a:rPr altLang="en-US" lang="zh-CN">
                          <a:noFill/>
                        </a:rPr>
                        <a:t> </a:t>
                      </a:r>
                    </a:p>
                  </p:txBody>
                </p:sp>
                <p:sp>
                  <p:nvSpPr>
                    <p:cNvPr id="104867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75"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76"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60" name="直接连接符 48"/>
                    <p:cNvCxnSpPr>
                      <a:cxnSpLocks/>
                    </p:cNvCxnSpPr>
                    <p:nvPr/>
                  </p:nvCxnSpPr>
                  <p:spPr>
                    <a:xfrm>
                      <a:off x="4090216" y="1452663"/>
                      <a:ext cx="0" cy="20331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61" name="直接连接符 30"/>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77" name="矩形 21"/>
                <p:cNvSpPr/>
                <p:nvPr/>
              </p:nvSpPr>
              <p:spPr>
                <a:xfrm rot="5400000">
                  <a:off x="7688946" y="288282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8" name="文本框 22"/>
                <p:cNvSpPr txBox="1">
                  <a:spLocks noChangeAspect="1" noMove="1" noResize="1" noRot="1" noAdjustHandles="1" noEditPoints="1" noChangeArrowheads="1" noChangeShapeType="1" noTextEdit="1"/>
                </p:cNvSpPr>
                <p:nvPr/>
              </p:nvSpPr>
              <p:spPr bwMode="auto">
                <a:xfrm>
                  <a:off x="7419787" y="2801367"/>
                  <a:ext cx="350930" cy="307777"/>
                </a:xfrm>
                <a:prstGeom prst="rect"/>
                <a:blipFill>
                  <a:blip xmlns:r="http://schemas.openxmlformats.org/officeDocument/2006/relationships" r:embed="rId6"/>
                  <a:stretch>
                    <a:fillRect l="-13793" r="-5172" b="-22000"/>
                  </a:stretch>
                </a:blipFill>
                <a:ln>
                  <a:noFill/>
                </a:ln>
                <a:effectLst/>
              </p:spPr>
              <p:txBody>
                <a:bodyPr/>
                <a:p>
                  <a:r>
                    <a:rPr altLang="en-US" lang="zh-CN">
                      <a:noFill/>
                    </a:rPr>
                    <a:t> </a:t>
                  </a:r>
                </a:p>
              </p:txBody>
            </p:sp>
            <p:sp>
              <p:nvSpPr>
                <p:cNvPr id="1048679" name="Oval 3165"/>
                <p:cNvSpPr>
                  <a:spLocks noChangeArrowheads="1"/>
                </p:cNvSpPr>
                <p:nvPr/>
              </p:nvSpPr>
              <p:spPr bwMode="auto">
                <a:xfrm>
                  <a:off x="6177795" y="250957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62" name="直接连接符 57"/>
              <p:cNvCxnSpPr>
                <a:cxnSpLocks/>
              </p:cNvCxnSpPr>
              <p:nvPr/>
            </p:nvCxnSpPr>
            <p:spPr>
              <a:xfrm flipH="1">
                <a:off x="6282827" y="373882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3" name="直接连接符 58"/>
              <p:cNvCxnSpPr>
                <a:cxnSpLocks/>
              </p:cNvCxnSpPr>
              <p:nvPr/>
            </p:nvCxnSpPr>
            <p:spPr>
              <a:xfrm flipH="1">
                <a:off x="6282851" y="385658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4" name="直接连接符 59"/>
              <p:cNvCxnSpPr>
                <a:cxnSpLocks/>
              </p:cNvCxnSpPr>
              <p:nvPr/>
            </p:nvCxnSpPr>
            <p:spPr>
              <a:xfrm>
                <a:off x="6467039" y="3865876"/>
                <a:ext cx="0" cy="4489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0" name="矩形 60"/>
              <p:cNvSpPr/>
              <p:nvPr/>
            </p:nvSpPr>
            <p:spPr>
              <a:xfrm>
                <a:off x="5654681" y="3217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1" name="Oval 3165"/>
              <p:cNvSpPr>
                <a:spLocks noChangeArrowheads="1"/>
              </p:cNvSpPr>
              <p:nvPr/>
            </p:nvSpPr>
            <p:spPr bwMode="auto">
              <a:xfrm>
                <a:off x="5042344" y="3217734"/>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82" name="文本框 63"/>
              <p:cNvSpPr txBox="1">
                <a:spLocks noChangeAspect="1" noMove="1" noResize="1" noRot="1" noAdjustHandles="1" noEditPoints="1" noChangeArrowheads="1" noChangeShapeType="1" noTextEdit="1"/>
              </p:cNvSpPr>
              <p:nvPr/>
            </p:nvSpPr>
            <p:spPr>
              <a:xfrm>
                <a:off x="4985439" y="3414067"/>
                <a:ext cx="289951" cy="317523"/>
              </a:xfrm>
              <a:prstGeom prst="rect"/>
              <a:blipFill>
                <a:blip xmlns:r="http://schemas.openxmlformats.org/officeDocument/2006/relationships" r:embed="rId7"/>
                <a:stretch>
                  <a:fillRect l="-18750" t="-15385" r="-22917" b="-17308"/>
                </a:stretch>
              </a:blipFill>
            </p:spPr>
            <p:txBody>
              <a:bodyPr/>
              <a:p>
                <a:r>
                  <a:rPr altLang="en-US" lang="zh-CN">
                    <a:noFill/>
                  </a:rPr>
                  <a:t> </a:t>
                </a:r>
              </a:p>
            </p:txBody>
          </p:sp>
          <p:sp>
            <p:nvSpPr>
              <p:cNvPr id="1048683" name="文本框 64"/>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8"/>
                <a:stretch>
                  <a:fillRect l="-17857" t="-15385" r="-3571" b="-11538"/>
                </a:stretch>
              </a:blipFill>
            </p:spPr>
            <p:txBody>
              <a:bodyPr/>
              <a:p>
                <a:r>
                  <a:rPr altLang="en-US" lang="zh-CN">
                    <a:noFill/>
                  </a:rPr>
                  <a:t> </a:t>
                </a:r>
              </a:p>
            </p:txBody>
          </p:sp>
          <p:cxnSp>
            <p:nvCxnSpPr>
              <p:cNvPr id="3145765" name="直接连接符 65"/>
              <p:cNvCxnSpPr>
                <a:cxnSpLocks/>
              </p:cNvCxnSpPr>
              <p:nvPr/>
            </p:nvCxnSpPr>
            <p:spPr>
              <a:xfrm flipH="1">
                <a:off x="7974622" y="426027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4" name="文本框 66"/>
              <p:cNvSpPr txBox="1">
                <a:spLocks noChangeAspect="1" noMove="1" noResize="1" noRot="1" noAdjustHandles="1" noEditPoints="1" noChangeArrowheads="1" noChangeShapeType="1" noTextEdit="1"/>
              </p:cNvSpPr>
              <p:nvPr/>
            </p:nvSpPr>
            <p:spPr bwMode="auto">
              <a:xfrm>
                <a:off x="5753939" y="2873413"/>
                <a:ext cx="241540" cy="307777"/>
              </a:xfrm>
              <a:prstGeom prst="rect"/>
              <a:blipFill>
                <a:blip xmlns:r="http://schemas.openxmlformats.org/officeDocument/2006/relationships" r:embed="rId9"/>
                <a:stretch>
                  <a:fillRect l="-20000" r="-20000" b="-9804"/>
                </a:stretch>
              </a:blipFill>
              <a:ln>
                <a:noFill/>
              </a:ln>
              <a:effectLst/>
            </p:spPr>
            <p:txBody>
              <a:bodyPr/>
              <a:p>
                <a:r>
                  <a:rPr altLang="en-US" lang="zh-CN">
                    <a:noFill/>
                  </a:rPr>
                  <a:t> </a:t>
                </a:r>
              </a:p>
            </p:txBody>
          </p:sp>
          <p:sp>
            <p:nvSpPr>
              <p:cNvPr id="1048685" name="文本框 67"/>
              <p:cNvSpPr txBox="1">
                <a:spLocks noChangeAspect="1" noMove="1" noResize="1" noRot="1" noAdjustHandles="1" noEditPoints="1" noChangeArrowheads="1" noChangeShapeType="1" noTextEdit="1"/>
              </p:cNvSpPr>
              <p:nvPr/>
            </p:nvSpPr>
            <p:spPr bwMode="auto">
              <a:xfrm>
                <a:off x="6005335" y="3620817"/>
                <a:ext cx="241540" cy="307777"/>
              </a:xfrm>
              <a:prstGeom prst="rect"/>
              <a:blipFill>
                <a:blip xmlns:r="http://schemas.openxmlformats.org/officeDocument/2006/relationships" r:embed="rId10"/>
                <a:stretch>
                  <a:fillRect l="-17500" r="-17500" b="-10000"/>
                </a:stretch>
              </a:blipFill>
              <a:ln>
                <a:noFill/>
              </a:ln>
              <a:effectLst/>
            </p:spPr>
            <p:txBody>
              <a:bodyPr/>
              <a:p>
                <a:r>
                  <a:rPr altLang="en-US" lang="zh-CN">
                    <a:noFill/>
                  </a:rPr>
                  <a:t> </a:t>
                </a:r>
              </a:p>
            </p:txBody>
          </p:sp>
          <p:sp>
            <p:nvSpPr>
              <p:cNvPr id="1048686" name="文本框 68"/>
              <p:cNvSpPr txBox="1">
                <a:spLocks noChangeAspect="1" noMove="1" noResize="1" noRot="1" noAdjustHandles="1" noEditPoints="1" noChangeArrowheads="1" noChangeShapeType="1" noTextEdit="1"/>
              </p:cNvSpPr>
              <p:nvPr/>
            </p:nvSpPr>
            <p:spPr>
              <a:xfrm>
                <a:off x="6322061" y="2896058"/>
                <a:ext cx="346057" cy="351956"/>
              </a:xfrm>
              <a:prstGeom prst="rect"/>
              <a:blipFill>
                <a:blip xmlns:r="http://schemas.openxmlformats.org/officeDocument/2006/relationships" r:embed="rId11"/>
                <a:stretch>
                  <a:fillRect l="-15789" t="-12069" r="-7018" b="-17241"/>
                </a:stretch>
              </a:blipFill>
            </p:spPr>
            <p:txBody>
              <a:bodyPr/>
              <a:p>
                <a:r>
                  <a:rPr altLang="en-US" lang="zh-CN">
                    <a:noFill/>
                  </a:rPr>
                  <a:t> </a:t>
                </a:r>
              </a:p>
            </p:txBody>
          </p:sp>
        </p:grpSp>
        <p:sp>
          <p:nvSpPr>
            <p:cNvPr id="1048687"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688" name="文本框 102"/>
          <p:cNvSpPr txBox="1">
            <a:spLocks noChangeAspect="1" noMove="1" noResize="1" noRot="1" noAdjustHandles="1" noEditPoints="1" noChangeArrowheads="1" noChangeShapeType="1" noTextEdit="1"/>
          </p:cNvSpPr>
          <p:nvPr/>
        </p:nvSpPr>
        <p:spPr>
          <a:xfrm>
            <a:off x="5207217" y="4901691"/>
            <a:ext cx="1329525" cy="351956"/>
          </a:xfrm>
          <a:prstGeom prst="rect"/>
          <a:blipFill>
            <a:blip xmlns:r="http://schemas.openxmlformats.org/officeDocument/2006/relationships" r:embed="rId12"/>
            <a:stretch>
              <a:fillRect t="-10345" b="-17241"/>
            </a:stretch>
          </a:blipFill>
        </p:spPr>
        <p:txBody>
          <a:bodyPr/>
          <a:p>
            <a:r>
              <a:rPr altLang="en-US" lang="zh-CN">
                <a:noFill/>
              </a:rPr>
              <a:t> </a:t>
            </a:r>
          </a:p>
        </p:txBody>
      </p:sp>
      <p:sp>
        <p:nvSpPr>
          <p:cNvPr id="1048689" name="矩形 103"/>
          <p:cNvSpPr>
            <a:spLocks noChangeAspect="1" noMove="1" noResize="1" noRot="1" noAdjustHandles="1" noEditPoints="1" noChangeArrowheads="1" noChangeShapeType="1" noTextEdit="1"/>
          </p:cNvSpPr>
          <p:nvPr/>
        </p:nvSpPr>
        <p:spPr>
          <a:xfrm>
            <a:off x="6286626" y="4457180"/>
            <a:ext cx="1425839" cy="1228157"/>
          </a:xfrm>
          <a:prstGeom prst="rect"/>
          <a:blipFill>
            <a:blip xmlns:r="http://schemas.openxmlformats.org/officeDocument/2006/relationships" r:embed="rId13"/>
            <a:stretch>
              <a:fillRect/>
            </a:stretch>
          </a:blipFill>
        </p:spPr>
        <p:txBody>
          <a:bodyPr/>
          <a:p>
            <a:r>
              <a:rPr altLang="en-US" lang="zh-CN">
                <a:noFill/>
              </a:rPr>
              <a:t> </a:t>
            </a:r>
          </a:p>
        </p:txBody>
      </p:sp>
      <p:sp>
        <p:nvSpPr>
          <p:cNvPr id="1048690" name="文本框 104"/>
          <p:cNvSpPr txBox="1"/>
          <p:nvPr/>
        </p:nvSpPr>
        <p:spPr bwMode="auto">
          <a:xfrm>
            <a:off x="4371525" y="1233368"/>
            <a:ext cx="4054930" cy="707886"/>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Use voltage follower to separate load resistor with filter circuits</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6" name="圆角矩形 23"/>
          <p:cNvSpPr/>
          <p:nvPr/>
        </p:nvSpPr>
        <p:spPr>
          <a:xfrm>
            <a:off x="484559" y="1865955"/>
            <a:ext cx="4482816" cy="4426966"/>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8" name="矩形 8"/>
          <p:cNvSpPr/>
          <p:nvPr/>
        </p:nvSpPr>
        <p:spPr>
          <a:xfrm>
            <a:off x="484559" y="344147"/>
            <a:ext cx="8046029" cy="461665"/>
          </a:xfrm>
          <a:prstGeom prst="rect"/>
        </p:spPr>
        <p:txBody>
          <a:bodyPr wrap="square">
            <a:spAutoFit/>
          </a:bodyPr>
          <a:p>
            <a:pPr algn="ctr">
              <a:spcBef>
                <a:spcPct val="50000"/>
              </a:spcBef>
            </a:pP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8.2 </a:t>
            </a:r>
            <a:r>
              <a:rPr altLang="zh-CN" b="1" dirty="0" sz="2400" kumimoji="1" lang="en-US">
                <a:latin typeface="Arial" panose="020B0604020202020204" pitchFamily="34" charset="0"/>
                <a:cs typeface="Arial" panose="020B0604020202020204" pitchFamily="34" charset="0"/>
              </a:rPr>
              <a:t>Low pass active </a:t>
            </a:r>
            <a:r>
              <a:rPr altLang="zh-CN" b="1" dirty="0" sz="2400" kumimoji="1" lang="en-US" smtClean="0">
                <a:latin typeface="Arial" panose="020B0604020202020204" pitchFamily="34" charset="0"/>
                <a:cs typeface="Arial" panose="020B0604020202020204" pitchFamily="34" charset="0"/>
              </a:rPr>
              <a:t>filters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低通有源滤波</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器</a:t>
            </a:r>
          </a:p>
        </p:txBody>
      </p:sp>
      <p:sp>
        <p:nvSpPr>
          <p:cNvPr id="1048589"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90" name="文本框 45"/>
          <p:cNvSpPr txBox="1"/>
          <p:nvPr/>
        </p:nvSpPr>
        <p:spPr bwMode="auto">
          <a:xfrm>
            <a:off x="221213" y="1320790"/>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grpSp>
        <p:nvGrpSpPr>
          <p:cNvPr id="38" name="组合 18"/>
          <p:cNvGrpSpPr/>
          <p:nvPr/>
        </p:nvGrpSpPr>
        <p:grpSpPr>
          <a:xfrm>
            <a:off x="5003224" y="2048191"/>
            <a:ext cx="3754201" cy="2557277"/>
            <a:chOff x="4710521" y="1585501"/>
            <a:chExt cx="3754201" cy="2557277"/>
          </a:xfrm>
        </p:grpSpPr>
        <p:grpSp>
          <p:nvGrpSpPr>
            <p:cNvPr id="39" name="组合 47"/>
            <p:cNvGrpSpPr/>
            <p:nvPr/>
          </p:nvGrpSpPr>
          <p:grpSpPr>
            <a:xfrm>
              <a:off x="4710521" y="2037737"/>
              <a:ext cx="3754201" cy="2105041"/>
              <a:chOff x="4692445" y="1776323"/>
              <a:chExt cx="3754201" cy="2105041"/>
            </a:xfrm>
          </p:grpSpPr>
          <p:grpSp>
            <p:nvGrpSpPr>
              <p:cNvPr id="40" name="组合 48"/>
              <p:cNvGrpSpPr/>
              <p:nvPr/>
            </p:nvGrpSpPr>
            <p:grpSpPr>
              <a:xfrm>
                <a:off x="4692445" y="1776323"/>
                <a:ext cx="3754201" cy="2105041"/>
                <a:chOff x="4985259" y="1724952"/>
                <a:chExt cx="3754201" cy="2105041"/>
              </a:xfrm>
            </p:grpSpPr>
            <p:grpSp>
              <p:nvGrpSpPr>
                <p:cNvPr id="41" name="组合 50"/>
                <p:cNvGrpSpPr/>
                <p:nvPr/>
              </p:nvGrpSpPr>
              <p:grpSpPr>
                <a:xfrm>
                  <a:off x="5167745" y="1724952"/>
                  <a:ext cx="3473142" cy="2091449"/>
                  <a:chOff x="4950552" y="1007496"/>
                  <a:chExt cx="3473142" cy="2091449"/>
                </a:xfrm>
              </p:grpSpPr>
              <p:grpSp>
                <p:nvGrpSpPr>
                  <p:cNvPr id="42" name="组合 72"/>
                  <p:cNvGrpSpPr/>
                  <p:nvPr/>
                </p:nvGrpSpPr>
                <p:grpSpPr>
                  <a:xfrm>
                    <a:off x="4950552" y="1007496"/>
                    <a:ext cx="3473142" cy="2091449"/>
                    <a:chOff x="4950552" y="1007496"/>
                    <a:chExt cx="3473142" cy="2091449"/>
                  </a:xfrm>
                </p:grpSpPr>
                <p:grpSp>
                  <p:nvGrpSpPr>
                    <p:cNvPr id="43" name="组合 78"/>
                    <p:cNvGrpSpPr/>
                    <p:nvPr/>
                  </p:nvGrpSpPr>
                  <p:grpSpPr>
                    <a:xfrm>
                      <a:off x="4950552" y="1024014"/>
                      <a:ext cx="3473142" cy="2074931"/>
                      <a:chOff x="1157504" y="966981"/>
                      <a:chExt cx="3473142" cy="2074931"/>
                    </a:xfrm>
                  </p:grpSpPr>
                  <p:grpSp>
                    <p:nvGrpSpPr>
                      <p:cNvPr id="44" name="组合 80"/>
                      <p:cNvGrpSpPr/>
                      <p:nvPr/>
                    </p:nvGrpSpPr>
                    <p:grpSpPr>
                      <a:xfrm>
                        <a:off x="1157504" y="1469936"/>
                        <a:ext cx="1946067" cy="1571976"/>
                        <a:chOff x="2099797" y="3238872"/>
                        <a:chExt cx="1946067" cy="1571976"/>
                      </a:xfrm>
                    </p:grpSpPr>
                    <p:cxnSp>
                      <p:nvCxnSpPr>
                        <p:cNvPr id="3145728" name="直接连接符 87"/>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直接连接符 88"/>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0" name="直接连接符 8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直接连接符 91"/>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59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59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59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59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59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32" name="直接连接符 86"/>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33" name="直接连接符 79"/>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596" name="文本框 75"/>
                  <p:cNvSpPr txBox="1">
                    <a:spLocks noChangeAspect="1" noMove="1" noResize="1" noRot="1" noAdjustHandles="1" noEditPoints="1" noChangeArrowheads="1" noChangeShapeType="1" noTextEdit="1"/>
                  </p:cNvSpPr>
                  <p:nvPr/>
                </p:nvSpPr>
                <p:spPr bwMode="auto">
                  <a:xfrm>
                    <a:off x="5375290" y="1599229"/>
                    <a:ext cx="350930" cy="307777"/>
                  </a:xfrm>
                  <a:prstGeom prst="rect"/>
                  <a:blipFill>
                    <a:blip xmlns:r="http://schemas.openxmlformats.org/officeDocument/2006/relationships" r:embed="rId3"/>
                    <a:stretch>
                      <a:fillRect l="-12069" r="-3448" b="-17647"/>
                    </a:stretch>
                  </a:blipFill>
                  <a:ln>
                    <a:noFill/>
                  </a:ln>
                  <a:effectLst/>
                </p:spPr>
                <p:txBody>
                  <a:bodyPr/>
                  <a:p>
                    <a:r>
                      <a:rPr altLang="en-US" lang="zh-CN">
                        <a:noFill/>
                      </a:rPr>
                      <a:t> </a:t>
                    </a:r>
                  </a:p>
                </p:txBody>
              </p:sp>
            </p:grpSp>
            <p:cxnSp>
              <p:nvCxnSpPr>
                <p:cNvPr id="3145734" name="直接连接符 51"/>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直接连接符 53"/>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597" name="矩形 55"/>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8"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599"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4"/>
                  <a:stretch>
                    <a:fillRect l="-21277" t="-13462" r="-23404" b="-17308"/>
                  </a:stretch>
                </a:blipFill>
              </p:spPr>
              <p:txBody>
                <a:bodyPr/>
                <a:p>
                  <a:r>
                    <a:rPr altLang="en-US" lang="zh-CN">
                      <a:noFill/>
                    </a:rPr>
                    <a:t> </a:t>
                  </a:r>
                </a:p>
              </p:txBody>
            </p:sp>
            <p:sp>
              <p:nvSpPr>
                <p:cNvPr id="1048600"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8601" name="文本框 67"/>
                <p:cNvSpPr txBox="1">
                  <a:spLocks noChangeAspect="1" noMove="1" noResize="1" noRot="1" noAdjustHandles="1" noEditPoints="1" noChangeArrowheads="1" noChangeShapeType="1" noTextEdit="1"/>
                </p:cNvSpPr>
                <p:nvPr/>
              </p:nvSpPr>
              <p:spPr bwMode="auto">
                <a:xfrm>
                  <a:off x="7256852" y="2261888"/>
                  <a:ext cx="241540" cy="307777"/>
                </a:xfrm>
                <a:prstGeom prst="rect"/>
                <a:blipFill>
                  <a:blip xmlns:r="http://schemas.openxmlformats.org/officeDocument/2006/relationships" r:embed="rId6"/>
                  <a:stretch>
                    <a:fillRect l="-17500" r="-17500" b="-9804"/>
                  </a:stretch>
                </a:blipFill>
                <a:ln>
                  <a:noFill/>
                </a:ln>
                <a:effectLst/>
              </p:spPr>
              <p:txBody>
                <a:bodyPr/>
                <a:p>
                  <a:r>
                    <a:rPr altLang="en-US" lang="zh-CN">
                      <a:noFill/>
                    </a:rPr>
                    <a:t> </a:t>
                  </a:r>
                </a:p>
              </p:txBody>
            </p:sp>
          </p:grpSp>
          <p:sp>
            <p:nvSpPr>
              <p:cNvPr id="1048602"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36" name="直接连接符 111"/>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7" name="直接连接符 112"/>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8" name="直接连接符 113"/>
            <p:cNvCxnSpPr>
              <a:cxnSpLocks/>
            </p:cNvCxnSpPr>
            <p:nvPr/>
          </p:nvCxnSpPr>
          <p:spPr>
            <a:xfrm flipH="1">
              <a:off x="6021967" y="2037737"/>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矩形 114"/>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4" name="文本框 115"/>
            <p:cNvSpPr txBox="1">
              <a:spLocks noChangeAspect="1" noMove="1" noResize="1" noRot="1" noAdjustHandles="1" noEditPoints="1" noChangeArrowheads="1" noChangeShapeType="1" noTextEdit="1"/>
            </p:cNvSpPr>
            <p:nvPr/>
          </p:nvSpPr>
          <p:spPr bwMode="auto">
            <a:xfrm>
              <a:off x="6713661" y="1585501"/>
              <a:ext cx="350930" cy="307777"/>
            </a:xfrm>
            <a:prstGeom prst="rect"/>
            <a:blipFill>
              <a:blip xmlns:r="http://schemas.openxmlformats.org/officeDocument/2006/relationships" r:embed="rId7"/>
              <a:stretch>
                <a:fillRect l="-13793" r="-5172" b="-20000"/>
              </a:stretch>
            </a:blipFill>
            <a:ln>
              <a:noFill/>
            </a:ln>
            <a:effectLst/>
          </p:spPr>
          <p:txBody>
            <a:bodyPr/>
            <a:p>
              <a:r>
                <a:rPr altLang="en-US" lang="zh-CN">
                  <a:noFill/>
                </a:rPr>
                <a:t> </a:t>
              </a:r>
            </a:p>
          </p:txBody>
        </p:sp>
      </p:grpSp>
      <p:sp>
        <p:nvSpPr>
          <p:cNvPr id="1048605" name="文本框 116"/>
          <p:cNvSpPr txBox="1">
            <a:spLocks noChangeAspect="1" noMove="1" noResize="1" noRot="1" noAdjustHandles="1" noEditPoints="1" noChangeArrowheads="1" noChangeShapeType="1" noTextEdit="1"/>
          </p:cNvSpPr>
          <p:nvPr/>
        </p:nvSpPr>
        <p:spPr bwMode="auto">
          <a:xfrm>
            <a:off x="1271279" y="3775475"/>
            <a:ext cx="550566" cy="400110"/>
          </a:xfrm>
          <a:prstGeom prst="rect"/>
          <a:blipFill>
            <a:blip xmlns:r="http://schemas.openxmlformats.org/officeDocument/2006/relationships" r:embed="rId8"/>
            <a:stretch>
              <a:fillRect l="-17778" r="-15556" b="-18182"/>
            </a:stretch>
          </a:blipFill>
          <a:ln>
            <a:noFill/>
          </a:ln>
          <a:effectLst/>
        </p:spPr>
        <p:txBody>
          <a:bodyPr/>
          <a:p>
            <a:r>
              <a:rPr altLang="en-US" lang="zh-CN">
                <a:noFill/>
              </a:rPr>
              <a:t> </a:t>
            </a:r>
          </a:p>
        </p:txBody>
      </p:sp>
      <p:sp>
        <p:nvSpPr>
          <p:cNvPr id="1048606" name="文本框 117"/>
          <p:cNvSpPr txBox="1">
            <a:spLocks noChangeAspect="1" noMove="1" noResize="1" noRot="1" noAdjustHandles="1" noEditPoints="1" noChangeArrowheads="1" noChangeShapeType="1" noTextEdit="1"/>
          </p:cNvSpPr>
          <p:nvPr/>
        </p:nvSpPr>
        <p:spPr bwMode="auto">
          <a:xfrm>
            <a:off x="3339369" y="3795393"/>
            <a:ext cx="550566" cy="400110"/>
          </a:xfrm>
          <a:prstGeom prst="rect"/>
          <a:blipFill>
            <a:blip xmlns:r="http://schemas.openxmlformats.org/officeDocument/2006/relationships" r:embed="rId9"/>
            <a:stretch>
              <a:fillRect l="-22222" r="-15556" b="-18462"/>
            </a:stretch>
          </a:blipFill>
          <a:ln>
            <a:noFill/>
          </a:ln>
          <a:effectLst/>
        </p:spPr>
        <p:txBody>
          <a:bodyPr/>
          <a:p>
            <a:r>
              <a:rPr altLang="en-US" lang="zh-CN">
                <a:noFill/>
              </a:rPr>
              <a:t> </a:t>
            </a:r>
          </a:p>
        </p:txBody>
      </p:sp>
      <p:sp>
        <p:nvSpPr>
          <p:cNvPr id="1048607" name="文本框 118"/>
          <p:cNvSpPr txBox="1"/>
          <p:nvPr/>
        </p:nvSpPr>
        <p:spPr bwMode="auto">
          <a:xfrm>
            <a:off x="572322" y="2612755"/>
            <a:ext cx="1751599" cy="400110"/>
          </a:xfrm>
          <a:prstGeom prst="rect"/>
          <a:noFill/>
          <a:ln>
            <a:noFill/>
          </a:ln>
          <a:effectLst/>
        </p:spPr>
        <p:txBody>
          <a:bodyPr rtlCol="0" wrap="square">
            <a:spAutoFit/>
          </a:bodyPr>
          <a:p>
            <a:pPr algn="ctr">
              <a:spcBef>
                <a:spcPct val="50000"/>
              </a:spcBef>
            </a:pPr>
            <a:r>
              <a:rPr altLang="zh-CN" dirty="0" sz="2000" kumimoji="1" lang="en-US" smtClean="0">
                <a:latin typeface="Arial" panose="020B0604020202020204" pitchFamily="34" charset="0"/>
                <a:cs typeface="Arial" panose="020B0604020202020204" pitchFamily="34" charset="0"/>
              </a:rPr>
              <a:t>Real number</a:t>
            </a:r>
            <a:endParaRPr altLang="en-US" dirty="0" sz="2000" kumimoji="1" lang="zh-CN" smtClean="0">
              <a:latin typeface="Arial" panose="020B0604020202020204" pitchFamily="34" charset="0"/>
              <a:cs typeface="Arial" panose="020B0604020202020204" pitchFamily="34" charset="0"/>
            </a:endParaRPr>
          </a:p>
        </p:txBody>
      </p:sp>
      <p:sp>
        <p:nvSpPr>
          <p:cNvPr id="1048608" name="文本框 119"/>
          <p:cNvSpPr txBox="1"/>
          <p:nvPr/>
        </p:nvSpPr>
        <p:spPr bwMode="auto">
          <a:xfrm>
            <a:off x="2397509" y="2609487"/>
            <a:ext cx="2316042" cy="400110"/>
          </a:xfrm>
          <a:prstGeom prst="rect"/>
          <a:noFill/>
          <a:ln>
            <a:noFill/>
          </a:ln>
          <a:effectLst/>
        </p:spPr>
        <p:txBody>
          <a:bodyPr rtlCol="0" wrap="square">
            <a:spAutoFit/>
          </a:bodyPr>
          <a:p>
            <a:pPr algn="ctr">
              <a:spcBef>
                <a:spcPct val="50000"/>
              </a:spcBef>
            </a:pPr>
            <a:r>
              <a:rPr altLang="zh-CN" dirty="0" sz="2000" kumimoji="1" lang="en-US" smtClean="0">
                <a:latin typeface="Arial" panose="020B0604020202020204" pitchFamily="34" charset="0"/>
                <a:cs typeface="Arial" panose="020B0604020202020204" pitchFamily="34" charset="0"/>
              </a:rPr>
              <a:t>Complex number</a:t>
            </a:r>
            <a:endParaRPr altLang="en-US" dirty="0" sz="2000" kumimoji="1" lang="zh-CN" smtClean="0">
              <a:latin typeface="Arial" panose="020B0604020202020204" pitchFamily="34" charset="0"/>
              <a:cs typeface="Arial" panose="020B0604020202020204" pitchFamily="34" charset="0"/>
            </a:endParaRPr>
          </a:p>
        </p:txBody>
      </p:sp>
      <p:sp>
        <p:nvSpPr>
          <p:cNvPr id="1048609" name="文本框 120"/>
          <p:cNvSpPr txBox="1">
            <a:spLocks noChangeAspect="1" noMove="1" noResize="1" noRot="1" noAdjustHandles="1" noEditPoints="1" noChangeArrowheads="1" noChangeShapeType="1" noTextEdit="1"/>
          </p:cNvSpPr>
          <p:nvPr/>
        </p:nvSpPr>
        <p:spPr bwMode="auto">
          <a:xfrm>
            <a:off x="1267375" y="3266540"/>
            <a:ext cx="550566" cy="400110"/>
          </a:xfrm>
          <a:prstGeom prst="rect"/>
          <a:blipFill>
            <a:blip xmlns:r="http://schemas.openxmlformats.org/officeDocument/2006/relationships" r:embed="rId10"/>
            <a:stretch>
              <a:fillRect/>
            </a:stretch>
          </a:blipFill>
          <a:ln>
            <a:noFill/>
          </a:ln>
          <a:effectLst/>
        </p:spPr>
        <p:txBody>
          <a:bodyPr/>
          <a:p>
            <a:r>
              <a:rPr altLang="en-US" lang="zh-CN">
                <a:noFill/>
              </a:rPr>
              <a:t> </a:t>
            </a:r>
          </a:p>
        </p:txBody>
      </p:sp>
      <p:sp>
        <p:nvSpPr>
          <p:cNvPr id="1048610" name="文本框 121"/>
          <p:cNvSpPr txBox="1">
            <a:spLocks noChangeAspect="1" noMove="1" noResize="1" noRot="1" noAdjustHandles="1" noEditPoints="1" noChangeArrowheads="1" noChangeShapeType="1" noTextEdit="1"/>
          </p:cNvSpPr>
          <p:nvPr/>
        </p:nvSpPr>
        <p:spPr bwMode="auto">
          <a:xfrm>
            <a:off x="3339369" y="3257909"/>
            <a:ext cx="550566" cy="400110"/>
          </a:xfrm>
          <a:prstGeom prst="rect"/>
          <a:blipFill>
            <a:blip xmlns:r="http://schemas.openxmlformats.org/officeDocument/2006/relationships" r:embed="rId11"/>
            <a:stretch>
              <a:fillRect/>
            </a:stretch>
          </a:blipFill>
          <a:ln>
            <a:noFill/>
          </a:ln>
          <a:effectLst/>
        </p:spPr>
        <p:txBody>
          <a:bodyPr/>
          <a:p>
            <a:r>
              <a:rPr altLang="en-US" lang="zh-CN">
                <a:noFill/>
              </a:rPr>
              <a:t> </a:t>
            </a:r>
          </a:p>
        </p:txBody>
      </p:sp>
      <p:cxnSp>
        <p:nvCxnSpPr>
          <p:cNvPr id="3145739" name="直接箭头连接符 20"/>
          <p:cNvCxnSpPr>
            <a:cxnSpLocks/>
          </p:cNvCxnSpPr>
          <p:nvPr/>
        </p:nvCxnSpPr>
        <p:spPr>
          <a:xfrm>
            <a:off x="2155398" y="3479905"/>
            <a:ext cx="825724" cy="0"/>
          </a:xfrm>
          <a:prstGeom prst="straightConnector1"/>
          <a:ln w="1905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45740" name="直接箭头连接符 122"/>
          <p:cNvCxnSpPr>
            <a:cxnSpLocks/>
          </p:cNvCxnSpPr>
          <p:nvPr/>
        </p:nvCxnSpPr>
        <p:spPr>
          <a:xfrm>
            <a:off x="2155398" y="4018787"/>
            <a:ext cx="825724" cy="0"/>
          </a:xfrm>
          <a:prstGeom prst="straightConnector1"/>
          <a:ln w="1905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611" name="文本框 123"/>
          <p:cNvSpPr txBox="1">
            <a:spLocks noChangeAspect="1" noMove="1" noResize="1" noRot="1" noAdjustHandles="1" noEditPoints="1" noChangeArrowheads="1" noChangeShapeType="1" noTextEdit="1"/>
          </p:cNvSpPr>
          <p:nvPr/>
        </p:nvSpPr>
        <p:spPr bwMode="auto">
          <a:xfrm>
            <a:off x="1277619" y="4356216"/>
            <a:ext cx="550566" cy="400110"/>
          </a:xfrm>
          <a:prstGeom prst="rect"/>
          <a:blipFill>
            <a:blip xmlns:r="http://schemas.openxmlformats.org/officeDocument/2006/relationships" r:embed="rId12"/>
            <a:stretch>
              <a:fillRect/>
            </a:stretch>
          </a:blipFill>
          <a:ln>
            <a:noFill/>
          </a:ln>
          <a:effectLst/>
        </p:spPr>
        <p:txBody>
          <a:bodyPr/>
          <a:p>
            <a:r>
              <a:rPr altLang="en-US" lang="zh-CN">
                <a:noFill/>
              </a:rPr>
              <a:t> </a:t>
            </a:r>
          </a:p>
        </p:txBody>
      </p:sp>
      <p:sp>
        <p:nvSpPr>
          <p:cNvPr id="1048612" name="文本框 124"/>
          <p:cNvSpPr txBox="1">
            <a:spLocks noChangeAspect="1" noMove="1" noResize="1" noRot="1" noAdjustHandles="1" noEditPoints="1" noChangeArrowheads="1" noChangeShapeType="1" noTextEdit="1"/>
          </p:cNvSpPr>
          <p:nvPr/>
        </p:nvSpPr>
        <p:spPr bwMode="auto">
          <a:xfrm>
            <a:off x="3120654" y="4359913"/>
            <a:ext cx="1324139" cy="400110"/>
          </a:xfrm>
          <a:prstGeom prst="rect"/>
          <a:blipFill>
            <a:blip xmlns:r="http://schemas.openxmlformats.org/officeDocument/2006/relationships" r:embed="rId13"/>
            <a:stretch>
              <a:fillRect/>
            </a:stretch>
          </a:blipFill>
          <a:ln>
            <a:noFill/>
          </a:ln>
          <a:effectLst/>
        </p:spPr>
        <p:txBody>
          <a:bodyPr/>
          <a:p>
            <a:r>
              <a:rPr altLang="en-US" lang="zh-CN">
                <a:noFill/>
              </a:rPr>
              <a:t> </a:t>
            </a:r>
          </a:p>
        </p:txBody>
      </p:sp>
      <p:cxnSp>
        <p:nvCxnSpPr>
          <p:cNvPr id="3145741" name="直接箭头连接符 125"/>
          <p:cNvCxnSpPr>
            <a:cxnSpLocks/>
          </p:cNvCxnSpPr>
          <p:nvPr/>
        </p:nvCxnSpPr>
        <p:spPr>
          <a:xfrm>
            <a:off x="2160941" y="4556271"/>
            <a:ext cx="825724" cy="0"/>
          </a:xfrm>
          <a:prstGeom prst="straightConnector1"/>
          <a:ln w="1905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613" name="文本框 22"/>
          <p:cNvSpPr txBox="1"/>
          <p:nvPr/>
        </p:nvSpPr>
        <p:spPr bwMode="auto">
          <a:xfrm>
            <a:off x="1053251" y="1986298"/>
            <a:ext cx="343136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Laplace transform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拉氏变换</a:t>
            </a:r>
          </a:p>
        </p:txBody>
      </p:sp>
      <p:sp>
        <p:nvSpPr>
          <p:cNvPr id="1048614" name="文本框 126"/>
          <p:cNvSpPr txBox="1">
            <a:spLocks noChangeAspect="1" noMove="1" noResize="1" noRot="1" noAdjustHandles="1" noEditPoints="1" noChangeArrowheads="1" noChangeShapeType="1" noTextEdit="1"/>
          </p:cNvSpPr>
          <p:nvPr/>
        </p:nvSpPr>
        <p:spPr bwMode="auto">
          <a:xfrm>
            <a:off x="890832" y="4936957"/>
            <a:ext cx="1324139" cy="400110"/>
          </a:xfrm>
          <a:prstGeom prst="rect"/>
          <a:blipFill>
            <a:blip xmlns:r="http://schemas.openxmlformats.org/officeDocument/2006/relationships" r:embed="rId14"/>
            <a:stretch>
              <a:fillRect b="-1515"/>
            </a:stretch>
          </a:blipFill>
          <a:ln>
            <a:noFill/>
          </a:ln>
          <a:effectLst/>
        </p:spPr>
        <p:txBody>
          <a:bodyPr/>
          <a:p>
            <a:r>
              <a:rPr altLang="en-US" lang="zh-CN">
                <a:noFill/>
              </a:rPr>
              <a:t> </a:t>
            </a:r>
          </a:p>
        </p:txBody>
      </p:sp>
      <p:cxnSp>
        <p:nvCxnSpPr>
          <p:cNvPr id="3145742" name="直接箭头连接符 127"/>
          <p:cNvCxnSpPr>
            <a:cxnSpLocks/>
          </p:cNvCxnSpPr>
          <p:nvPr/>
        </p:nvCxnSpPr>
        <p:spPr>
          <a:xfrm>
            <a:off x="2153480" y="5137012"/>
            <a:ext cx="825724" cy="0"/>
          </a:xfrm>
          <a:prstGeom prst="straightConnector1"/>
          <a:ln w="1905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615" name="文本框 128"/>
          <p:cNvSpPr txBox="1">
            <a:spLocks noChangeAspect="1" noMove="1" noResize="1" noRot="1" noAdjustHandles="1" noEditPoints="1" noChangeArrowheads="1" noChangeShapeType="1" noTextEdit="1"/>
          </p:cNvSpPr>
          <p:nvPr/>
        </p:nvSpPr>
        <p:spPr bwMode="auto">
          <a:xfrm>
            <a:off x="3115977" y="4936957"/>
            <a:ext cx="1632417" cy="400110"/>
          </a:xfrm>
          <a:prstGeom prst="rect"/>
          <a:blipFill>
            <a:blip xmlns:r="http://schemas.openxmlformats.org/officeDocument/2006/relationships" r:embed="rId15"/>
            <a:stretch>
              <a:fillRect b="-16667"/>
            </a:stretch>
          </a:blipFill>
          <a:ln>
            <a:noFill/>
          </a:ln>
          <a:effectLst/>
        </p:spPr>
        <p:txBody>
          <a:bodyPr/>
          <a:p>
            <a:r>
              <a:rPr altLang="en-US" lang="zh-CN">
                <a:noFill/>
              </a:rPr>
              <a:t> </a:t>
            </a:r>
          </a:p>
        </p:txBody>
      </p:sp>
      <p:sp>
        <p:nvSpPr>
          <p:cNvPr id="1048616" name="文本框 129"/>
          <p:cNvSpPr txBox="1">
            <a:spLocks noChangeAspect="1" noMove="1" noResize="1" noRot="1" noAdjustHandles="1" noEditPoints="1" noChangeArrowheads="1" noChangeShapeType="1" noTextEdit="1"/>
          </p:cNvSpPr>
          <p:nvPr/>
        </p:nvSpPr>
        <p:spPr bwMode="auto">
          <a:xfrm>
            <a:off x="739050" y="5582111"/>
            <a:ext cx="4393764" cy="409856"/>
          </a:xfrm>
          <a:prstGeom prst="rect"/>
          <a:blipFill>
            <a:blip xmlns:r="http://schemas.openxmlformats.org/officeDocument/2006/relationships" r:embed="rId16"/>
            <a:stretch>
              <a:fillRect l="-1387" t="-11940" b="-25373"/>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16"/>
                                        </p:tgtEl>
                                        <p:attrNameLst>
                                          <p:attrName>style.visibility</p:attrName>
                                        </p:attrNameLst>
                                      </p:cBhvr>
                                      <p:to>
                                        <p:strVal val="visible"/>
                                      </p:to>
                                    </p:set>
                                    <p:animEffect transition="in" filter="wipe(down)">
                                      <p:cBhvr>
                                        <p:cTn dur="500" id="7"/>
                                        <p:tgtEl>
                                          <p:spTgt spid="104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21"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sp>
        <p:nvSpPr>
          <p:cNvPr id="1048622" name="文本框 52"/>
          <p:cNvSpPr txBox="1">
            <a:spLocks noChangeAspect="1" noMove="1" noResize="1" noRot="1" noAdjustHandles="1" noEditPoints="1" noChangeArrowheads="1" noChangeShapeType="1" noTextEdit="1"/>
          </p:cNvSpPr>
          <p:nvPr/>
        </p:nvSpPr>
        <p:spPr bwMode="auto">
          <a:xfrm>
            <a:off x="1365483" y="2115238"/>
            <a:ext cx="2406383" cy="741550"/>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8623" name="文本框 54"/>
          <p:cNvSpPr txBox="1">
            <a:spLocks noChangeAspect="1" noMove="1" noResize="1" noRot="1" noAdjustHandles="1" noEditPoints="1" noChangeArrowheads="1" noChangeShapeType="1" noTextEdit="1"/>
          </p:cNvSpPr>
          <p:nvPr/>
        </p:nvSpPr>
        <p:spPr bwMode="auto">
          <a:xfrm>
            <a:off x="1365482" y="3138835"/>
            <a:ext cx="2406383" cy="400110"/>
          </a:xfrm>
          <a:prstGeom prst="rect"/>
          <a:blipFill>
            <a:blip xmlns:r="http://schemas.openxmlformats.org/officeDocument/2006/relationships" r:embed="rId2"/>
            <a:stretch>
              <a:fillRect b="-3030"/>
            </a:stretch>
          </a:blipFill>
          <a:ln>
            <a:noFill/>
          </a:ln>
          <a:effectLst/>
        </p:spPr>
        <p:txBody>
          <a:bodyPr/>
          <a:p>
            <a:r>
              <a:rPr altLang="en-US" lang="zh-CN">
                <a:noFill/>
              </a:rPr>
              <a:t> </a:t>
            </a:r>
          </a:p>
        </p:txBody>
      </p:sp>
      <p:sp>
        <p:nvSpPr>
          <p:cNvPr id="1048624" name="文本框 59"/>
          <p:cNvSpPr txBox="1">
            <a:spLocks noChangeAspect="1" noMove="1" noResize="1" noRot="1" noAdjustHandles="1" noEditPoints="1" noChangeArrowheads="1" noChangeShapeType="1" noTextEdit="1"/>
          </p:cNvSpPr>
          <p:nvPr/>
        </p:nvSpPr>
        <p:spPr bwMode="auto">
          <a:xfrm>
            <a:off x="1224080" y="3740336"/>
            <a:ext cx="2965230" cy="670696"/>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8625" name="文本框 60"/>
          <p:cNvSpPr txBox="1">
            <a:spLocks noChangeAspect="1" noMove="1" noResize="1" noRot="1" noAdjustHandles="1" noEditPoints="1" noChangeArrowheads="1" noChangeShapeType="1" noTextEdit="1"/>
          </p:cNvSpPr>
          <p:nvPr/>
        </p:nvSpPr>
        <p:spPr bwMode="auto">
          <a:xfrm>
            <a:off x="1338792" y="4552528"/>
            <a:ext cx="2735806" cy="741550"/>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8626" name="Text Box 12"/>
          <p:cNvSpPr txBox="1">
            <a:spLocks noChangeArrowheads="1"/>
          </p:cNvSpPr>
          <p:nvPr/>
        </p:nvSpPr>
        <p:spPr bwMode="auto">
          <a:xfrm>
            <a:off x="4855649" y="1756598"/>
            <a:ext cx="359757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Inverted input </a:t>
            </a:r>
            <a:r>
              <a:rPr altLang="en-US" b="1" dirty="0" sz="2400" kumimoji="1" lang="zh-CN" smtClean="0">
                <a:latin typeface="Arial" panose="020B0604020202020204" pitchFamily="34" charset="0"/>
                <a:cs typeface="Arial" panose="020B0604020202020204" pitchFamily="34" charset="0"/>
              </a:rPr>
              <a:t>反相输入</a:t>
            </a:r>
            <a:endParaRPr altLang="en-US" b="1" dirty="0" sz="2000" kumimoji="1" lang="zh-CN">
              <a:latin typeface="Arial" panose="020B0604020202020204" pitchFamily="34" charset="0"/>
              <a:cs typeface="Arial" panose="020B0604020202020204" pitchFamily="34" charset="0"/>
            </a:endParaRPr>
          </a:p>
        </p:txBody>
      </p:sp>
      <p:sp>
        <p:nvSpPr>
          <p:cNvPr id="1048627" name="文本框 68"/>
          <p:cNvSpPr txBox="1"/>
          <p:nvPr/>
        </p:nvSpPr>
        <p:spPr bwMode="auto">
          <a:xfrm>
            <a:off x="602998" y="1509956"/>
            <a:ext cx="4054930"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Transfer function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传递函数</a:t>
            </a:r>
          </a:p>
        </p:txBody>
      </p:sp>
      <p:grpSp>
        <p:nvGrpSpPr>
          <p:cNvPr id="86" name="组合 2"/>
          <p:cNvGrpSpPr/>
          <p:nvPr/>
        </p:nvGrpSpPr>
        <p:grpSpPr>
          <a:xfrm>
            <a:off x="4699025" y="2349803"/>
            <a:ext cx="3754201" cy="2557277"/>
            <a:chOff x="4699025" y="2349803"/>
            <a:chExt cx="3754201" cy="2557277"/>
          </a:xfrm>
        </p:grpSpPr>
        <p:grpSp>
          <p:nvGrpSpPr>
            <p:cNvPr id="87" name="组合 18"/>
            <p:cNvGrpSpPr/>
            <p:nvPr/>
          </p:nvGrpSpPr>
          <p:grpSpPr>
            <a:xfrm>
              <a:off x="4699025" y="2349803"/>
              <a:ext cx="3754201" cy="2557277"/>
              <a:chOff x="4710521" y="1585501"/>
              <a:chExt cx="3754201" cy="2557277"/>
            </a:xfrm>
          </p:grpSpPr>
          <p:grpSp>
            <p:nvGrpSpPr>
              <p:cNvPr id="88" name="组合 47"/>
              <p:cNvGrpSpPr/>
              <p:nvPr/>
            </p:nvGrpSpPr>
            <p:grpSpPr>
              <a:xfrm>
                <a:off x="4710521" y="2037737"/>
                <a:ext cx="3754201" cy="2105041"/>
                <a:chOff x="4692445" y="1776323"/>
                <a:chExt cx="3754201" cy="2105041"/>
              </a:xfrm>
            </p:grpSpPr>
            <p:grpSp>
              <p:nvGrpSpPr>
                <p:cNvPr id="89" name="组合 48"/>
                <p:cNvGrpSpPr/>
                <p:nvPr/>
              </p:nvGrpSpPr>
              <p:grpSpPr>
                <a:xfrm>
                  <a:off x="4692445" y="1776323"/>
                  <a:ext cx="3754201" cy="2105041"/>
                  <a:chOff x="4985259" y="1724952"/>
                  <a:chExt cx="3754201" cy="2105041"/>
                </a:xfrm>
              </p:grpSpPr>
              <p:grpSp>
                <p:nvGrpSpPr>
                  <p:cNvPr id="90" name="组合 50"/>
                  <p:cNvGrpSpPr/>
                  <p:nvPr/>
                </p:nvGrpSpPr>
                <p:grpSpPr>
                  <a:xfrm>
                    <a:off x="5167745" y="1724952"/>
                    <a:ext cx="3473142" cy="2091449"/>
                    <a:chOff x="4950552" y="1007496"/>
                    <a:chExt cx="3473142" cy="2091449"/>
                  </a:xfrm>
                </p:grpSpPr>
                <p:grpSp>
                  <p:nvGrpSpPr>
                    <p:cNvPr id="91" name="组合 72"/>
                    <p:cNvGrpSpPr/>
                    <p:nvPr/>
                  </p:nvGrpSpPr>
                  <p:grpSpPr>
                    <a:xfrm>
                      <a:off x="4950552" y="1007496"/>
                      <a:ext cx="3473142" cy="2091449"/>
                      <a:chOff x="4950552" y="1007496"/>
                      <a:chExt cx="3473142" cy="2091449"/>
                    </a:xfrm>
                  </p:grpSpPr>
                  <p:grpSp>
                    <p:nvGrpSpPr>
                      <p:cNvPr id="92" name="组合 78"/>
                      <p:cNvGrpSpPr/>
                      <p:nvPr/>
                    </p:nvGrpSpPr>
                    <p:grpSpPr>
                      <a:xfrm>
                        <a:off x="4950552" y="1024014"/>
                        <a:ext cx="3473142" cy="2074931"/>
                        <a:chOff x="1157504" y="966981"/>
                        <a:chExt cx="3473142" cy="2074931"/>
                      </a:xfrm>
                    </p:grpSpPr>
                    <p:grpSp>
                      <p:nvGrpSpPr>
                        <p:cNvPr id="93" name="组合 80"/>
                        <p:cNvGrpSpPr/>
                        <p:nvPr/>
                      </p:nvGrpSpPr>
                      <p:grpSpPr>
                        <a:xfrm>
                          <a:off x="1157504" y="1469936"/>
                          <a:ext cx="1946067" cy="1571976"/>
                          <a:chOff x="2099797" y="3238872"/>
                          <a:chExt cx="1946067" cy="1571976"/>
                        </a:xfrm>
                      </p:grpSpPr>
                      <p:cxnSp>
                        <p:nvCxnSpPr>
                          <p:cNvPr id="3145743" name="直接连接符 87"/>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88"/>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直接连接符 8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91"/>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2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4862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4863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3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3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47" name="直接连接符 86"/>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48" name="直接连接符 79"/>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33" name="文本框 75"/>
                    <p:cNvSpPr txBox="1">
                      <a:spLocks noChangeAspect="1" noMove="1" noResize="1" noRot="1" noAdjustHandles="1" noEditPoints="1" noChangeArrowheads="1" noChangeShapeType="1" noTextEdit="1"/>
                    </p:cNvSpPr>
                    <p:nvPr/>
                  </p:nvSpPr>
                  <p:spPr bwMode="auto">
                    <a:xfrm>
                      <a:off x="5403167" y="2100385"/>
                      <a:ext cx="350930" cy="307777"/>
                    </a:xfrm>
                    <a:prstGeom prst="rect"/>
                    <a:blipFill>
                      <a:blip xmlns:r="http://schemas.openxmlformats.org/officeDocument/2006/relationships" r:embed="rId7"/>
                      <a:stretch>
                        <a:fillRect l="-12069" r="-3448" b="-20000"/>
                      </a:stretch>
                    </a:blipFill>
                    <a:ln>
                      <a:noFill/>
                    </a:ln>
                    <a:effectLst/>
                  </p:spPr>
                  <p:txBody>
                    <a:bodyPr/>
                    <a:p>
                      <a:r>
                        <a:rPr altLang="en-US" lang="zh-CN">
                          <a:noFill/>
                        </a:rPr>
                        <a:t> </a:t>
                      </a:r>
                    </a:p>
                  </p:txBody>
                </p:sp>
              </p:grpSp>
              <p:cxnSp>
                <p:nvCxnSpPr>
                  <p:cNvPr id="3145749" name="直接连接符 51"/>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0" name="直接连接符 53"/>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4" name="矩形 55"/>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5"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36"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8"/>
                    <a:stretch>
                      <a:fillRect l="-21277" t="-15385" r="-23404" b="-17308"/>
                    </a:stretch>
                  </a:blipFill>
                </p:spPr>
                <p:txBody>
                  <a:bodyPr/>
                  <a:p>
                    <a:r>
                      <a:rPr altLang="en-US" lang="zh-CN">
                        <a:noFill/>
                      </a:rPr>
                      <a:t> </a:t>
                    </a:r>
                  </a:p>
                </p:txBody>
              </p:sp>
              <p:sp>
                <p:nvSpPr>
                  <p:cNvPr id="1048637"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9"/>
                    <a:stretch>
                      <a:fillRect l="-17857" t="-15385" r="-3571" b="-11538"/>
                    </a:stretch>
                  </a:blipFill>
                </p:spPr>
                <p:txBody>
                  <a:bodyPr/>
                  <a:p>
                    <a:r>
                      <a:rPr altLang="en-US" lang="zh-CN">
                        <a:noFill/>
                      </a:rPr>
                      <a:t> </a:t>
                    </a:r>
                  </a:p>
                </p:txBody>
              </p:sp>
              <p:sp>
                <p:nvSpPr>
                  <p:cNvPr id="1048638" name="文本框 67"/>
                  <p:cNvSpPr txBox="1">
                    <a:spLocks noChangeAspect="1" noMove="1" noResize="1" noRot="1" noAdjustHandles="1" noEditPoints="1" noChangeArrowheads="1" noChangeShapeType="1" noTextEdit="1"/>
                  </p:cNvSpPr>
                  <p:nvPr/>
                </p:nvSpPr>
                <p:spPr bwMode="auto">
                  <a:xfrm>
                    <a:off x="7256852" y="2261888"/>
                    <a:ext cx="241540" cy="307777"/>
                  </a:xfrm>
                  <a:prstGeom prst="rect"/>
                  <a:blipFill>
                    <a:blip xmlns:r="http://schemas.openxmlformats.org/officeDocument/2006/relationships" r:embed="rId10"/>
                    <a:stretch>
                      <a:fillRect l="-17500" r="-17500" b="-10000"/>
                    </a:stretch>
                  </a:blipFill>
                  <a:ln>
                    <a:noFill/>
                  </a:ln>
                  <a:effectLst/>
                </p:spPr>
                <p:txBody>
                  <a:bodyPr/>
                  <a:p>
                    <a:r>
                      <a:rPr altLang="en-US" lang="zh-CN">
                        <a:noFill/>
                      </a:rPr>
                      <a:t> </a:t>
                    </a:r>
                  </a:p>
                </p:txBody>
              </p:sp>
            </p:grpSp>
            <p:sp>
              <p:nvSpPr>
                <p:cNvPr id="1048639"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51" name="直接连接符 111"/>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2" name="直接连接符 112"/>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3" name="直接连接符 113"/>
              <p:cNvCxnSpPr>
                <a:cxnSpLocks/>
              </p:cNvCxnSpPr>
              <p:nvPr/>
            </p:nvCxnSpPr>
            <p:spPr>
              <a:xfrm flipH="1">
                <a:off x="6021967" y="2037737"/>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40" name="矩形 114"/>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1" name="文本框 115"/>
              <p:cNvSpPr txBox="1">
                <a:spLocks noChangeAspect="1" noMove="1" noResize="1" noRot="1" noAdjustHandles="1" noEditPoints="1" noChangeArrowheads="1" noChangeShapeType="1" noTextEdit="1"/>
              </p:cNvSpPr>
              <p:nvPr/>
            </p:nvSpPr>
            <p:spPr bwMode="auto">
              <a:xfrm>
                <a:off x="6713661" y="1585501"/>
                <a:ext cx="350930" cy="307777"/>
              </a:xfrm>
              <a:prstGeom prst="rect"/>
              <a:blipFill>
                <a:blip xmlns:r="http://schemas.openxmlformats.org/officeDocument/2006/relationships" r:embed="rId11"/>
                <a:stretch>
                  <a:fillRect l="-13793" r="-5172" b="-19608"/>
                </a:stretch>
              </a:blipFill>
              <a:ln>
                <a:noFill/>
              </a:ln>
              <a:effectLst/>
            </p:spPr>
            <p:txBody>
              <a:bodyPr/>
              <a:p>
                <a:r>
                  <a:rPr altLang="en-US" lang="zh-CN">
                    <a:noFill/>
                  </a:rPr>
                  <a:t> </a:t>
                </a:r>
              </a:p>
            </p:txBody>
          </p:sp>
        </p:grpSp>
        <p:cxnSp>
          <p:nvCxnSpPr>
            <p:cNvPr id="3145754" name="直接箭头连接符 41"/>
            <p:cNvCxnSpPr>
              <a:cxnSpLocks/>
            </p:cNvCxnSpPr>
            <p:nvPr/>
          </p:nvCxnSpPr>
          <p:spPr>
            <a:xfrm>
              <a:off x="5213083" y="359567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8642" name="矩形 1"/>
            <p:cNvSpPr>
              <a:spLocks noChangeAspect="1" noMove="1" noResize="1" noRot="1" noAdjustHandles="1" noEditPoints="1" noChangeArrowheads="1" noChangeShapeType="1" noTextEdit="1"/>
            </p:cNvSpPr>
            <p:nvPr/>
          </p:nvSpPr>
          <p:spPr>
            <a:xfrm>
              <a:off x="5000242" y="3178323"/>
              <a:ext cx="667234" cy="369332"/>
            </a:xfrm>
            <a:prstGeom prst="rect"/>
            <a:blipFill>
              <a:blip xmlns:r="http://schemas.openxmlformats.org/officeDocument/2006/relationships" r:embed="rId12"/>
              <a:stretch>
                <a:fillRect/>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23"/>
                                        </p:tgtEl>
                                        <p:attrNameLst>
                                          <p:attrName>style.visibility</p:attrName>
                                        </p:attrNameLst>
                                      </p:cBhvr>
                                      <p:to>
                                        <p:strVal val="visible"/>
                                      </p:to>
                                    </p:set>
                                    <p:animEffect transition="in" filter="wipe(down)">
                                      <p:cBhvr>
                                        <p:cTn dur="500" id="7"/>
                                        <p:tgtEl>
                                          <p:spTgt spid="104862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24"/>
                                        </p:tgtEl>
                                        <p:attrNameLst>
                                          <p:attrName>style.visibility</p:attrName>
                                        </p:attrNameLst>
                                      </p:cBhvr>
                                      <p:to>
                                        <p:strVal val="visible"/>
                                      </p:to>
                                    </p:set>
                                    <p:animEffect transition="in" filter="wipe(down)">
                                      <p:cBhvr>
                                        <p:cTn dur="500" id="12"/>
                                        <p:tgtEl>
                                          <p:spTgt spid="104862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625"/>
                                        </p:tgtEl>
                                        <p:attrNameLst>
                                          <p:attrName>style.visibility</p:attrName>
                                        </p:attrNameLst>
                                      </p:cBhvr>
                                      <p:to>
                                        <p:strVal val="visible"/>
                                      </p:to>
                                    </p:set>
                                    <p:animEffect transition="in" filter="wipe(down)">
                                      <p:cBhvr>
                                        <p:cTn dur="500" id="17"/>
                                        <p:tgtEl>
                                          <p:spTgt spid="1048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3" grpId="0"/>
      <p:bldP spid="1048624" grpId="0"/>
      <p:bldP spid="10486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9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95"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grpSp>
        <p:nvGrpSpPr>
          <p:cNvPr id="112" name="组合 18"/>
          <p:cNvGrpSpPr/>
          <p:nvPr/>
        </p:nvGrpSpPr>
        <p:grpSpPr>
          <a:xfrm>
            <a:off x="4740121" y="1855087"/>
            <a:ext cx="3754201" cy="2557277"/>
            <a:chOff x="4710521" y="1585501"/>
            <a:chExt cx="3754201" cy="2557277"/>
          </a:xfrm>
        </p:grpSpPr>
        <p:grpSp>
          <p:nvGrpSpPr>
            <p:cNvPr id="113" name="组合 47"/>
            <p:cNvGrpSpPr/>
            <p:nvPr/>
          </p:nvGrpSpPr>
          <p:grpSpPr>
            <a:xfrm>
              <a:off x="4710521" y="2037737"/>
              <a:ext cx="3754201" cy="2105041"/>
              <a:chOff x="4692445" y="1776323"/>
              <a:chExt cx="3754201" cy="2105041"/>
            </a:xfrm>
          </p:grpSpPr>
          <p:grpSp>
            <p:nvGrpSpPr>
              <p:cNvPr id="114" name="组合 48"/>
              <p:cNvGrpSpPr/>
              <p:nvPr/>
            </p:nvGrpSpPr>
            <p:grpSpPr>
              <a:xfrm>
                <a:off x="4692445" y="1776323"/>
                <a:ext cx="3754201" cy="2105041"/>
                <a:chOff x="4985259" y="1724952"/>
                <a:chExt cx="3754201" cy="2105041"/>
              </a:xfrm>
            </p:grpSpPr>
            <p:grpSp>
              <p:nvGrpSpPr>
                <p:cNvPr id="115" name="组合 50"/>
                <p:cNvGrpSpPr/>
                <p:nvPr/>
              </p:nvGrpSpPr>
              <p:grpSpPr>
                <a:xfrm>
                  <a:off x="5167745" y="1724952"/>
                  <a:ext cx="3473142" cy="2091449"/>
                  <a:chOff x="4950552" y="1007496"/>
                  <a:chExt cx="3473142" cy="2091449"/>
                </a:xfrm>
              </p:grpSpPr>
              <p:grpSp>
                <p:nvGrpSpPr>
                  <p:cNvPr id="116" name="组合 72"/>
                  <p:cNvGrpSpPr/>
                  <p:nvPr/>
                </p:nvGrpSpPr>
                <p:grpSpPr>
                  <a:xfrm>
                    <a:off x="4950552" y="1007496"/>
                    <a:ext cx="3473142" cy="2091449"/>
                    <a:chOff x="4950552" y="1007496"/>
                    <a:chExt cx="3473142" cy="2091449"/>
                  </a:xfrm>
                </p:grpSpPr>
                <p:grpSp>
                  <p:nvGrpSpPr>
                    <p:cNvPr id="117" name="组合 78"/>
                    <p:cNvGrpSpPr/>
                    <p:nvPr/>
                  </p:nvGrpSpPr>
                  <p:grpSpPr>
                    <a:xfrm>
                      <a:off x="4950552" y="1024014"/>
                      <a:ext cx="3473142" cy="2074931"/>
                      <a:chOff x="1157504" y="966981"/>
                      <a:chExt cx="3473142" cy="2074931"/>
                    </a:xfrm>
                  </p:grpSpPr>
                  <p:grpSp>
                    <p:nvGrpSpPr>
                      <p:cNvPr id="118" name="组合 80"/>
                      <p:cNvGrpSpPr/>
                      <p:nvPr/>
                    </p:nvGrpSpPr>
                    <p:grpSpPr>
                      <a:xfrm>
                        <a:off x="1157504" y="1469936"/>
                        <a:ext cx="1946067" cy="1571976"/>
                        <a:chOff x="2099797" y="3238872"/>
                        <a:chExt cx="1946067" cy="1571976"/>
                      </a:xfrm>
                    </p:grpSpPr>
                    <p:cxnSp>
                      <p:nvCxnSpPr>
                        <p:cNvPr id="3145766" name="直接连接符 87"/>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7" name="直接连接符 88"/>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8" name="直接连接符 8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9" name="直接连接符 91"/>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9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69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69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9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0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70" name="直接连接符 86"/>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71" name="直接连接符 79"/>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01" name="文本框 75"/>
                  <p:cNvSpPr txBox="1">
                    <a:spLocks noChangeAspect="1" noMove="1" noResize="1" noRot="1" noAdjustHandles="1" noEditPoints="1" noChangeArrowheads="1" noChangeShapeType="1" noTextEdit="1"/>
                  </p:cNvSpPr>
                  <p:nvPr/>
                </p:nvSpPr>
                <p:spPr bwMode="auto">
                  <a:xfrm>
                    <a:off x="5375290" y="1599229"/>
                    <a:ext cx="350930" cy="307777"/>
                  </a:xfrm>
                  <a:prstGeom prst="rect"/>
                  <a:blipFill>
                    <a:blip xmlns:r="http://schemas.openxmlformats.org/officeDocument/2006/relationships" r:embed="rId3"/>
                    <a:stretch>
                      <a:fillRect l="-12069" r="-3448" b="-20000"/>
                    </a:stretch>
                  </a:blipFill>
                  <a:ln>
                    <a:noFill/>
                  </a:ln>
                  <a:effectLst/>
                </p:spPr>
                <p:txBody>
                  <a:bodyPr/>
                  <a:p>
                    <a:r>
                      <a:rPr altLang="en-US" lang="zh-CN">
                        <a:noFill/>
                      </a:rPr>
                      <a:t> </a:t>
                    </a:r>
                  </a:p>
                </p:txBody>
              </p:sp>
            </p:grpSp>
            <p:cxnSp>
              <p:nvCxnSpPr>
                <p:cNvPr id="3145772" name="直接连接符 51"/>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3" name="直接连接符 53"/>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02" name="矩形 55"/>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3"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04"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4"/>
                  <a:stretch>
                    <a:fillRect l="-21277" t="-15385" r="-23404" b="-17308"/>
                  </a:stretch>
                </a:blipFill>
              </p:spPr>
              <p:txBody>
                <a:bodyPr/>
                <a:p>
                  <a:r>
                    <a:rPr altLang="en-US" lang="zh-CN">
                      <a:noFill/>
                    </a:rPr>
                    <a:t> </a:t>
                  </a:r>
                </a:p>
              </p:txBody>
            </p:sp>
            <p:sp>
              <p:nvSpPr>
                <p:cNvPr id="1048705"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6071" t="-15385" r="-5357" b="-11538"/>
                  </a:stretch>
                </a:blipFill>
              </p:spPr>
              <p:txBody>
                <a:bodyPr/>
                <a:p>
                  <a:r>
                    <a:rPr altLang="en-US" lang="zh-CN">
                      <a:noFill/>
                    </a:rPr>
                    <a:t> </a:t>
                  </a:r>
                </a:p>
              </p:txBody>
            </p:sp>
            <p:sp>
              <p:nvSpPr>
                <p:cNvPr id="1048706" name="文本框 67"/>
                <p:cNvSpPr txBox="1">
                  <a:spLocks noChangeAspect="1" noMove="1" noResize="1" noRot="1" noAdjustHandles="1" noEditPoints="1" noChangeArrowheads="1" noChangeShapeType="1" noTextEdit="1"/>
                </p:cNvSpPr>
                <p:nvPr/>
              </p:nvSpPr>
              <p:spPr bwMode="auto">
                <a:xfrm>
                  <a:off x="7256852" y="2261888"/>
                  <a:ext cx="241540" cy="307777"/>
                </a:xfrm>
                <a:prstGeom prst="rect"/>
                <a:blipFill>
                  <a:blip xmlns:r="http://schemas.openxmlformats.org/officeDocument/2006/relationships" r:embed="rId6"/>
                  <a:stretch>
                    <a:fillRect l="-17500" r="-17500" b="-10000"/>
                  </a:stretch>
                </a:blipFill>
                <a:ln>
                  <a:noFill/>
                </a:ln>
                <a:effectLst/>
              </p:spPr>
              <p:txBody>
                <a:bodyPr/>
                <a:p>
                  <a:r>
                    <a:rPr altLang="en-US" lang="zh-CN">
                      <a:noFill/>
                    </a:rPr>
                    <a:t> </a:t>
                  </a:r>
                </a:p>
              </p:txBody>
            </p:sp>
          </p:grpSp>
          <p:sp>
            <p:nvSpPr>
              <p:cNvPr id="1048707"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74" name="直接连接符 111"/>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5" name="直接连接符 112"/>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6" name="直接连接符 113"/>
            <p:cNvCxnSpPr>
              <a:cxnSpLocks/>
            </p:cNvCxnSpPr>
            <p:nvPr/>
          </p:nvCxnSpPr>
          <p:spPr>
            <a:xfrm flipH="1">
              <a:off x="6021967" y="2037737"/>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08" name="矩形 114"/>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9" name="文本框 115"/>
            <p:cNvSpPr txBox="1">
              <a:spLocks noChangeAspect="1" noMove="1" noResize="1" noRot="1" noAdjustHandles="1" noEditPoints="1" noChangeArrowheads="1" noChangeShapeType="1" noTextEdit="1"/>
            </p:cNvSpPr>
            <p:nvPr/>
          </p:nvSpPr>
          <p:spPr bwMode="auto">
            <a:xfrm>
              <a:off x="6713661" y="1585501"/>
              <a:ext cx="350930" cy="307777"/>
            </a:xfrm>
            <a:prstGeom prst="rect"/>
            <a:blipFill>
              <a:blip xmlns:r="http://schemas.openxmlformats.org/officeDocument/2006/relationships" r:embed="rId7"/>
              <a:stretch>
                <a:fillRect l="-13793" r="-5172" b="-19608"/>
              </a:stretch>
            </a:blipFill>
            <a:ln>
              <a:noFill/>
            </a:ln>
            <a:effectLst/>
          </p:spPr>
          <p:txBody>
            <a:bodyPr/>
            <a:p>
              <a:r>
                <a:rPr altLang="en-US" lang="zh-CN">
                  <a:noFill/>
                </a:rPr>
                <a:t> </a:t>
              </a:r>
            </a:p>
          </p:txBody>
        </p:sp>
      </p:grpSp>
      <p:sp>
        <p:nvSpPr>
          <p:cNvPr id="1048710" name="文本框 60"/>
          <p:cNvSpPr txBox="1">
            <a:spLocks noChangeAspect="1" noMove="1" noResize="1" noRot="1" noAdjustHandles="1" noEditPoints="1" noChangeArrowheads="1" noChangeShapeType="1" noTextEdit="1"/>
          </p:cNvSpPr>
          <p:nvPr/>
        </p:nvSpPr>
        <p:spPr bwMode="auto">
          <a:xfrm>
            <a:off x="1214283" y="1432692"/>
            <a:ext cx="2735806" cy="741550"/>
          </a:xfrm>
          <a:prstGeom prst="rect"/>
          <a:blipFill>
            <a:blip xmlns:r="http://schemas.openxmlformats.org/officeDocument/2006/relationships" r:embed="rId8"/>
            <a:stretch>
              <a:fillRect/>
            </a:stretch>
          </a:blipFill>
          <a:ln>
            <a:noFill/>
          </a:ln>
          <a:effectLst/>
        </p:spPr>
        <p:txBody>
          <a:bodyPr/>
          <a:p>
            <a:r>
              <a:rPr altLang="en-US" lang="zh-CN">
                <a:noFill/>
              </a:rPr>
              <a:t> </a:t>
            </a:r>
          </a:p>
        </p:txBody>
      </p:sp>
      <p:sp>
        <p:nvSpPr>
          <p:cNvPr id="1048711" name="文本框 61"/>
          <p:cNvSpPr txBox="1">
            <a:spLocks noChangeAspect="1" noMove="1" noResize="1" noRot="1" noAdjustHandles="1" noEditPoints="1" noChangeArrowheads="1" noChangeShapeType="1" noTextEdit="1"/>
          </p:cNvSpPr>
          <p:nvPr/>
        </p:nvSpPr>
        <p:spPr bwMode="auto">
          <a:xfrm>
            <a:off x="1159498" y="2468687"/>
            <a:ext cx="3072663" cy="409856"/>
          </a:xfrm>
          <a:prstGeom prst="rect"/>
          <a:blipFill>
            <a:blip xmlns:r="http://schemas.openxmlformats.org/officeDocument/2006/relationships" r:embed="rId9"/>
            <a:stretch>
              <a:fillRect l="-1984" t="-4478" b="-28358"/>
            </a:stretch>
          </a:blipFill>
          <a:ln>
            <a:noFill/>
          </a:ln>
          <a:effectLst/>
        </p:spPr>
        <p:txBody>
          <a:bodyPr/>
          <a:p>
            <a:r>
              <a:rPr altLang="en-US" lang="zh-CN">
                <a:noFill/>
              </a:rPr>
              <a:t> </a:t>
            </a:r>
          </a:p>
        </p:txBody>
      </p:sp>
      <p:sp>
        <p:nvSpPr>
          <p:cNvPr id="1048712" name="文本框 62"/>
          <p:cNvSpPr txBox="1">
            <a:spLocks noChangeAspect="1" noMove="1" noResize="1" noRot="1" noAdjustHandles="1" noEditPoints="1" noChangeArrowheads="1" noChangeShapeType="1" noTextEdit="1"/>
          </p:cNvSpPr>
          <p:nvPr/>
        </p:nvSpPr>
        <p:spPr bwMode="auto">
          <a:xfrm>
            <a:off x="1258263" y="3217858"/>
            <a:ext cx="2735806" cy="741550"/>
          </a:xfrm>
          <a:prstGeom prst="rect"/>
          <a:blipFill>
            <a:blip xmlns:r="http://schemas.openxmlformats.org/officeDocument/2006/relationships" r:embed="rId10"/>
            <a:stretch>
              <a:fillRect/>
            </a:stretch>
          </a:blipFill>
          <a:ln>
            <a:noFill/>
          </a:ln>
          <a:effectLst/>
        </p:spPr>
        <p:txBody>
          <a:bodyPr/>
          <a:p>
            <a:r>
              <a:rPr altLang="en-US" lang="zh-CN">
                <a:noFill/>
              </a:rPr>
              <a:t> </a:t>
            </a:r>
          </a:p>
        </p:txBody>
      </p:sp>
      <p:sp>
        <p:nvSpPr>
          <p:cNvPr id="1048713" name="矩形 64"/>
          <p:cNvSpPr>
            <a:spLocks noChangeAspect="1" noMove="1" noResize="1" noRot="1" noAdjustHandles="1" noEditPoints="1" noChangeArrowheads="1" noChangeShapeType="1" noTextEdit="1"/>
          </p:cNvSpPr>
          <p:nvPr/>
        </p:nvSpPr>
        <p:spPr>
          <a:xfrm>
            <a:off x="1759108" y="4129972"/>
            <a:ext cx="1646155" cy="1085233"/>
          </a:xfrm>
          <a:prstGeom prst="rect"/>
          <a:blipFill>
            <a:blip xmlns:r="http://schemas.openxmlformats.org/officeDocument/2006/relationships" r:embed="rId11"/>
            <a:stretch>
              <a:fillRect/>
            </a:stretch>
          </a:blipFill>
        </p:spPr>
        <p:txBody>
          <a:bodyPr/>
          <a:p>
            <a:r>
              <a:rPr altLang="en-US" lang="zh-CN">
                <a:noFill/>
              </a:rPr>
              <a:t> </a:t>
            </a:r>
          </a:p>
        </p:txBody>
      </p:sp>
      <p:sp>
        <p:nvSpPr>
          <p:cNvPr id="1048714" name="矩形 43"/>
          <p:cNvSpPr>
            <a:spLocks noChangeAspect="1" noMove="1" noResize="1" noRot="1" noAdjustHandles="1" noEditPoints="1" noChangeArrowheads="1" noChangeShapeType="1" noTextEdit="1"/>
          </p:cNvSpPr>
          <p:nvPr/>
        </p:nvSpPr>
        <p:spPr>
          <a:xfrm>
            <a:off x="1050757" y="5334398"/>
            <a:ext cx="1497718" cy="718851"/>
          </a:xfrm>
          <a:prstGeom prst="rect"/>
          <a:blipFill>
            <a:blip xmlns:r="http://schemas.openxmlformats.org/officeDocument/2006/relationships" r:embed="rId12"/>
            <a:stretch>
              <a:fillRect/>
            </a:stretch>
          </a:blipFill>
        </p:spPr>
        <p:txBody>
          <a:bodyPr/>
          <a:p>
            <a:r>
              <a:rPr altLang="en-US" lang="zh-CN">
                <a:noFill/>
              </a:rPr>
              <a:t> </a:t>
            </a:r>
          </a:p>
        </p:txBody>
      </p:sp>
      <p:sp>
        <p:nvSpPr>
          <p:cNvPr id="1048715" name="矩形 44"/>
          <p:cNvSpPr>
            <a:spLocks noChangeAspect="1" noMove="1" noResize="1" noRot="1" noAdjustHandles="1" noEditPoints="1" noChangeArrowheads="1" noChangeShapeType="1" noTextEdit="1"/>
          </p:cNvSpPr>
          <p:nvPr/>
        </p:nvSpPr>
        <p:spPr>
          <a:xfrm>
            <a:off x="2775149" y="5332411"/>
            <a:ext cx="2138599" cy="720838"/>
          </a:xfrm>
          <a:prstGeom prst="rect"/>
          <a:blipFill>
            <a:blip xmlns:r="http://schemas.openxmlformats.org/officeDocument/2006/relationships" r:embed="rId13"/>
            <a:stretch>
              <a:fillRect/>
            </a:stretch>
          </a:blipFill>
        </p:spPr>
        <p:txBody>
          <a:bodyPr/>
          <a:p>
            <a:r>
              <a:rPr altLang="en-US" lang="zh-CN">
                <a:noFill/>
              </a:rPr>
              <a:t> </a:t>
            </a:r>
          </a:p>
        </p:txBody>
      </p:sp>
      <p:sp>
        <p:nvSpPr>
          <p:cNvPr id="1048716" name="文本框 1"/>
          <p:cNvSpPr txBox="1">
            <a:spLocks noChangeAspect="1" noMove="1" noResize="1" noRot="1" noAdjustHandles="1" noEditPoints="1" noChangeArrowheads="1" noChangeShapeType="1" noTextEdit="1"/>
          </p:cNvSpPr>
          <p:nvPr/>
        </p:nvSpPr>
        <p:spPr bwMode="auto">
          <a:xfrm>
            <a:off x="5624800" y="4867217"/>
            <a:ext cx="2045563" cy="461665"/>
          </a:xfrm>
          <a:prstGeom prst="rect"/>
          <a:blipFill>
            <a:blip xmlns:r="http://schemas.openxmlformats.org/officeDocument/2006/relationships" r:embed="rId14"/>
            <a:stretch>
              <a:fillRect l="-1791" t="-9211" b="-30263"/>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12"/>
                                        </p:tgtEl>
                                        <p:attrNameLst>
                                          <p:attrName>style.visibility</p:attrName>
                                        </p:attrNameLst>
                                      </p:cBhvr>
                                      <p:to>
                                        <p:strVal val="visible"/>
                                      </p:to>
                                    </p:set>
                                    <p:animEffect transition="in" filter="wipe(down)">
                                      <p:cBhvr>
                                        <p:cTn dur="500" id="7"/>
                                        <p:tgtEl>
                                          <p:spTgt spid="104871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13"/>
                                        </p:tgtEl>
                                        <p:attrNameLst>
                                          <p:attrName>style.visibility</p:attrName>
                                        </p:attrNameLst>
                                      </p:cBhvr>
                                      <p:to>
                                        <p:strVal val="visible"/>
                                      </p:to>
                                    </p:set>
                                    <p:animEffect transition="in" filter="wipe(down)">
                                      <p:cBhvr>
                                        <p:cTn dur="500" id="12"/>
                                        <p:tgtEl>
                                          <p:spTgt spid="1048713"/>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8714"/>
                                        </p:tgtEl>
                                        <p:attrNameLst>
                                          <p:attrName>style.visibility</p:attrName>
                                        </p:attrNameLst>
                                      </p:cBhvr>
                                      <p:to>
                                        <p:strVal val="visible"/>
                                      </p:to>
                                    </p:set>
                                    <p:animEffect transition="in" filter="wipe(down)">
                                      <p:cBhvr>
                                        <p:cTn dur="500" id="15"/>
                                        <p:tgtEl>
                                          <p:spTgt spid="1048714"/>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8715"/>
                                        </p:tgtEl>
                                        <p:attrNameLst>
                                          <p:attrName>style.visibility</p:attrName>
                                        </p:attrNameLst>
                                      </p:cBhvr>
                                      <p:to>
                                        <p:strVal val="visible"/>
                                      </p:to>
                                    </p:set>
                                    <p:animEffect transition="in" filter="wipe(down)">
                                      <p:cBhvr>
                                        <p:cTn dur="500" id="18"/>
                                        <p:tgtEl>
                                          <p:spTgt spid="1048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2" grpId="0"/>
      <p:bldP spid="1048713" grpId="0"/>
      <p:bldP spid="1048714" grpId="0"/>
      <p:bldP spid="10487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3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32"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grpSp>
        <p:nvGrpSpPr>
          <p:cNvPr id="125" name="组合 31"/>
          <p:cNvGrpSpPr/>
          <p:nvPr/>
        </p:nvGrpSpPr>
        <p:grpSpPr>
          <a:xfrm>
            <a:off x="692104" y="2426860"/>
            <a:ext cx="3754201" cy="2557277"/>
            <a:chOff x="4710521" y="1585501"/>
            <a:chExt cx="3754201" cy="2557277"/>
          </a:xfrm>
        </p:grpSpPr>
        <p:grpSp>
          <p:nvGrpSpPr>
            <p:cNvPr id="126" name="组合 32"/>
            <p:cNvGrpSpPr/>
            <p:nvPr/>
          </p:nvGrpSpPr>
          <p:grpSpPr>
            <a:xfrm>
              <a:off x="4710521" y="2037737"/>
              <a:ext cx="3754201" cy="2105041"/>
              <a:chOff x="4692445" y="1776323"/>
              <a:chExt cx="3754201" cy="2105041"/>
            </a:xfrm>
          </p:grpSpPr>
          <p:grpSp>
            <p:nvGrpSpPr>
              <p:cNvPr id="127" name="组合 38"/>
              <p:cNvGrpSpPr/>
              <p:nvPr/>
            </p:nvGrpSpPr>
            <p:grpSpPr>
              <a:xfrm>
                <a:off x="4692445" y="1776323"/>
                <a:ext cx="3754201" cy="2105041"/>
                <a:chOff x="4985259" y="1724952"/>
                <a:chExt cx="3754201" cy="2105041"/>
              </a:xfrm>
            </p:grpSpPr>
            <p:grpSp>
              <p:nvGrpSpPr>
                <p:cNvPr id="128" name="组合 40"/>
                <p:cNvGrpSpPr/>
                <p:nvPr/>
              </p:nvGrpSpPr>
              <p:grpSpPr>
                <a:xfrm>
                  <a:off x="5167745" y="1724952"/>
                  <a:ext cx="3473142" cy="2091449"/>
                  <a:chOff x="4950552" y="1007496"/>
                  <a:chExt cx="3473142" cy="2091449"/>
                </a:xfrm>
              </p:grpSpPr>
              <p:grpSp>
                <p:nvGrpSpPr>
                  <p:cNvPr id="129" name="组合 56"/>
                  <p:cNvGrpSpPr/>
                  <p:nvPr/>
                </p:nvGrpSpPr>
                <p:grpSpPr>
                  <a:xfrm>
                    <a:off x="4950552" y="1007496"/>
                    <a:ext cx="3473142" cy="2091449"/>
                    <a:chOff x="4950552" y="1007496"/>
                    <a:chExt cx="3473142" cy="2091449"/>
                  </a:xfrm>
                </p:grpSpPr>
                <p:grpSp>
                  <p:nvGrpSpPr>
                    <p:cNvPr id="130" name="组合 58"/>
                    <p:cNvGrpSpPr/>
                    <p:nvPr/>
                  </p:nvGrpSpPr>
                  <p:grpSpPr>
                    <a:xfrm>
                      <a:off x="4950552" y="1024014"/>
                      <a:ext cx="3473142" cy="2074931"/>
                      <a:chOff x="1157504" y="966981"/>
                      <a:chExt cx="3473142" cy="2074931"/>
                    </a:xfrm>
                  </p:grpSpPr>
                  <p:grpSp>
                    <p:nvGrpSpPr>
                      <p:cNvPr id="131" name="组合 61"/>
                      <p:cNvGrpSpPr/>
                      <p:nvPr/>
                    </p:nvGrpSpPr>
                    <p:grpSpPr>
                      <a:xfrm>
                        <a:off x="1157504" y="1469936"/>
                        <a:ext cx="1946067" cy="1571976"/>
                        <a:chOff x="2099797" y="3238872"/>
                        <a:chExt cx="1946067" cy="1571976"/>
                      </a:xfrm>
                    </p:grpSpPr>
                    <p:cxnSp>
                      <p:nvCxnSpPr>
                        <p:cNvPr id="3145777" name="直接连接符 78"/>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8" name="直接连接符 79"/>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9" name="直接连接符 80"/>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0" name="直接连接符 81"/>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3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73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73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73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3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81" name="直接连接符 75"/>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82" name="直接连接符 60"/>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38" name="文本框 57"/>
                  <p:cNvSpPr txBox="1">
                    <a:spLocks noChangeAspect="1" noMove="1" noResize="1" noRot="1" noAdjustHandles="1" noEditPoints="1" noChangeArrowheads="1" noChangeShapeType="1" noTextEdit="1"/>
                  </p:cNvSpPr>
                  <p:nvPr/>
                </p:nvSpPr>
                <p:spPr bwMode="auto">
                  <a:xfrm>
                    <a:off x="5375290" y="1599229"/>
                    <a:ext cx="350930" cy="307777"/>
                  </a:xfrm>
                  <a:prstGeom prst="rect"/>
                  <a:blipFill>
                    <a:blip xmlns:r="http://schemas.openxmlformats.org/officeDocument/2006/relationships" r:embed="rId3"/>
                    <a:stretch>
                      <a:fillRect l="-12069" r="-3448" b="-17647"/>
                    </a:stretch>
                  </a:blipFill>
                  <a:ln>
                    <a:noFill/>
                  </a:ln>
                  <a:effectLst/>
                </p:spPr>
                <p:txBody>
                  <a:bodyPr/>
                  <a:p>
                    <a:r>
                      <a:rPr altLang="en-US" lang="zh-CN">
                        <a:noFill/>
                      </a:rPr>
                      <a:t> </a:t>
                    </a:r>
                  </a:p>
                </p:txBody>
              </p:sp>
            </p:grpSp>
            <p:cxnSp>
              <p:nvCxnSpPr>
                <p:cNvPr id="3145783" name="直接连接符 47"/>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4" name="直接连接符 48"/>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39" name="矩形 49"/>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0"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41" name="文本框 51"/>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4"/>
                  <a:stretch>
                    <a:fillRect l="-21277" t="-13462" r="-23404" b="-17308"/>
                  </a:stretch>
                </a:blipFill>
              </p:spPr>
              <p:txBody>
                <a:bodyPr/>
                <a:p>
                  <a:r>
                    <a:rPr altLang="en-US" lang="zh-CN">
                      <a:noFill/>
                    </a:rPr>
                    <a:t> </a:t>
                  </a:r>
                </a:p>
              </p:txBody>
            </p:sp>
            <p:sp>
              <p:nvSpPr>
                <p:cNvPr id="1048742" name="文本框 53"/>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6071" t="-15385" r="-5357" b="-11538"/>
                  </a:stretch>
                </a:blipFill>
              </p:spPr>
              <p:txBody>
                <a:bodyPr/>
                <a:p>
                  <a:r>
                    <a:rPr altLang="en-US" lang="zh-CN">
                      <a:noFill/>
                    </a:rPr>
                    <a:t> </a:t>
                  </a:r>
                </a:p>
              </p:txBody>
            </p:sp>
            <p:sp>
              <p:nvSpPr>
                <p:cNvPr id="1048743" name="文本框 55"/>
                <p:cNvSpPr txBox="1">
                  <a:spLocks noChangeAspect="1" noMove="1" noResize="1" noRot="1" noAdjustHandles="1" noEditPoints="1" noChangeArrowheads="1" noChangeShapeType="1" noTextEdit="1"/>
                </p:cNvSpPr>
                <p:nvPr/>
              </p:nvSpPr>
              <p:spPr bwMode="auto">
                <a:xfrm>
                  <a:off x="7256852" y="2261888"/>
                  <a:ext cx="241540" cy="307777"/>
                </a:xfrm>
                <a:prstGeom prst="rect"/>
                <a:blipFill>
                  <a:blip xmlns:r="http://schemas.openxmlformats.org/officeDocument/2006/relationships" r:embed="rId6"/>
                  <a:stretch>
                    <a:fillRect l="-17500" r="-17500" b="-9804"/>
                  </a:stretch>
                </a:blipFill>
                <a:ln>
                  <a:noFill/>
                </a:ln>
                <a:effectLst/>
              </p:spPr>
              <p:txBody>
                <a:bodyPr/>
                <a:p>
                  <a:r>
                    <a:rPr altLang="en-US" lang="zh-CN">
                      <a:noFill/>
                    </a:rPr>
                    <a:t> </a:t>
                  </a:r>
                </a:p>
              </p:txBody>
            </p:sp>
          </p:grpSp>
          <p:sp>
            <p:nvSpPr>
              <p:cNvPr id="1048744"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85" name="直接连接符 33"/>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6" name="直接连接符 34"/>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7" name="直接连接符 35"/>
            <p:cNvCxnSpPr>
              <a:cxnSpLocks/>
            </p:cNvCxnSpPr>
            <p:nvPr/>
          </p:nvCxnSpPr>
          <p:spPr>
            <a:xfrm flipH="1">
              <a:off x="6021967" y="2037737"/>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45" name="矩形 36"/>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6" name="文本框 37"/>
            <p:cNvSpPr txBox="1">
              <a:spLocks noChangeAspect="1" noMove="1" noResize="1" noRot="1" noAdjustHandles="1" noEditPoints="1" noChangeArrowheads="1" noChangeShapeType="1" noTextEdit="1"/>
            </p:cNvSpPr>
            <p:nvPr/>
          </p:nvSpPr>
          <p:spPr bwMode="auto">
            <a:xfrm>
              <a:off x="6713661" y="1585501"/>
              <a:ext cx="350930" cy="307777"/>
            </a:xfrm>
            <a:prstGeom prst="rect"/>
            <a:blipFill>
              <a:blip xmlns:r="http://schemas.openxmlformats.org/officeDocument/2006/relationships" r:embed="rId7"/>
              <a:stretch>
                <a:fillRect l="-13793" r="-5172" b="-19608"/>
              </a:stretch>
            </a:blipFill>
            <a:ln>
              <a:noFill/>
            </a:ln>
            <a:effectLst/>
          </p:spPr>
          <p:txBody>
            <a:bodyPr/>
            <a:p>
              <a:r>
                <a:rPr altLang="en-US" lang="zh-CN">
                  <a:noFill/>
                </a:rPr>
                <a:t> </a:t>
              </a:r>
            </a:p>
          </p:txBody>
        </p:sp>
      </p:grpSp>
      <p:sp>
        <p:nvSpPr>
          <p:cNvPr id="1048747" name="Text Box 12"/>
          <p:cNvSpPr txBox="1">
            <a:spLocks noChangeArrowheads="1"/>
          </p:cNvSpPr>
          <p:nvPr/>
        </p:nvSpPr>
        <p:spPr bwMode="auto">
          <a:xfrm>
            <a:off x="745643" y="1843755"/>
            <a:ext cx="359757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Inverted input </a:t>
            </a:r>
            <a:r>
              <a:rPr altLang="en-US" b="1" dirty="0" sz="2400" kumimoji="1" lang="zh-CN" smtClean="0">
                <a:latin typeface="Arial" panose="020B0604020202020204" pitchFamily="34" charset="0"/>
                <a:cs typeface="Arial" panose="020B0604020202020204" pitchFamily="34" charset="0"/>
              </a:rPr>
              <a:t>反相输入</a:t>
            </a:r>
            <a:endParaRPr altLang="en-US" b="1" dirty="0" sz="2000" kumimoji="1" lang="zh-CN">
              <a:latin typeface="Arial" panose="020B0604020202020204" pitchFamily="34" charset="0"/>
              <a:cs typeface="Arial" panose="020B0604020202020204" pitchFamily="34" charset="0"/>
            </a:endParaRPr>
          </a:p>
        </p:txBody>
      </p:sp>
      <p:grpSp>
        <p:nvGrpSpPr>
          <p:cNvPr id="132" name="组合 6"/>
          <p:cNvGrpSpPr/>
          <p:nvPr/>
        </p:nvGrpSpPr>
        <p:grpSpPr>
          <a:xfrm>
            <a:off x="4782157" y="2321566"/>
            <a:ext cx="3828521" cy="2496707"/>
            <a:chOff x="4712353" y="2449040"/>
            <a:chExt cx="3828521" cy="2496707"/>
          </a:xfrm>
        </p:grpSpPr>
        <p:grpSp>
          <p:nvGrpSpPr>
            <p:cNvPr id="133" name="组合 83"/>
            <p:cNvGrpSpPr/>
            <p:nvPr/>
          </p:nvGrpSpPr>
          <p:grpSpPr>
            <a:xfrm>
              <a:off x="4712353" y="2858043"/>
              <a:ext cx="3828521" cy="2087704"/>
              <a:chOff x="4618125" y="2278523"/>
              <a:chExt cx="3828521" cy="2087704"/>
            </a:xfrm>
          </p:grpSpPr>
          <p:grpSp>
            <p:nvGrpSpPr>
              <p:cNvPr id="134" name="组合 84"/>
              <p:cNvGrpSpPr/>
              <p:nvPr/>
            </p:nvGrpSpPr>
            <p:grpSpPr>
              <a:xfrm>
                <a:off x="4618125" y="2278523"/>
                <a:ext cx="3828521" cy="2087704"/>
                <a:chOff x="4910939" y="2227152"/>
                <a:chExt cx="3828521" cy="2087704"/>
              </a:xfrm>
            </p:grpSpPr>
            <p:grpSp>
              <p:nvGrpSpPr>
                <p:cNvPr id="135" name="组合 86"/>
                <p:cNvGrpSpPr/>
                <p:nvPr/>
              </p:nvGrpSpPr>
              <p:grpSpPr>
                <a:xfrm>
                  <a:off x="5033835" y="2227152"/>
                  <a:ext cx="3607052" cy="2087704"/>
                  <a:chOff x="4816642" y="1509696"/>
                  <a:chExt cx="3607052" cy="2087704"/>
                </a:xfrm>
              </p:grpSpPr>
              <p:grpSp>
                <p:nvGrpSpPr>
                  <p:cNvPr id="136" name="组合 107"/>
                  <p:cNvGrpSpPr/>
                  <p:nvPr/>
                </p:nvGrpSpPr>
                <p:grpSpPr>
                  <a:xfrm>
                    <a:off x="4816642" y="1509696"/>
                    <a:ext cx="3607052" cy="2087704"/>
                    <a:chOff x="4816642" y="1509696"/>
                    <a:chExt cx="3607052" cy="2087704"/>
                  </a:xfrm>
                </p:grpSpPr>
                <p:grpSp>
                  <p:nvGrpSpPr>
                    <p:cNvPr id="137" name="组合 111"/>
                    <p:cNvGrpSpPr/>
                    <p:nvPr/>
                  </p:nvGrpSpPr>
                  <p:grpSpPr>
                    <a:xfrm>
                      <a:off x="4816642" y="1509696"/>
                      <a:ext cx="3607052" cy="2087704"/>
                      <a:chOff x="1023594" y="1452663"/>
                      <a:chExt cx="3607052" cy="2087704"/>
                    </a:xfrm>
                  </p:grpSpPr>
                  <p:grpSp>
                    <p:nvGrpSpPr>
                      <p:cNvPr id="138" name="组合 113"/>
                      <p:cNvGrpSpPr/>
                      <p:nvPr/>
                    </p:nvGrpSpPr>
                    <p:grpSpPr>
                      <a:xfrm>
                        <a:off x="1023594" y="1469936"/>
                        <a:ext cx="3079323" cy="2070431"/>
                        <a:chOff x="1965887" y="3238872"/>
                        <a:chExt cx="3079323" cy="2070431"/>
                      </a:xfrm>
                    </p:grpSpPr>
                    <p:cxnSp>
                      <p:nvCxnSpPr>
                        <p:cNvPr id="3145788" name="直接连接符 120"/>
                        <p:cNvCxnSpPr>
                          <a:cxnSpLocks/>
                        </p:cNvCxnSpPr>
                        <p:nvPr/>
                      </p:nvCxnSpPr>
                      <p:spPr>
                        <a:xfrm flipH="1">
                          <a:off x="3273256" y="530930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9" name="直接连接符 121"/>
                        <p:cNvCxnSpPr>
                          <a:cxnSpLocks/>
                        </p:cNvCxnSpPr>
                        <p:nvPr/>
                      </p:nvCxnSpPr>
                      <p:spPr>
                        <a:xfrm flipH="1">
                          <a:off x="1965887" y="3716251"/>
                          <a:ext cx="181316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0" name="直接连接符 122"/>
                        <p:cNvCxnSpPr>
                          <a:cxnSpLocks/>
                        </p:cNvCxnSpPr>
                        <p:nvPr/>
                      </p:nvCxnSpPr>
                      <p:spPr>
                        <a:xfrm flipH="1">
                          <a:off x="2099797" y="4284288"/>
                          <a:ext cx="16751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1" name="直接连接符 12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2" name="直接连接符 124"/>
                        <p:cNvCxnSpPr>
                          <a:cxnSpLocks/>
                        </p:cNvCxnSpPr>
                        <p:nvPr/>
                      </p:nvCxnSpPr>
                      <p:spPr>
                        <a:xfrm>
                          <a:off x="3399091" y="4284288"/>
                          <a:ext cx="0" cy="4489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4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74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75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75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5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793" name="直接连接符 119"/>
                      <p:cNvCxnSpPr>
                        <a:cxnSpLocks/>
                      </p:cNvCxnSpPr>
                      <p:nvPr/>
                    </p:nvCxnSpPr>
                    <p:spPr>
                      <a:xfrm>
                        <a:off x="4090216" y="1452663"/>
                        <a:ext cx="0" cy="8166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94" name="直接连接符 112"/>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53" name="Oval 3165"/>
                  <p:cNvSpPr>
                    <a:spLocks noChangeArrowheads="1"/>
                  </p:cNvSpPr>
                  <p:nvPr/>
                </p:nvSpPr>
                <p:spPr bwMode="auto">
                  <a:xfrm>
                    <a:off x="6177795" y="250957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95" name="直接连接符 87"/>
                <p:cNvCxnSpPr>
                  <a:cxnSpLocks/>
                </p:cNvCxnSpPr>
                <p:nvPr/>
              </p:nvCxnSpPr>
              <p:spPr>
                <a:xfrm flipH="1">
                  <a:off x="6282827" y="373882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6" name="直接连接符 88"/>
                <p:cNvCxnSpPr>
                  <a:cxnSpLocks/>
                </p:cNvCxnSpPr>
                <p:nvPr/>
              </p:nvCxnSpPr>
              <p:spPr>
                <a:xfrm flipH="1">
                  <a:off x="6282851" y="385658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7" name="直接连接符 89"/>
                <p:cNvCxnSpPr>
                  <a:cxnSpLocks/>
                </p:cNvCxnSpPr>
                <p:nvPr/>
              </p:nvCxnSpPr>
              <p:spPr>
                <a:xfrm>
                  <a:off x="6467039" y="3865876"/>
                  <a:ext cx="0" cy="4489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54" name="矩形 91"/>
                <p:cNvSpPr/>
                <p:nvPr/>
              </p:nvSpPr>
              <p:spPr>
                <a:xfrm>
                  <a:off x="5654681" y="3217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5" name="Oval 3165"/>
                <p:cNvSpPr>
                  <a:spLocks noChangeArrowheads="1"/>
                </p:cNvSpPr>
                <p:nvPr/>
              </p:nvSpPr>
              <p:spPr bwMode="auto">
                <a:xfrm>
                  <a:off x="5042344" y="3217734"/>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56" name="文本框 101"/>
                <p:cNvSpPr txBox="1">
                  <a:spLocks noChangeAspect="1" noMove="1" noResize="1" noRot="1" noAdjustHandles="1" noEditPoints="1" noChangeArrowheads="1" noChangeShapeType="1" noTextEdit="1"/>
                </p:cNvSpPr>
                <p:nvPr/>
              </p:nvSpPr>
              <p:spPr>
                <a:xfrm>
                  <a:off x="4985439" y="3414067"/>
                  <a:ext cx="289951" cy="317523"/>
                </a:xfrm>
                <a:prstGeom prst="rect"/>
                <a:blipFill>
                  <a:blip xmlns:r="http://schemas.openxmlformats.org/officeDocument/2006/relationships" r:embed="rId8"/>
                  <a:stretch>
                    <a:fillRect l="-21277" t="-15385" r="-23404" b="-17308"/>
                  </a:stretch>
                </a:blipFill>
              </p:spPr>
              <p:txBody>
                <a:bodyPr/>
                <a:p>
                  <a:r>
                    <a:rPr altLang="en-US" lang="zh-CN">
                      <a:noFill/>
                    </a:rPr>
                    <a:t> </a:t>
                  </a:r>
                </a:p>
              </p:txBody>
            </p:sp>
            <p:sp>
              <p:nvSpPr>
                <p:cNvPr id="1048757" name="文本框 102"/>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9"/>
                  <a:stretch>
                    <a:fillRect l="-17857" t="-15385" r="-3571" b="-11538"/>
                  </a:stretch>
                </a:blipFill>
              </p:spPr>
              <p:txBody>
                <a:bodyPr/>
                <a:p>
                  <a:r>
                    <a:rPr altLang="en-US" lang="zh-CN">
                      <a:noFill/>
                    </a:rPr>
                    <a:t> </a:t>
                  </a:r>
                </a:p>
              </p:txBody>
            </p:sp>
            <p:cxnSp>
              <p:nvCxnSpPr>
                <p:cNvPr id="3145798" name="直接连接符 103"/>
                <p:cNvCxnSpPr>
                  <a:cxnSpLocks/>
                </p:cNvCxnSpPr>
                <p:nvPr/>
              </p:nvCxnSpPr>
              <p:spPr>
                <a:xfrm flipH="1">
                  <a:off x="4910939" y="29587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58" name="文本框 104"/>
                <p:cNvSpPr txBox="1">
                  <a:spLocks noChangeAspect="1" noMove="1" noResize="1" noRot="1" noAdjustHandles="1" noEditPoints="1" noChangeArrowheads="1" noChangeShapeType="1" noTextEdit="1"/>
                </p:cNvSpPr>
                <p:nvPr/>
              </p:nvSpPr>
              <p:spPr bwMode="auto">
                <a:xfrm>
                  <a:off x="5753939" y="2873413"/>
                  <a:ext cx="241540" cy="307777"/>
                </a:xfrm>
                <a:prstGeom prst="rect"/>
                <a:blipFill>
                  <a:blip xmlns:r="http://schemas.openxmlformats.org/officeDocument/2006/relationships" r:embed="rId10"/>
                  <a:stretch>
                    <a:fillRect l="-23077" r="-20513" b="-10000"/>
                  </a:stretch>
                </a:blipFill>
                <a:ln>
                  <a:noFill/>
                </a:ln>
                <a:effectLst/>
              </p:spPr>
              <p:txBody>
                <a:bodyPr/>
                <a:p>
                  <a:r>
                    <a:rPr altLang="en-US" lang="zh-CN">
                      <a:noFill/>
                    </a:rPr>
                    <a:t> </a:t>
                  </a:r>
                </a:p>
              </p:txBody>
            </p:sp>
            <p:sp>
              <p:nvSpPr>
                <p:cNvPr id="1048759" name="文本框 105"/>
                <p:cNvSpPr txBox="1">
                  <a:spLocks noChangeAspect="1" noMove="1" noResize="1" noRot="1" noAdjustHandles="1" noEditPoints="1" noChangeArrowheads="1" noChangeShapeType="1" noTextEdit="1"/>
                </p:cNvSpPr>
                <p:nvPr/>
              </p:nvSpPr>
              <p:spPr bwMode="auto">
                <a:xfrm>
                  <a:off x="6005335" y="3620817"/>
                  <a:ext cx="241540" cy="307777"/>
                </a:xfrm>
                <a:prstGeom prst="rect"/>
                <a:blipFill>
                  <a:blip xmlns:r="http://schemas.openxmlformats.org/officeDocument/2006/relationships" r:embed="rId11"/>
                  <a:stretch>
                    <a:fillRect l="-17500" r="-17500" b="-10000"/>
                  </a:stretch>
                </a:blipFill>
                <a:ln>
                  <a:noFill/>
                </a:ln>
                <a:effectLst/>
              </p:spPr>
              <p:txBody>
                <a:bodyPr/>
                <a:p>
                  <a:r>
                    <a:rPr altLang="en-US" lang="zh-CN">
                      <a:noFill/>
                    </a:rPr>
                    <a:t> </a:t>
                  </a:r>
                </a:p>
              </p:txBody>
            </p:sp>
            <p:sp>
              <p:nvSpPr>
                <p:cNvPr id="1048760" name="文本框 106"/>
                <p:cNvSpPr txBox="1">
                  <a:spLocks noChangeAspect="1" noMove="1" noResize="1" noRot="1" noAdjustHandles="1" noEditPoints="1" noChangeArrowheads="1" noChangeShapeType="1" noTextEdit="1"/>
                </p:cNvSpPr>
                <p:nvPr/>
              </p:nvSpPr>
              <p:spPr>
                <a:xfrm>
                  <a:off x="6322061" y="2896058"/>
                  <a:ext cx="346057" cy="351956"/>
                </a:xfrm>
                <a:prstGeom prst="rect"/>
                <a:blipFill>
                  <a:blip xmlns:r="http://schemas.openxmlformats.org/officeDocument/2006/relationships" r:embed="rId12"/>
                  <a:stretch>
                    <a:fillRect l="-17544" t="-12281" r="-7018" b="-19298"/>
                  </a:stretch>
                </a:blipFill>
              </p:spPr>
              <p:txBody>
                <a:bodyPr/>
                <a:p>
                  <a:r>
                    <a:rPr altLang="en-US" lang="zh-CN">
                      <a:noFill/>
                    </a:rPr>
                    <a:t> </a:t>
                  </a:r>
                </a:p>
              </p:txBody>
            </p:sp>
          </p:grpSp>
          <p:sp>
            <p:nvSpPr>
              <p:cNvPr id="1048761"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762" name="矩形 125"/>
            <p:cNvSpPr/>
            <p:nvPr/>
          </p:nvSpPr>
          <p:spPr>
            <a:xfrm>
              <a:off x="6851668" y="279643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99" name="直接连接符 126"/>
            <p:cNvCxnSpPr>
              <a:cxnSpLocks/>
            </p:cNvCxnSpPr>
            <p:nvPr/>
          </p:nvCxnSpPr>
          <p:spPr>
            <a:xfrm>
              <a:off x="4843758" y="3352269"/>
              <a:ext cx="0" cy="24184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63" name="文本框 127"/>
            <p:cNvSpPr txBox="1">
              <a:spLocks noChangeAspect="1" noMove="1" noResize="1" noRot="1" noAdjustHandles="1" noEditPoints="1" noChangeArrowheads="1" noChangeShapeType="1" noTextEdit="1"/>
            </p:cNvSpPr>
            <p:nvPr/>
          </p:nvSpPr>
          <p:spPr bwMode="auto">
            <a:xfrm>
              <a:off x="5434244" y="2870116"/>
              <a:ext cx="350930" cy="307777"/>
            </a:xfrm>
            <a:prstGeom prst="rect"/>
            <a:blipFill>
              <a:blip xmlns:r="http://schemas.openxmlformats.org/officeDocument/2006/relationships" r:embed="rId13"/>
              <a:stretch>
                <a:fillRect l="-14035" r="-5263" b="-20000"/>
              </a:stretch>
            </a:blipFill>
            <a:ln>
              <a:noFill/>
            </a:ln>
            <a:effectLst/>
          </p:spPr>
          <p:txBody>
            <a:bodyPr/>
            <a:p>
              <a:r>
                <a:rPr altLang="en-US" lang="zh-CN">
                  <a:noFill/>
                </a:rPr>
                <a:t> </a:t>
              </a:r>
            </a:p>
          </p:txBody>
        </p:sp>
        <p:sp>
          <p:nvSpPr>
            <p:cNvPr id="1048764" name="文本框 128"/>
            <p:cNvSpPr txBox="1">
              <a:spLocks noChangeAspect="1" noMove="1" noResize="1" noRot="1" noAdjustHandles="1" noEditPoints="1" noChangeArrowheads="1" noChangeShapeType="1" noTextEdit="1"/>
            </p:cNvSpPr>
            <p:nvPr/>
          </p:nvSpPr>
          <p:spPr bwMode="auto">
            <a:xfrm>
              <a:off x="6851668" y="2449040"/>
              <a:ext cx="350930" cy="307777"/>
            </a:xfrm>
            <a:prstGeom prst="rect"/>
            <a:blipFill>
              <a:blip xmlns:r="http://schemas.openxmlformats.org/officeDocument/2006/relationships" r:embed="rId14"/>
              <a:stretch>
                <a:fillRect l="-13793" r="-5172" b="-20000"/>
              </a:stretch>
            </a:blipFill>
            <a:ln>
              <a:noFill/>
            </a:ln>
            <a:effectLst/>
          </p:spPr>
          <p:txBody>
            <a:bodyPr/>
            <a:p>
              <a:r>
                <a:rPr altLang="en-US" lang="zh-CN">
                  <a:noFill/>
                </a:rPr>
                <a:t> </a:t>
              </a:r>
            </a:p>
          </p:txBody>
        </p:sp>
        <p:sp>
          <p:nvSpPr>
            <p:cNvPr id="1048765" name="矩形 129"/>
            <p:cNvSpPr/>
            <p:nvPr/>
          </p:nvSpPr>
          <p:spPr>
            <a:xfrm>
              <a:off x="5441351" y="32815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66" name="Text Box 12"/>
          <p:cNvSpPr txBox="1">
            <a:spLocks noChangeArrowheads="1"/>
          </p:cNvSpPr>
          <p:nvPr/>
        </p:nvSpPr>
        <p:spPr bwMode="auto">
          <a:xfrm>
            <a:off x="4493155" y="1837238"/>
            <a:ext cx="4239878"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Non-inverted input </a:t>
            </a:r>
            <a:r>
              <a:rPr altLang="en-US" b="1" dirty="0" sz="2400" kumimoji="1" lang="zh-CN" smtClean="0">
                <a:latin typeface="Arial" panose="020B0604020202020204" pitchFamily="34" charset="0"/>
                <a:cs typeface="Arial" panose="020B0604020202020204" pitchFamily="34" charset="0"/>
              </a:rPr>
              <a:t>同相输入</a:t>
            </a:r>
            <a:endParaRPr altLang="en-US" b="1" dirty="0" sz="2000" kumimoji="1" lang="zh-CN">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91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34"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grpSp>
        <p:nvGrpSpPr>
          <p:cNvPr id="235" name="组合 6"/>
          <p:cNvGrpSpPr/>
          <p:nvPr/>
        </p:nvGrpSpPr>
        <p:grpSpPr>
          <a:xfrm>
            <a:off x="888252" y="2316430"/>
            <a:ext cx="3828521" cy="2496707"/>
            <a:chOff x="4712353" y="2449040"/>
            <a:chExt cx="3828521" cy="2496707"/>
          </a:xfrm>
        </p:grpSpPr>
        <p:grpSp>
          <p:nvGrpSpPr>
            <p:cNvPr id="236" name="组合 83"/>
            <p:cNvGrpSpPr/>
            <p:nvPr/>
          </p:nvGrpSpPr>
          <p:grpSpPr>
            <a:xfrm>
              <a:off x="4712353" y="2858043"/>
              <a:ext cx="3828521" cy="2087704"/>
              <a:chOff x="4618125" y="2278523"/>
              <a:chExt cx="3828521" cy="2087704"/>
            </a:xfrm>
          </p:grpSpPr>
          <p:grpSp>
            <p:nvGrpSpPr>
              <p:cNvPr id="237" name="组合 84"/>
              <p:cNvGrpSpPr/>
              <p:nvPr/>
            </p:nvGrpSpPr>
            <p:grpSpPr>
              <a:xfrm>
                <a:off x="4618125" y="2278523"/>
                <a:ext cx="3828521" cy="2087704"/>
                <a:chOff x="4910939" y="2227152"/>
                <a:chExt cx="3828521" cy="2087704"/>
              </a:xfrm>
            </p:grpSpPr>
            <p:grpSp>
              <p:nvGrpSpPr>
                <p:cNvPr id="238" name="组合 86"/>
                <p:cNvGrpSpPr/>
                <p:nvPr/>
              </p:nvGrpSpPr>
              <p:grpSpPr>
                <a:xfrm>
                  <a:off x="5033835" y="2227152"/>
                  <a:ext cx="3607052" cy="2087704"/>
                  <a:chOff x="4816642" y="1509696"/>
                  <a:chExt cx="3607052" cy="2087704"/>
                </a:xfrm>
              </p:grpSpPr>
              <p:grpSp>
                <p:nvGrpSpPr>
                  <p:cNvPr id="239" name="组合 107"/>
                  <p:cNvGrpSpPr/>
                  <p:nvPr/>
                </p:nvGrpSpPr>
                <p:grpSpPr>
                  <a:xfrm>
                    <a:off x="4816642" y="1509696"/>
                    <a:ext cx="3607052" cy="2087704"/>
                    <a:chOff x="4816642" y="1509696"/>
                    <a:chExt cx="3607052" cy="2087704"/>
                  </a:xfrm>
                </p:grpSpPr>
                <p:grpSp>
                  <p:nvGrpSpPr>
                    <p:cNvPr id="240" name="组合 111"/>
                    <p:cNvGrpSpPr/>
                    <p:nvPr/>
                  </p:nvGrpSpPr>
                  <p:grpSpPr>
                    <a:xfrm>
                      <a:off x="4816642" y="1509696"/>
                      <a:ext cx="3607052" cy="2087704"/>
                      <a:chOff x="1023594" y="1452663"/>
                      <a:chExt cx="3607052" cy="2087704"/>
                    </a:xfrm>
                  </p:grpSpPr>
                  <p:grpSp>
                    <p:nvGrpSpPr>
                      <p:cNvPr id="241" name="组合 113"/>
                      <p:cNvGrpSpPr/>
                      <p:nvPr/>
                    </p:nvGrpSpPr>
                    <p:grpSpPr>
                      <a:xfrm>
                        <a:off x="1023594" y="1469936"/>
                        <a:ext cx="3079323" cy="2070431"/>
                        <a:chOff x="1965887" y="3238872"/>
                        <a:chExt cx="3079323" cy="2070431"/>
                      </a:xfrm>
                    </p:grpSpPr>
                    <p:cxnSp>
                      <p:nvCxnSpPr>
                        <p:cNvPr id="3145864" name="直接连接符 120"/>
                        <p:cNvCxnSpPr>
                          <a:cxnSpLocks/>
                        </p:cNvCxnSpPr>
                        <p:nvPr/>
                      </p:nvCxnSpPr>
                      <p:spPr>
                        <a:xfrm flipH="1">
                          <a:off x="3273256" y="530930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5" name="直接连接符 121"/>
                        <p:cNvCxnSpPr>
                          <a:cxnSpLocks/>
                        </p:cNvCxnSpPr>
                        <p:nvPr/>
                      </p:nvCxnSpPr>
                      <p:spPr>
                        <a:xfrm flipH="1">
                          <a:off x="1965887" y="3716251"/>
                          <a:ext cx="181316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6" name="直接连接符 122"/>
                        <p:cNvCxnSpPr>
                          <a:cxnSpLocks/>
                        </p:cNvCxnSpPr>
                        <p:nvPr/>
                      </p:nvCxnSpPr>
                      <p:spPr>
                        <a:xfrm flipH="1">
                          <a:off x="2099797" y="4284288"/>
                          <a:ext cx="167518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7" name="直接连接符 123"/>
                        <p:cNvCxnSpPr>
                          <a:cxnSpLocks/>
                        </p:cNvCxnSpPr>
                        <p:nvPr/>
                      </p:nvCxnSpPr>
                      <p:spPr>
                        <a:xfrm flipH="1">
                          <a:off x="3232978" y="3238872"/>
                          <a:ext cx="18122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8" name="直接连接符 124"/>
                        <p:cNvCxnSpPr>
                          <a:cxnSpLocks/>
                        </p:cNvCxnSpPr>
                        <p:nvPr/>
                      </p:nvCxnSpPr>
                      <p:spPr>
                        <a:xfrm>
                          <a:off x="3399091" y="4284288"/>
                          <a:ext cx="0" cy="4489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3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13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13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138"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139"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869" name="直接连接符 119"/>
                      <p:cNvCxnSpPr>
                        <a:cxnSpLocks/>
                      </p:cNvCxnSpPr>
                      <p:nvPr/>
                    </p:nvCxnSpPr>
                    <p:spPr>
                      <a:xfrm>
                        <a:off x="4090216" y="1452663"/>
                        <a:ext cx="0" cy="8166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70" name="直接连接符 112"/>
                    <p:cNvCxnSpPr>
                      <a:cxnSpLocks/>
                    </p:cNvCxnSpPr>
                    <p:nvPr/>
                  </p:nvCxnSpPr>
                  <p:spPr>
                    <a:xfrm>
                      <a:off x="6079512" y="1517893"/>
                      <a:ext cx="0" cy="4958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40" name="Oval 3165"/>
                  <p:cNvSpPr>
                    <a:spLocks noChangeArrowheads="1"/>
                  </p:cNvSpPr>
                  <p:nvPr/>
                </p:nvSpPr>
                <p:spPr bwMode="auto">
                  <a:xfrm>
                    <a:off x="6177795" y="250957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871" name="直接连接符 87"/>
                <p:cNvCxnSpPr>
                  <a:cxnSpLocks/>
                </p:cNvCxnSpPr>
                <p:nvPr/>
              </p:nvCxnSpPr>
              <p:spPr>
                <a:xfrm flipH="1">
                  <a:off x="6282827" y="373882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2" name="直接连接符 88"/>
                <p:cNvCxnSpPr>
                  <a:cxnSpLocks/>
                </p:cNvCxnSpPr>
                <p:nvPr/>
              </p:nvCxnSpPr>
              <p:spPr>
                <a:xfrm flipH="1">
                  <a:off x="6282851" y="385658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3" name="直接连接符 89"/>
                <p:cNvCxnSpPr>
                  <a:cxnSpLocks/>
                </p:cNvCxnSpPr>
                <p:nvPr/>
              </p:nvCxnSpPr>
              <p:spPr>
                <a:xfrm>
                  <a:off x="6467039" y="3865876"/>
                  <a:ext cx="0" cy="4489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41" name="矩形 91"/>
                <p:cNvSpPr/>
                <p:nvPr/>
              </p:nvSpPr>
              <p:spPr>
                <a:xfrm>
                  <a:off x="5654681" y="321740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2" name="Oval 3165"/>
                <p:cNvSpPr>
                  <a:spLocks noChangeArrowheads="1"/>
                </p:cNvSpPr>
                <p:nvPr/>
              </p:nvSpPr>
              <p:spPr bwMode="auto">
                <a:xfrm>
                  <a:off x="5042344" y="3217734"/>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43" name="文本框 101"/>
                <p:cNvSpPr txBox="1">
                  <a:spLocks noChangeAspect="1" noMove="1" noResize="1" noRot="1" noAdjustHandles="1" noEditPoints="1" noChangeArrowheads="1" noChangeShapeType="1" noTextEdit="1"/>
                </p:cNvSpPr>
                <p:nvPr/>
              </p:nvSpPr>
              <p:spPr>
                <a:xfrm>
                  <a:off x="4985439" y="3414067"/>
                  <a:ext cx="289951" cy="317523"/>
                </a:xfrm>
                <a:prstGeom prst="rect"/>
                <a:blipFill>
                  <a:blip xmlns:r="http://schemas.openxmlformats.org/officeDocument/2006/relationships" r:embed="rId3"/>
                  <a:stretch>
                    <a:fillRect l="-21277" t="-15385" r="-23404" b="-17308"/>
                  </a:stretch>
                </a:blipFill>
              </p:spPr>
              <p:txBody>
                <a:bodyPr/>
                <a:p>
                  <a:r>
                    <a:rPr altLang="en-US" lang="zh-CN">
                      <a:noFill/>
                    </a:rPr>
                    <a:t> </a:t>
                  </a:r>
                </a:p>
              </p:txBody>
            </p:sp>
            <p:sp>
              <p:nvSpPr>
                <p:cNvPr id="1049144" name="文本框 102"/>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4"/>
                  <a:stretch>
                    <a:fillRect l="-17857" t="-13462" r="-3571" b="-11538"/>
                  </a:stretch>
                </a:blipFill>
              </p:spPr>
              <p:txBody>
                <a:bodyPr/>
                <a:p>
                  <a:r>
                    <a:rPr altLang="en-US" lang="zh-CN">
                      <a:noFill/>
                    </a:rPr>
                    <a:t> </a:t>
                  </a:r>
                </a:p>
              </p:txBody>
            </p:sp>
            <p:cxnSp>
              <p:nvCxnSpPr>
                <p:cNvPr id="3145874" name="直接连接符 103"/>
                <p:cNvCxnSpPr>
                  <a:cxnSpLocks/>
                </p:cNvCxnSpPr>
                <p:nvPr/>
              </p:nvCxnSpPr>
              <p:spPr>
                <a:xfrm flipH="1">
                  <a:off x="4910939" y="29587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45" name="文本框 104"/>
                <p:cNvSpPr txBox="1">
                  <a:spLocks noChangeAspect="1" noMove="1" noResize="1" noRot="1" noAdjustHandles="1" noEditPoints="1" noChangeArrowheads="1" noChangeShapeType="1" noTextEdit="1"/>
                </p:cNvSpPr>
                <p:nvPr/>
              </p:nvSpPr>
              <p:spPr bwMode="auto">
                <a:xfrm>
                  <a:off x="5753939" y="2873413"/>
                  <a:ext cx="241540" cy="307777"/>
                </a:xfrm>
                <a:prstGeom prst="rect"/>
                <a:blipFill>
                  <a:blip xmlns:r="http://schemas.openxmlformats.org/officeDocument/2006/relationships" r:embed="rId5"/>
                  <a:stretch>
                    <a:fillRect l="-22500" r="-17500" b="-9804"/>
                  </a:stretch>
                </a:blipFill>
                <a:ln>
                  <a:noFill/>
                </a:ln>
                <a:effectLst/>
              </p:spPr>
              <p:txBody>
                <a:bodyPr/>
                <a:p>
                  <a:r>
                    <a:rPr altLang="en-US" lang="zh-CN">
                      <a:noFill/>
                    </a:rPr>
                    <a:t> </a:t>
                  </a:r>
                </a:p>
              </p:txBody>
            </p:sp>
            <p:sp>
              <p:nvSpPr>
                <p:cNvPr id="1049146" name="文本框 105"/>
                <p:cNvSpPr txBox="1">
                  <a:spLocks noChangeAspect="1" noMove="1" noResize="1" noRot="1" noAdjustHandles="1" noEditPoints="1" noChangeArrowheads="1" noChangeShapeType="1" noTextEdit="1"/>
                </p:cNvSpPr>
                <p:nvPr/>
              </p:nvSpPr>
              <p:spPr bwMode="auto">
                <a:xfrm>
                  <a:off x="6005335" y="3620817"/>
                  <a:ext cx="241540" cy="307777"/>
                </a:xfrm>
                <a:prstGeom prst="rect"/>
                <a:blipFill>
                  <a:blip xmlns:r="http://schemas.openxmlformats.org/officeDocument/2006/relationships" r:embed="rId6"/>
                  <a:stretch>
                    <a:fillRect l="-17500" r="-17500" b="-10000"/>
                  </a:stretch>
                </a:blipFill>
                <a:ln>
                  <a:noFill/>
                </a:ln>
                <a:effectLst/>
              </p:spPr>
              <p:txBody>
                <a:bodyPr/>
                <a:p>
                  <a:r>
                    <a:rPr altLang="en-US" lang="zh-CN">
                      <a:noFill/>
                    </a:rPr>
                    <a:t> </a:t>
                  </a:r>
                </a:p>
              </p:txBody>
            </p:sp>
            <p:sp>
              <p:nvSpPr>
                <p:cNvPr id="1049147" name="文本框 106"/>
                <p:cNvSpPr txBox="1">
                  <a:spLocks noChangeAspect="1" noMove="1" noResize="1" noRot="1" noAdjustHandles="1" noEditPoints="1" noChangeArrowheads="1" noChangeShapeType="1" noTextEdit="1"/>
                </p:cNvSpPr>
                <p:nvPr/>
              </p:nvSpPr>
              <p:spPr>
                <a:xfrm>
                  <a:off x="6322061" y="2896058"/>
                  <a:ext cx="346057" cy="351956"/>
                </a:xfrm>
                <a:prstGeom prst="rect"/>
                <a:blipFill>
                  <a:blip xmlns:r="http://schemas.openxmlformats.org/officeDocument/2006/relationships" r:embed="rId7"/>
                  <a:stretch>
                    <a:fillRect l="-15789" t="-12069" r="-7018" b="-17241"/>
                  </a:stretch>
                </a:blipFill>
              </p:spPr>
              <p:txBody>
                <a:bodyPr/>
                <a:p>
                  <a:r>
                    <a:rPr altLang="en-US" lang="zh-CN">
                      <a:noFill/>
                    </a:rPr>
                    <a:t> </a:t>
                  </a:r>
                </a:p>
              </p:txBody>
            </p:sp>
          </p:grpSp>
          <p:sp>
            <p:nvSpPr>
              <p:cNvPr id="1049148"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149" name="矩形 125"/>
            <p:cNvSpPr/>
            <p:nvPr/>
          </p:nvSpPr>
          <p:spPr>
            <a:xfrm>
              <a:off x="6851668" y="279643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5" name="直接连接符 126"/>
            <p:cNvCxnSpPr>
              <a:cxnSpLocks/>
            </p:cNvCxnSpPr>
            <p:nvPr/>
          </p:nvCxnSpPr>
          <p:spPr>
            <a:xfrm>
              <a:off x="4843758" y="3352269"/>
              <a:ext cx="0" cy="24184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50" name="文本框 127"/>
            <p:cNvSpPr txBox="1">
              <a:spLocks noChangeAspect="1" noMove="1" noResize="1" noRot="1" noAdjustHandles="1" noEditPoints="1" noChangeArrowheads="1" noChangeShapeType="1" noTextEdit="1"/>
            </p:cNvSpPr>
            <p:nvPr/>
          </p:nvSpPr>
          <p:spPr bwMode="auto">
            <a:xfrm>
              <a:off x="5434244" y="2870116"/>
              <a:ext cx="350930" cy="307777"/>
            </a:xfrm>
            <a:prstGeom prst="rect"/>
            <a:blipFill>
              <a:blip xmlns:r="http://schemas.openxmlformats.org/officeDocument/2006/relationships" r:embed="rId8"/>
              <a:stretch>
                <a:fillRect l="-12069" r="-3448" b="-17647"/>
              </a:stretch>
            </a:blipFill>
            <a:ln>
              <a:noFill/>
            </a:ln>
            <a:effectLst/>
          </p:spPr>
          <p:txBody>
            <a:bodyPr/>
            <a:p>
              <a:r>
                <a:rPr altLang="en-US" lang="zh-CN">
                  <a:noFill/>
                </a:rPr>
                <a:t> </a:t>
              </a:r>
            </a:p>
          </p:txBody>
        </p:sp>
        <p:sp>
          <p:nvSpPr>
            <p:cNvPr id="1049151" name="文本框 128"/>
            <p:cNvSpPr txBox="1">
              <a:spLocks noChangeAspect="1" noMove="1" noResize="1" noRot="1" noAdjustHandles="1" noEditPoints="1" noChangeArrowheads="1" noChangeShapeType="1" noTextEdit="1"/>
            </p:cNvSpPr>
            <p:nvPr/>
          </p:nvSpPr>
          <p:spPr bwMode="auto">
            <a:xfrm>
              <a:off x="6851668" y="2449040"/>
              <a:ext cx="350930" cy="307777"/>
            </a:xfrm>
            <a:prstGeom prst="rect"/>
            <a:blipFill>
              <a:blip xmlns:r="http://schemas.openxmlformats.org/officeDocument/2006/relationships" r:embed="rId9"/>
              <a:stretch>
                <a:fillRect l="-15789" r="-5263" b="-20000"/>
              </a:stretch>
            </a:blipFill>
            <a:ln>
              <a:noFill/>
            </a:ln>
            <a:effectLst/>
          </p:spPr>
          <p:txBody>
            <a:bodyPr/>
            <a:p>
              <a:r>
                <a:rPr altLang="en-US" lang="zh-CN">
                  <a:noFill/>
                </a:rPr>
                <a:t> </a:t>
              </a:r>
            </a:p>
          </p:txBody>
        </p:sp>
        <p:sp>
          <p:nvSpPr>
            <p:cNvPr id="1049152" name="矩形 129"/>
            <p:cNvSpPr/>
            <p:nvPr/>
          </p:nvSpPr>
          <p:spPr>
            <a:xfrm>
              <a:off x="5441351" y="32815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53" name="Text Box 12"/>
          <p:cNvSpPr txBox="1">
            <a:spLocks noChangeArrowheads="1"/>
          </p:cNvSpPr>
          <p:nvPr/>
        </p:nvSpPr>
        <p:spPr bwMode="auto">
          <a:xfrm>
            <a:off x="599250" y="1832102"/>
            <a:ext cx="4239878"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Non-inverted input </a:t>
            </a:r>
            <a:r>
              <a:rPr altLang="en-US" b="1" dirty="0" sz="2400" kumimoji="1" lang="zh-CN" smtClean="0">
                <a:latin typeface="Arial" panose="020B0604020202020204" pitchFamily="34" charset="0"/>
                <a:cs typeface="Arial" panose="020B0604020202020204" pitchFamily="34" charset="0"/>
              </a:rPr>
              <a:t>同相输入</a:t>
            </a:r>
            <a:endParaRPr altLang="en-US" b="1" dirty="0" sz="2000" kumimoji="1" lang="zh-CN">
              <a:latin typeface="Arial" panose="020B0604020202020204" pitchFamily="34" charset="0"/>
              <a:cs typeface="Arial" panose="020B0604020202020204" pitchFamily="34" charset="0"/>
            </a:endParaRPr>
          </a:p>
        </p:txBody>
      </p:sp>
      <p:sp>
        <p:nvSpPr>
          <p:cNvPr id="1049154" name="矩形 74"/>
          <p:cNvSpPr>
            <a:spLocks noChangeAspect="1" noMove="1" noResize="1" noRot="1" noAdjustHandles="1" noEditPoints="1" noChangeArrowheads="1" noChangeShapeType="1" noTextEdit="1"/>
          </p:cNvSpPr>
          <p:nvPr/>
        </p:nvSpPr>
        <p:spPr>
          <a:xfrm>
            <a:off x="5838539" y="2392394"/>
            <a:ext cx="1646155" cy="1085233"/>
          </a:xfrm>
          <a:prstGeom prst="rect"/>
          <a:blipFill>
            <a:blip xmlns:r="http://schemas.openxmlformats.org/officeDocument/2006/relationships" r:embed="rId10"/>
            <a:stretch>
              <a:fillRect/>
            </a:stretch>
          </a:blipFill>
        </p:spPr>
        <p:txBody>
          <a:bodyPr/>
          <a:p>
            <a:r>
              <a:rPr altLang="en-US" lang="zh-CN">
                <a:noFill/>
              </a:rPr>
              <a:t> </a:t>
            </a:r>
          </a:p>
        </p:txBody>
      </p:sp>
      <p:sp>
        <p:nvSpPr>
          <p:cNvPr id="1049155" name="矩形 76"/>
          <p:cNvSpPr>
            <a:spLocks noChangeAspect="1" noMove="1" noResize="1" noRot="1" noAdjustHandles="1" noEditPoints="1" noChangeArrowheads="1" noChangeShapeType="1" noTextEdit="1"/>
          </p:cNvSpPr>
          <p:nvPr/>
        </p:nvSpPr>
        <p:spPr>
          <a:xfrm>
            <a:off x="5109640" y="3640426"/>
            <a:ext cx="1807290" cy="718851"/>
          </a:xfrm>
          <a:prstGeom prst="rect"/>
          <a:blipFill>
            <a:blip xmlns:r="http://schemas.openxmlformats.org/officeDocument/2006/relationships" r:embed="rId11"/>
            <a:stretch>
              <a:fillRect/>
            </a:stretch>
          </a:blipFill>
        </p:spPr>
        <p:txBody>
          <a:bodyPr/>
          <a:p>
            <a:r>
              <a:rPr altLang="en-US" lang="zh-CN">
                <a:noFill/>
              </a:rPr>
              <a:t> </a:t>
            </a:r>
          </a:p>
        </p:txBody>
      </p:sp>
      <p:sp>
        <p:nvSpPr>
          <p:cNvPr id="1049156" name="矩形 77"/>
          <p:cNvSpPr>
            <a:spLocks noChangeAspect="1" noMove="1" noResize="1" noRot="1" noAdjustHandles="1" noEditPoints="1" noChangeArrowheads="1" noChangeShapeType="1" noTextEdit="1"/>
          </p:cNvSpPr>
          <p:nvPr/>
        </p:nvSpPr>
        <p:spPr>
          <a:xfrm>
            <a:off x="6834032" y="3638439"/>
            <a:ext cx="1464311" cy="670568"/>
          </a:xfrm>
          <a:prstGeom prst="rect"/>
          <a:blipFill>
            <a:blip xmlns:r="http://schemas.openxmlformats.org/officeDocument/2006/relationships" r:embed="rId12"/>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54"/>
                                        </p:tgtEl>
                                        <p:attrNameLst>
                                          <p:attrName>style.visibility</p:attrName>
                                        </p:attrNameLst>
                                      </p:cBhvr>
                                      <p:to>
                                        <p:strVal val="visible"/>
                                      </p:to>
                                    </p:set>
                                    <p:animEffect transition="in" filter="wipe(down)">
                                      <p:cBhvr>
                                        <p:cTn dur="500" id="7"/>
                                        <p:tgtEl>
                                          <p:spTgt spid="104915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155"/>
                                        </p:tgtEl>
                                        <p:attrNameLst>
                                          <p:attrName>style.visibility</p:attrName>
                                        </p:attrNameLst>
                                      </p:cBhvr>
                                      <p:to>
                                        <p:strVal val="visible"/>
                                      </p:to>
                                    </p:set>
                                    <p:animEffect transition="in" filter="wipe(down)">
                                      <p:cBhvr>
                                        <p:cTn dur="500" id="10"/>
                                        <p:tgtEl>
                                          <p:spTgt spid="1049155"/>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156"/>
                                        </p:tgtEl>
                                        <p:attrNameLst>
                                          <p:attrName>style.visibility</p:attrName>
                                        </p:attrNameLst>
                                      </p:cBhvr>
                                      <p:to>
                                        <p:strVal val="visible"/>
                                      </p:to>
                                    </p:set>
                                    <p:animEffect transition="in" filter="wipe(down)">
                                      <p:cBhvr>
                                        <p:cTn dur="500" id="13"/>
                                        <p:tgtEl>
                                          <p:spTgt spid="10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4" grpId="0"/>
      <p:bldP spid="1049155" grpId="0"/>
      <p:bldP spid="10491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91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61"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sp>
        <p:nvSpPr>
          <p:cNvPr id="1049162" name="矩形 64"/>
          <p:cNvSpPr>
            <a:spLocks noChangeAspect="1" noMove="1" noResize="1" noRot="1" noAdjustHandles="1" noEditPoints="1" noChangeArrowheads="1" noChangeShapeType="1" noTextEdit="1"/>
          </p:cNvSpPr>
          <p:nvPr/>
        </p:nvSpPr>
        <p:spPr>
          <a:xfrm>
            <a:off x="1555240" y="1601980"/>
            <a:ext cx="1646155" cy="1085233"/>
          </a:xfrm>
          <a:prstGeom prst="rect"/>
          <a:blipFill>
            <a:blip xmlns:r="http://schemas.openxmlformats.org/officeDocument/2006/relationships" r:embed="rId1"/>
            <a:stretch>
              <a:fillRect/>
            </a:stretch>
          </a:blipFill>
        </p:spPr>
        <p:txBody>
          <a:bodyPr/>
          <a:p>
            <a:r>
              <a:rPr altLang="en-US" lang="zh-CN">
                <a:noFill/>
              </a:rPr>
              <a:t> </a:t>
            </a:r>
          </a:p>
        </p:txBody>
      </p:sp>
      <p:sp>
        <p:nvSpPr>
          <p:cNvPr id="1049163" name="矩形 41"/>
          <p:cNvSpPr>
            <a:spLocks noChangeAspect="1" noMove="1" noResize="1" noRot="1" noAdjustHandles="1" noEditPoints="1" noChangeArrowheads="1" noChangeShapeType="1" noTextEdit="1"/>
          </p:cNvSpPr>
          <p:nvPr/>
        </p:nvSpPr>
        <p:spPr>
          <a:xfrm>
            <a:off x="1354192" y="3801576"/>
            <a:ext cx="2048253" cy="1393330"/>
          </a:xfrm>
          <a:prstGeom prst="rect"/>
          <a:blipFill>
            <a:blip xmlns:r="http://schemas.openxmlformats.org/officeDocument/2006/relationships" r:embed="rId2"/>
            <a:stretch>
              <a:fillRect/>
            </a:stretch>
          </a:blipFill>
        </p:spPr>
        <p:txBody>
          <a:bodyPr/>
          <a:p>
            <a:r>
              <a:rPr altLang="en-US" lang="zh-CN">
                <a:noFill/>
              </a:rPr>
              <a:t> </a:t>
            </a:r>
          </a:p>
        </p:txBody>
      </p:sp>
      <p:sp>
        <p:nvSpPr>
          <p:cNvPr id="1049164" name="文本框 42"/>
          <p:cNvSpPr txBox="1"/>
          <p:nvPr/>
        </p:nvSpPr>
        <p:spPr>
          <a:xfrm>
            <a:off x="379658" y="2951636"/>
            <a:ext cx="4146788" cy="701039"/>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Amplitude </a:t>
            </a:r>
            <a:r>
              <a:rPr altLang="zh-CN" sz="2000" lang="en-US" smtClean="0">
                <a:latin typeface="Arial" panose="020B0604020202020204" pitchFamily="34" charset="0"/>
                <a:cs typeface="Arial" panose="020B0604020202020204" pitchFamily="34" charset="0"/>
              </a:rPr>
              <a:t>frequency characteristic</a:t>
            </a:r>
            <a:endParaRPr altLang="en-US" dirty="0" sz="2000" lang="zh-CN" smtClean="0">
              <a:latin typeface="Arial" panose="020B0604020202020204" pitchFamily="34" charset="0"/>
              <a:cs typeface="Arial" panose="020B0604020202020204" pitchFamily="34" charset="0"/>
            </a:endParaRPr>
          </a:p>
        </p:txBody>
      </p:sp>
      <p:sp>
        <p:nvSpPr>
          <p:cNvPr id="1049165" name="文本框 46"/>
          <p:cNvSpPr txBox="1"/>
          <p:nvPr/>
        </p:nvSpPr>
        <p:spPr>
          <a:xfrm>
            <a:off x="3232662" y="3289809"/>
            <a:ext cx="1438020" cy="400110"/>
          </a:xfrm>
          <a:prstGeom prst="rect"/>
          <a:noFill/>
        </p:spPr>
        <p:txBody>
          <a:bodyPr rtlCol="0" wrap="square">
            <a:spAutoFit/>
          </a:bodyPr>
          <a:p>
            <a:r>
              <a:rPr altLang="en-US" dirty="0" sz="2000" lang="zh-CN" smtClean="0">
                <a:latin typeface="宋体" panose="02010600030101010101" pitchFamily="2" charset="-122"/>
                <a:ea typeface="宋体" panose="02010600030101010101" pitchFamily="2" charset="-122"/>
                <a:cs typeface="Arial" panose="020B0604020202020204" pitchFamily="34" charset="0"/>
              </a:rPr>
              <a:t>幅频特性</a:t>
            </a:r>
          </a:p>
        </p:txBody>
      </p:sp>
      <p:grpSp>
        <p:nvGrpSpPr>
          <p:cNvPr id="245" name="组合 52"/>
          <p:cNvGrpSpPr/>
          <p:nvPr/>
        </p:nvGrpSpPr>
        <p:grpSpPr>
          <a:xfrm>
            <a:off x="4441245" y="2106650"/>
            <a:ext cx="4702755" cy="2459349"/>
            <a:chOff x="4348262" y="1847817"/>
            <a:chExt cx="4702755" cy="2459349"/>
          </a:xfrm>
        </p:grpSpPr>
        <p:cxnSp>
          <p:nvCxnSpPr>
            <p:cNvPr id="3145876" name="直接连接符 54"/>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166" name="矩形 59"/>
            <p:cNvSpPr>
              <a:spLocks noChangeAspect="1" noMove="1" noResize="1" noRot="1" noAdjustHandles="1" noEditPoints="1" noChangeArrowheads="1" noChangeShapeType="1" noTextEdit="1"/>
            </p:cNvSpPr>
            <p:nvPr/>
          </p:nvSpPr>
          <p:spPr>
            <a:xfrm>
              <a:off x="4818568" y="3753575"/>
              <a:ext cx="365806" cy="369332"/>
            </a:xfrm>
            <a:prstGeom prst="rect"/>
            <a:blipFill>
              <a:blip xmlns:r="http://schemas.openxmlformats.org/officeDocument/2006/relationships" r:embed="rId3"/>
              <a:stretch>
                <a:fillRect/>
              </a:stretch>
            </a:blipFill>
          </p:spPr>
          <p:txBody>
            <a:bodyPr/>
            <a:p>
              <a:r>
                <a:rPr altLang="en-US" lang="zh-CN">
                  <a:noFill/>
                </a:rPr>
                <a:t> </a:t>
              </a:r>
            </a:p>
          </p:txBody>
        </p:sp>
        <p:cxnSp>
          <p:nvCxnSpPr>
            <p:cNvPr id="3145877" name="直接连接符 63"/>
            <p:cNvCxnSpPr>
              <a:cxnSpLocks/>
            </p:cNvCxnSpPr>
            <p:nvPr/>
          </p:nvCxnSpPr>
          <p:spPr>
            <a:xfrm>
              <a:off x="5138766" y="3010157"/>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246" name="组合 66"/>
            <p:cNvGrpSpPr/>
            <p:nvPr/>
          </p:nvGrpSpPr>
          <p:grpSpPr>
            <a:xfrm>
              <a:off x="4348262" y="1847817"/>
              <a:ext cx="4702755" cy="2459349"/>
              <a:chOff x="3927414" y="1653937"/>
              <a:chExt cx="4702755" cy="2459349"/>
            </a:xfrm>
          </p:grpSpPr>
          <p:cxnSp>
            <p:nvCxnSpPr>
              <p:cNvPr id="3145878" name="直接箭头连接符 77"/>
              <p:cNvCxnSpPr>
                <a:cxnSpLocks/>
              </p:cNvCxnSpPr>
              <p:nvPr/>
            </p:nvCxnSpPr>
            <p:spPr>
              <a:xfrm flipV="1">
                <a:off x="4722786" y="2098283"/>
                <a:ext cx="0" cy="2015003"/>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79" name="直接箭头连接符 90"/>
              <p:cNvCxnSpPr>
                <a:cxnSpLocks/>
              </p:cNvCxnSpPr>
              <p:nvPr/>
            </p:nvCxnSpPr>
            <p:spPr>
              <a:xfrm>
                <a:off x="4717919" y="3690122"/>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167" name="矩形 92"/>
              <p:cNvSpPr>
                <a:spLocks noChangeAspect="1" noMove="1" noResize="1" noRot="1" noAdjustHandles="1" noEditPoints="1" noChangeArrowheads="1" noChangeShapeType="1" noTextEdit="1"/>
              </p:cNvSpPr>
              <p:nvPr/>
            </p:nvSpPr>
            <p:spPr>
              <a:xfrm>
                <a:off x="3927414" y="1653937"/>
                <a:ext cx="1459182" cy="404983"/>
              </a:xfrm>
              <a:prstGeom prst="rect"/>
              <a:blipFill>
                <a:blip xmlns:r="http://schemas.openxmlformats.org/officeDocument/2006/relationships" r:embed="rId4"/>
                <a:stretch>
                  <a:fillRect b="-9091"/>
                </a:stretch>
              </a:blipFill>
            </p:spPr>
            <p:txBody>
              <a:bodyPr/>
              <a:p>
                <a:r>
                  <a:rPr altLang="en-US" lang="zh-CN">
                    <a:noFill/>
                  </a:rPr>
                  <a:t> </a:t>
                </a:r>
              </a:p>
            </p:txBody>
          </p:sp>
          <p:sp>
            <p:nvSpPr>
              <p:cNvPr id="1049168" name="矩形 93"/>
              <p:cNvSpPr>
                <a:spLocks noChangeAspect="1" noMove="1" noResize="1" noRot="1" noAdjustHandles="1" noEditPoints="1" noChangeArrowheads="1" noChangeShapeType="1" noTextEdit="1"/>
              </p:cNvSpPr>
              <p:nvPr/>
            </p:nvSpPr>
            <p:spPr>
              <a:xfrm>
                <a:off x="8215415" y="3743954"/>
                <a:ext cx="414754" cy="369332"/>
              </a:xfrm>
              <a:prstGeom prst="rect"/>
              <a:blipFill>
                <a:blip xmlns:r="http://schemas.openxmlformats.org/officeDocument/2006/relationships" r:embed="rId5"/>
                <a:stretch>
                  <a:fillRect b="-13115"/>
                </a:stretch>
              </a:blipFill>
            </p:spPr>
            <p:txBody>
              <a:bodyPr/>
              <a:p>
                <a:r>
                  <a:rPr altLang="en-US" lang="zh-CN">
                    <a:noFill/>
                  </a:rPr>
                  <a:t> </a:t>
                </a:r>
              </a:p>
            </p:txBody>
          </p:sp>
        </p:grpSp>
        <p:sp>
          <p:nvSpPr>
            <p:cNvPr id="1049169" name="文本框 69"/>
            <p:cNvSpPr txBox="1"/>
            <p:nvPr/>
          </p:nvSpPr>
          <p:spPr>
            <a:xfrm>
              <a:off x="5725647" y="2182399"/>
              <a:ext cx="1293034"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Pass band</a:t>
              </a:r>
              <a:endParaRPr altLang="en-US" dirty="0" lang="zh-CN">
                <a:latin typeface="Arial" panose="020B0604020202020204" pitchFamily="34" charset="0"/>
                <a:cs typeface="Arial" panose="020B0604020202020204" pitchFamily="34" charset="0"/>
              </a:endParaRPr>
            </a:p>
          </p:txBody>
        </p:sp>
        <p:sp>
          <p:nvSpPr>
            <p:cNvPr id="1049170" name="矩形 70"/>
            <p:cNvSpPr>
              <a:spLocks noChangeAspect="1" noMove="1" noResize="1" noRot="1" noAdjustHandles="1" noEditPoints="1" noChangeArrowheads="1" noChangeShapeType="1" noTextEdit="1"/>
            </p:cNvSpPr>
            <p:nvPr/>
          </p:nvSpPr>
          <p:spPr>
            <a:xfrm>
              <a:off x="7693070" y="3826117"/>
              <a:ext cx="434478" cy="394019"/>
            </a:xfrm>
            <a:prstGeom prst="rect"/>
            <a:blipFill>
              <a:blip xmlns:r="http://schemas.openxmlformats.org/officeDocument/2006/relationships" r:embed="rId6"/>
              <a:stretch>
                <a:fillRect b="-7692"/>
              </a:stretch>
            </a:blipFill>
          </p:spPr>
          <p:txBody>
            <a:bodyPr/>
            <a:p>
              <a:r>
                <a:rPr altLang="en-US" lang="zh-CN">
                  <a:noFill/>
                </a:rPr>
                <a:t> </a:t>
              </a:r>
            </a:p>
          </p:txBody>
        </p:sp>
        <p:grpSp>
          <p:nvGrpSpPr>
            <p:cNvPr id="247" name="组合 71"/>
            <p:cNvGrpSpPr/>
            <p:nvPr/>
          </p:nvGrpSpPr>
          <p:grpSpPr>
            <a:xfrm flipH="1">
              <a:off x="5143634" y="2672914"/>
              <a:ext cx="3259206" cy="1397715"/>
              <a:chOff x="5311369" y="2251443"/>
              <a:chExt cx="3259206" cy="1397715"/>
            </a:xfrm>
          </p:grpSpPr>
          <p:sp>
            <p:nvSpPr>
              <p:cNvPr id="1049171" name="任意多边形 74"/>
              <p:cNvSpPr/>
              <p:nvPr/>
            </p:nvSpPr>
            <p:spPr>
              <a:xfrm>
                <a:off x="5311369"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0" name="直接连接符 76"/>
              <p:cNvCxnSpPr>
                <a:cxnSpLocks/>
                <a:stCxn id="1049171" idx="2"/>
              </p:cNvCxnSpPr>
              <p:nvPr/>
            </p:nvCxnSpPr>
            <p:spPr>
              <a:xfrm>
                <a:off x="6687164" y="2251443"/>
                <a:ext cx="1883411" cy="1273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81" name="直接连接符 73"/>
            <p:cNvCxnSpPr>
              <a:cxnSpLocks/>
            </p:cNvCxnSpPr>
            <p:nvPr/>
          </p:nvCxnSpPr>
          <p:spPr>
            <a:xfrm>
              <a:off x="7767817" y="2676003"/>
              <a:ext cx="0" cy="1448283"/>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172" name="矩形 2"/>
          <p:cNvSpPr>
            <a:spLocks noChangeAspect="1" noMove="1" noResize="1" noRot="1" noAdjustHandles="1" noEditPoints="1" noChangeArrowheads="1" noChangeShapeType="1" noTextEdit="1"/>
          </p:cNvSpPr>
          <p:nvPr/>
        </p:nvSpPr>
        <p:spPr>
          <a:xfrm>
            <a:off x="4544548" y="2701505"/>
            <a:ext cx="749051" cy="413768"/>
          </a:xfrm>
          <a:prstGeom prst="rect"/>
          <a:blipFill>
            <a:blip xmlns:r="http://schemas.openxmlformats.org/officeDocument/2006/relationships" r:embed="rId7"/>
            <a:stretch>
              <a:fillRect b="-4412"/>
            </a:stretch>
          </a:blipFill>
        </p:spPr>
        <p:txBody>
          <a:bodyPr/>
          <a:p>
            <a:r>
              <a:rPr altLang="en-US" lang="zh-CN">
                <a:noFill/>
              </a:rPr>
              <a:t> </a:t>
            </a:r>
          </a:p>
        </p:txBody>
      </p:sp>
      <p:grpSp>
        <p:nvGrpSpPr>
          <p:cNvPr id="248" name="组合 94"/>
          <p:cNvGrpSpPr/>
          <p:nvPr/>
        </p:nvGrpSpPr>
        <p:grpSpPr>
          <a:xfrm>
            <a:off x="6217787" y="2951636"/>
            <a:ext cx="721404" cy="307777"/>
            <a:chOff x="6316568" y="1861093"/>
            <a:chExt cx="721404" cy="307777"/>
          </a:xfrm>
        </p:grpSpPr>
        <p:sp>
          <p:nvSpPr>
            <p:cNvPr id="1049173" name="文本框 95"/>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5882" name="直接箭头连接符 96"/>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9" name="组合 97"/>
          <p:cNvGrpSpPr/>
          <p:nvPr/>
        </p:nvGrpSpPr>
        <p:grpSpPr>
          <a:xfrm>
            <a:off x="7480320" y="2441232"/>
            <a:ext cx="1310255" cy="1075095"/>
            <a:chOff x="7524138" y="879136"/>
            <a:chExt cx="1310255" cy="1075095"/>
          </a:xfrm>
        </p:grpSpPr>
        <p:sp>
          <p:nvSpPr>
            <p:cNvPr id="1049174" name="文本框 98"/>
            <p:cNvSpPr txBox="1"/>
            <p:nvPr/>
          </p:nvSpPr>
          <p:spPr bwMode="auto">
            <a:xfrm>
              <a:off x="7524138" y="879136"/>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-20dB/Dec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5883" name="直接箭头连接符 99"/>
            <p:cNvCxnSpPr>
              <a:cxnSpLocks/>
            </p:cNvCxnSpPr>
            <p:nvPr/>
          </p:nvCxnSpPr>
          <p:spPr>
            <a:xfrm flipV="1">
              <a:off x="8179266" y="1342754"/>
              <a:ext cx="0" cy="611477"/>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63"/>
                                        </p:tgtEl>
                                        <p:attrNameLst>
                                          <p:attrName>style.visibility</p:attrName>
                                        </p:attrNameLst>
                                      </p:cBhvr>
                                      <p:to>
                                        <p:strVal val="visible"/>
                                      </p:to>
                                    </p:set>
                                    <p:animEffect transition="in" filter="wipe(down)">
                                      <p:cBhvr>
                                        <p:cTn dur="500" id="7"/>
                                        <p:tgtEl>
                                          <p:spTgt spid="10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917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79"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grpSp>
        <p:nvGrpSpPr>
          <p:cNvPr id="253" name="组合 52"/>
          <p:cNvGrpSpPr/>
          <p:nvPr/>
        </p:nvGrpSpPr>
        <p:grpSpPr>
          <a:xfrm>
            <a:off x="4441245" y="2106650"/>
            <a:ext cx="4702755" cy="2459349"/>
            <a:chOff x="4348262" y="1847817"/>
            <a:chExt cx="4702755" cy="2459349"/>
          </a:xfrm>
        </p:grpSpPr>
        <p:cxnSp>
          <p:nvCxnSpPr>
            <p:cNvPr id="3145884" name="直接连接符 54"/>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180" name="矩形 59"/>
            <p:cNvSpPr>
              <a:spLocks noChangeAspect="1" noMove="1" noResize="1" noRot="1" noAdjustHandles="1" noEditPoints="1" noChangeArrowheads="1" noChangeShapeType="1" noTextEdit="1"/>
            </p:cNvSpPr>
            <p:nvPr/>
          </p:nvSpPr>
          <p:spPr>
            <a:xfrm>
              <a:off x="4818568" y="3753575"/>
              <a:ext cx="365806" cy="369332"/>
            </a:xfrm>
            <a:prstGeom prst="rect"/>
            <a:blipFill>
              <a:blip xmlns:r="http://schemas.openxmlformats.org/officeDocument/2006/relationships" r:embed="rId1"/>
              <a:stretch>
                <a:fillRect/>
              </a:stretch>
            </a:blipFill>
          </p:spPr>
          <p:txBody>
            <a:bodyPr/>
            <a:p>
              <a:r>
                <a:rPr altLang="en-US" lang="zh-CN">
                  <a:noFill/>
                </a:rPr>
                <a:t> </a:t>
              </a:r>
            </a:p>
          </p:txBody>
        </p:sp>
        <p:cxnSp>
          <p:nvCxnSpPr>
            <p:cNvPr id="3145885" name="直接连接符 63"/>
            <p:cNvCxnSpPr>
              <a:cxnSpLocks/>
            </p:cNvCxnSpPr>
            <p:nvPr/>
          </p:nvCxnSpPr>
          <p:spPr>
            <a:xfrm>
              <a:off x="5138766" y="3010157"/>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254" name="组合 66"/>
            <p:cNvGrpSpPr/>
            <p:nvPr/>
          </p:nvGrpSpPr>
          <p:grpSpPr>
            <a:xfrm>
              <a:off x="4348262" y="1847817"/>
              <a:ext cx="4702755" cy="2459349"/>
              <a:chOff x="3927414" y="1653937"/>
              <a:chExt cx="4702755" cy="2459349"/>
            </a:xfrm>
          </p:grpSpPr>
          <p:cxnSp>
            <p:nvCxnSpPr>
              <p:cNvPr id="3145886" name="直接箭头连接符 77"/>
              <p:cNvCxnSpPr>
                <a:cxnSpLocks/>
              </p:cNvCxnSpPr>
              <p:nvPr/>
            </p:nvCxnSpPr>
            <p:spPr>
              <a:xfrm flipV="1">
                <a:off x="4722786" y="2098283"/>
                <a:ext cx="0" cy="2015003"/>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87" name="直接箭头连接符 90"/>
              <p:cNvCxnSpPr>
                <a:cxnSpLocks/>
              </p:cNvCxnSpPr>
              <p:nvPr/>
            </p:nvCxnSpPr>
            <p:spPr>
              <a:xfrm>
                <a:off x="4717919" y="3690122"/>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181" name="矩形 92"/>
              <p:cNvSpPr>
                <a:spLocks noChangeAspect="1" noMove="1" noResize="1" noRot="1" noAdjustHandles="1" noEditPoints="1" noChangeArrowheads="1" noChangeShapeType="1" noTextEdit="1"/>
              </p:cNvSpPr>
              <p:nvPr/>
            </p:nvSpPr>
            <p:spPr>
              <a:xfrm>
                <a:off x="3927414" y="1653937"/>
                <a:ext cx="1459182" cy="404983"/>
              </a:xfrm>
              <a:prstGeom prst="rect"/>
              <a:blipFill>
                <a:blip xmlns:r="http://schemas.openxmlformats.org/officeDocument/2006/relationships" r:embed="rId2"/>
                <a:stretch>
                  <a:fillRect b="-9091"/>
                </a:stretch>
              </a:blipFill>
            </p:spPr>
            <p:txBody>
              <a:bodyPr/>
              <a:p>
                <a:r>
                  <a:rPr altLang="en-US" lang="zh-CN">
                    <a:noFill/>
                  </a:rPr>
                  <a:t> </a:t>
                </a:r>
              </a:p>
            </p:txBody>
          </p:sp>
          <p:sp>
            <p:nvSpPr>
              <p:cNvPr id="1049182" name="矩形 93"/>
              <p:cNvSpPr>
                <a:spLocks noChangeAspect="1" noMove="1" noResize="1" noRot="1" noAdjustHandles="1" noEditPoints="1" noChangeArrowheads="1" noChangeShapeType="1" noTextEdit="1"/>
              </p:cNvSpPr>
              <p:nvPr/>
            </p:nvSpPr>
            <p:spPr>
              <a:xfrm>
                <a:off x="8215415" y="3743954"/>
                <a:ext cx="414754" cy="369332"/>
              </a:xfrm>
              <a:prstGeom prst="rect"/>
              <a:blipFill>
                <a:blip xmlns:r="http://schemas.openxmlformats.org/officeDocument/2006/relationships" r:embed="rId3"/>
                <a:stretch>
                  <a:fillRect b="-13115"/>
                </a:stretch>
              </a:blipFill>
            </p:spPr>
            <p:txBody>
              <a:bodyPr/>
              <a:p>
                <a:r>
                  <a:rPr altLang="en-US" lang="zh-CN">
                    <a:noFill/>
                  </a:rPr>
                  <a:t> </a:t>
                </a:r>
              </a:p>
            </p:txBody>
          </p:sp>
        </p:grpSp>
        <p:sp>
          <p:nvSpPr>
            <p:cNvPr id="1049183" name="文本框 69"/>
            <p:cNvSpPr txBox="1"/>
            <p:nvPr/>
          </p:nvSpPr>
          <p:spPr>
            <a:xfrm>
              <a:off x="5725647" y="2182399"/>
              <a:ext cx="1293034"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Pass band</a:t>
              </a:r>
              <a:endParaRPr altLang="en-US" dirty="0" lang="zh-CN">
                <a:latin typeface="Arial" panose="020B0604020202020204" pitchFamily="34" charset="0"/>
                <a:cs typeface="Arial" panose="020B0604020202020204" pitchFamily="34" charset="0"/>
              </a:endParaRPr>
            </a:p>
          </p:txBody>
        </p:sp>
        <p:sp>
          <p:nvSpPr>
            <p:cNvPr id="1049184" name="矩形 70"/>
            <p:cNvSpPr>
              <a:spLocks noChangeAspect="1" noMove="1" noResize="1" noRot="1" noAdjustHandles="1" noEditPoints="1" noChangeArrowheads="1" noChangeShapeType="1" noTextEdit="1"/>
            </p:cNvSpPr>
            <p:nvPr/>
          </p:nvSpPr>
          <p:spPr>
            <a:xfrm>
              <a:off x="7693070" y="3826117"/>
              <a:ext cx="434478" cy="394019"/>
            </a:xfrm>
            <a:prstGeom prst="rect"/>
            <a:blipFill>
              <a:blip xmlns:r="http://schemas.openxmlformats.org/officeDocument/2006/relationships" r:embed="rId4"/>
              <a:stretch>
                <a:fillRect b="-7692"/>
              </a:stretch>
            </a:blipFill>
          </p:spPr>
          <p:txBody>
            <a:bodyPr/>
            <a:p>
              <a:r>
                <a:rPr altLang="en-US" lang="zh-CN">
                  <a:noFill/>
                </a:rPr>
                <a:t> </a:t>
              </a:r>
            </a:p>
          </p:txBody>
        </p:sp>
        <p:grpSp>
          <p:nvGrpSpPr>
            <p:cNvPr id="255" name="组合 71"/>
            <p:cNvGrpSpPr/>
            <p:nvPr/>
          </p:nvGrpSpPr>
          <p:grpSpPr>
            <a:xfrm flipH="1">
              <a:off x="5143634" y="2672914"/>
              <a:ext cx="3259206" cy="1397715"/>
              <a:chOff x="5311369" y="2251443"/>
              <a:chExt cx="3259206" cy="1397715"/>
            </a:xfrm>
          </p:grpSpPr>
          <p:sp>
            <p:nvSpPr>
              <p:cNvPr id="1049185" name="任意多边形 74"/>
              <p:cNvSpPr/>
              <p:nvPr/>
            </p:nvSpPr>
            <p:spPr>
              <a:xfrm>
                <a:off x="5311369"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8" name="直接连接符 76"/>
              <p:cNvCxnSpPr>
                <a:cxnSpLocks/>
                <a:stCxn id="1049185" idx="2"/>
              </p:cNvCxnSpPr>
              <p:nvPr/>
            </p:nvCxnSpPr>
            <p:spPr>
              <a:xfrm>
                <a:off x="6687164" y="2251443"/>
                <a:ext cx="1883411" cy="1273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89" name="直接连接符 73"/>
            <p:cNvCxnSpPr>
              <a:cxnSpLocks/>
            </p:cNvCxnSpPr>
            <p:nvPr/>
          </p:nvCxnSpPr>
          <p:spPr>
            <a:xfrm>
              <a:off x="7767817" y="2676003"/>
              <a:ext cx="0" cy="1448283"/>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186" name="矩形 2"/>
          <p:cNvSpPr>
            <a:spLocks noChangeAspect="1" noMove="1" noResize="1" noRot="1" noAdjustHandles="1" noEditPoints="1" noChangeArrowheads="1" noChangeShapeType="1" noTextEdit="1"/>
          </p:cNvSpPr>
          <p:nvPr/>
        </p:nvSpPr>
        <p:spPr>
          <a:xfrm>
            <a:off x="4544548" y="2701505"/>
            <a:ext cx="749051" cy="413768"/>
          </a:xfrm>
          <a:prstGeom prst="rect"/>
          <a:blipFill>
            <a:blip xmlns:r="http://schemas.openxmlformats.org/officeDocument/2006/relationships" r:embed="rId5"/>
            <a:stretch>
              <a:fillRect b="-4412"/>
            </a:stretch>
          </a:blipFill>
        </p:spPr>
        <p:txBody>
          <a:bodyPr/>
          <a:p>
            <a:r>
              <a:rPr altLang="en-US" lang="zh-CN">
                <a:noFill/>
              </a:rPr>
              <a:t> </a:t>
            </a:r>
          </a:p>
        </p:txBody>
      </p:sp>
      <p:grpSp>
        <p:nvGrpSpPr>
          <p:cNvPr id="256" name="组合 94"/>
          <p:cNvGrpSpPr/>
          <p:nvPr/>
        </p:nvGrpSpPr>
        <p:grpSpPr>
          <a:xfrm>
            <a:off x="6217787" y="2951636"/>
            <a:ext cx="721404" cy="307777"/>
            <a:chOff x="6316568" y="1861093"/>
            <a:chExt cx="721404" cy="307777"/>
          </a:xfrm>
        </p:grpSpPr>
        <p:sp>
          <p:nvSpPr>
            <p:cNvPr id="1049187" name="文本框 95"/>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5890" name="直接箭头连接符 96"/>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7" name="组合 97"/>
          <p:cNvGrpSpPr/>
          <p:nvPr/>
        </p:nvGrpSpPr>
        <p:grpSpPr>
          <a:xfrm>
            <a:off x="7480320" y="2441232"/>
            <a:ext cx="1310255" cy="1075095"/>
            <a:chOff x="7524138" y="879136"/>
            <a:chExt cx="1310255" cy="1075095"/>
          </a:xfrm>
        </p:grpSpPr>
        <p:sp>
          <p:nvSpPr>
            <p:cNvPr id="1049188" name="文本框 98"/>
            <p:cNvSpPr txBox="1"/>
            <p:nvPr/>
          </p:nvSpPr>
          <p:spPr bwMode="auto">
            <a:xfrm>
              <a:off x="7524138" y="879136"/>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-20dB/Dec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5891" name="直接箭头连接符 99"/>
            <p:cNvCxnSpPr>
              <a:cxnSpLocks/>
            </p:cNvCxnSpPr>
            <p:nvPr/>
          </p:nvCxnSpPr>
          <p:spPr>
            <a:xfrm flipV="1">
              <a:off x="8179266" y="1342754"/>
              <a:ext cx="0" cy="611477"/>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189" name="左大括号 31"/>
          <p:cNvSpPr/>
          <p:nvPr/>
        </p:nvSpPr>
        <p:spPr>
          <a:xfrm>
            <a:off x="502889" y="2414483"/>
            <a:ext cx="276161" cy="2214080"/>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190" name="Text Box 12"/>
          <p:cNvSpPr txBox="1">
            <a:spLocks noChangeArrowheads="1"/>
          </p:cNvSpPr>
          <p:nvPr/>
        </p:nvSpPr>
        <p:spPr bwMode="auto">
          <a:xfrm>
            <a:off x="873226" y="3489425"/>
            <a:ext cx="3496989"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solidFill>
                  <a:srgbClr val="C00000"/>
                </a:solidFill>
                <a:latin typeface="Arial" panose="020B0604020202020204" pitchFamily="34" charset="0"/>
                <a:cs typeface="Arial" panose="020B0604020202020204" pitchFamily="34" charset="0"/>
              </a:rPr>
              <a:t>Drawback: slow signal attenuation: 20 dB/Dec</a:t>
            </a:r>
            <a:endParaRPr altLang="en-US" dirty="0" sz="2000" kumimoji="1" lang="zh-CN">
              <a:solidFill>
                <a:srgbClr val="C00000"/>
              </a:solidFill>
              <a:latin typeface="Arial" panose="020B0604020202020204" pitchFamily="34" charset="0"/>
              <a:cs typeface="Arial" panose="020B0604020202020204" pitchFamily="34" charset="0"/>
            </a:endParaRPr>
          </a:p>
        </p:txBody>
      </p:sp>
      <p:sp>
        <p:nvSpPr>
          <p:cNvPr id="1049191" name="Text Box 12"/>
          <p:cNvSpPr txBox="1">
            <a:spLocks noChangeArrowheads="1"/>
          </p:cNvSpPr>
          <p:nvPr/>
        </p:nvSpPr>
        <p:spPr bwMode="auto">
          <a:xfrm>
            <a:off x="930795" y="2470082"/>
            <a:ext cx="3369722"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Merit: circuit is simple</a:t>
            </a:r>
            <a:endParaRPr altLang="en-US" dirty="0" sz="2000" kumimoji="1" lang="zh-CN">
              <a:latin typeface="Arial" panose="020B0604020202020204" pitchFamily="34" charset="0"/>
              <a:cs typeface="Arial" panose="020B0604020202020204" pitchFamily="34" charset="0"/>
            </a:endParaRPr>
          </a:p>
        </p:txBody>
      </p:sp>
      <p:sp>
        <p:nvSpPr>
          <p:cNvPr id="1049192" name="Text Box 12"/>
          <p:cNvSpPr txBox="1">
            <a:spLocks noChangeArrowheads="1"/>
          </p:cNvSpPr>
          <p:nvPr/>
        </p:nvSpPr>
        <p:spPr bwMode="auto">
          <a:xfrm>
            <a:off x="1685052" y="4201631"/>
            <a:ext cx="1762944"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en-US" dirty="0" sz="2400" kumimoji="1" lang="zh-CN" smtClean="0">
                <a:solidFill>
                  <a:srgbClr val="C00000"/>
                </a:solidFill>
                <a:latin typeface="Arial" panose="020B0604020202020204" pitchFamily="34" charset="0"/>
                <a:cs typeface="Arial" panose="020B0604020202020204" pitchFamily="34" charset="0"/>
              </a:rPr>
              <a:t>信号衰减慢</a:t>
            </a:r>
            <a:endParaRPr altLang="en-US" dirty="0" sz="2000" kumimoji="1" lang="zh-CN">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94" name="圆角矩形 108"/>
          <p:cNvSpPr/>
          <p:nvPr/>
        </p:nvSpPr>
        <p:spPr>
          <a:xfrm>
            <a:off x="1457162" y="3730827"/>
            <a:ext cx="6229674" cy="1463528"/>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96"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8.1 Filters </a:t>
            </a:r>
            <a:r>
              <a:rPr altLang="en-US" b="1" dirty="0" sz="2400" lang="zh-CN"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滤波</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9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49" name="组合 40"/>
          <p:cNvGrpSpPr/>
          <p:nvPr/>
        </p:nvGrpSpPr>
        <p:grpSpPr>
          <a:xfrm>
            <a:off x="2478591" y="1131395"/>
            <a:ext cx="4057963" cy="1463528"/>
            <a:chOff x="4474318" y="2501214"/>
            <a:chExt cx="4057963" cy="1463528"/>
          </a:xfrm>
        </p:grpSpPr>
        <p:sp>
          <p:nvSpPr>
            <p:cNvPr id="1048798" name="圆角矩形 41"/>
            <p:cNvSpPr/>
            <p:nvPr/>
          </p:nvSpPr>
          <p:spPr>
            <a:xfrm>
              <a:off x="4474318" y="2501214"/>
              <a:ext cx="4057963" cy="1463528"/>
            </a:xfrm>
            <a:prstGeom prst="roundRect">
              <a:avLst>
                <a:gd name="adj" fmla="val 4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50" name="组合 42"/>
            <p:cNvGrpSpPr/>
            <p:nvPr/>
          </p:nvGrpSpPr>
          <p:grpSpPr>
            <a:xfrm>
              <a:off x="4885578" y="2712301"/>
              <a:ext cx="3634986" cy="1086374"/>
              <a:chOff x="2894659" y="2512503"/>
              <a:chExt cx="3634986" cy="1086374"/>
            </a:xfrm>
          </p:grpSpPr>
          <p:sp>
            <p:nvSpPr>
              <p:cNvPr id="1048799" name="剪去同侧角的矩形 59"/>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5800" name="直接连接符 60"/>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00" name="椭圆 62"/>
              <p:cNvSpPr/>
              <p:nvPr/>
            </p:nvSpPr>
            <p:spPr>
              <a:xfrm>
                <a:off x="2894659"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1" name="直接连接符 63"/>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2" name="直接连接符 64"/>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01" name="椭圆 65"/>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2" name="文本框 63"/>
              <p:cNvSpPr txBox="1">
                <a:spLocks noChangeAspect="1" noMove="1" noResize="1" noRot="1" noAdjustHandles="1" noEditPoints="1" noChangeArrowheads="1" noChangeShapeType="1" noTextEdit="1"/>
              </p:cNvSpPr>
              <p:nvPr/>
            </p:nvSpPr>
            <p:spPr bwMode="auto">
              <a:xfrm>
                <a:off x="6056679" y="2821389"/>
                <a:ext cx="472966" cy="400110"/>
              </a:xfrm>
              <a:prstGeom prst="rect"/>
              <a:blipFill>
                <a:blip xmlns:r="http://schemas.openxmlformats.org/officeDocument/2006/relationships" r:embed="rId1"/>
                <a:stretch>
                  <a:fillRect l="-1282" b="-4615"/>
                </a:stretch>
              </a:blipFill>
              <a:ln>
                <a:noFill/>
              </a:ln>
              <a:effectLst/>
            </p:spPr>
            <p:txBody>
              <a:bodyPr/>
              <a:p>
                <a:r>
                  <a:rPr altLang="en-US" lang="zh-CN">
                    <a:noFill/>
                  </a:rPr>
                  <a:t> </a:t>
                </a:r>
              </a:p>
            </p:txBody>
          </p:sp>
        </p:grpSp>
        <p:sp>
          <p:nvSpPr>
            <p:cNvPr id="1048803" name="文本框 43"/>
            <p:cNvSpPr txBox="1"/>
            <p:nvPr/>
          </p:nvSpPr>
          <p:spPr bwMode="auto">
            <a:xfrm>
              <a:off x="6833465" y="3055063"/>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cxnSp>
          <p:nvCxnSpPr>
            <p:cNvPr id="3145803" name="直接连接符 44"/>
            <p:cNvCxnSpPr>
              <a:cxnSpLocks/>
            </p:cNvCxnSpPr>
            <p:nvPr/>
          </p:nvCxnSpPr>
          <p:spPr>
            <a:xfrm flipV="1">
              <a:off x="5608378" y="2926255"/>
              <a:ext cx="0" cy="6437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4" name="直接连接符 46"/>
            <p:cNvCxnSpPr>
              <a:cxnSpLocks/>
            </p:cNvCxnSpPr>
            <p:nvPr/>
          </p:nvCxnSpPr>
          <p:spPr>
            <a:xfrm flipH="1">
              <a:off x="5025006" y="3255118"/>
              <a:ext cx="583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04" name="文本框 27"/>
            <p:cNvSpPr txBox="1">
              <a:spLocks noChangeAspect="1" noMove="1" noResize="1" noRot="1" noAdjustHandles="1" noEditPoints="1" noChangeArrowheads="1" noChangeShapeType="1" noTextEdit="1"/>
            </p:cNvSpPr>
            <p:nvPr/>
          </p:nvSpPr>
          <p:spPr bwMode="auto">
            <a:xfrm>
              <a:off x="4522632" y="3085212"/>
              <a:ext cx="472966" cy="400110"/>
            </a:xfrm>
            <a:prstGeom prst="rect"/>
            <a:blipFill>
              <a:blip xmlns:r="http://schemas.openxmlformats.org/officeDocument/2006/relationships" r:embed="rId2"/>
              <a:stretch>
                <a:fillRect b="-4615"/>
              </a:stretch>
            </a:blipFill>
            <a:ln>
              <a:noFill/>
            </a:ln>
            <a:effectLst/>
          </p:spPr>
          <p:txBody>
            <a:bodyPr/>
            <a:p>
              <a:r>
                <a:rPr altLang="en-US" lang="zh-CN">
                  <a:noFill/>
                </a:rPr>
                <a:t> </a:t>
              </a:r>
            </a:p>
          </p:txBody>
        </p:sp>
      </p:grpSp>
      <p:sp>
        <p:nvSpPr>
          <p:cNvPr id="1048805" name="文本框 70"/>
          <p:cNvSpPr txBox="1">
            <a:spLocks noChangeAspect="1" noMove="1" noResize="1" noRot="1" noAdjustHandles="1" noEditPoints="1" noChangeArrowheads="1" noChangeShapeType="1" noTextEdit="1"/>
          </p:cNvSpPr>
          <p:nvPr/>
        </p:nvSpPr>
        <p:spPr bwMode="auto">
          <a:xfrm>
            <a:off x="1607329" y="2848396"/>
            <a:ext cx="2428147" cy="513602"/>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8806" name="文本框 71"/>
          <p:cNvSpPr txBox="1">
            <a:spLocks noChangeAspect="1" noMove="1" noResize="1" noRot="1" noAdjustHandles="1" noEditPoints="1" noChangeArrowheads="1" noChangeShapeType="1" noTextEdit="1"/>
          </p:cNvSpPr>
          <p:nvPr/>
        </p:nvSpPr>
        <p:spPr bwMode="auto">
          <a:xfrm>
            <a:off x="4173070" y="2858089"/>
            <a:ext cx="3602578" cy="48385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nvGrpSpPr>
          <p:cNvPr id="151" name="组合 7"/>
          <p:cNvGrpSpPr/>
          <p:nvPr/>
        </p:nvGrpSpPr>
        <p:grpSpPr>
          <a:xfrm>
            <a:off x="1994873" y="3934656"/>
            <a:ext cx="5314050" cy="1086374"/>
            <a:chOff x="944950" y="3898938"/>
            <a:chExt cx="5314050" cy="1086374"/>
          </a:xfrm>
        </p:grpSpPr>
        <p:grpSp>
          <p:nvGrpSpPr>
            <p:cNvPr id="152" name="组合 74"/>
            <p:cNvGrpSpPr/>
            <p:nvPr/>
          </p:nvGrpSpPr>
          <p:grpSpPr>
            <a:xfrm>
              <a:off x="944950" y="3898938"/>
              <a:ext cx="3644550" cy="1086374"/>
              <a:chOff x="4522632" y="2712301"/>
              <a:chExt cx="3644550" cy="1086374"/>
            </a:xfrm>
          </p:grpSpPr>
          <p:grpSp>
            <p:nvGrpSpPr>
              <p:cNvPr id="153" name="组合 76"/>
              <p:cNvGrpSpPr/>
              <p:nvPr/>
            </p:nvGrpSpPr>
            <p:grpSpPr>
              <a:xfrm>
                <a:off x="4885578" y="2712301"/>
                <a:ext cx="3281604" cy="1086374"/>
                <a:chOff x="2894659" y="2512503"/>
                <a:chExt cx="3281604" cy="1086374"/>
              </a:xfrm>
            </p:grpSpPr>
            <p:sp>
              <p:nvSpPr>
                <p:cNvPr id="1048807" name="剪去同侧角的矩形 95"/>
                <p:cNvSpPr/>
                <p:nvPr/>
              </p:nvSpPr>
              <p:spPr>
                <a:xfrm rot="5400000">
                  <a:off x="4198690" y="2344723"/>
                  <a:ext cx="1086374" cy="1421934"/>
                </a:xfrm>
                <a:prstGeom prst="snip2SameRect">
                  <a:avLst>
                    <a:gd name="adj1" fmla="val 50000"/>
                    <a:gd name="adj2" fmla="val 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8000" lang="en-US" smtClean="0">
                      <a:solidFill>
                        <a:schemeClr val="tx1"/>
                      </a:solidFill>
                      <a:latin typeface="Arial" panose="020B0604020202020204" pitchFamily="34" charset="0"/>
                      <a:ea typeface="宋体" panose="02010600030101010101" pitchFamily="2" charset="-122"/>
                      <a:cs typeface="Arial" panose="020B0604020202020204" pitchFamily="34" charset="0"/>
                    </a:rPr>
                    <a:t>X</a:t>
                  </a:r>
                  <a:endParaRPr altLang="en-US" dirty="0" sz="8000" lang="zh-CN">
                    <a:solidFill>
                      <a:schemeClr val="tx1"/>
                    </a:solidFill>
                    <a:latin typeface="Arial" panose="020B0604020202020204" pitchFamily="34" charset="0"/>
                    <a:ea typeface="宋体" panose="02010600030101010101" pitchFamily="2" charset="-122"/>
                    <a:cs typeface="Arial" panose="020B0604020202020204" pitchFamily="34" charset="0"/>
                  </a:endParaRPr>
                </a:p>
              </p:txBody>
            </p:sp>
            <p:cxnSp>
              <p:nvCxnSpPr>
                <p:cNvPr id="3145805" name="直接连接符 96"/>
                <p:cNvCxnSpPr>
                  <a:cxnSpLocks/>
                </p:cNvCxnSpPr>
                <p:nvPr/>
              </p:nvCxnSpPr>
              <p:spPr>
                <a:xfrm flipH="1">
                  <a:off x="3617459" y="2733742"/>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08" name="椭圆 97"/>
                <p:cNvSpPr/>
                <p:nvPr/>
              </p:nvSpPr>
              <p:spPr>
                <a:xfrm>
                  <a:off x="2894659"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6" name="直接连接符 98"/>
                <p:cNvCxnSpPr>
                  <a:cxnSpLocks/>
                </p:cNvCxnSpPr>
                <p:nvPr/>
              </p:nvCxnSpPr>
              <p:spPr>
                <a:xfrm flipH="1">
                  <a:off x="3617459" y="3360120"/>
                  <a:ext cx="4134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7" name="直接连接符 99"/>
                <p:cNvCxnSpPr>
                  <a:cxnSpLocks/>
                </p:cNvCxnSpPr>
                <p:nvPr/>
              </p:nvCxnSpPr>
              <p:spPr>
                <a:xfrm flipH="1">
                  <a:off x="5452845" y="3055320"/>
                  <a:ext cx="44881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09" name="椭圆 100"/>
                <p:cNvSpPr/>
                <p:nvPr/>
              </p:nvSpPr>
              <p:spPr>
                <a:xfrm>
                  <a:off x="5901655" y="2977808"/>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0" name="文本框 101"/>
                <p:cNvSpPr txBox="1">
                  <a:spLocks noChangeAspect="1" noMove="1" noResize="1" noRot="1" noAdjustHandles="1" noEditPoints="1" noChangeArrowheads="1" noChangeShapeType="1" noTextEdit="1"/>
                </p:cNvSpPr>
                <p:nvPr/>
              </p:nvSpPr>
              <p:spPr bwMode="auto">
                <a:xfrm>
                  <a:off x="5703297" y="2960010"/>
                  <a:ext cx="472966" cy="400110"/>
                </a:xfrm>
                <a:prstGeom prst="rect"/>
                <a:blipFill>
                  <a:blip xmlns:r="http://schemas.openxmlformats.org/officeDocument/2006/relationships" r:embed="rId5"/>
                  <a:stretch>
                    <a:fillRect l="-14286" b="-4615"/>
                  </a:stretch>
                </a:blipFill>
                <a:ln>
                  <a:noFill/>
                </a:ln>
                <a:effectLst/>
              </p:spPr>
              <p:txBody>
                <a:bodyPr/>
                <a:p>
                  <a:r>
                    <a:rPr altLang="en-US" lang="zh-CN">
                      <a:noFill/>
                    </a:rPr>
                    <a:t> </a:t>
                  </a:r>
                </a:p>
              </p:txBody>
            </p:sp>
          </p:grpSp>
          <p:sp>
            <p:nvSpPr>
              <p:cNvPr id="1048811" name="文本框 90"/>
              <p:cNvSpPr txBox="1"/>
              <p:nvPr/>
            </p:nvSpPr>
            <p:spPr bwMode="auto">
              <a:xfrm>
                <a:off x="6833465" y="3055063"/>
                <a:ext cx="406866" cy="400110"/>
              </a:xfrm>
              <a:prstGeom prst="rect"/>
              <a:noFill/>
              <a:ln>
                <a:noFill/>
              </a:ln>
              <a:effectLst/>
            </p:spPr>
            <p:txBody>
              <a:bodyPr rtlCol="0" wrap="square">
                <a:spAutoFit/>
              </a:bodyPr>
              <a:p>
                <a:pPr eaLnBrk="1" hangingPunct="1">
                  <a:spcBef>
                    <a:spcPct val="50000"/>
                  </a:spcBef>
                </a:pPr>
                <a:r>
                  <a:rPr altLang="zh-CN" b="1" dirty="0" sz="2000" i="1" kumimoji="1" lang="en-US" smtClean="0">
                    <a:latin typeface="Arial" panose="020B0604020202020204" pitchFamily="34" charset="0"/>
                    <a:cs typeface="Arial" panose="020B0604020202020204" pitchFamily="34" charset="0"/>
                  </a:rPr>
                  <a:t>K</a:t>
                </a:r>
                <a:endParaRPr altLang="en-US" b="1" dirty="0" sz="2000" i="1" kumimoji="1" lang="zh-CN" smtClean="0">
                  <a:latin typeface="Arial" panose="020B0604020202020204" pitchFamily="34" charset="0"/>
                  <a:cs typeface="Arial" panose="020B0604020202020204" pitchFamily="34" charset="0"/>
                </a:endParaRPr>
              </a:p>
            </p:txBody>
          </p:sp>
          <p:cxnSp>
            <p:nvCxnSpPr>
              <p:cNvPr id="3145808" name="直接连接符 92"/>
              <p:cNvCxnSpPr>
                <a:cxnSpLocks/>
              </p:cNvCxnSpPr>
              <p:nvPr/>
            </p:nvCxnSpPr>
            <p:spPr>
              <a:xfrm flipV="1">
                <a:off x="5608378" y="2926255"/>
                <a:ext cx="0" cy="64379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09" name="直接连接符 93"/>
              <p:cNvCxnSpPr>
                <a:cxnSpLocks/>
              </p:cNvCxnSpPr>
              <p:nvPr/>
            </p:nvCxnSpPr>
            <p:spPr>
              <a:xfrm flipH="1">
                <a:off x="5025006" y="3255118"/>
                <a:ext cx="583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12" name="文本框 27"/>
              <p:cNvSpPr txBox="1">
                <a:spLocks noChangeAspect="1" noMove="1" noResize="1" noRot="1" noAdjustHandles="1" noEditPoints="1" noChangeArrowheads="1" noChangeShapeType="1" noTextEdit="1"/>
              </p:cNvSpPr>
              <p:nvPr/>
            </p:nvSpPr>
            <p:spPr bwMode="auto">
              <a:xfrm>
                <a:off x="4522632" y="3085212"/>
                <a:ext cx="472966" cy="400110"/>
              </a:xfrm>
              <a:prstGeom prst="rect"/>
              <a:blipFill>
                <a:blip xmlns:r="http://schemas.openxmlformats.org/officeDocument/2006/relationships" r:embed="rId2"/>
                <a:stretch>
                  <a:fillRect b="-4615"/>
                </a:stretch>
              </a:blipFill>
              <a:ln>
                <a:noFill/>
              </a:ln>
              <a:effectLst/>
            </p:spPr>
            <p:txBody>
              <a:bodyPr/>
              <a:p>
                <a:r>
                  <a:rPr altLang="en-US" lang="zh-CN">
                    <a:noFill/>
                  </a:rPr>
                  <a:t> </a:t>
                </a:r>
              </a:p>
            </p:txBody>
          </p:sp>
        </p:grpSp>
        <p:cxnSp>
          <p:nvCxnSpPr>
            <p:cNvPr id="3145810" name="直接连接符 102"/>
            <p:cNvCxnSpPr>
              <a:cxnSpLocks/>
            </p:cNvCxnSpPr>
            <p:nvPr/>
          </p:nvCxnSpPr>
          <p:spPr>
            <a:xfrm flipH="1">
              <a:off x="4469916" y="4441755"/>
              <a:ext cx="55060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1" name="直接连接符 103"/>
            <p:cNvCxnSpPr>
              <a:cxnSpLocks/>
            </p:cNvCxnSpPr>
            <p:nvPr/>
          </p:nvCxnSpPr>
          <p:spPr>
            <a:xfrm flipV="1">
              <a:off x="5020518" y="4285563"/>
              <a:ext cx="0" cy="32590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2" name="直接连接符 104"/>
            <p:cNvCxnSpPr>
              <a:cxnSpLocks/>
            </p:cNvCxnSpPr>
            <p:nvPr/>
          </p:nvCxnSpPr>
          <p:spPr>
            <a:xfrm flipV="1">
              <a:off x="5142963" y="4288221"/>
              <a:ext cx="0" cy="32590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13" name="直接连接符 105"/>
            <p:cNvCxnSpPr>
              <a:cxnSpLocks/>
            </p:cNvCxnSpPr>
            <p:nvPr/>
          </p:nvCxnSpPr>
          <p:spPr>
            <a:xfrm flipH="1">
              <a:off x="5142963" y="4441754"/>
              <a:ext cx="64823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13" name="椭圆 106"/>
            <p:cNvSpPr/>
            <p:nvPr/>
          </p:nvSpPr>
          <p:spPr>
            <a:xfrm>
              <a:off x="5730693" y="4364242"/>
              <a:ext cx="155024" cy="15502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4" name="文本框 107"/>
            <p:cNvSpPr txBox="1">
              <a:spLocks noChangeAspect="1" noMove="1" noResize="1" noRot="1" noAdjustHandles="1" noEditPoints="1" noChangeArrowheads="1" noChangeShapeType="1" noTextEdit="1"/>
            </p:cNvSpPr>
            <p:nvPr/>
          </p:nvSpPr>
          <p:spPr bwMode="auto">
            <a:xfrm>
              <a:off x="5786034" y="4426954"/>
              <a:ext cx="472966" cy="400110"/>
            </a:xfrm>
            <a:prstGeom prst="rect"/>
            <a:blipFill>
              <a:blip xmlns:r="http://schemas.openxmlformats.org/officeDocument/2006/relationships" r:embed="rId6"/>
              <a:stretch>
                <a:fillRect l="-1282" b="-4545"/>
              </a:stretch>
            </a:blipFill>
            <a:ln>
              <a:noFill/>
            </a:ln>
            <a:effectLst/>
          </p:spPr>
          <p:txBody>
            <a:bodyPr/>
            <a:p>
              <a:r>
                <a:rPr altLang="en-US" lang="zh-CN">
                  <a:noFill/>
                </a:rPr>
                <a:t> </a:t>
              </a:r>
            </a:p>
          </p:txBody>
        </p:sp>
      </p:grpSp>
      <p:sp>
        <p:nvSpPr>
          <p:cNvPr id="1048815" name="文本框 109"/>
          <p:cNvSpPr txBox="1">
            <a:spLocks noChangeAspect="1" noMove="1" noResize="1" noRot="1" noAdjustHandles="1" noEditPoints="1" noChangeArrowheads="1" noChangeShapeType="1" noTextEdit="1"/>
          </p:cNvSpPr>
          <p:nvPr/>
        </p:nvSpPr>
        <p:spPr bwMode="auto">
          <a:xfrm>
            <a:off x="2770710" y="5421957"/>
            <a:ext cx="3602578" cy="483850"/>
          </a:xfrm>
          <a:prstGeom prst="rect"/>
          <a:blipFill>
            <a:blip xmlns:r="http://schemas.openxmlformats.org/officeDocument/2006/relationships" r:embed="rId7"/>
            <a:stretch>
              <a:fillRect/>
            </a:stretch>
          </a:blipFill>
          <a:ln>
            <a:noFill/>
          </a:ln>
          <a:effectLst/>
        </p:spPr>
        <p:txBody>
          <a:bodyPr/>
          <a:p>
            <a:r>
              <a:rPr altLang="en-US" lang="zh-CN">
                <a:noFill/>
              </a:rPr>
              <a:t> </a:t>
            </a:r>
          </a:p>
        </p:txBody>
      </p:sp>
      <p:grpSp>
        <p:nvGrpSpPr>
          <p:cNvPr id="154" name="组合 10"/>
          <p:cNvGrpSpPr/>
          <p:nvPr/>
        </p:nvGrpSpPr>
        <p:grpSpPr>
          <a:xfrm>
            <a:off x="5634998" y="3694613"/>
            <a:ext cx="965402" cy="1222624"/>
            <a:chOff x="5634998" y="3694613"/>
            <a:chExt cx="965402" cy="1222624"/>
          </a:xfrm>
        </p:grpSpPr>
        <p:sp>
          <p:nvSpPr>
            <p:cNvPr id="1048816" name="圆角矩形 8"/>
            <p:cNvSpPr/>
            <p:nvPr/>
          </p:nvSpPr>
          <p:spPr>
            <a:xfrm>
              <a:off x="5634998" y="4037707"/>
              <a:ext cx="965402" cy="879530"/>
            </a:xfrm>
            <a:prstGeom prst="roundRect"/>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7" name="矩形 9"/>
            <p:cNvSpPr/>
            <p:nvPr/>
          </p:nvSpPr>
          <p:spPr>
            <a:xfrm>
              <a:off x="5695979" y="3694613"/>
              <a:ext cx="716280" cy="358140"/>
            </a:xfrm>
            <a:prstGeom prst="rect"/>
          </p:spPr>
          <p:txBody>
            <a:bodyPr wrap="none">
              <a:spAutoFit/>
            </a:bodyPr>
            <a:p>
              <a:r>
                <a:rPr altLang="zh-CN" b="1" dirty="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Filter</a:t>
              </a:r>
              <a:endParaRPr altLang="en-US" dirty="0" lang="zh-CN">
                <a:solidFill>
                  <a:srgbClr val="C00000"/>
                </a:solidFill>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1" presetSubtype="1">
                                  <p:stCondLst>
                                    <p:cond delay="0"/>
                                  </p:stCondLst>
                                  <p:childTnLst>
                                    <p:set>
                                      <p:cBhvr>
                                        <p:cTn dur="1" fill="hold" id="6">
                                          <p:stCondLst>
                                            <p:cond delay="0"/>
                                          </p:stCondLst>
                                        </p:cTn>
                                        <p:tgtEl>
                                          <p:spTgt spid="149"/>
                                        </p:tgtEl>
                                        <p:attrNameLst>
                                          <p:attrName>style.visibility</p:attrName>
                                        </p:attrNameLst>
                                      </p:cBhvr>
                                      <p:to>
                                        <p:strVal val="visible"/>
                                      </p:to>
                                    </p:set>
                                    <p:animEffect transition="in" filter="wheel(1)">
                                      <p:cBhvr>
                                        <p:cTn dur="2000" id="7"/>
                                        <p:tgtEl>
                                          <p:spTgt spid="1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805"/>
                                        </p:tgtEl>
                                        <p:attrNameLst>
                                          <p:attrName>style.visibility</p:attrName>
                                        </p:attrNameLst>
                                      </p:cBhvr>
                                      <p:to>
                                        <p:strVal val="visible"/>
                                      </p:to>
                                    </p:set>
                                    <p:animEffect transition="in" filter="wipe(down)">
                                      <p:cBhvr>
                                        <p:cTn dur="500" id="12"/>
                                        <p:tgtEl>
                                          <p:spTgt spid="104880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806"/>
                                        </p:tgtEl>
                                        <p:attrNameLst>
                                          <p:attrName>style.visibility</p:attrName>
                                        </p:attrNameLst>
                                      </p:cBhvr>
                                      <p:to>
                                        <p:strVal val="visible"/>
                                      </p:to>
                                    </p:set>
                                    <p:animEffect transition="in" filter="wipe(down)">
                                      <p:cBhvr>
                                        <p:cTn dur="500" id="17"/>
                                        <p:tgtEl>
                                          <p:spTgt spid="104880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151"/>
                                        </p:tgtEl>
                                        <p:attrNameLst>
                                          <p:attrName>style.visibility</p:attrName>
                                        </p:attrNameLst>
                                      </p:cBhvr>
                                      <p:to>
                                        <p:strVal val="visible"/>
                                      </p:to>
                                    </p:set>
                                    <p:animEffect transition="in" filter="wipe(down)">
                                      <p:cBhvr>
                                        <p:cTn dur="500" id="22"/>
                                        <p:tgtEl>
                                          <p:spTgt spid="151"/>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48794"/>
                                        </p:tgtEl>
                                        <p:attrNameLst>
                                          <p:attrName>style.visibility</p:attrName>
                                        </p:attrNameLst>
                                      </p:cBhvr>
                                      <p:to>
                                        <p:strVal val="visible"/>
                                      </p:to>
                                    </p:set>
                                    <p:animEffect transition="in" filter="wipe(down)">
                                      <p:cBhvr>
                                        <p:cTn dur="500" id="25"/>
                                        <p:tgtEl>
                                          <p:spTgt spid="1048794"/>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8815"/>
                                        </p:tgtEl>
                                        <p:attrNameLst>
                                          <p:attrName>style.visibility</p:attrName>
                                        </p:attrNameLst>
                                      </p:cBhvr>
                                      <p:to>
                                        <p:strVal val="visible"/>
                                      </p:to>
                                    </p:set>
                                    <p:animEffect transition="in" filter="wipe(down)">
                                      <p:cBhvr>
                                        <p:cTn dur="500" id="30"/>
                                        <p:tgtEl>
                                          <p:spTgt spid="1048815"/>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4">
                                  <p:stCondLst>
                                    <p:cond delay="0"/>
                                  </p:stCondLst>
                                  <p:childTnLst>
                                    <p:set>
                                      <p:cBhvr>
                                        <p:cTn dur="1" fill="hold" id="34">
                                          <p:stCondLst>
                                            <p:cond delay="0"/>
                                          </p:stCondLst>
                                        </p:cTn>
                                        <p:tgtEl>
                                          <p:spTgt spid="154"/>
                                        </p:tgtEl>
                                        <p:attrNameLst>
                                          <p:attrName>style.visibility</p:attrName>
                                        </p:attrNameLst>
                                      </p:cBhvr>
                                      <p:to>
                                        <p:strVal val="visible"/>
                                      </p:to>
                                    </p:set>
                                    <p:animEffect transition="in" filter="wipe(down)">
                                      <p:cBhvr>
                                        <p:cTn dur="500" id="35"/>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4" grpId="0" animBg="1"/>
      <p:bldP spid="1048805" grpId="0"/>
      <p:bldP spid="1048806" grpId="0"/>
      <p:bldP spid="10488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19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97" name="文本框 45"/>
          <p:cNvSpPr txBox="1"/>
          <p:nvPr/>
        </p:nvSpPr>
        <p:spPr bwMode="auto">
          <a:xfrm>
            <a:off x="247567" y="427764"/>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198" name="Text Box 12"/>
          <p:cNvSpPr txBox="1">
            <a:spLocks noChangeArrowheads="1"/>
          </p:cNvSpPr>
          <p:nvPr/>
        </p:nvSpPr>
        <p:spPr bwMode="auto">
          <a:xfrm>
            <a:off x="769799" y="1053355"/>
            <a:ext cx="5013497" cy="8026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Signal attenuation rate -20 dB/Dec</a:t>
            </a:r>
            <a:endParaRPr altLang="en-US" dirty="0" sz="2000" kumimoji="1" lang="zh-CN">
              <a:latin typeface="Arial" panose="020B0604020202020204" pitchFamily="34" charset="0"/>
              <a:cs typeface="Arial" panose="020B0604020202020204" pitchFamily="34" charset="0"/>
            </a:endParaRPr>
          </a:p>
        </p:txBody>
      </p:sp>
      <p:sp>
        <p:nvSpPr>
          <p:cNvPr id="1049199" name="右箭头 1"/>
          <p:cNvSpPr/>
          <p:nvPr/>
        </p:nvSpPr>
        <p:spPr>
          <a:xfrm>
            <a:off x="5711746" y="1139337"/>
            <a:ext cx="426378" cy="25685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0" name="Text Box 12"/>
          <p:cNvSpPr txBox="1">
            <a:spLocks noChangeArrowheads="1"/>
          </p:cNvSpPr>
          <p:nvPr/>
        </p:nvSpPr>
        <p:spPr bwMode="auto">
          <a:xfrm>
            <a:off x="6420586" y="1036931"/>
            <a:ext cx="182887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-40 dB/Dec</a:t>
            </a:r>
            <a:endParaRPr altLang="en-US" dirty="0" sz="2000" kumimoji="1" lang="zh-CN">
              <a:latin typeface="Arial" panose="020B0604020202020204" pitchFamily="34" charset="0"/>
              <a:cs typeface="Arial" panose="020B0604020202020204" pitchFamily="34" charset="0"/>
            </a:endParaRPr>
          </a:p>
        </p:txBody>
      </p:sp>
      <p:grpSp>
        <p:nvGrpSpPr>
          <p:cNvPr id="261" name="组合 8"/>
          <p:cNvGrpSpPr/>
          <p:nvPr/>
        </p:nvGrpSpPr>
        <p:grpSpPr>
          <a:xfrm>
            <a:off x="4285253" y="1533159"/>
            <a:ext cx="4690299" cy="2557277"/>
            <a:chOff x="3912941" y="2347775"/>
            <a:chExt cx="4690299" cy="2557277"/>
          </a:xfrm>
        </p:grpSpPr>
        <p:grpSp>
          <p:nvGrpSpPr>
            <p:cNvPr id="262" name="组合 36"/>
            <p:cNvGrpSpPr/>
            <p:nvPr/>
          </p:nvGrpSpPr>
          <p:grpSpPr>
            <a:xfrm>
              <a:off x="3912941" y="2347775"/>
              <a:ext cx="4690299" cy="2557277"/>
              <a:chOff x="3774423" y="1585501"/>
              <a:chExt cx="4690299" cy="2557277"/>
            </a:xfrm>
          </p:grpSpPr>
          <p:grpSp>
            <p:nvGrpSpPr>
              <p:cNvPr id="263" name="组合 37"/>
              <p:cNvGrpSpPr/>
              <p:nvPr/>
            </p:nvGrpSpPr>
            <p:grpSpPr>
              <a:xfrm>
                <a:off x="3774423" y="2037737"/>
                <a:ext cx="4690299" cy="2105041"/>
                <a:chOff x="3756347" y="1776323"/>
                <a:chExt cx="4690299" cy="2105041"/>
              </a:xfrm>
            </p:grpSpPr>
            <p:grpSp>
              <p:nvGrpSpPr>
                <p:cNvPr id="264" name="组合 43"/>
                <p:cNvGrpSpPr/>
                <p:nvPr/>
              </p:nvGrpSpPr>
              <p:grpSpPr>
                <a:xfrm>
                  <a:off x="3756347" y="1776323"/>
                  <a:ext cx="4690299" cy="2105041"/>
                  <a:chOff x="4049161" y="1724952"/>
                  <a:chExt cx="4690299" cy="2105041"/>
                </a:xfrm>
              </p:grpSpPr>
              <p:grpSp>
                <p:nvGrpSpPr>
                  <p:cNvPr id="265" name="组合 46"/>
                  <p:cNvGrpSpPr/>
                  <p:nvPr/>
                </p:nvGrpSpPr>
                <p:grpSpPr>
                  <a:xfrm>
                    <a:off x="4250165" y="1724952"/>
                    <a:ext cx="4390722" cy="2091449"/>
                    <a:chOff x="4032972" y="1007496"/>
                    <a:chExt cx="4390722" cy="2091449"/>
                  </a:xfrm>
                </p:grpSpPr>
                <p:grpSp>
                  <p:nvGrpSpPr>
                    <p:cNvPr id="266" name="组合 56"/>
                    <p:cNvGrpSpPr/>
                    <p:nvPr/>
                  </p:nvGrpSpPr>
                  <p:grpSpPr>
                    <a:xfrm>
                      <a:off x="4032972" y="1007496"/>
                      <a:ext cx="4390722" cy="2091449"/>
                      <a:chOff x="4032972" y="1007496"/>
                      <a:chExt cx="4390722" cy="2091449"/>
                    </a:xfrm>
                  </p:grpSpPr>
                  <p:grpSp>
                    <p:nvGrpSpPr>
                      <p:cNvPr id="267" name="组合 58"/>
                      <p:cNvGrpSpPr/>
                      <p:nvPr/>
                    </p:nvGrpSpPr>
                    <p:grpSpPr>
                      <a:xfrm>
                        <a:off x="4032972" y="1024014"/>
                        <a:ext cx="4390722" cy="2074931"/>
                        <a:chOff x="239924" y="966981"/>
                        <a:chExt cx="4390722" cy="2074931"/>
                      </a:xfrm>
                    </p:grpSpPr>
                    <p:grpSp>
                      <p:nvGrpSpPr>
                        <p:cNvPr id="268" name="组合 61"/>
                        <p:cNvGrpSpPr/>
                        <p:nvPr/>
                      </p:nvGrpSpPr>
                      <p:grpSpPr>
                        <a:xfrm>
                          <a:off x="239924" y="1469936"/>
                          <a:ext cx="2863647" cy="1571976"/>
                          <a:chOff x="1182217" y="3238872"/>
                          <a:chExt cx="2863647" cy="1571976"/>
                        </a:xfrm>
                      </p:grpSpPr>
                      <p:cxnSp>
                        <p:nvCxnSpPr>
                          <p:cNvPr id="3145892" name="直接连接符 75"/>
                          <p:cNvCxnSpPr>
                            <a:cxnSpLocks/>
                          </p:cNvCxnSpPr>
                          <p:nvPr/>
                        </p:nvCxnSpPr>
                        <p:spPr>
                          <a:xfrm flipH="1">
                            <a:off x="3282630"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3" name="直接连接符 78"/>
                          <p:cNvCxnSpPr>
                            <a:cxnSpLocks/>
                          </p:cNvCxnSpPr>
                          <p:nvPr/>
                        </p:nvCxnSpPr>
                        <p:spPr>
                          <a:xfrm flipH="1">
                            <a:off x="1182217" y="3716251"/>
                            <a:ext cx="25968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4" name="直接连接符 7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5" name="直接连接符 80"/>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0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0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0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0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0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896" name="直接连接符 72"/>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97" name="直接连接符 60"/>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06" name="文本框 57"/>
                    <p:cNvSpPr txBox="1">
                      <a:spLocks noChangeAspect="1" noMove="1" noResize="1" noRot="1" noAdjustHandles="1" noEditPoints="1" noChangeArrowheads="1" noChangeShapeType="1" noTextEdit="1"/>
                    </p:cNvSpPr>
                    <p:nvPr/>
                  </p:nvSpPr>
                  <p:spPr bwMode="auto">
                    <a:xfrm>
                      <a:off x="4372154" y="1593640"/>
                      <a:ext cx="350930" cy="307777"/>
                    </a:xfrm>
                    <a:prstGeom prst="rect"/>
                    <a:blipFill>
                      <a:blip xmlns:r="http://schemas.openxmlformats.org/officeDocument/2006/relationships" r:embed="rId3"/>
                      <a:stretch>
                        <a:fillRect l="-14035" r="-5263" b="-20000"/>
                      </a:stretch>
                    </a:blipFill>
                    <a:ln>
                      <a:noFill/>
                    </a:ln>
                    <a:effectLst/>
                  </p:spPr>
                  <p:txBody>
                    <a:bodyPr/>
                    <a:p>
                      <a:r>
                        <a:rPr altLang="en-US" lang="zh-CN">
                          <a:noFill/>
                        </a:rPr>
                        <a:t> </a:t>
                      </a:r>
                    </a:p>
                  </p:txBody>
                </p:sp>
              </p:grpSp>
              <p:cxnSp>
                <p:nvCxnSpPr>
                  <p:cNvPr id="3145898" name="直接连接符 47"/>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9" name="直接连接符 48"/>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07" name="矩形 49"/>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8" name="Oval 3165"/>
                  <p:cNvSpPr>
                    <a:spLocks noChangeArrowheads="1"/>
                  </p:cNvSpPr>
                  <p:nvPr/>
                </p:nvSpPr>
                <p:spPr bwMode="auto">
                  <a:xfrm>
                    <a:off x="4106066" y="264932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09" name="文本框 51"/>
                  <p:cNvSpPr txBox="1">
                    <a:spLocks noChangeAspect="1" noMove="1" noResize="1" noRot="1" noAdjustHandles="1" noEditPoints="1" noChangeArrowheads="1" noChangeShapeType="1" noTextEdit="1"/>
                  </p:cNvSpPr>
                  <p:nvPr/>
                </p:nvSpPr>
                <p:spPr>
                  <a:xfrm>
                    <a:off x="4049161" y="2892634"/>
                    <a:ext cx="289951" cy="317523"/>
                  </a:xfrm>
                  <a:prstGeom prst="rect"/>
                  <a:blipFill>
                    <a:blip xmlns:r="http://schemas.openxmlformats.org/officeDocument/2006/relationships" r:embed="rId4"/>
                    <a:stretch>
                      <a:fillRect l="-20833" t="-13462" r="-20833" b="-17308"/>
                    </a:stretch>
                  </a:blipFill>
                </p:spPr>
                <p:txBody>
                  <a:bodyPr/>
                  <a:p>
                    <a:r>
                      <a:rPr altLang="en-US" lang="zh-CN">
                        <a:noFill/>
                      </a:rPr>
                      <a:t> </a:t>
                    </a:r>
                  </a:p>
                </p:txBody>
              </p:sp>
              <p:sp>
                <p:nvSpPr>
                  <p:cNvPr id="1049210" name="文本框 53"/>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6071" t="-15385" r="-5357" b="-11538"/>
                    </a:stretch>
                  </a:blipFill>
                </p:spPr>
                <p:txBody>
                  <a:bodyPr/>
                  <a:p>
                    <a:r>
                      <a:rPr altLang="en-US" lang="zh-CN">
                        <a:noFill/>
                      </a:rPr>
                      <a:t> </a:t>
                    </a:r>
                  </a:p>
                </p:txBody>
              </p:sp>
            </p:grpSp>
            <p:sp>
              <p:nvSpPr>
                <p:cNvPr id="1049211"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00" name="直接连接符 38"/>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1" name="直接连接符 39"/>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2" name="直接连接符 40"/>
              <p:cNvCxnSpPr>
                <a:cxnSpLocks/>
              </p:cNvCxnSpPr>
              <p:nvPr/>
            </p:nvCxnSpPr>
            <p:spPr>
              <a:xfrm flipH="1">
                <a:off x="6021967" y="2037737"/>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12" name="矩形 41"/>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3" name="文本框 42"/>
              <p:cNvSpPr txBox="1">
                <a:spLocks noChangeAspect="1" noMove="1" noResize="1" noRot="1" noAdjustHandles="1" noEditPoints="1" noChangeArrowheads="1" noChangeShapeType="1" noTextEdit="1"/>
              </p:cNvSpPr>
              <p:nvPr/>
            </p:nvSpPr>
            <p:spPr bwMode="auto">
              <a:xfrm>
                <a:off x="6713661" y="1585501"/>
                <a:ext cx="306046" cy="307777"/>
              </a:xfrm>
              <a:prstGeom prst="rect"/>
              <a:blipFill>
                <a:blip xmlns:r="http://schemas.openxmlformats.org/officeDocument/2006/relationships" r:embed="rId6"/>
                <a:stretch>
                  <a:fillRect l="-16000" r="-10000" b="-22000"/>
                </a:stretch>
              </a:blipFill>
              <a:ln>
                <a:noFill/>
              </a:ln>
              <a:effectLst/>
            </p:spPr>
            <p:txBody>
              <a:bodyPr/>
              <a:p>
                <a:r>
                  <a:rPr altLang="en-US" lang="zh-CN">
                    <a:noFill/>
                  </a:rPr>
                  <a:t> </a:t>
                </a:r>
              </a:p>
            </p:txBody>
          </p:sp>
        </p:grpSp>
        <p:sp>
          <p:nvSpPr>
            <p:cNvPr id="1049214" name="矩形 81"/>
            <p:cNvSpPr/>
            <p:nvPr/>
          </p:nvSpPr>
          <p:spPr>
            <a:xfrm>
              <a:off x="4467237" y="373378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3" name="直接连接符 82"/>
            <p:cNvCxnSpPr>
              <a:cxnSpLocks/>
            </p:cNvCxnSpPr>
            <p:nvPr/>
          </p:nvCxnSpPr>
          <p:spPr>
            <a:xfrm>
              <a:off x="5146768" y="3782113"/>
              <a:ext cx="0" cy="5031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4" name="直接连接符 83"/>
            <p:cNvCxnSpPr>
              <a:cxnSpLocks/>
            </p:cNvCxnSpPr>
            <p:nvPr/>
          </p:nvCxnSpPr>
          <p:spPr>
            <a:xfrm rot="10800000" flipH="1">
              <a:off x="4965142" y="429140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5" name="直接连接符 84"/>
            <p:cNvCxnSpPr>
              <a:cxnSpLocks/>
            </p:cNvCxnSpPr>
            <p:nvPr/>
          </p:nvCxnSpPr>
          <p:spPr>
            <a:xfrm rot="10800000" flipH="1">
              <a:off x="4970279" y="440464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6" name="直接连接符 85"/>
            <p:cNvCxnSpPr>
              <a:cxnSpLocks/>
            </p:cNvCxnSpPr>
            <p:nvPr/>
          </p:nvCxnSpPr>
          <p:spPr>
            <a:xfrm>
              <a:off x="5151905" y="4404640"/>
              <a:ext cx="0" cy="50041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7" name="直接连接符 86"/>
            <p:cNvCxnSpPr>
              <a:cxnSpLocks/>
            </p:cNvCxnSpPr>
            <p:nvPr/>
          </p:nvCxnSpPr>
          <p:spPr>
            <a:xfrm flipH="1">
              <a:off x="5020219" y="490505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15" name="文本框 87"/>
            <p:cNvSpPr txBox="1">
              <a:spLocks noChangeAspect="1" noMove="1" noResize="1" noRot="1" noAdjustHandles="1" noEditPoints="1" noChangeArrowheads="1" noChangeShapeType="1" noTextEdit="1"/>
            </p:cNvSpPr>
            <p:nvPr/>
          </p:nvSpPr>
          <p:spPr bwMode="auto">
            <a:xfrm>
              <a:off x="5448562" y="3386980"/>
              <a:ext cx="350930" cy="307777"/>
            </a:xfrm>
            <a:prstGeom prst="rect"/>
            <a:blipFill>
              <a:blip xmlns:r="http://schemas.openxmlformats.org/officeDocument/2006/relationships" r:embed="rId7"/>
              <a:stretch>
                <a:fillRect l="-15789" r="-5263" b="-20000"/>
              </a:stretch>
            </a:blipFill>
            <a:ln>
              <a:noFill/>
            </a:ln>
            <a:effectLst/>
          </p:spPr>
          <p:txBody>
            <a:bodyPr/>
            <a:p>
              <a:r>
                <a:rPr altLang="en-US" lang="zh-CN">
                  <a:noFill/>
                </a:rPr>
                <a:t> </a:t>
              </a:r>
            </a:p>
          </p:txBody>
        </p:sp>
        <p:sp>
          <p:nvSpPr>
            <p:cNvPr id="1049216" name="文本框 88"/>
            <p:cNvSpPr txBox="1">
              <a:spLocks noChangeAspect="1" noMove="1" noResize="1" noRot="1" noAdjustHandles="1" noEditPoints="1" noChangeArrowheads="1" noChangeShapeType="1" noTextEdit="1"/>
            </p:cNvSpPr>
            <p:nvPr/>
          </p:nvSpPr>
          <p:spPr bwMode="auto">
            <a:xfrm>
              <a:off x="7151150" y="3328821"/>
              <a:ext cx="327461" cy="307777"/>
            </a:xfrm>
            <a:prstGeom prst="rect"/>
            <a:blipFill>
              <a:blip xmlns:r="http://schemas.openxmlformats.org/officeDocument/2006/relationships" r:embed="rId8"/>
              <a:stretch>
                <a:fillRect l="-14815" r="-7407" b="-19608"/>
              </a:stretch>
            </a:blipFill>
            <a:ln>
              <a:noFill/>
            </a:ln>
            <a:effectLst/>
          </p:spPr>
          <p:txBody>
            <a:bodyPr/>
            <a:p>
              <a:r>
                <a:rPr altLang="en-US" lang="zh-CN">
                  <a:noFill/>
                </a:rPr>
                <a:t> </a:t>
              </a:r>
            </a:p>
          </p:txBody>
        </p:sp>
        <p:sp>
          <p:nvSpPr>
            <p:cNvPr id="1049217" name="文本框 89"/>
            <p:cNvSpPr txBox="1">
              <a:spLocks noChangeAspect="1" noMove="1" noResize="1" noRot="1" noAdjustHandles="1" noEditPoints="1" noChangeArrowheads="1" noChangeShapeType="1" noTextEdit="1"/>
            </p:cNvSpPr>
            <p:nvPr/>
          </p:nvSpPr>
          <p:spPr bwMode="auto">
            <a:xfrm>
              <a:off x="5358155" y="4169698"/>
              <a:ext cx="327461" cy="307777"/>
            </a:xfrm>
            <a:prstGeom prst="rect"/>
            <a:blipFill>
              <a:blip xmlns:r="http://schemas.openxmlformats.org/officeDocument/2006/relationships" r:embed="rId9"/>
              <a:stretch>
                <a:fillRect l="-14815" r="-3704" b="-17647"/>
              </a:stretch>
            </a:blipFill>
            <a:ln>
              <a:noFill/>
            </a:ln>
            <a:effectLst/>
          </p:spPr>
          <p:txBody>
            <a:bodyPr/>
            <a:p>
              <a:r>
                <a:rPr altLang="en-US" lang="zh-CN">
                  <a:noFill/>
                </a:rPr>
                <a:t> </a:t>
              </a:r>
            </a:p>
          </p:txBody>
        </p:sp>
      </p:grpSp>
      <p:grpSp>
        <p:nvGrpSpPr>
          <p:cNvPr id="269" name="组合 91"/>
          <p:cNvGrpSpPr/>
          <p:nvPr/>
        </p:nvGrpSpPr>
        <p:grpSpPr>
          <a:xfrm>
            <a:off x="241231" y="2599407"/>
            <a:ext cx="3754201" cy="2557277"/>
            <a:chOff x="4710521" y="1585501"/>
            <a:chExt cx="3754201" cy="2557277"/>
          </a:xfrm>
        </p:grpSpPr>
        <p:grpSp>
          <p:nvGrpSpPr>
            <p:cNvPr id="270" name="组合 100"/>
            <p:cNvGrpSpPr/>
            <p:nvPr/>
          </p:nvGrpSpPr>
          <p:grpSpPr>
            <a:xfrm>
              <a:off x="4710521" y="2037737"/>
              <a:ext cx="3754201" cy="2105041"/>
              <a:chOff x="4692445" y="1776323"/>
              <a:chExt cx="3754201" cy="2105041"/>
            </a:xfrm>
          </p:grpSpPr>
          <p:grpSp>
            <p:nvGrpSpPr>
              <p:cNvPr id="271" name="组合 106"/>
              <p:cNvGrpSpPr/>
              <p:nvPr/>
            </p:nvGrpSpPr>
            <p:grpSpPr>
              <a:xfrm>
                <a:off x="4692445" y="1776323"/>
                <a:ext cx="3754201" cy="2105041"/>
                <a:chOff x="4985259" y="1724952"/>
                <a:chExt cx="3754201" cy="2105041"/>
              </a:xfrm>
            </p:grpSpPr>
            <p:grpSp>
              <p:nvGrpSpPr>
                <p:cNvPr id="272" name="组合 108"/>
                <p:cNvGrpSpPr/>
                <p:nvPr/>
              </p:nvGrpSpPr>
              <p:grpSpPr>
                <a:xfrm>
                  <a:off x="5167745" y="1724952"/>
                  <a:ext cx="3473142" cy="2091449"/>
                  <a:chOff x="4950552" y="1007496"/>
                  <a:chExt cx="3473142" cy="2091449"/>
                </a:xfrm>
              </p:grpSpPr>
              <p:grpSp>
                <p:nvGrpSpPr>
                  <p:cNvPr id="273" name="组合 116"/>
                  <p:cNvGrpSpPr/>
                  <p:nvPr/>
                </p:nvGrpSpPr>
                <p:grpSpPr>
                  <a:xfrm>
                    <a:off x="4950552" y="1007496"/>
                    <a:ext cx="3473142" cy="2091449"/>
                    <a:chOff x="4950552" y="1007496"/>
                    <a:chExt cx="3473142" cy="2091449"/>
                  </a:xfrm>
                </p:grpSpPr>
                <p:grpSp>
                  <p:nvGrpSpPr>
                    <p:cNvPr id="274" name="组合 118"/>
                    <p:cNvGrpSpPr/>
                    <p:nvPr/>
                  </p:nvGrpSpPr>
                  <p:grpSpPr>
                    <a:xfrm>
                      <a:off x="4950552" y="1024014"/>
                      <a:ext cx="3473142" cy="2074931"/>
                      <a:chOff x="1157504" y="966981"/>
                      <a:chExt cx="3473142" cy="2074931"/>
                    </a:xfrm>
                  </p:grpSpPr>
                  <p:grpSp>
                    <p:nvGrpSpPr>
                      <p:cNvPr id="275" name="组合 120"/>
                      <p:cNvGrpSpPr/>
                      <p:nvPr/>
                    </p:nvGrpSpPr>
                    <p:grpSpPr>
                      <a:xfrm>
                        <a:off x="1157504" y="1469936"/>
                        <a:ext cx="1946067" cy="1571976"/>
                        <a:chOff x="2099797" y="3238872"/>
                        <a:chExt cx="1946067" cy="1571976"/>
                      </a:xfrm>
                    </p:grpSpPr>
                    <p:cxnSp>
                      <p:nvCxnSpPr>
                        <p:cNvPr id="3145908" name="直接连接符 127"/>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9" name="直接连接符 128"/>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0" name="直接连接符 12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1" name="直接连接符 130"/>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1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1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2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2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2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12" name="直接连接符 126"/>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13" name="直接连接符 119"/>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23" name="文本框 117"/>
                  <p:cNvSpPr txBox="1">
                    <a:spLocks noChangeAspect="1" noMove="1" noResize="1" noRot="1" noAdjustHandles="1" noEditPoints="1" noChangeArrowheads="1" noChangeShapeType="1" noTextEdit="1"/>
                  </p:cNvSpPr>
                  <p:nvPr/>
                </p:nvSpPr>
                <p:spPr bwMode="auto">
                  <a:xfrm>
                    <a:off x="5375290" y="1599229"/>
                    <a:ext cx="350930" cy="307777"/>
                  </a:xfrm>
                  <a:prstGeom prst="rect"/>
                  <a:blipFill>
                    <a:blip xmlns:r="http://schemas.openxmlformats.org/officeDocument/2006/relationships" r:embed="rId10"/>
                    <a:stretch>
                      <a:fillRect l="-12069" r="-3448" b="-20000"/>
                    </a:stretch>
                  </a:blipFill>
                  <a:ln>
                    <a:noFill/>
                  </a:ln>
                  <a:effectLst/>
                </p:spPr>
                <p:txBody>
                  <a:bodyPr/>
                  <a:p>
                    <a:r>
                      <a:rPr altLang="en-US" lang="zh-CN">
                        <a:noFill/>
                      </a:rPr>
                      <a:t> </a:t>
                    </a:r>
                  </a:p>
                </p:txBody>
              </p:sp>
            </p:grpSp>
            <p:cxnSp>
              <p:nvCxnSpPr>
                <p:cNvPr id="3145914" name="直接连接符 109"/>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5" name="直接连接符 110"/>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24" name="矩形 111"/>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5"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26" name="文本框 113"/>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11"/>
                  <a:stretch>
                    <a:fillRect l="-21277" t="-15385" r="-23404" b="-17308"/>
                  </a:stretch>
                </a:blipFill>
              </p:spPr>
              <p:txBody>
                <a:bodyPr/>
                <a:p>
                  <a:r>
                    <a:rPr altLang="en-US" lang="zh-CN">
                      <a:noFill/>
                    </a:rPr>
                    <a:t> </a:t>
                  </a:r>
                </a:p>
              </p:txBody>
            </p:sp>
            <p:sp>
              <p:nvSpPr>
                <p:cNvPr id="1049227" name="文本框 114"/>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12"/>
                  <a:stretch>
                    <a:fillRect l="-16071" t="-15385" r="-5357" b="-11538"/>
                  </a:stretch>
                </a:blipFill>
              </p:spPr>
              <p:txBody>
                <a:bodyPr/>
                <a:p>
                  <a:r>
                    <a:rPr altLang="en-US" lang="zh-CN">
                      <a:noFill/>
                    </a:rPr>
                    <a:t> </a:t>
                  </a:r>
                </a:p>
              </p:txBody>
            </p:sp>
            <p:sp>
              <p:nvSpPr>
                <p:cNvPr id="1049228" name="文本框 115"/>
                <p:cNvSpPr txBox="1">
                  <a:spLocks noChangeAspect="1" noMove="1" noResize="1" noRot="1" noAdjustHandles="1" noEditPoints="1" noChangeArrowheads="1" noChangeShapeType="1" noTextEdit="1"/>
                </p:cNvSpPr>
                <p:nvPr/>
              </p:nvSpPr>
              <p:spPr bwMode="auto">
                <a:xfrm>
                  <a:off x="7256852" y="2261888"/>
                  <a:ext cx="241540" cy="307777"/>
                </a:xfrm>
                <a:prstGeom prst="rect"/>
                <a:blipFill>
                  <a:blip xmlns:r="http://schemas.openxmlformats.org/officeDocument/2006/relationships" r:embed="rId13"/>
                  <a:stretch>
                    <a:fillRect l="-17500" r="-17500" b="-10000"/>
                  </a:stretch>
                </a:blipFill>
                <a:ln>
                  <a:noFill/>
                </a:ln>
                <a:effectLst/>
              </p:spPr>
              <p:txBody>
                <a:bodyPr/>
                <a:p>
                  <a:r>
                    <a:rPr altLang="en-US" lang="zh-CN">
                      <a:noFill/>
                    </a:rPr>
                    <a:t> </a:t>
                  </a:r>
                </a:p>
              </p:txBody>
            </p:sp>
          </p:grpSp>
          <p:sp>
            <p:nvSpPr>
              <p:cNvPr id="1049229"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16" name="直接连接符 101"/>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7" name="直接连接符 102"/>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8" name="直接连接符 103"/>
            <p:cNvCxnSpPr>
              <a:cxnSpLocks/>
            </p:cNvCxnSpPr>
            <p:nvPr/>
          </p:nvCxnSpPr>
          <p:spPr>
            <a:xfrm flipH="1">
              <a:off x="6021967" y="2037737"/>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30" name="矩形 104"/>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1" name="文本框 105"/>
            <p:cNvSpPr txBox="1">
              <a:spLocks noChangeAspect="1" noMove="1" noResize="1" noRot="1" noAdjustHandles="1" noEditPoints="1" noChangeArrowheads="1" noChangeShapeType="1" noTextEdit="1"/>
            </p:cNvSpPr>
            <p:nvPr/>
          </p:nvSpPr>
          <p:spPr bwMode="auto">
            <a:xfrm>
              <a:off x="6713661" y="1585501"/>
              <a:ext cx="350930" cy="307777"/>
            </a:xfrm>
            <a:prstGeom prst="rect"/>
            <a:blipFill>
              <a:blip xmlns:r="http://schemas.openxmlformats.org/officeDocument/2006/relationships" r:embed="rId14"/>
              <a:stretch>
                <a:fillRect l="-13793" r="-5172" b="-19608"/>
              </a:stretch>
            </a:blipFill>
            <a:ln>
              <a:noFill/>
            </a:ln>
            <a:effectLst/>
          </p:spPr>
          <p:txBody>
            <a:bodyPr/>
            <a:p>
              <a:r>
                <a:rPr altLang="en-US" lang="zh-CN">
                  <a:noFill/>
                </a:rPr>
                <a:t> </a:t>
              </a:r>
            </a:p>
          </p:txBody>
        </p:sp>
      </p:grpSp>
      <p:sp>
        <p:nvSpPr>
          <p:cNvPr id="1049232" name="右箭头 131"/>
          <p:cNvSpPr/>
          <p:nvPr/>
        </p:nvSpPr>
        <p:spPr>
          <a:xfrm rot="-2400000">
            <a:off x="3868758" y="3670273"/>
            <a:ext cx="426378" cy="25685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76" name="组合 14"/>
          <p:cNvGrpSpPr/>
          <p:nvPr/>
        </p:nvGrpSpPr>
        <p:grpSpPr>
          <a:xfrm>
            <a:off x="4338083" y="4026496"/>
            <a:ext cx="4690299" cy="2557277"/>
            <a:chOff x="4453701" y="4034160"/>
            <a:chExt cx="4690299" cy="2557277"/>
          </a:xfrm>
        </p:grpSpPr>
        <p:grpSp>
          <p:nvGrpSpPr>
            <p:cNvPr id="277" name="组合 132"/>
            <p:cNvGrpSpPr/>
            <p:nvPr/>
          </p:nvGrpSpPr>
          <p:grpSpPr>
            <a:xfrm>
              <a:off x="4453701" y="4034160"/>
              <a:ext cx="4690299" cy="2557277"/>
              <a:chOff x="3912941" y="2347775"/>
              <a:chExt cx="4690299" cy="2557277"/>
            </a:xfrm>
          </p:grpSpPr>
          <p:grpSp>
            <p:nvGrpSpPr>
              <p:cNvPr id="278" name="组合 133"/>
              <p:cNvGrpSpPr/>
              <p:nvPr/>
            </p:nvGrpSpPr>
            <p:grpSpPr>
              <a:xfrm>
                <a:off x="3912941" y="2347775"/>
                <a:ext cx="4690299" cy="2557277"/>
                <a:chOff x="3774423" y="1585501"/>
                <a:chExt cx="4690299" cy="2557277"/>
              </a:xfrm>
            </p:grpSpPr>
            <p:grpSp>
              <p:nvGrpSpPr>
                <p:cNvPr id="279" name="组合 143"/>
                <p:cNvGrpSpPr/>
                <p:nvPr/>
              </p:nvGrpSpPr>
              <p:grpSpPr>
                <a:xfrm>
                  <a:off x="3774423" y="2054255"/>
                  <a:ext cx="4690299" cy="2088523"/>
                  <a:chOff x="3756347" y="1792841"/>
                  <a:chExt cx="4690299" cy="2088523"/>
                </a:xfrm>
              </p:grpSpPr>
              <p:grpSp>
                <p:nvGrpSpPr>
                  <p:cNvPr id="280" name="组合 149"/>
                  <p:cNvGrpSpPr/>
                  <p:nvPr/>
                </p:nvGrpSpPr>
                <p:grpSpPr>
                  <a:xfrm>
                    <a:off x="3756347" y="1792841"/>
                    <a:ext cx="4690299" cy="2088523"/>
                    <a:chOff x="4049161" y="1741470"/>
                    <a:chExt cx="4690299" cy="2088523"/>
                  </a:xfrm>
                </p:grpSpPr>
                <p:grpSp>
                  <p:nvGrpSpPr>
                    <p:cNvPr id="281" name="组合 151"/>
                    <p:cNvGrpSpPr/>
                    <p:nvPr/>
                  </p:nvGrpSpPr>
                  <p:grpSpPr>
                    <a:xfrm>
                      <a:off x="4250165" y="1741470"/>
                      <a:ext cx="4390722" cy="2074931"/>
                      <a:chOff x="4032972" y="1024014"/>
                      <a:chExt cx="4390722" cy="2074931"/>
                    </a:xfrm>
                  </p:grpSpPr>
                  <p:grpSp>
                    <p:nvGrpSpPr>
                      <p:cNvPr id="282" name="组合 158"/>
                      <p:cNvGrpSpPr/>
                      <p:nvPr/>
                    </p:nvGrpSpPr>
                    <p:grpSpPr>
                      <a:xfrm>
                        <a:off x="4032972" y="1024014"/>
                        <a:ext cx="4390722" cy="2074931"/>
                        <a:chOff x="4032972" y="1024014"/>
                        <a:chExt cx="4390722" cy="2074931"/>
                      </a:xfrm>
                    </p:grpSpPr>
                    <p:grpSp>
                      <p:nvGrpSpPr>
                        <p:cNvPr id="283" name="组合 160"/>
                        <p:cNvGrpSpPr/>
                        <p:nvPr/>
                      </p:nvGrpSpPr>
                      <p:grpSpPr>
                        <a:xfrm>
                          <a:off x="4032972" y="1024014"/>
                          <a:ext cx="4390722" cy="2074931"/>
                          <a:chOff x="239924" y="966981"/>
                          <a:chExt cx="4390722" cy="2074931"/>
                        </a:xfrm>
                      </p:grpSpPr>
                      <p:grpSp>
                        <p:nvGrpSpPr>
                          <p:cNvPr id="284" name="组合 162"/>
                          <p:cNvGrpSpPr/>
                          <p:nvPr/>
                        </p:nvGrpSpPr>
                        <p:grpSpPr>
                          <a:xfrm>
                            <a:off x="239924" y="1469936"/>
                            <a:ext cx="2863647" cy="1571976"/>
                            <a:chOff x="1182217" y="3238872"/>
                            <a:chExt cx="2863647" cy="1571976"/>
                          </a:xfrm>
                        </p:grpSpPr>
                        <p:cxnSp>
                          <p:nvCxnSpPr>
                            <p:cNvPr id="3145919" name="直接连接符 169"/>
                            <p:cNvCxnSpPr>
                              <a:cxnSpLocks/>
                            </p:cNvCxnSpPr>
                            <p:nvPr/>
                          </p:nvCxnSpPr>
                          <p:spPr>
                            <a:xfrm flipH="1">
                              <a:off x="3282630"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0" name="直接连接符 170"/>
                            <p:cNvCxnSpPr>
                              <a:cxnSpLocks/>
                            </p:cNvCxnSpPr>
                            <p:nvPr/>
                          </p:nvCxnSpPr>
                          <p:spPr>
                            <a:xfrm flipH="1">
                              <a:off x="1182217" y="3716251"/>
                              <a:ext cx="25968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1" name="直接连接符 171"/>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2" name="直接连接符 172"/>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3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3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3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3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3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23" name="直接连接符 168"/>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24" name="直接连接符 161"/>
                        <p:cNvCxnSpPr>
                          <a:cxnSpLocks/>
                        </p:cNvCxnSpPr>
                        <p:nvPr/>
                      </p:nvCxnSpPr>
                      <p:spPr>
                        <a:xfrm>
                          <a:off x="6079512" y="1521831"/>
                          <a:ext cx="0" cy="49187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38" name="文本框 159"/>
                      <p:cNvSpPr txBox="1">
                        <a:spLocks noChangeAspect="1" noMove="1" noResize="1" noRot="1" noAdjustHandles="1" noEditPoints="1" noChangeArrowheads="1" noChangeShapeType="1" noTextEdit="1"/>
                      </p:cNvSpPr>
                      <p:nvPr/>
                    </p:nvSpPr>
                    <p:spPr bwMode="auto">
                      <a:xfrm>
                        <a:off x="4372154" y="1593640"/>
                        <a:ext cx="350930" cy="307777"/>
                      </a:xfrm>
                      <a:prstGeom prst="rect"/>
                      <a:blipFill>
                        <a:blip xmlns:r="http://schemas.openxmlformats.org/officeDocument/2006/relationships" r:embed="rId15"/>
                        <a:stretch>
                          <a:fillRect l="-12069" r="-3448" b="-20000"/>
                        </a:stretch>
                      </a:blipFill>
                      <a:ln>
                        <a:noFill/>
                      </a:ln>
                      <a:effectLst/>
                    </p:spPr>
                    <p:txBody>
                      <a:bodyPr/>
                      <a:p>
                        <a:r>
                          <a:rPr altLang="en-US" lang="zh-CN">
                            <a:noFill/>
                          </a:rPr>
                          <a:t> </a:t>
                        </a:r>
                      </a:p>
                    </p:txBody>
                  </p:sp>
                </p:grpSp>
                <p:cxnSp>
                  <p:nvCxnSpPr>
                    <p:cNvPr id="3145925" name="直接连接符 152"/>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6" name="直接连接符 153"/>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39" name="矩形 154"/>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0" name="Oval 3165"/>
                    <p:cNvSpPr>
                      <a:spLocks noChangeArrowheads="1"/>
                    </p:cNvSpPr>
                    <p:nvPr/>
                  </p:nvSpPr>
                  <p:spPr bwMode="auto">
                    <a:xfrm>
                      <a:off x="4106066" y="264932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41" name="文本框 156"/>
                    <p:cNvSpPr txBox="1">
                      <a:spLocks noChangeAspect="1" noMove="1" noResize="1" noRot="1" noAdjustHandles="1" noEditPoints="1" noChangeArrowheads="1" noChangeShapeType="1" noTextEdit="1"/>
                    </p:cNvSpPr>
                    <p:nvPr/>
                  </p:nvSpPr>
                  <p:spPr>
                    <a:xfrm>
                      <a:off x="4049161" y="2892634"/>
                      <a:ext cx="289951" cy="317523"/>
                    </a:xfrm>
                    <a:prstGeom prst="rect"/>
                    <a:blipFill>
                      <a:blip xmlns:r="http://schemas.openxmlformats.org/officeDocument/2006/relationships" r:embed="rId16"/>
                      <a:stretch>
                        <a:fillRect l="-21277" t="-13462" r="-23404" b="-17308"/>
                      </a:stretch>
                    </a:blipFill>
                  </p:spPr>
                  <p:txBody>
                    <a:bodyPr/>
                    <a:p>
                      <a:r>
                        <a:rPr altLang="en-US" lang="zh-CN">
                          <a:noFill/>
                        </a:rPr>
                        <a:t> </a:t>
                      </a:r>
                    </a:p>
                  </p:txBody>
                </p:sp>
                <p:sp>
                  <p:nvSpPr>
                    <p:cNvPr id="1049242" name="文本框 157"/>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17"/>
                      <a:stretch>
                        <a:fillRect l="-16071" t="-13462" r="-5357" b="-11538"/>
                      </a:stretch>
                    </a:blipFill>
                  </p:spPr>
                  <p:txBody>
                    <a:bodyPr/>
                    <a:p>
                      <a:r>
                        <a:rPr altLang="en-US" lang="zh-CN">
                          <a:noFill/>
                        </a:rPr>
                        <a:t> </a:t>
                      </a:r>
                    </a:p>
                  </p:txBody>
                </p:sp>
              </p:grpSp>
              <p:sp>
                <p:nvSpPr>
                  <p:cNvPr id="1049243"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27" name="直接连接符 144"/>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8" name="直接连接符 145"/>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9" name="直接连接符 146"/>
                <p:cNvCxnSpPr>
                  <a:cxnSpLocks/>
                </p:cNvCxnSpPr>
                <p:nvPr/>
              </p:nvCxnSpPr>
              <p:spPr>
                <a:xfrm flipH="1">
                  <a:off x="5003113" y="2037737"/>
                  <a:ext cx="28373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44" name="矩形 147"/>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5" name="文本框 148"/>
                <p:cNvSpPr txBox="1">
                  <a:spLocks noChangeAspect="1" noMove="1" noResize="1" noRot="1" noAdjustHandles="1" noEditPoints="1" noChangeArrowheads="1" noChangeShapeType="1" noTextEdit="1"/>
                </p:cNvSpPr>
                <p:nvPr/>
              </p:nvSpPr>
              <p:spPr bwMode="auto">
                <a:xfrm>
                  <a:off x="6713661" y="1585501"/>
                  <a:ext cx="306046" cy="307777"/>
                </a:xfrm>
                <a:prstGeom prst="rect"/>
                <a:blipFill>
                  <a:blip xmlns:r="http://schemas.openxmlformats.org/officeDocument/2006/relationships" r:embed="rId18"/>
                  <a:stretch>
                    <a:fillRect l="-18000" r="-8000" b="-22000"/>
                  </a:stretch>
                </a:blipFill>
                <a:ln>
                  <a:noFill/>
                </a:ln>
                <a:effectLst/>
              </p:spPr>
              <p:txBody>
                <a:bodyPr/>
                <a:p>
                  <a:r>
                    <a:rPr altLang="en-US" lang="zh-CN">
                      <a:noFill/>
                    </a:rPr>
                    <a:t> </a:t>
                  </a:r>
                </a:p>
              </p:txBody>
            </p:sp>
          </p:grpSp>
          <p:sp>
            <p:nvSpPr>
              <p:cNvPr id="1049246" name="矩形 134"/>
              <p:cNvSpPr/>
              <p:nvPr/>
            </p:nvSpPr>
            <p:spPr>
              <a:xfrm>
                <a:off x="4467237" y="373378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0" name="直接连接符 135"/>
              <p:cNvCxnSpPr>
                <a:cxnSpLocks/>
              </p:cNvCxnSpPr>
              <p:nvPr/>
            </p:nvCxnSpPr>
            <p:spPr>
              <a:xfrm>
                <a:off x="5146768" y="2811174"/>
                <a:ext cx="0" cy="14740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1" name="直接连接符 136"/>
              <p:cNvCxnSpPr>
                <a:cxnSpLocks/>
              </p:cNvCxnSpPr>
              <p:nvPr/>
            </p:nvCxnSpPr>
            <p:spPr>
              <a:xfrm rot="10800000" flipH="1">
                <a:off x="4965142" y="429140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2" name="直接连接符 137"/>
              <p:cNvCxnSpPr>
                <a:cxnSpLocks/>
              </p:cNvCxnSpPr>
              <p:nvPr/>
            </p:nvCxnSpPr>
            <p:spPr>
              <a:xfrm rot="10800000" flipH="1">
                <a:off x="4970279" y="440464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3" name="直接连接符 138"/>
              <p:cNvCxnSpPr>
                <a:cxnSpLocks/>
              </p:cNvCxnSpPr>
              <p:nvPr/>
            </p:nvCxnSpPr>
            <p:spPr>
              <a:xfrm>
                <a:off x="5151905" y="4404640"/>
                <a:ext cx="0" cy="50041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4" name="直接连接符 139"/>
              <p:cNvCxnSpPr>
                <a:cxnSpLocks/>
              </p:cNvCxnSpPr>
              <p:nvPr/>
            </p:nvCxnSpPr>
            <p:spPr>
              <a:xfrm flipH="1">
                <a:off x="5020219" y="490505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47" name="文本框 140"/>
              <p:cNvSpPr txBox="1">
                <a:spLocks noChangeAspect="1" noMove="1" noResize="1" noRot="1" noAdjustHandles="1" noEditPoints="1" noChangeArrowheads="1" noChangeShapeType="1" noTextEdit="1"/>
              </p:cNvSpPr>
              <p:nvPr/>
            </p:nvSpPr>
            <p:spPr bwMode="auto">
              <a:xfrm>
                <a:off x="5448562" y="3386980"/>
                <a:ext cx="350930" cy="307777"/>
              </a:xfrm>
              <a:prstGeom prst="rect"/>
              <a:blipFill>
                <a:blip xmlns:r="http://schemas.openxmlformats.org/officeDocument/2006/relationships" r:embed="rId19"/>
                <a:stretch>
                  <a:fillRect l="-15789" r="-5263" b="-20000"/>
                </a:stretch>
              </a:blipFill>
              <a:ln>
                <a:noFill/>
              </a:ln>
              <a:effectLst/>
            </p:spPr>
            <p:txBody>
              <a:bodyPr/>
              <a:p>
                <a:r>
                  <a:rPr altLang="en-US" lang="zh-CN">
                    <a:noFill/>
                  </a:rPr>
                  <a:t> </a:t>
                </a:r>
              </a:p>
            </p:txBody>
          </p:sp>
          <p:sp>
            <p:nvSpPr>
              <p:cNvPr id="1049248" name="文本框 141"/>
              <p:cNvSpPr txBox="1">
                <a:spLocks noChangeAspect="1" noMove="1" noResize="1" noRot="1" noAdjustHandles="1" noEditPoints="1" noChangeArrowheads="1" noChangeShapeType="1" noTextEdit="1"/>
              </p:cNvSpPr>
              <p:nvPr/>
            </p:nvSpPr>
            <p:spPr bwMode="auto">
              <a:xfrm>
                <a:off x="7151150" y="3328821"/>
                <a:ext cx="327461" cy="307777"/>
              </a:xfrm>
              <a:prstGeom prst="rect"/>
              <a:blipFill>
                <a:blip xmlns:r="http://schemas.openxmlformats.org/officeDocument/2006/relationships" r:embed="rId20"/>
                <a:stretch>
                  <a:fillRect l="-16667" r="-5556" b="-19608"/>
                </a:stretch>
              </a:blipFill>
              <a:ln>
                <a:noFill/>
              </a:ln>
              <a:effectLst/>
            </p:spPr>
            <p:txBody>
              <a:bodyPr/>
              <a:p>
                <a:r>
                  <a:rPr altLang="en-US" lang="zh-CN">
                    <a:noFill/>
                  </a:rPr>
                  <a:t> </a:t>
                </a:r>
              </a:p>
            </p:txBody>
          </p:sp>
          <p:sp>
            <p:nvSpPr>
              <p:cNvPr id="1049249" name="文本框 142"/>
              <p:cNvSpPr txBox="1">
                <a:spLocks noChangeAspect="1" noMove="1" noResize="1" noRot="1" noAdjustHandles="1" noEditPoints="1" noChangeArrowheads="1" noChangeShapeType="1" noTextEdit="1"/>
              </p:cNvSpPr>
              <p:nvPr/>
            </p:nvSpPr>
            <p:spPr bwMode="auto">
              <a:xfrm>
                <a:off x="5358155" y="4169698"/>
                <a:ext cx="327461" cy="307777"/>
              </a:xfrm>
              <a:prstGeom prst="rect"/>
              <a:blipFill>
                <a:blip xmlns:r="http://schemas.openxmlformats.org/officeDocument/2006/relationships" r:embed="rId21"/>
                <a:stretch>
                  <a:fillRect l="-16981" r="-5660" b="-17647"/>
                </a:stretch>
              </a:blipFill>
              <a:ln>
                <a:noFill/>
              </a:ln>
              <a:effectLst/>
            </p:spPr>
            <p:txBody>
              <a:bodyPr/>
              <a:p>
                <a:r>
                  <a:rPr altLang="en-US" lang="zh-CN">
                    <a:noFill/>
                  </a:rPr>
                  <a:t> </a:t>
                </a:r>
              </a:p>
            </p:txBody>
          </p:sp>
        </p:grpSp>
        <p:sp>
          <p:nvSpPr>
            <p:cNvPr id="1049250" name="Oval 3165"/>
            <p:cNvSpPr>
              <a:spLocks noChangeArrowheads="1"/>
            </p:cNvSpPr>
            <p:nvPr/>
          </p:nvSpPr>
          <p:spPr bwMode="auto">
            <a:xfrm>
              <a:off x="5603518" y="540532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251" name="右箭头 174"/>
          <p:cNvSpPr/>
          <p:nvPr/>
        </p:nvSpPr>
        <p:spPr>
          <a:xfrm rot="2400000" flipV="1">
            <a:off x="3891860" y="4836095"/>
            <a:ext cx="426378" cy="25685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32"/>
                                        </p:tgtEl>
                                        <p:attrNameLst>
                                          <p:attrName>style.visibility</p:attrName>
                                        </p:attrNameLst>
                                      </p:cBhvr>
                                      <p:to>
                                        <p:strVal val="visible"/>
                                      </p:to>
                                    </p:set>
                                    <p:animEffect transition="in" filter="wipe(down)">
                                      <p:cBhvr>
                                        <p:cTn dur="500" id="7"/>
                                        <p:tgtEl>
                                          <p:spTgt spid="1049232"/>
                                        </p:tgtEl>
                                      </p:cBhvr>
                                    </p:animEffect>
                                  </p:childTnLst>
                                </p:cTn>
                              </p:par>
                              <p:par>
                                <p:cTn fill="hold" id="8" nodeType="withEffect" presetClass="entr" presetID="22" presetSubtype="4">
                                  <p:stCondLst>
                                    <p:cond delay="0"/>
                                  </p:stCondLst>
                                  <p:childTnLst>
                                    <p:set>
                                      <p:cBhvr>
                                        <p:cTn dur="1" fill="hold" id="9">
                                          <p:stCondLst>
                                            <p:cond delay="0"/>
                                          </p:stCondLst>
                                        </p:cTn>
                                        <p:tgtEl>
                                          <p:spTgt spid="261"/>
                                        </p:tgtEl>
                                        <p:attrNameLst>
                                          <p:attrName>style.visibility</p:attrName>
                                        </p:attrNameLst>
                                      </p:cBhvr>
                                      <p:to>
                                        <p:strVal val="visible"/>
                                      </p:to>
                                    </p:set>
                                    <p:animEffect transition="in" filter="wipe(down)">
                                      <p:cBhvr>
                                        <p:cTn dur="500" id="10"/>
                                        <p:tgtEl>
                                          <p:spTgt spid="26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251"/>
                                        </p:tgtEl>
                                        <p:attrNameLst>
                                          <p:attrName>style.visibility</p:attrName>
                                        </p:attrNameLst>
                                      </p:cBhvr>
                                      <p:to>
                                        <p:strVal val="visible"/>
                                      </p:to>
                                    </p:set>
                                    <p:animEffect transition="in" filter="wipe(down)">
                                      <p:cBhvr>
                                        <p:cTn dur="500" id="15"/>
                                        <p:tgtEl>
                                          <p:spTgt spid="1049251"/>
                                        </p:tgtEl>
                                      </p:cBhvr>
                                    </p:animEffect>
                                  </p:childTnLst>
                                </p:cTn>
                              </p:par>
                              <p:par>
                                <p:cTn fill="hold" id="16" nodeType="withEffect" presetClass="entr" presetID="22" presetSubtype="4">
                                  <p:stCondLst>
                                    <p:cond delay="0"/>
                                  </p:stCondLst>
                                  <p:childTnLst>
                                    <p:set>
                                      <p:cBhvr>
                                        <p:cTn dur="1" fill="hold" id="17">
                                          <p:stCondLst>
                                            <p:cond delay="0"/>
                                          </p:stCondLst>
                                        </p:cTn>
                                        <p:tgtEl>
                                          <p:spTgt spid="276"/>
                                        </p:tgtEl>
                                        <p:attrNameLst>
                                          <p:attrName>style.visibility</p:attrName>
                                        </p:attrNameLst>
                                      </p:cBhvr>
                                      <p:to>
                                        <p:strVal val="visible"/>
                                      </p:to>
                                    </p:set>
                                    <p:animEffect transition="in" filter="wipe(down)">
                                      <p:cBhvr>
                                        <p:cTn dur="500" id="18"/>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2" grpId="0" animBg="1"/>
      <p:bldP spid="10492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925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56" name="文本框 45"/>
          <p:cNvSpPr txBox="1"/>
          <p:nvPr/>
        </p:nvSpPr>
        <p:spPr bwMode="auto">
          <a:xfrm>
            <a:off x="247567" y="427764"/>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grpSp>
        <p:nvGrpSpPr>
          <p:cNvPr id="288" name="组合 8"/>
          <p:cNvGrpSpPr/>
          <p:nvPr/>
        </p:nvGrpSpPr>
        <p:grpSpPr>
          <a:xfrm>
            <a:off x="245384" y="2195842"/>
            <a:ext cx="4690299" cy="2557277"/>
            <a:chOff x="3912941" y="2347775"/>
            <a:chExt cx="4690299" cy="2557277"/>
          </a:xfrm>
        </p:grpSpPr>
        <p:grpSp>
          <p:nvGrpSpPr>
            <p:cNvPr id="289" name="组合 36"/>
            <p:cNvGrpSpPr/>
            <p:nvPr/>
          </p:nvGrpSpPr>
          <p:grpSpPr>
            <a:xfrm>
              <a:off x="3912941" y="2347775"/>
              <a:ext cx="4690299" cy="2557277"/>
              <a:chOff x="3774423" y="1585501"/>
              <a:chExt cx="4690299" cy="2557277"/>
            </a:xfrm>
          </p:grpSpPr>
          <p:grpSp>
            <p:nvGrpSpPr>
              <p:cNvPr id="290" name="组合 37"/>
              <p:cNvGrpSpPr/>
              <p:nvPr/>
            </p:nvGrpSpPr>
            <p:grpSpPr>
              <a:xfrm>
                <a:off x="3774423" y="2037737"/>
                <a:ext cx="4690299" cy="2105041"/>
                <a:chOff x="3756347" y="1776323"/>
                <a:chExt cx="4690299" cy="2105041"/>
              </a:xfrm>
            </p:grpSpPr>
            <p:grpSp>
              <p:nvGrpSpPr>
                <p:cNvPr id="291" name="组合 43"/>
                <p:cNvGrpSpPr/>
                <p:nvPr/>
              </p:nvGrpSpPr>
              <p:grpSpPr>
                <a:xfrm>
                  <a:off x="3756347" y="1776323"/>
                  <a:ext cx="4690299" cy="2105041"/>
                  <a:chOff x="4049161" y="1724952"/>
                  <a:chExt cx="4690299" cy="2105041"/>
                </a:xfrm>
              </p:grpSpPr>
              <p:grpSp>
                <p:nvGrpSpPr>
                  <p:cNvPr id="292" name="组合 46"/>
                  <p:cNvGrpSpPr/>
                  <p:nvPr/>
                </p:nvGrpSpPr>
                <p:grpSpPr>
                  <a:xfrm>
                    <a:off x="4250165" y="1724952"/>
                    <a:ext cx="4390722" cy="2091449"/>
                    <a:chOff x="4032972" y="1007496"/>
                    <a:chExt cx="4390722" cy="2091449"/>
                  </a:xfrm>
                </p:grpSpPr>
                <p:grpSp>
                  <p:nvGrpSpPr>
                    <p:cNvPr id="293" name="组合 56"/>
                    <p:cNvGrpSpPr/>
                    <p:nvPr/>
                  </p:nvGrpSpPr>
                  <p:grpSpPr>
                    <a:xfrm>
                      <a:off x="4032972" y="1007496"/>
                      <a:ext cx="4390722" cy="2091449"/>
                      <a:chOff x="4032972" y="1007496"/>
                      <a:chExt cx="4390722" cy="2091449"/>
                    </a:xfrm>
                  </p:grpSpPr>
                  <p:grpSp>
                    <p:nvGrpSpPr>
                      <p:cNvPr id="294" name="组合 58"/>
                      <p:cNvGrpSpPr/>
                      <p:nvPr/>
                    </p:nvGrpSpPr>
                    <p:grpSpPr>
                      <a:xfrm>
                        <a:off x="4032972" y="1024014"/>
                        <a:ext cx="4390722" cy="2074931"/>
                        <a:chOff x="239924" y="966981"/>
                        <a:chExt cx="4390722" cy="2074931"/>
                      </a:xfrm>
                    </p:grpSpPr>
                    <p:grpSp>
                      <p:nvGrpSpPr>
                        <p:cNvPr id="295" name="组合 61"/>
                        <p:cNvGrpSpPr/>
                        <p:nvPr/>
                      </p:nvGrpSpPr>
                      <p:grpSpPr>
                        <a:xfrm>
                          <a:off x="239924" y="1469936"/>
                          <a:ext cx="2863647" cy="1571976"/>
                          <a:chOff x="1182217" y="3238872"/>
                          <a:chExt cx="2863647" cy="1571976"/>
                        </a:xfrm>
                      </p:grpSpPr>
                      <p:cxnSp>
                        <p:nvCxnSpPr>
                          <p:cNvPr id="3145935" name="直接连接符 75"/>
                          <p:cNvCxnSpPr>
                            <a:cxnSpLocks/>
                          </p:cNvCxnSpPr>
                          <p:nvPr/>
                        </p:nvCxnSpPr>
                        <p:spPr>
                          <a:xfrm flipH="1">
                            <a:off x="3282630"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6" name="直接连接符 78"/>
                          <p:cNvCxnSpPr>
                            <a:cxnSpLocks/>
                          </p:cNvCxnSpPr>
                          <p:nvPr/>
                        </p:nvCxnSpPr>
                        <p:spPr>
                          <a:xfrm flipH="1">
                            <a:off x="1182217" y="3716251"/>
                            <a:ext cx="25968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7" name="直接连接符 7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8" name="直接连接符 80"/>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5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5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5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60"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61"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39" name="直接连接符 72"/>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40" name="直接连接符 60"/>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62" name="文本框 57"/>
                    <p:cNvSpPr txBox="1">
                      <a:spLocks noChangeAspect="1" noMove="1" noResize="1" noRot="1" noAdjustHandles="1" noEditPoints="1" noChangeArrowheads="1" noChangeShapeType="1" noTextEdit="1"/>
                    </p:cNvSpPr>
                    <p:nvPr/>
                  </p:nvSpPr>
                  <p:spPr bwMode="auto">
                    <a:xfrm>
                      <a:off x="4372154" y="1593640"/>
                      <a:ext cx="350930" cy="307777"/>
                    </a:xfrm>
                    <a:prstGeom prst="rect"/>
                    <a:blipFill>
                      <a:blip xmlns:r="http://schemas.openxmlformats.org/officeDocument/2006/relationships" r:embed="rId3"/>
                      <a:stretch>
                        <a:fillRect l="-14035" r="-5263" b="-20000"/>
                      </a:stretch>
                    </a:blipFill>
                    <a:ln>
                      <a:noFill/>
                    </a:ln>
                    <a:effectLst/>
                  </p:spPr>
                  <p:txBody>
                    <a:bodyPr/>
                    <a:p>
                      <a:r>
                        <a:rPr altLang="en-US" lang="zh-CN">
                          <a:noFill/>
                        </a:rPr>
                        <a:t> </a:t>
                      </a:r>
                    </a:p>
                  </p:txBody>
                </p:sp>
              </p:grpSp>
              <p:cxnSp>
                <p:nvCxnSpPr>
                  <p:cNvPr id="3145941" name="直接连接符 47"/>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2" name="直接连接符 48"/>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63" name="矩形 49"/>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4" name="Oval 3165"/>
                  <p:cNvSpPr>
                    <a:spLocks noChangeArrowheads="1"/>
                  </p:cNvSpPr>
                  <p:nvPr/>
                </p:nvSpPr>
                <p:spPr bwMode="auto">
                  <a:xfrm>
                    <a:off x="4106066" y="264932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65" name="文本框 51"/>
                  <p:cNvSpPr txBox="1">
                    <a:spLocks noChangeAspect="1" noMove="1" noResize="1" noRot="1" noAdjustHandles="1" noEditPoints="1" noChangeArrowheads="1" noChangeShapeType="1" noTextEdit="1"/>
                  </p:cNvSpPr>
                  <p:nvPr/>
                </p:nvSpPr>
                <p:spPr>
                  <a:xfrm>
                    <a:off x="4049161" y="2892634"/>
                    <a:ext cx="289951" cy="317523"/>
                  </a:xfrm>
                  <a:prstGeom prst="rect"/>
                  <a:blipFill>
                    <a:blip xmlns:r="http://schemas.openxmlformats.org/officeDocument/2006/relationships" r:embed="rId4"/>
                    <a:stretch>
                      <a:fillRect l="-18750" t="-15385" r="-22917" b="-17308"/>
                    </a:stretch>
                  </a:blipFill>
                </p:spPr>
                <p:txBody>
                  <a:bodyPr/>
                  <a:p>
                    <a:r>
                      <a:rPr altLang="en-US" lang="zh-CN">
                        <a:noFill/>
                      </a:rPr>
                      <a:t> </a:t>
                    </a:r>
                  </a:p>
                </p:txBody>
              </p:sp>
              <p:sp>
                <p:nvSpPr>
                  <p:cNvPr id="1049266" name="文本框 53"/>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5385" r="-3571" b="-11538"/>
                    </a:stretch>
                  </a:blipFill>
                </p:spPr>
                <p:txBody>
                  <a:bodyPr/>
                  <a:p>
                    <a:r>
                      <a:rPr altLang="en-US" lang="zh-CN">
                        <a:noFill/>
                      </a:rPr>
                      <a:t> </a:t>
                    </a:r>
                  </a:p>
                </p:txBody>
              </p:sp>
            </p:grpSp>
            <p:sp>
              <p:nvSpPr>
                <p:cNvPr id="1049267"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43" name="直接连接符 38"/>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4" name="直接连接符 39"/>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5" name="直接连接符 40"/>
              <p:cNvCxnSpPr>
                <a:cxnSpLocks/>
              </p:cNvCxnSpPr>
              <p:nvPr/>
            </p:nvCxnSpPr>
            <p:spPr>
              <a:xfrm flipH="1">
                <a:off x="6021967" y="2037737"/>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68" name="矩形 41"/>
              <p:cNvSpPr/>
              <p:nvPr/>
            </p:nvSpPr>
            <p:spPr>
              <a:xfrm>
                <a:off x="6698580" y="19601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9" name="文本框 42"/>
              <p:cNvSpPr txBox="1">
                <a:spLocks noChangeAspect="1" noMove="1" noResize="1" noRot="1" noAdjustHandles="1" noEditPoints="1" noChangeArrowheads="1" noChangeShapeType="1" noTextEdit="1"/>
              </p:cNvSpPr>
              <p:nvPr/>
            </p:nvSpPr>
            <p:spPr bwMode="auto">
              <a:xfrm>
                <a:off x="6713661" y="1585501"/>
                <a:ext cx="306046" cy="307777"/>
              </a:xfrm>
              <a:prstGeom prst="rect"/>
              <a:blipFill>
                <a:blip xmlns:r="http://schemas.openxmlformats.org/officeDocument/2006/relationships" r:embed="rId6"/>
                <a:stretch>
                  <a:fillRect l="-15686" r="-7843" b="-21569"/>
                </a:stretch>
              </a:blipFill>
              <a:ln>
                <a:noFill/>
              </a:ln>
              <a:effectLst/>
            </p:spPr>
            <p:txBody>
              <a:bodyPr/>
              <a:p>
                <a:r>
                  <a:rPr altLang="en-US" lang="zh-CN">
                    <a:noFill/>
                  </a:rPr>
                  <a:t> </a:t>
                </a:r>
              </a:p>
            </p:txBody>
          </p:sp>
        </p:grpSp>
        <p:sp>
          <p:nvSpPr>
            <p:cNvPr id="1049270" name="矩形 81"/>
            <p:cNvSpPr/>
            <p:nvPr/>
          </p:nvSpPr>
          <p:spPr>
            <a:xfrm>
              <a:off x="4467237" y="373378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6" name="直接连接符 82"/>
            <p:cNvCxnSpPr>
              <a:cxnSpLocks/>
            </p:cNvCxnSpPr>
            <p:nvPr/>
          </p:nvCxnSpPr>
          <p:spPr>
            <a:xfrm>
              <a:off x="5146768" y="3782113"/>
              <a:ext cx="0" cy="5031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7" name="直接连接符 83"/>
            <p:cNvCxnSpPr>
              <a:cxnSpLocks/>
            </p:cNvCxnSpPr>
            <p:nvPr/>
          </p:nvCxnSpPr>
          <p:spPr>
            <a:xfrm rot="10800000" flipH="1">
              <a:off x="4965142" y="429140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8" name="直接连接符 84"/>
            <p:cNvCxnSpPr>
              <a:cxnSpLocks/>
            </p:cNvCxnSpPr>
            <p:nvPr/>
          </p:nvCxnSpPr>
          <p:spPr>
            <a:xfrm rot="10800000" flipH="1">
              <a:off x="4970279" y="440464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49" name="直接连接符 85"/>
            <p:cNvCxnSpPr>
              <a:cxnSpLocks/>
            </p:cNvCxnSpPr>
            <p:nvPr/>
          </p:nvCxnSpPr>
          <p:spPr>
            <a:xfrm>
              <a:off x="5151905" y="4404640"/>
              <a:ext cx="0" cy="50041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0" name="直接连接符 86"/>
            <p:cNvCxnSpPr>
              <a:cxnSpLocks/>
            </p:cNvCxnSpPr>
            <p:nvPr/>
          </p:nvCxnSpPr>
          <p:spPr>
            <a:xfrm flipH="1">
              <a:off x="5020219" y="490505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71" name="文本框 87"/>
            <p:cNvSpPr txBox="1">
              <a:spLocks noChangeAspect="1" noMove="1" noResize="1" noRot="1" noAdjustHandles="1" noEditPoints="1" noChangeArrowheads="1" noChangeShapeType="1" noTextEdit="1"/>
            </p:cNvSpPr>
            <p:nvPr/>
          </p:nvSpPr>
          <p:spPr bwMode="auto">
            <a:xfrm>
              <a:off x="5448562" y="3386980"/>
              <a:ext cx="350930" cy="307777"/>
            </a:xfrm>
            <a:prstGeom prst="rect"/>
            <a:blipFill>
              <a:blip xmlns:r="http://schemas.openxmlformats.org/officeDocument/2006/relationships" r:embed="rId7"/>
              <a:stretch>
                <a:fillRect l="-13793" r="-5172" b="-20000"/>
              </a:stretch>
            </a:blipFill>
            <a:ln>
              <a:noFill/>
            </a:ln>
            <a:effectLst/>
          </p:spPr>
          <p:txBody>
            <a:bodyPr/>
            <a:p>
              <a:r>
                <a:rPr altLang="en-US" lang="zh-CN">
                  <a:noFill/>
                </a:rPr>
                <a:t> </a:t>
              </a:r>
            </a:p>
          </p:txBody>
        </p:sp>
        <p:sp>
          <p:nvSpPr>
            <p:cNvPr id="1049272" name="文本框 88"/>
            <p:cNvSpPr txBox="1">
              <a:spLocks noChangeAspect="1" noMove="1" noResize="1" noRot="1" noAdjustHandles="1" noEditPoints="1" noChangeArrowheads="1" noChangeShapeType="1" noTextEdit="1"/>
            </p:cNvSpPr>
            <p:nvPr/>
          </p:nvSpPr>
          <p:spPr bwMode="auto">
            <a:xfrm>
              <a:off x="7151150" y="3328821"/>
              <a:ext cx="327461" cy="307777"/>
            </a:xfrm>
            <a:prstGeom prst="rect"/>
            <a:blipFill>
              <a:blip xmlns:r="http://schemas.openxmlformats.org/officeDocument/2006/relationships" r:embed="rId8"/>
              <a:stretch>
                <a:fillRect l="-14815" r="-7407" b="-19608"/>
              </a:stretch>
            </a:blipFill>
            <a:ln>
              <a:noFill/>
            </a:ln>
            <a:effectLst/>
          </p:spPr>
          <p:txBody>
            <a:bodyPr/>
            <a:p>
              <a:r>
                <a:rPr altLang="en-US" lang="zh-CN">
                  <a:noFill/>
                </a:rPr>
                <a:t> </a:t>
              </a:r>
            </a:p>
          </p:txBody>
        </p:sp>
        <p:sp>
          <p:nvSpPr>
            <p:cNvPr id="1049273" name="文本框 89"/>
            <p:cNvSpPr txBox="1">
              <a:spLocks noChangeAspect="1" noMove="1" noResize="1" noRot="1" noAdjustHandles="1" noEditPoints="1" noChangeArrowheads="1" noChangeShapeType="1" noTextEdit="1"/>
            </p:cNvSpPr>
            <p:nvPr/>
          </p:nvSpPr>
          <p:spPr bwMode="auto">
            <a:xfrm>
              <a:off x="5358155" y="4169698"/>
              <a:ext cx="327461" cy="307777"/>
            </a:xfrm>
            <a:prstGeom prst="rect"/>
            <a:blipFill>
              <a:blip xmlns:r="http://schemas.openxmlformats.org/officeDocument/2006/relationships" r:embed="rId9"/>
              <a:stretch>
                <a:fillRect l="-14815" r="-3704" b="-17647"/>
              </a:stretch>
            </a:blipFill>
            <a:ln>
              <a:noFill/>
            </a:ln>
            <a:effectLst/>
          </p:spPr>
          <p:txBody>
            <a:bodyPr/>
            <a:p>
              <a:r>
                <a:rPr altLang="en-US" lang="zh-CN">
                  <a:noFill/>
                </a:rPr>
                <a:t> </a:t>
              </a:r>
            </a:p>
          </p:txBody>
        </p:sp>
      </p:grpSp>
      <p:pic>
        <p:nvPicPr>
          <p:cNvPr id="2097154" name="Picture 8" descr="Dz070408"/>
          <p:cNvPicPr>
            <a:picLocks noChangeAspect="1" noChangeArrowheads="1"/>
          </p:cNvPicPr>
          <p:nvPr/>
        </p:nvPicPr>
        <p:blipFill>
          <a:blip xmlns:r="http://schemas.openxmlformats.org/officeDocument/2006/relationships" r:embed="rId10" cstate="print"/>
          <a:srcRect/>
          <a:stretch>
            <a:fillRect/>
          </a:stretch>
        </p:blipFill>
        <p:spPr>
          <a:xfrm>
            <a:off x="5271797" y="2195842"/>
            <a:ext cx="3596709" cy="2523575"/>
          </a:xfrm>
          <a:prstGeom prst="rect"/>
          <a:noFill/>
        </p:spPr>
      </p:pic>
      <p:sp>
        <p:nvSpPr>
          <p:cNvPr id="1049274" name="文本框 52"/>
          <p:cNvSpPr txBox="1">
            <a:spLocks noChangeAspect="1" noMove="1" noResize="1" noRot="1" noAdjustHandles="1" noEditPoints="1" noChangeArrowheads="1" noChangeShapeType="1" noTextEdit="1"/>
          </p:cNvSpPr>
          <p:nvPr/>
        </p:nvSpPr>
        <p:spPr>
          <a:xfrm>
            <a:off x="1316781" y="3221213"/>
            <a:ext cx="370966" cy="317523"/>
          </a:xfrm>
          <a:prstGeom prst="rect"/>
          <a:blipFill>
            <a:blip xmlns:r="http://schemas.openxmlformats.org/officeDocument/2006/relationships" r:embed="rId11"/>
            <a:stretch>
              <a:fillRect l="-13115" t="-13208" r="-18033" b="-15094"/>
            </a:stretch>
          </a:blipFill>
        </p:spPr>
        <p:txBody>
          <a:bodyPr/>
          <a:p>
            <a:r>
              <a:rPr altLang="en-US" lang="zh-CN">
                <a:no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27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79" name="文本框 45"/>
          <p:cNvSpPr txBox="1"/>
          <p:nvPr/>
        </p:nvSpPr>
        <p:spPr bwMode="auto">
          <a:xfrm>
            <a:off x="266272" y="529619"/>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280" name="Text Box 12"/>
          <p:cNvSpPr txBox="1">
            <a:spLocks noChangeArrowheads="1"/>
          </p:cNvSpPr>
          <p:nvPr/>
        </p:nvSpPr>
        <p:spPr bwMode="auto">
          <a:xfrm>
            <a:off x="616934" y="1217409"/>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endParaRPr altLang="en-US" dirty="0" sz="2000" kumimoji="1" lang="zh-CN">
              <a:latin typeface="Arial" panose="020B0604020202020204" pitchFamily="34" charset="0"/>
              <a:cs typeface="Arial" panose="020B0604020202020204" pitchFamily="34" charset="0"/>
            </a:endParaRPr>
          </a:p>
        </p:txBody>
      </p:sp>
      <p:sp>
        <p:nvSpPr>
          <p:cNvPr id="1049281" name="Text Box 12"/>
          <p:cNvSpPr txBox="1">
            <a:spLocks noChangeArrowheads="1"/>
          </p:cNvSpPr>
          <p:nvPr/>
        </p:nvSpPr>
        <p:spPr bwMode="auto">
          <a:xfrm>
            <a:off x="647793" y="2058897"/>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1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1:</a:t>
            </a:r>
            <a:endParaRPr altLang="en-US" dirty="0" sz="2000" kumimoji="1" lang="zh-CN">
              <a:latin typeface="Arial" panose="020B0604020202020204" pitchFamily="34" charset="0"/>
              <a:cs typeface="Arial" panose="020B0604020202020204" pitchFamily="34" charset="0"/>
            </a:endParaRPr>
          </a:p>
        </p:txBody>
      </p:sp>
      <p:grpSp>
        <p:nvGrpSpPr>
          <p:cNvPr id="299" name="组合 7"/>
          <p:cNvGrpSpPr/>
          <p:nvPr/>
        </p:nvGrpSpPr>
        <p:grpSpPr>
          <a:xfrm>
            <a:off x="4244910" y="1083551"/>
            <a:ext cx="4762161" cy="2658609"/>
            <a:chOff x="4182151" y="2143221"/>
            <a:chExt cx="4762161" cy="2658609"/>
          </a:xfrm>
        </p:grpSpPr>
        <p:grpSp>
          <p:nvGrpSpPr>
            <p:cNvPr id="300" name="组合 2"/>
            <p:cNvGrpSpPr/>
            <p:nvPr/>
          </p:nvGrpSpPr>
          <p:grpSpPr>
            <a:xfrm>
              <a:off x="4182151" y="2255518"/>
              <a:ext cx="4762161" cy="2546312"/>
              <a:chOff x="4182151" y="2255518"/>
              <a:chExt cx="4762161" cy="2546312"/>
            </a:xfrm>
          </p:grpSpPr>
          <p:sp>
            <p:nvSpPr>
              <p:cNvPr id="1049282" name="文本框 94"/>
              <p:cNvSpPr txBox="1">
                <a:spLocks noChangeAspect="1" noMove="1" noResize="1" noRot="1" noAdjustHandles="1" noEditPoints="1" noChangeArrowheads="1" noChangeShapeType="1" noTextEdit="1"/>
              </p:cNvSpPr>
              <p:nvPr/>
            </p:nvSpPr>
            <p:spPr bwMode="auto">
              <a:xfrm>
                <a:off x="5434498" y="3697472"/>
                <a:ext cx="213200" cy="307777"/>
              </a:xfrm>
              <a:prstGeom prst="rect"/>
              <a:blipFill>
                <a:blip xmlns:r="http://schemas.openxmlformats.org/officeDocument/2006/relationships" r:embed="rId1"/>
                <a:stretch>
                  <a:fillRect l="-25714" r="-22857" b="-10000"/>
                </a:stretch>
              </a:blipFill>
              <a:ln>
                <a:noFill/>
              </a:ln>
              <a:effectLst/>
            </p:spPr>
            <p:txBody>
              <a:bodyPr/>
              <a:p>
                <a:r>
                  <a:rPr altLang="en-US" lang="zh-CN">
                    <a:noFill/>
                  </a:rPr>
                  <a:t> </a:t>
                </a:r>
              </a:p>
            </p:txBody>
          </p:sp>
          <p:grpSp>
            <p:nvGrpSpPr>
              <p:cNvPr id="301" name="组合 8"/>
              <p:cNvGrpSpPr/>
              <p:nvPr/>
            </p:nvGrpSpPr>
            <p:grpSpPr>
              <a:xfrm>
                <a:off x="4182151" y="2255518"/>
                <a:ext cx="4762161" cy="2546312"/>
                <a:chOff x="3912941" y="2358740"/>
                <a:chExt cx="4762161" cy="2546312"/>
              </a:xfrm>
            </p:grpSpPr>
            <p:grpSp>
              <p:nvGrpSpPr>
                <p:cNvPr id="302" name="组合 36"/>
                <p:cNvGrpSpPr/>
                <p:nvPr/>
              </p:nvGrpSpPr>
              <p:grpSpPr>
                <a:xfrm>
                  <a:off x="3912941" y="2358740"/>
                  <a:ext cx="4762161" cy="2546312"/>
                  <a:chOff x="3774423" y="1596466"/>
                  <a:chExt cx="4762161" cy="2546312"/>
                </a:xfrm>
              </p:grpSpPr>
              <p:grpSp>
                <p:nvGrpSpPr>
                  <p:cNvPr id="303" name="组合 37"/>
                  <p:cNvGrpSpPr/>
                  <p:nvPr/>
                </p:nvGrpSpPr>
                <p:grpSpPr>
                  <a:xfrm>
                    <a:off x="3774423" y="2054255"/>
                    <a:ext cx="4762161" cy="2088523"/>
                    <a:chOff x="3756347" y="1792841"/>
                    <a:chExt cx="4762161" cy="2088523"/>
                  </a:xfrm>
                </p:grpSpPr>
                <p:grpSp>
                  <p:nvGrpSpPr>
                    <p:cNvPr id="304" name="组合 43"/>
                    <p:cNvGrpSpPr/>
                    <p:nvPr/>
                  </p:nvGrpSpPr>
                  <p:grpSpPr>
                    <a:xfrm>
                      <a:off x="3756347" y="1792841"/>
                      <a:ext cx="4762161" cy="2088523"/>
                      <a:chOff x="4049161" y="1741470"/>
                      <a:chExt cx="4762161" cy="2088523"/>
                    </a:xfrm>
                  </p:grpSpPr>
                  <p:grpSp>
                    <p:nvGrpSpPr>
                      <p:cNvPr id="305" name="组合 46"/>
                      <p:cNvGrpSpPr/>
                      <p:nvPr/>
                    </p:nvGrpSpPr>
                    <p:grpSpPr>
                      <a:xfrm>
                        <a:off x="4250165" y="1741470"/>
                        <a:ext cx="4390722" cy="2074931"/>
                        <a:chOff x="4032972" y="1024014"/>
                        <a:chExt cx="4390722" cy="2074931"/>
                      </a:xfrm>
                    </p:grpSpPr>
                    <p:grpSp>
                      <p:nvGrpSpPr>
                        <p:cNvPr id="306" name="组合 56"/>
                        <p:cNvGrpSpPr/>
                        <p:nvPr/>
                      </p:nvGrpSpPr>
                      <p:grpSpPr>
                        <a:xfrm>
                          <a:off x="4032972" y="1024014"/>
                          <a:ext cx="4390722" cy="2074931"/>
                          <a:chOff x="4032972" y="1024014"/>
                          <a:chExt cx="4390722" cy="2074931"/>
                        </a:xfrm>
                      </p:grpSpPr>
                      <p:grpSp>
                        <p:nvGrpSpPr>
                          <p:cNvPr id="307" name="组合 58"/>
                          <p:cNvGrpSpPr/>
                          <p:nvPr/>
                        </p:nvGrpSpPr>
                        <p:grpSpPr>
                          <a:xfrm>
                            <a:off x="4032972" y="1024014"/>
                            <a:ext cx="4390722" cy="2074931"/>
                            <a:chOff x="239924" y="966981"/>
                            <a:chExt cx="4390722" cy="2074931"/>
                          </a:xfrm>
                        </p:grpSpPr>
                        <p:grpSp>
                          <p:nvGrpSpPr>
                            <p:cNvPr id="308" name="组合 61"/>
                            <p:cNvGrpSpPr/>
                            <p:nvPr/>
                          </p:nvGrpSpPr>
                          <p:grpSpPr>
                            <a:xfrm>
                              <a:off x="239924" y="1469936"/>
                              <a:ext cx="2863647" cy="1571976"/>
                              <a:chOff x="1182217" y="3238872"/>
                              <a:chExt cx="2863647" cy="1571976"/>
                            </a:xfrm>
                          </p:grpSpPr>
                          <p:cxnSp>
                            <p:nvCxnSpPr>
                              <p:cNvPr id="3145951" name="直接连接符 75"/>
                              <p:cNvCxnSpPr>
                                <a:cxnSpLocks/>
                              </p:cNvCxnSpPr>
                              <p:nvPr/>
                            </p:nvCxnSpPr>
                            <p:spPr>
                              <a:xfrm flipH="1">
                                <a:off x="3282630"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2" name="直接连接符 78"/>
                              <p:cNvCxnSpPr>
                                <a:cxnSpLocks/>
                              </p:cNvCxnSpPr>
                              <p:nvPr/>
                            </p:nvCxnSpPr>
                            <p:spPr>
                              <a:xfrm flipH="1">
                                <a:off x="1182217" y="3716251"/>
                                <a:ext cx="25968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3" name="直接连接符 7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4" name="直接连接符 80"/>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8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28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28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8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8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5955" name="直接连接符 72"/>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56" name="直接连接符 60"/>
                          <p:cNvCxnSpPr>
                            <a:cxnSpLocks/>
                          </p:cNvCxnSpPr>
                          <p:nvPr/>
                        </p:nvCxnSpPr>
                        <p:spPr>
                          <a:xfrm>
                            <a:off x="6079512" y="1522916"/>
                            <a:ext cx="0" cy="4907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88" name="文本框 57"/>
                        <p:cNvSpPr txBox="1">
                          <a:spLocks noChangeAspect="1" noMove="1" noResize="1" noRot="1" noAdjustHandles="1" noEditPoints="1" noChangeArrowheads="1" noChangeShapeType="1" noTextEdit="1"/>
                        </p:cNvSpPr>
                        <p:nvPr/>
                      </p:nvSpPr>
                      <p:spPr bwMode="auto">
                        <a:xfrm>
                          <a:off x="4436609" y="2062374"/>
                          <a:ext cx="350930" cy="307777"/>
                        </a:xfrm>
                        <a:prstGeom prst="rect"/>
                        <a:blipFill>
                          <a:blip xmlns:r="http://schemas.openxmlformats.org/officeDocument/2006/relationships" r:embed="rId4"/>
                          <a:stretch>
                            <a:fillRect l="-14035" r="-5263" b="-20000"/>
                          </a:stretch>
                        </a:blipFill>
                        <a:ln>
                          <a:noFill/>
                        </a:ln>
                        <a:effectLst/>
                      </p:spPr>
                      <p:txBody>
                        <a:bodyPr/>
                        <a:p>
                          <a:r>
                            <a:rPr altLang="en-US" lang="zh-CN">
                              <a:noFill/>
                            </a:rPr>
                            <a:t> </a:t>
                          </a:r>
                        </a:p>
                      </p:txBody>
                    </p:sp>
                  </p:grpSp>
                  <p:cxnSp>
                    <p:nvCxnSpPr>
                      <p:cNvPr id="3145957" name="直接连接符 47"/>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8" name="直接连接符 48"/>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89" name="矩形 49"/>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0" name="Oval 3165"/>
                      <p:cNvSpPr>
                        <a:spLocks noChangeArrowheads="1"/>
                      </p:cNvSpPr>
                      <p:nvPr/>
                    </p:nvSpPr>
                    <p:spPr bwMode="auto">
                      <a:xfrm>
                        <a:off x="4106066" y="264932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91" name="文本框 51"/>
                      <p:cNvSpPr txBox="1">
                        <a:spLocks noChangeAspect="1" noMove="1" noResize="1" noRot="1" noAdjustHandles="1" noEditPoints="1" noChangeArrowheads="1" noChangeShapeType="1" noTextEdit="1"/>
                      </p:cNvSpPr>
                      <p:nvPr/>
                    </p:nvSpPr>
                    <p:spPr>
                      <a:xfrm>
                        <a:off x="4049161" y="2892634"/>
                        <a:ext cx="625428" cy="307777"/>
                      </a:xfrm>
                      <a:prstGeom prst="rect"/>
                      <a:blipFill>
                        <a:blip xmlns:r="http://schemas.openxmlformats.org/officeDocument/2006/relationships" r:embed="rId5"/>
                        <a:stretch>
                          <a:fillRect l="-8738" t="-1961" r="-13592" b="-33333"/>
                        </a:stretch>
                      </a:blipFill>
                    </p:spPr>
                    <p:txBody>
                      <a:bodyPr/>
                      <a:p>
                        <a:r>
                          <a:rPr altLang="en-US" lang="zh-CN">
                            <a:noFill/>
                          </a:rPr>
                          <a:t> </a:t>
                        </a:r>
                      </a:p>
                    </p:txBody>
                  </p:sp>
                  <p:sp>
                    <p:nvSpPr>
                      <p:cNvPr id="1049292" name="文本框 53"/>
                      <p:cNvSpPr txBox="1">
                        <a:spLocks noChangeAspect="1" noMove="1" noResize="1" noRot="1" noAdjustHandles="1" noEditPoints="1" noChangeArrowheads="1" noChangeShapeType="1" noTextEdit="1"/>
                      </p:cNvSpPr>
                      <p:nvPr/>
                    </p:nvSpPr>
                    <p:spPr>
                      <a:xfrm>
                        <a:off x="8134598" y="3102761"/>
                        <a:ext cx="676724" cy="307777"/>
                      </a:xfrm>
                      <a:prstGeom prst="rect"/>
                      <a:blipFill>
                        <a:blip xmlns:r="http://schemas.openxmlformats.org/officeDocument/2006/relationships" r:embed="rId6"/>
                        <a:stretch>
                          <a:fillRect l="-9009" t="-4000" r="-13514" b="-36000"/>
                        </a:stretch>
                      </a:blipFill>
                    </p:spPr>
                    <p:txBody>
                      <a:bodyPr/>
                      <a:p>
                        <a:r>
                          <a:rPr altLang="en-US" lang="zh-CN">
                            <a:noFill/>
                          </a:rPr>
                          <a:t> </a:t>
                        </a:r>
                      </a:p>
                    </p:txBody>
                  </p:sp>
                </p:grpSp>
                <p:sp>
                  <p:nvSpPr>
                    <p:cNvPr id="1049293"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959" name="直接连接符 38"/>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0" name="直接连接符 39"/>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1" name="直接连接符 40"/>
                  <p:cNvCxnSpPr>
                    <a:cxnSpLocks/>
                  </p:cNvCxnSpPr>
                  <p:nvPr/>
                </p:nvCxnSpPr>
                <p:spPr>
                  <a:xfrm flipH="1">
                    <a:off x="5008250" y="2037737"/>
                    <a:ext cx="28321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94" name="矩形 41"/>
                  <p:cNvSpPr/>
                  <p:nvPr/>
                </p:nvSpPr>
                <p:spPr>
                  <a:xfrm>
                    <a:off x="6204692" y="19710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5" name="文本框 42"/>
                  <p:cNvSpPr txBox="1">
                    <a:spLocks noChangeAspect="1" noMove="1" noResize="1" noRot="1" noAdjustHandles="1" noEditPoints="1" noChangeArrowheads="1" noChangeShapeType="1" noTextEdit="1"/>
                  </p:cNvSpPr>
                  <p:nvPr/>
                </p:nvSpPr>
                <p:spPr bwMode="auto">
                  <a:xfrm>
                    <a:off x="6219773" y="1596466"/>
                    <a:ext cx="306046" cy="307777"/>
                  </a:xfrm>
                  <a:prstGeom prst="rect"/>
                  <a:blipFill>
                    <a:blip xmlns:r="http://schemas.openxmlformats.org/officeDocument/2006/relationships" r:embed="rId7"/>
                    <a:stretch>
                      <a:fillRect l="-15686" r="-7843" b="-21569"/>
                    </a:stretch>
                  </a:blipFill>
                  <a:ln>
                    <a:noFill/>
                  </a:ln>
                  <a:effectLst/>
                </p:spPr>
                <p:txBody>
                  <a:bodyPr/>
                  <a:p>
                    <a:r>
                      <a:rPr altLang="en-US" lang="zh-CN">
                        <a:noFill/>
                      </a:rPr>
                      <a:t> </a:t>
                    </a:r>
                  </a:p>
                </p:txBody>
              </p:sp>
            </p:grpSp>
            <p:sp>
              <p:nvSpPr>
                <p:cNvPr id="1049296" name="矩形 81"/>
                <p:cNvSpPr/>
                <p:nvPr/>
              </p:nvSpPr>
              <p:spPr>
                <a:xfrm>
                  <a:off x="4467237" y="373378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62" name="直接连接符 82"/>
                <p:cNvCxnSpPr>
                  <a:cxnSpLocks/>
                </p:cNvCxnSpPr>
                <p:nvPr/>
              </p:nvCxnSpPr>
              <p:spPr>
                <a:xfrm>
                  <a:off x="5146768" y="2800011"/>
                  <a:ext cx="0" cy="1485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3" name="直接连接符 83"/>
                <p:cNvCxnSpPr>
                  <a:cxnSpLocks/>
                </p:cNvCxnSpPr>
                <p:nvPr/>
              </p:nvCxnSpPr>
              <p:spPr>
                <a:xfrm rot="10800000" flipH="1">
                  <a:off x="4965142" y="429140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4" name="直接连接符 84"/>
                <p:cNvCxnSpPr>
                  <a:cxnSpLocks/>
                </p:cNvCxnSpPr>
                <p:nvPr/>
              </p:nvCxnSpPr>
              <p:spPr>
                <a:xfrm rot="10800000" flipH="1">
                  <a:off x="4970279" y="4404640"/>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5" name="直接连接符 85"/>
                <p:cNvCxnSpPr>
                  <a:cxnSpLocks/>
                </p:cNvCxnSpPr>
                <p:nvPr/>
              </p:nvCxnSpPr>
              <p:spPr>
                <a:xfrm>
                  <a:off x="5151905" y="4404640"/>
                  <a:ext cx="0" cy="50041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6" name="直接连接符 86"/>
                <p:cNvCxnSpPr>
                  <a:cxnSpLocks/>
                </p:cNvCxnSpPr>
                <p:nvPr/>
              </p:nvCxnSpPr>
              <p:spPr>
                <a:xfrm flipH="1">
                  <a:off x="5020219" y="490505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97" name="文本框 87"/>
                <p:cNvSpPr txBox="1">
                  <a:spLocks noChangeAspect="1" noMove="1" noResize="1" noRot="1" noAdjustHandles="1" noEditPoints="1" noChangeArrowheads="1" noChangeShapeType="1" noTextEdit="1"/>
                </p:cNvSpPr>
                <p:nvPr/>
              </p:nvSpPr>
              <p:spPr bwMode="auto">
                <a:xfrm>
                  <a:off x="5487229" y="3855810"/>
                  <a:ext cx="350930" cy="307777"/>
                </a:xfrm>
                <a:prstGeom prst="rect"/>
                <a:blipFill>
                  <a:blip xmlns:r="http://schemas.openxmlformats.org/officeDocument/2006/relationships" r:embed="rId8"/>
                  <a:stretch>
                    <a:fillRect l="-15789" r="-5263" b="-20000"/>
                  </a:stretch>
                </a:blipFill>
                <a:ln>
                  <a:noFill/>
                </a:ln>
                <a:effectLst/>
              </p:spPr>
              <p:txBody>
                <a:bodyPr/>
                <a:p>
                  <a:r>
                    <a:rPr altLang="en-US" lang="zh-CN">
                      <a:noFill/>
                    </a:rPr>
                    <a:t> </a:t>
                  </a:r>
                </a:p>
              </p:txBody>
            </p:sp>
            <p:sp>
              <p:nvSpPr>
                <p:cNvPr id="1049298" name="文本框 88"/>
                <p:cNvSpPr txBox="1">
                  <a:spLocks noChangeAspect="1" noMove="1" noResize="1" noRot="1" noAdjustHandles="1" noEditPoints="1" noChangeArrowheads="1" noChangeShapeType="1" noTextEdit="1"/>
                </p:cNvSpPr>
                <p:nvPr/>
              </p:nvSpPr>
              <p:spPr bwMode="auto">
                <a:xfrm>
                  <a:off x="7151150" y="3328821"/>
                  <a:ext cx="327461" cy="307777"/>
                </a:xfrm>
                <a:prstGeom prst="rect"/>
                <a:blipFill>
                  <a:blip xmlns:r="http://schemas.openxmlformats.org/officeDocument/2006/relationships" r:embed="rId9"/>
                  <a:stretch>
                    <a:fillRect l="-16981" r="-7547" b="-19608"/>
                  </a:stretch>
                </a:blipFill>
                <a:ln>
                  <a:noFill/>
                </a:ln>
                <a:effectLst/>
              </p:spPr>
              <p:txBody>
                <a:bodyPr/>
                <a:p>
                  <a:r>
                    <a:rPr altLang="en-US" lang="zh-CN">
                      <a:noFill/>
                    </a:rPr>
                    <a:t> </a:t>
                  </a:r>
                </a:p>
              </p:txBody>
            </p:sp>
            <p:sp>
              <p:nvSpPr>
                <p:cNvPr id="1049299" name="文本框 89"/>
                <p:cNvSpPr txBox="1">
                  <a:spLocks noChangeAspect="1" noMove="1" noResize="1" noRot="1" noAdjustHandles="1" noEditPoints="1" noChangeArrowheads="1" noChangeShapeType="1" noTextEdit="1"/>
                </p:cNvSpPr>
                <p:nvPr/>
              </p:nvSpPr>
              <p:spPr bwMode="auto">
                <a:xfrm>
                  <a:off x="5358155" y="4169698"/>
                  <a:ext cx="327461" cy="307777"/>
                </a:xfrm>
                <a:prstGeom prst="rect"/>
                <a:blipFill>
                  <a:blip xmlns:r="http://schemas.openxmlformats.org/officeDocument/2006/relationships" r:embed="rId10"/>
                  <a:stretch>
                    <a:fillRect l="-14815" r="-3704" b="-17647"/>
                  </a:stretch>
                </a:blipFill>
                <a:ln>
                  <a:noFill/>
                </a:ln>
                <a:effectLst/>
              </p:spPr>
              <p:txBody>
                <a:bodyPr/>
                <a:p>
                  <a:r>
                    <a:rPr altLang="en-US" lang="zh-CN">
                      <a:noFill/>
                    </a:rPr>
                    <a:t> </a:t>
                  </a:r>
                </a:p>
              </p:txBody>
            </p:sp>
          </p:grpSp>
          <p:sp>
            <p:nvSpPr>
              <p:cNvPr id="1049300" name="Oval 3165"/>
              <p:cNvSpPr>
                <a:spLocks noChangeArrowheads="1"/>
              </p:cNvSpPr>
              <p:nvPr/>
            </p:nvSpPr>
            <p:spPr bwMode="auto">
              <a:xfrm>
                <a:off x="5343225" y="3621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01" name="Oval 3165"/>
              <p:cNvSpPr>
                <a:spLocks noChangeArrowheads="1"/>
              </p:cNvSpPr>
              <p:nvPr/>
            </p:nvSpPr>
            <p:spPr bwMode="auto">
              <a:xfrm>
                <a:off x="6360946" y="3625423"/>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02" name="文本框 95"/>
              <p:cNvSpPr txBox="1">
                <a:spLocks noChangeAspect="1" noMove="1" noResize="1" noRot="1" noAdjustHandles="1" noEditPoints="1" noChangeArrowheads="1" noChangeShapeType="1" noTextEdit="1"/>
              </p:cNvSpPr>
              <p:nvPr/>
            </p:nvSpPr>
            <p:spPr bwMode="auto">
              <a:xfrm>
                <a:off x="6455409" y="3690621"/>
                <a:ext cx="213200" cy="307777"/>
              </a:xfrm>
              <a:prstGeom prst="rect"/>
              <a:blipFill>
                <a:blip xmlns:r="http://schemas.openxmlformats.org/officeDocument/2006/relationships" r:embed="rId11"/>
                <a:stretch>
                  <a:fillRect l="-22857" r="-25714" b="-10000"/>
                </a:stretch>
              </a:blipFill>
              <a:ln>
                <a:noFill/>
              </a:ln>
              <a:effectLst/>
            </p:spPr>
            <p:txBody>
              <a:bodyPr/>
              <a:p>
                <a:r>
                  <a:rPr altLang="en-US" lang="zh-CN">
                    <a:noFill/>
                  </a:rPr>
                  <a:t> </a:t>
                </a:r>
              </a:p>
            </p:txBody>
          </p:sp>
        </p:grpSp>
        <p:cxnSp>
          <p:nvCxnSpPr>
            <p:cNvPr id="3145967" name="直接箭头连接符 97"/>
            <p:cNvCxnSpPr>
              <a:cxnSpLocks/>
            </p:cNvCxnSpPr>
            <p:nvPr/>
          </p:nvCxnSpPr>
          <p:spPr>
            <a:xfrm>
              <a:off x="4625628" y="3509834"/>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03" name="文本框 98"/>
            <p:cNvSpPr txBox="1">
              <a:spLocks noChangeAspect="1" noMove="1" noResize="1" noRot="1" noAdjustHandles="1" noEditPoints="1" noChangeArrowheads="1" noChangeShapeType="1" noTextEdit="1"/>
            </p:cNvSpPr>
            <p:nvPr/>
          </p:nvSpPr>
          <p:spPr>
            <a:xfrm>
              <a:off x="4562230" y="3079837"/>
              <a:ext cx="547521" cy="307777"/>
            </a:xfrm>
            <a:prstGeom prst="rect"/>
            <a:blipFill>
              <a:blip xmlns:r="http://schemas.openxmlformats.org/officeDocument/2006/relationships" r:embed="rId12"/>
              <a:stretch>
                <a:fillRect l="-11111" t="-1961" r="-15556" b="-33333"/>
              </a:stretch>
            </a:blipFill>
          </p:spPr>
          <p:txBody>
            <a:bodyPr/>
            <a:p>
              <a:r>
                <a:rPr altLang="en-US" lang="zh-CN">
                  <a:noFill/>
                </a:rPr>
                <a:t> </a:t>
              </a:r>
            </a:p>
          </p:txBody>
        </p:sp>
        <p:cxnSp>
          <p:nvCxnSpPr>
            <p:cNvPr id="3145968" name="直接箭头连接符 99"/>
            <p:cNvCxnSpPr>
              <a:cxnSpLocks/>
            </p:cNvCxnSpPr>
            <p:nvPr/>
          </p:nvCxnSpPr>
          <p:spPr>
            <a:xfrm>
              <a:off x="5707068" y="353450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04" name="文本框 132"/>
            <p:cNvSpPr txBox="1">
              <a:spLocks noChangeAspect="1" noMove="1" noResize="1" noRot="1" noAdjustHandles="1" noEditPoints="1" noChangeArrowheads="1" noChangeShapeType="1" noTextEdit="1"/>
            </p:cNvSpPr>
            <p:nvPr/>
          </p:nvSpPr>
          <p:spPr>
            <a:xfrm>
              <a:off x="5643670" y="3104506"/>
              <a:ext cx="595611" cy="307777"/>
            </a:xfrm>
            <a:prstGeom prst="rect"/>
            <a:blipFill>
              <a:blip xmlns:r="http://schemas.openxmlformats.org/officeDocument/2006/relationships" r:embed="rId13"/>
              <a:stretch>
                <a:fillRect l="-9184" t="-1961" r="-14286" b="-33333"/>
              </a:stretch>
            </a:blipFill>
          </p:spPr>
          <p:txBody>
            <a:bodyPr/>
            <a:p>
              <a:r>
                <a:rPr altLang="en-US" lang="zh-CN">
                  <a:noFill/>
                </a:rPr>
                <a:t> </a:t>
              </a:r>
            </a:p>
          </p:txBody>
        </p:sp>
        <p:cxnSp>
          <p:nvCxnSpPr>
            <p:cNvPr id="3145969" name="直接箭头连接符 134"/>
            <p:cNvCxnSpPr>
              <a:cxnSpLocks/>
            </p:cNvCxnSpPr>
            <p:nvPr/>
          </p:nvCxnSpPr>
          <p:spPr>
            <a:xfrm rot="5400000">
              <a:off x="4990120" y="444727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05" name="文本框 135"/>
            <p:cNvSpPr txBox="1">
              <a:spLocks noChangeAspect="1" noMove="1" noResize="1" noRot="1" noAdjustHandles="1" noEditPoints="1" noChangeArrowheads="1" noChangeShapeType="1" noTextEdit="1"/>
            </p:cNvSpPr>
            <p:nvPr/>
          </p:nvSpPr>
          <p:spPr>
            <a:xfrm>
              <a:off x="4535183" y="4301418"/>
              <a:ext cx="581185" cy="307777"/>
            </a:xfrm>
            <a:prstGeom prst="rect"/>
            <a:blipFill>
              <a:blip xmlns:r="http://schemas.openxmlformats.org/officeDocument/2006/relationships" r:embed="rId14"/>
              <a:stretch>
                <a:fillRect l="-9375" t="-2000" r="-14583" b="-36000"/>
              </a:stretch>
            </a:blipFill>
          </p:spPr>
          <p:txBody>
            <a:bodyPr/>
            <a:p>
              <a:r>
                <a:rPr altLang="en-US" lang="zh-CN">
                  <a:noFill/>
                </a:rPr>
                <a:t> </a:t>
              </a:r>
            </a:p>
          </p:txBody>
        </p:sp>
        <p:cxnSp>
          <p:nvCxnSpPr>
            <p:cNvPr id="3145970" name="直接箭头连接符 136"/>
            <p:cNvCxnSpPr>
              <a:cxnSpLocks/>
            </p:cNvCxnSpPr>
            <p:nvPr/>
          </p:nvCxnSpPr>
          <p:spPr>
            <a:xfrm>
              <a:off x="5866216" y="257321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306" name="文本框 137"/>
            <p:cNvSpPr txBox="1">
              <a:spLocks noChangeAspect="1" noMove="1" noResize="1" noRot="1" noAdjustHandles="1" noEditPoints="1" noChangeArrowheads="1" noChangeShapeType="1" noTextEdit="1"/>
            </p:cNvSpPr>
            <p:nvPr/>
          </p:nvSpPr>
          <p:spPr>
            <a:xfrm>
              <a:off x="5802818" y="2143221"/>
              <a:ext cx="547521" cy="307777"/>
            </a:xfrm>
            <a:prstGeom prst="rect"/>
            <a:blipFill>
              <a:blip xmlns:r="http://schemas.openxmlformats.org/officeDocument/2006/relationships" r:embed="rId15"/>
              <a:stretch>
                <a:fillRect l="-10000" t="-4000" r="-16667" b="-36000"/>
              </a:stretch>
            </a:blipFill>
          </p:spPr>
          <p:txBody>
            <a:bodyPr/>
            <a:p>
              <a:r>
                <a:rPr altLang="en-US" lang="zh-CN">
                  <a:noFill/>
                </a:rPr>
                <a:t> </a:t>
              </a:r>
            </a:p>
          </p:txBody>
        </p:sp>
      </p:grpSp>
      <p:sp>
        <p:nvSpPr>
          <p:cNvPr id="1049307" name="文本框 138"/>
          <p:cNvSpPr txBox="1">
            <a:spLocks noChangeAspect="1" noMove="1" noResize="1" noRot="1" noAdjustHandles="1" noEditPoints="1" noChangeArrowheads="1" noChangeShapeType="1" noTextEdit="1"/>
          </p:cNvSpPr>
          <p:nvPr/>
        </p:nvSpPr>
        <p:spPr bwMode="auto">
          <a:xfrm>
            <a:off x="565285" y="2926596"/>
            <a:ext cx="3367124"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sp>
        <p:nvSpPr>
          <p:cNvPr id="1049308" name="文本框 139"/>
          <p:cNvSpPr txBox="1">
            <a:spLocks noChangeAspect="1" noMove="1" noResize="1" noRot="1" noAdjustHandles="1" noEditPoints="1" noChangeArrowheads="1" noChangeShapeType="1" noTextEdit="1"/>
          </p:cNvSpPr>
          <p:nvPr/>
        </p:nvSpPr>
        <p:spPr bwMode="auto">
          <a:xfrm>
            <a:off x="186860" y="3814338"/>
            <a:ext cx="6305594" cy="741485"/>
          </a:xfrm>
          <a:prstGeom prst="rect"/>
          <a:blipFill>
            <a:blip xmlns:r="http://schemas.openxmlformats.org/officeDocument/2006/relationships" r:embed="rId17"/>
            <a:stretch>
              <a:fillRect/>
            </a:stretch>
          </a:blipFill>
          <a:ln>
            <a:noFill/>
          </a:ln>
          <a:effectLst/>
        </p:spPr>
        <p:txBody>
          <a:bodyPr/>
          <a:p>
            <a:r>
              <a:rPr altLang="en-US" lang="zh-CN">
                <a:noFill/>
              </a:rPr>
              <a:t> </a:t>
            </a:r>
          </a:p>
        </p:txBody>
      </p:sp>
      <p:sp>
        <p:nvSpPr>
          <p:cNvPr id="1049309" name="Text Box 12"/>
          <p:cNvSpPr txBox="1">
            <a:spLocks noChangeArrowheads="1"/>
          </p:cNvSpPr>
          <p:nvPr/>
        </p:nvSpPr>
        <p:spPr bwMode="auto">
          <a:xfrm>
            <a:off x="647793" y="5055578"/>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2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2:</a:t>
            </a:r>
            <a:endParaRPr altLang="en-US" dirty="0" sz="2000" kumimoji="1" lang="zh-CN">
              <a:latin typeface="Arial" panose="020B0604020202020204" pitchFamily="34" charset="0"/>
              <a:cs typeface="Arial" panose="020B0604020202020204" pitchFamily="34" charset="0"/>
            </a:endParaRPr>
          </a:p>
        </p:txBody>
      </p:sp>
      <p:sp>
        <p:nvSpPr>
          <p:cNvPr id="1049310" name="文本框 141"/>
          <p:cNvSpPr txBox="1">
            <a:spLocks noChangeAspect="1" noMove="1" noResize="1" noRot="1" noAdjustHandles="1" noEditPoints="1" noChangeArrowheads="1" noChangeShapeType="1" noTextEdit="1"/>
          </p:cNvSpPr>
          <p:nvPr/>
        </p:nvSpPr>
        <p:spPr bwMode="auto">
          <a:xfrm>
            <a:off x="3017367" y="4935086"/>
            <a:ext cx="2456233" cy="741485"/>
          </a:xfrm>
          <a:prstGeom prst="rect"/>
          <a:blipFill>
            <a:blip xmlns:r="http://schemas.openxmlformats.org/officeDocument/2006/relationships" r:embed="rId18"/>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07"/>
                                        </p:tgtEl>
                                        <p:attrNameLst>
                                          <p:attrName>style.visibility</p:attrName>
                                        </p:attrNameLst>
                                      </p:cBhvr>
                                      <p:to>
                                        <p:strVal val="visible"/>
                                      </p:to>
                                    </p:set>
                                    <p:animEffect transition="in" filter="wipe(down)">
                                      <p:cBhvr>
                                        <p:cTn dur="500" id="7"/>
                                        <p:tgtEl>
                                          <p:spTgt spid="104930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08"/>
                                        </p:tgtEl>
                                        <p:attrNameLst>
                                          <p:attrName>style.visibility</p:attrName>
                                        </p:attrNameLst>
                                      </p:cBhvr>
                                      <p:to>
                                        <p:strVal val="visible"/>
                                      </p:to>
                                    </p:set>
                                    <p:animEffect transition="in" filter="wipe(down)">
                                      <p:cBhvr>
                                        <p:cTn dur="500" id="12"/>
                                        <p:tgtEl>
                                          <p:spTgt spid="104930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309"/>
                                        </p:tgtEl>
                                        <p:attrNameLst>
                                          <p:attrName>style.visibility</p:attrName>
                                        </p:attrNameLst>
                                      </p:cBhvr>
                                      <p:to>
                                        <p:strVal val="visible"/>
                                      </p:to>
                                    </p:set>
                                    <p:animEffect transition="in" filter="wipe(down)">
                                      <p:cBhvr>
                                        <p:cTn dur="500" id="17"/>
                                        <p:tgtEl>
                                          <p:spTgt spid="1049309"/>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310"/>
                                        </p:tgtEl>
                                        <p:attrNameLst>
                                          <p:attrName>style.visibility</p:attrName>
                                        </p:attrNameLst>
                                      </p:cBhvr>
                                      <p:to>
                                        <p:strVal val="visible"/>
                                      </p:to>
                                    </p:set>
                                    <p:animEffect transition="in" filter="wipe(down)">
                                      <p:cBhvr>
                                        <p:cTn dur="500" id="20"/>
                                        <p:tgtEl>
                                          <p:spTgt spid="1049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7" grpId="0"/>
      <p:bldP spid="1049308" grpId="0"/>
      <p:bldP spid="1049309" grpId="0"/>
      <p:bldP spid="10493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314" name="圆角矩形 73"/>
          <p:cNvSpPr/>
          <p:nvPr/>
        </p:nvSpPr>
        <p:spPr>
          <a:xfrm>
            <a:off x="1422971" y="3114554"/>
            <a:ext cx="6236413" cy="2970221"/>
          </a:xfrm>
          <a:prstGeom prst="roundRect">
            <a:avLst>
              <a:gd name="adj" fmla="val 362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16"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317" name="Text Box 12"/>
          <p:cNvSpPr txBox="1">
            <a:spLocks noChangeArrowheads="1"/>
          </p:cNvSpPr>
          <p:nvPr/>
        </p:nvSpPr>
        <p:spPr bwMode="auto">
          <a:xfrm>
            <a:off x="621509" y="1121305"/>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endParaRPr altLang="en-US" dirty="0" sz="2000" kumimoji="1" lang="zh-CN">
              <a:latin typeface="Arial" panose="020B0604020202020204" pitchFamily="34" charset="0"/>
              <a:cs typeface="Arial" panose="020B0604020202020204" pitchFamily="34" charset="0"/>
            </a:endParaRPr>
          </a:p>
        </p:txBody>
      </p:sp>
      <p:sp>
        <p:nvSpPr>
          <p:cNvPr id="1049318" name="文本框 139"/>
          <p:cNvSpPr txBox="1">
            <a:spLocks noChangeAspect="1" noMove="1" noResize="1" noRot="1" noAdjustHandles="1" noEditPoints="1" noChangeArrowheads="1" noChangeShapeType="1" noTextEdit="1"/>
          </p:cNvSpPr>
          <p:nvPr/>
        </p:nvSpPr>
        <p:spPr bwMode="auto">
          <a:xfrm>
            <a:off x="734524" y="1788256"/>
            <a:ext cx="2395324" cy="74148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319" name="文本框 141"/>
          <p:cNvSpPr txBox="1">
            <a:spLocks noChangeAspect="1" noMove="1" noResize="1" noRot="1" noAdjustHandles="1" noEditPoints="1" noChangeArrowheads="1" noChangeShapeType="1" noTextEdit="1"/>
          </p:cNvSpPr>
          <p:nvPr/>
        </p:nvSpPr>
        <p:spPr bwMode="auto">
          <a:xfrm>
            <a:off x="3088551" y="1792232"/>
            <a:ext cx="5061882" cy="999056"/>
          </a:xfrm>
          <a:prstGeom prst="rect"/>
          <a:blipFill>
            <a:blip xmlns:r="http://schemas.openxmlformats.org/officeDocument/2006/relationships" r:embed="rId2"/>
            <a:stretch>
              <a:fillRect l="-3614" r="-2651"/>
            </a:stretch>
          </a:blipFill>
          <a:ln>
            <a:noFill/>
          </a:ln>
          <a:effectLst/>
        </p:spPr>
        <p:txBody>
          <a:bodyPr/>
          <a:p>
            <a:r>
              <a:rPr altLang="en-US" lang="zh-CN">
                <a:noFill/>
              </a:rPr>
              <a:t> </a:t>
            </a:r>
          </a:p>
        </p:txBody>
      </p:sp>
      <p:sp>
        <p:nvSpPr>
          <p:cNvPr id="1049320" name="左大括号 66"/>
          <p:cNvSpPr/>
          <p:nvPr/>
        </p:nvSpPr>
        <p:spPr>
          <a:xfrm>
            <a:off x="1761472" y="3401577"/>
            <a:ext cx="276161" cy="148056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21" name="文本框 69"/>
          <p:cNvSpPr txBox="1">
            <a:spLocks noChangeAspect="1" noMove="1" noResize="1" noRot="1" noAdjustHandles="1" noEditPoints="1" noChangeArrowheads="1" noChangeShapeType="1" noTextEdit="1"/>
          </p:cNvSpPr>
          <p:nvPr/>
        </p:nvSpPr>
        <p:spPr bwMode="auto">
          <a:xfrm>
            <a:off x="1761472" y="4031562"/>
            <a:ext cx="4035533" cy="1001684"/>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9322" name="文本框 70"/>
          <p:cNvSpPr txBox="1">
            <a:spLocks noChangeAspect="1" noMove="1" noResize="1" noRot="1" noAdjustHandles="1" noEditPoints="1" noChangeArrowheads="1" noChangeShapeType="1" noTextEdit="1"/>
          </p:cNvSpPr>
          <p:nvPr/>
        </p:nvSpPr>
        <p:spPr bwMode="auto">
          <a:xfrm>
            <a:off x="2037633" y="3404865"/>
            <a:ext cx="3176125" cy="465064"/>
          </a:xfrm>
          <a:prstGeom prst="rect"/>
          <a:blipFill>
            <a:blip xmlns:r="http://schemas.openxmlformats.org/officeDocument/2006/relationships" r:embed="rId4"/>
            <a:stretch>
              <a:fillRect b="-9211"/>
            </a:stretch>
          </a:blipFill>
          <a:ln>
            <a:noFill/>
          </a:ln>
          <a:effectLst/>
        </p:spPr>
        <p:txBody>
          <a:bodyPr/>
          <a:p>
            <a:r>
              <a:rPr altLang="en-US" lang="zh-CN">
                <a:noFill/>
              </a:rPr>
              <a:t> </a:t>
            </a:r>
          </a:p>
        </p:txBody>
      </p:sp>
      <p:sp>
        <p:nvSpPr>
          <p:cNvPr id="1049323" name="文本框 71"/>
          <p:cNvSpPr txBox="1">
            <a:spLocks noChangeAspect="1" noMove="1" noResize="1" noRot="1" noAdjustHandles="1" noEditPoints="1" noChangeArrowheads="1" noChangeShapeType="1" noTextEdit="1"/>
          </p:cNvSpPr>
          <p:nvPr/>
        </p:nvSpPr>
        <p:spPr bwMode="auto">
          <a:xfrm>
            <a:off x="2446922" y="5075080"/>
            <a:ext cx="4188510" cy="762132"/>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49324" name="文本框 1"/>
          <p:cNvSpPr txBox="1"/>
          <p:nvPr/>
        </p:nvSpPr>
        <p:spPr bwMode="auto">
          <a:xfrm>
            <a:off x="5526646" y="4196353"/>
            <a:ext cx="1710648" cy="100584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Quality factor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品质因子</a:t>
            </a:r>
          </a:p>
        </p:txBody>
      </p:sp>
      <p:sp>
        <p:nvSpPr>
          <p:cNvPr id="1049325" name="文本框 74"/>
          <p:cNvSpPr txBox="1"/>
          <p:nvPr/>
        </p:nvSpPr>
        <p:spPr bwMode="auto">
          <a:xfrm>
            <a:off x="5134716" y="3169054"/>
            <a:ext cx="2373431" cy="1015663"/>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ea typeface="宋体" panose="02010600030101010101" pitchFamily="2" charset="-122"/>
                <a:cs typeface="Arial" panose="020B0604020202020204" pitchFamily="34" charset="0"/>
              </a:rPr>
              <a:t>Characteristic angular frequency</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特征角频率</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20"/>
                                        </p:tgtEl>
                                        <p:attrNameLst>
                                          <p:attrName>style.visibility</p:attrName>
                                        </p:attrNameLst>
                                      </p:cBhvr>
                                      <p:to>
                                        <p:strVal val="visible"/>
                                      </p:to>
                                    </p:set>
                                    <p:animEffect transition="in" filter="wipe(down)">
                                      <p:cBhvr>
                                        <p:cTn dur="500" id="7"/>
                                        <p:tgtEl>
                                          <p:spTgt spid="104932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321"/>
                                        </p:tgtEl>
                                        <p:attrNameLst>
                                          <p:attrName>style.visibility</p:attrName>
                                        </p:attrNameLst>
                                      </p:cBhvr>
                                      <p:to>
                                        <p:strVal val="visible"/>
                                      </p:to>
                                    </p:set>
                                    <p:animEffect transition="in" filter="wipe(down)">
                                      <p:cBhvr>
                                        <p:cTn dur="500" id="10"/>
                                        <p:tgtEl>
                                          <p:spTgt spid="1049321"/>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322"/>
                                        </p:tgtEl>
                                        <p:attrNameLst>
                                          <p:attrName>style.visibility</p:attrName>
                                        </p:attrNameLst>
                                      </p:cBhvr>
                                      <p:to>
                                        <p:strVal val="visible"/>
                                      </p:to>
                                    </p:set>
                                    <p:animEffect transition="in" filter="wipe(down)">
                                      <p:cBhvr>
                                        <p:cTn dur="500" id="13"/>
                                        <p:tgtEl>
                                          <p:spTgt spid="1049322"/>
                                        </p:tgtEl>
                                      </p:cBhvr>
                                    </p:animEffect>
                                  </p:childTnLst>
                                </p:cTn>
                              </p:par>
                              <p:par>
                                <p:cTn fill="hold" grpId="0" id="14" nodeType="withEffect" presetClass="entr" presetID="22" presetSubtype="4">
                                  <p:stCondLst>
                                    <p:cond delay="0"/>
                                  </p:stCondLst>
                                  <p:childTnLst>
                                    <p:set>
                                      <p:cBhvr>
                                        <p:cTn dur="1" fill="hold" id="15">
                                          <p:stCondLst>
                                            <p:cond delay="0"/>
                                          </p:stCondLst>
                                        </p:cTn>
                                        <p:tgtEl>
                                          <p:spTgt spid="1049324"/>
                                        </p:tgtEl>
                                        <p:attrNameLst>
                                          <p:attrName>style.visibility</p:attrName>
                                        </p:attrNameLst>
                                      </p:cBhvr>
                                      <p:to>
                                        <p:strVal val="visible"/>
                                      </p:to>
                                    </p:set>
                                    <p:animEffect transition="in" filter="wipe(down)">
                                      <p:cBhvr>
                                        <p:cTn dur="500" id="16"/>
                                        <p:tgtEl>
                                          <p:spTgt spid="1049324"/>
                                        </p:tgtEl>
                                      </p:cBhvr>
                                    </p:animEffect>
                                  </p:childTnLst>
                                </p:cTn>
                              </p:par>
                              <p:par>
                                <p:cTn fill="hold" grpId="0" id="17" nodeType="withEffect" presetClass="entr" presetID="22" presetSubtype="4">
                                  <p:stCondLst>
                                    <p:cond delay="0"/>
                                  </p:stCondLst>
                                  <p:childTnLst>
                                    <p:set>
                                      <p:cBhvr>
                                        <p:cTn dur="1" fill="hold" id="18">
                                          <p:stCondLst>
                                            <p:cond delay="0"/>
                                          </p:stCondLst>
                                        </p:cTn>
                                        <p:tgtEl>
                                          <p:spTgt spid="1049325"/>
                                        </p:tgtEl>
                                        <p:attrNameLst>
                                          <p:attrName>style.visibility</p:attrName>
                                        </p:attrNameLst>
                                      </p:cBhvr>
                                      <p:to>
                                        <p:strVal val="visible"/>
                                      </p:to>
                                    </p:set>
                                    <p:animEffect transition="in" filter="wipe(down)">
                                      <p:cBhvr>
                                        <p:cTn dur="500" id="19"/>
                                        <p:tgtEl>
                                          <p:spTgt spid="1049325"/>
                                        </p:tgtEl>
                                      </p:cBhvr>
                                    </p:animEffect>
                                  </p:childTnLst>
                                </p:cTn>
                              </p:par>
                              <p:par>
                                <p:cTn fill="hold" grpId="0" id="20" nodeType="withEffect" presetClass="entr" presetID="22" presetSubtype="4">
                                  <p:stCondLst>
                                    <p:cond delay="0"/>
                                  </p:stCondLst>
                                  <p:childTnLst>
                                    <p:set>
                                      <p:cBhvr>
                                        <p:cTn dur="1" fill="hold" id="21">
                                          <p:stCondLst>
                                            <p:cond delay="0"/>
                                          </p:stCondLst>
                                        </p:cTn>
                                        <p:tgtEl>
                                          <p:spTgt spid="1049314"/>
                                        </p:tgtEl>
                                        <p:attrNameLst>
                                          <p:attrName>style.visibility</p:attrName>
                                        </p:attrNameLst>
                                      </p:cBhvr>
                                      <p:to>
                                        <p:strVal val="visible"/>
                                      </p:to>
                                    </p:set>
                                    <p:animEffect transition="in" filter="wipe(down)">
                                      <p:cBhvr>
                                        <p:cTn dur="500" id="22"/>
                                        <p:tgtEl>
                                          <p:spTgt spid="1049314"/>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323"/>
                                        </p:tgtEl>
                                        <p:attrNameLst>
                                          <p:attrName>style.visibility</p:attrName>
                                        </p:attrNameLst>
                                      </p:cBhvr>
                                      <p:to>
                                        <p:strVal val="visible"/>
                                      </p:to>
                                    </p:set>
                                    <p:animEffect transition="in" filter="wipe(down)">
                                      <p:cBhvr>
                                        <p:cTn dur="500" id="27"/>
                                        <p:tgtEl>
                                          <p:spTgt spid="1049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4" grpId="0" animBg="1"/>
      <p:bldP spid="1049320" grpId="0" animBg="1"/>
      <p:bldP spid="1049321" grpId="0"/>
      <p:bldP spid="1049322" grpId="0"/>
      <p:bldP spid="1049323" grpId="0"/>
      <p:bldP spid="1049324" grpId="0"/>
      <p:bldP spid="10493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93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30"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331" name="Text Box 12"/>
          <p:cNvSpPr txBox="1">
            <a:spLocks noChangeArrowheads="1"/>
          </p:cNvSpPr>
          <p:nvPr/>
        </p:nvSpPr>
        <p:spPr bwMode="auto">
          <a:xfrm>
            <a:off x="642057" y="1340993"/>
            <a:ext cx="817317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Frequency response </a:t>
            </a:r>
            <a:endParaRPr altLang="en-US" dirty="0" sz="2000" kumimoji="1" lang="zh-CN">
              <a:latin typeface="Arial" panose="020B0604020202020204" pitchFamily="34" charset="0"/>
              <a:cs typeface="Arial" panose="020B0604020202020204" pitchFamily="34" charset="0"/>
            </a:endParaRPr>
          </a:p>
        </p:txBody>
      </p:sp>
      <p:sp>
        <p:nvSpPr>
          <p:cNvPr id="1049332" name="文本框 71"/>
          <p:cNvSpPr txBox="1">
            <a:spLocks noChangeAspect="1" noMove="1" noResize="1" noRot="1" noAdjustHandles="1" noEditPoints="1" noChangeArrowheads="1" noChangeShapeType="1" noTextEdit="1"/>
          </p:cNvSpPr>
          <p:nvPr/>
        </p:nvSpPr>
        <p:spPr bwMode="auto">
          <a:xfrm>
            <a:off x="1319912" y="2144243"/>
            <a:ext cx="5238916" cy="1015663"/>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333" name="矩形 2"/>
          <p:cNvSpPr>
            <a:spLocks noChangeAspect="1" noMove="1" noResize="1" noRot="1" noAdjustHandles="1" noEditPoints="1" noChangeArrowheads="1" noChangeShapeType="1" noTextEdit="1"/>
          </p:cNvSpPr>
          <p:nvPr/>
        </p:nvSpPr>
        <p:spPr>
          <a:xfrm>
            <a:off x="3939370" y="1388387"/>
            <a:ext cx="962379" cy="400110"/>
          </a:xfrm>
          <a:prstGeom prst="rect"/>
          <a:blipFill>
            <a:blip xmlns:r="http://schemas.openxmlformats.org/officeDocument/2006/relationships" r:embed="rId2"/>
            <a:stretch>
              <a:fillRect b="-13846"/>
            </a:stretch>
          </a:blipFill>
        </p:spPr>
        <p:txBody>
          <a:bodyPr/>
          <a:p>
            <a:r>
              <a:rPr altLang="en-US" lang="zh-CN">
                <a:noFill/>
              </a:rPr>
              <a:t> </a:t>
            </a:r>
          </a:p>
        </p:txBody>
      </p:sp>
      <p:sp>
        <p:nvSpPr>
          <p:cNvPr id="1049334" name="矩形 4"/>
          <p:cNvSpPr>
            <a:spLocks noChangeAspect="1" noMove="1" noResize="1" noRot="1" noAdjustHandles="1" noEditPoints="1" noChangeArrowheads="1" noChangeShapeType="1" noTextEdit="1"/>
          </p:cNvSpPr>
          <p:nvPr/>
        </p:nvSpPr>
        <p:spPr>
          <a:xfrm>
            <a:off x="6046546" y="2226326"/>
            <a:ext cx="1361463" cy="656205"/>
          </a:xfrm>
          <a:prstGeom prst="rect"/>
          <a:blipFill>
            <a:blip xmlns:r="http://schemas.openxmlformats.org/officeDocument/2006/relationships" r:embed="rId3"/>
            <a:stretch>
              <a:fillRect/>
            </a:stretch>
          </a:blipFill>
        </p:spPr>
        <p:txBody>
          <a:bodyPr/>
          <a:p>
            <a:r>
              <a:rPr altLang="en-US" lang="zh-CN">
                <a:noFill/>
              </a:rPr>
              <a:t> </a:t>
            </a:r>
          </a:p>
        </p:txBody>
      </p:sp>
      <p:sp>
        <p:nvSpPr>
          <p:cNvPr id="1049335" name="矩形 15"/>
          <p:cNvSpPr>
            <a:spLocks noChangeAspect="1" noMove="1" noResize="1" noRot="1" noAdjustHandles="1" noEditPoints="1" noChangeArrowheads="1" noChangeShapeType="1" noTextEdit="1"/>
          </p:cNvSpPr>
          <p:nvPr/>
        </p:nvSpPr>
        <p:spPr>
          <a:xfrm>
            <a:off x="2505195" y="4384368"/>
            <a:ext cx="3916154" cy="1403141"/>
          </a:xfrm>
          <a:prstGeom prst="rect"/>
          <a:blipFill>
            <a:blip xmlns:r="http://schemas.openxmlformats.org/officeDocument/2006/relationships" r:embed="rId4"/>
            <a:stretch>
              <a:fillRect/>
            </a:stretch>
          </a:blipFill>
        </p:spPr>
        <p:txBody>
          <a:bodyPr/>
          <a:p>
            <a:r>
              <a:rPr altLang="en-US" lang="zh-CN">
                <a:noFill/>
              </a:rPr>
              <a:t> </a:t>
            </a:r>
          </a:p>
        </p:txBody>
      </p:sp>
      <p:sp>
        <p:nvSpPr>
          <p:cNvPr id="1049336" name="文本框 16"/>
          <p:cNvSpPr txBox="1"/>
          <p:nvPr/>
        </p:nvSpPr>
        <p:spPr>
          <a:xfrm>
            <a:off x="734411" y="3566957"/>
            <a:ext cx="5096171"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Amplitude </a:t>
            </a:r>
            <a:r>
              <a:rPr altLang="zh-CN" sz="2400" lang="en-US" smtClean="0">
                <a:latin typeface="Arial" panose="020B0604020202020204" pitchFamily="34" charset="0"/>
                <a:cs typeface="Arial" panose="020B0604020202020204" pitchFamily="34" charset="0"/>
              </a:rPr>
              <a:t>frequency characteristic</a:t>
            </a:r>
            <a:endParaRPr altLang="en-US" dirty="0" sz="2400"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32"/>
                                        </p:tgtEl>
                                        <p:attrNameLst>
                                          <p:attrName>style.visibility</p:attrName>
                                        </p:attrNameLst>
                                      </p:cBhvr>
                                      <p:to>
                                        <p:strVal val="visible"/>
                                      </p:to>
                                    </p:set>
                                    <p:animEffect transition="in" filter="wipe(down)">
                                      <p:cBhvr>
                                        <p:cTn dur="500" id="7"/>
                                        <p:tgtEl>
                                          <p:spTgt spid="104933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334"/>
                                        </p:tgtEl>
                                        <p:attrNameLst>
                                          <p:attrName>style.visibility</p:attrName>
                                        </p:attrNameLst>
                                      </p:cBhvr>
                                      <p:to>
                                        <p:strVal val="visible"/>
                                      </p:to>
                                    </p:set>
                                    <p:animEffect transition="in" filter="wipe(down)">
                                      <p:cBhvr>
                                        <p:cTn dur="500" id="10"/>
                                        <p:tgtEl>
                                          <p:spTgt spid="104933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336"/>
                                        </p:tgtEl>
                                        <p:attrNameLst>
                                          <p:attrName>style.visibility</p:attrName>
                                        </p:attrNameLst>
                                      </p:cBhvr>
                                      <p:to>
                                        <p:strVal val="visible"/>
                                      </p:to>
                                    </p:set>
                                    <p:animEffect transition="in" filter="wipe(down)">
                                      <p:cBhvr>
                                        <p:cTn dur="500" id="15"/>
                                        <p:tgtEl>
                                          <p:spTgt spid="1049336"/>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335"/>
                                        </p:tgtEl>
                                        <p:attrNameLst>
                                          <p:attrName>style.visibility</p:attrName>
                                        </p:attrNameLst>
                                      </p:cBhvr>
                                      <p:to>
                                        <p:strVal val="visible"/>
                                      </p:to>
                                    </p:set>
                                    <p:animEffect transition="in" filter="wipe(down)">
                                      <p:cBhvr>
                                        <p:cTn dur="500" id="18"/>
                                        <p:tgtEl>
                                          <p:spTgt spid="104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2" grpId="0"/>
      <p:bldP spid="1049334" grpId="0"/>
      <p:bldP spid="1049335" grpId="0"/>
      <p:bldP spid="10493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3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41"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342" name="矩形 15"/>
          <p:cNvSpPr>
            <a:spLocks noChangeAspect="1" noMove="1" noResize="1" noRot="1" noAdjustHandles="1" noEditPoints="1" noChangeArrowheads="1" noChangeShapeType="1" noTextEdit="1"/>
          </p:cNvSpPr>
          <p:nvPr/>
        </p:nvSpPr>
        <p:spPr>
          <a:xfrm>
            <a:off x="1441819" y="1785718"/>
            <a:ext cx="4712401" cy="1665199"/>
          </a:xfrm>
          <a:prstGeom prst="rect"/>
          <a:blipFill>
            <a:blip xmlns:r="http://schemas.openxmlformats.org/officeDocument/2006/relationships" r:embed="rId1"/>
            <a:stretch>
              <a:fillRect/>
            </a:stretch>
          </a:blipFill>
        </p:spPr>
        <p:txBody>
          <a:bodyPr/>
          <a:p>
            <a:r>
              <a:rPr altLang="en-US" lang="zh-CN">
                <a:noFill/>
              </a:rPr>
              <a:t> </a:t>
            </a:r>
          </a:p>
        </p:txBody>
      </p:sp>
      <p:sp>
        <p:nvSpPr>
          <p:cNvPr id="1049343" name="文本框 16"/>
          <p:cNvSpPr txBox="1"/>
          <p:nvPr/>
        </p:nvSpPr>
        <p:spPr>
          <a:xfrm>
            <a:off x="2023913" y="1106932"/>
            <a:ext cx="5096171"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Amplitude frequency characteristic</a:t>
            </a:r>
            <a:endParaRPr altLang="en-US" dirty="0" sz="2400" lang="zh-CN" smtClean="0">
              <a:latin typeface="Arial" panose="020B0604020202020204" pitchFamily="34" charset="0"/>
              <a:cs typeface="Arial" panose="020B0604020202020204" pitchFamily="34" charset="0"/>
            </a:endParaRPr>
          </a:p>
        </p:txBody>
      </p:sp>
      <p:sp>
        <p:nvSpPr>
          <p:cNvPr id="1049344" name="矩形 9"/>
          <p:cNvSpPr>
            <a:spLocks noChangeAspect="1" noMove="1" noResize="1" noRot="1" noAdjustHandles="1" noEditPoints="1" noChangeArrowheads="1" noChangeShapeType="1" noTextEdit="1"/>
          </p:cNvSpPr>
          <p:nvPr/>
        </p:nvSpPr>
        <p:spPr>
          <a:xfrm>
            <a:off x="2679849" y="3784371"/>
            <a:ext cx="2376171" cy="461665"/>
          </a:xfrm>
          <a:prstGeom prst="rect"/>
          <a:blipFill>
            <a:blip xmlns:r="http://schemas.openxmlformats.org/officeDocument/2006/relationships" r:embed="rId2"/>
            <a:stretch>
              <a:fillRect l="-4113" t="-9211" b="-30263"/>
            </a:stretch>
          </a:blipFill>
        </p:spPr>
        <p:txBody>
          <a:bodyPr/>
          <a:p>
            <a:r>
              <a:rPr altLang="en-US" lang="zh-CN">
                <a:noFill/>
              </a:rPr>
              <a:t> </a:t>
            </a:r>
          </a:p>
        </p:txBody>
      </p:sp>
      <p:sp>
        <p:nvSpPr>
          <p:cNvPr id="1049345" name="矩形 10"/>
          <p:cNvSpPr>
            <a:spLocks noChangeAspect="1" noMove="1" noResize="1" noRot="1" noAdjustHandles="1" noEditPoints="1" noChangeArrowheads="1" noChangeShapeType="1" noTextEdit="1"/>
          </p:cNvSpPr>
          <p:nvPr/>
        </p:nvSpPr>
        <p:spPr>
          <a:xfrm>
            <a:off x="4329707" y="3759652"/>
            <a:ext cx="2435825" cy="520976"/>
          </a:xfrm>
          <a:prstGeom prst="rect"/>
          <a:blipFill>
            <a:blip xmlns:r="http://schemas.openxmlformats.org/officeDocument/2006/relationships" r:embed="rId3"/>
            <a:stretch>
              <a:fillRect/>
            </a:stretch>
          </a:blipFill>
        </p:spPr>
        <p:txBody>
          <a:bodyPr/>
          <a:p>
            <a:r>
              <a:rPr altLang="en-US" lang="zh-CN">
                <a:noFill/>
              </a:rPr>
              <a:t> </a:t>
            </a:r>
          </a:p>
        </p:txBody>
      </p:sp>
      <p:sp>
        <p:nvSpPr>
          <p:cNvPr id="1049346" name="矩形 11"/>
          <p:cNvSpPr>
            <a:spLocks noChangeAspect="1" noMove="1" noResize="1" noRot="1" noAdjustHandles="1" noEditPoints="1" noChangeArrowheads="1" noChangeShapeType="1" noTextEdit="1"/>
          </p:cNvSpPr>
          <p:nvPr/>
        </p:nvSpPr>
        <p:spPr>
          <a:xfrm>
            <a:off x="2679849" y="4712470"/>
            <a:ext cx="2376171" cy="461665"/>
          </a:xfrm>
          <a:prstGeom prst="rect"/>
          <a:blipFill>
            <a:blip xmlns:r="http://schemas.openxmlformats.org/officeDocument/2006/relationships" r:embed="rId4"/>
            <a:stretch>
              <a:fillRect l="-4113" t="-9211" b="-30263"/>
            </a:stretch>
          </a:blipFill>
        </p:spPr>
        <p:txBody>
          <a:bodyPr/>
          <a:p>
            <a:r>
              <a:rPr altLang="en-US" lang="zh-CN">
                <a:noFill/>
              </a:rPr>
              <a:t> </a:t>
            </a:r>
          </a:p>
        </p:txBody>
      </p:sp>
      <p:sp>
        <p:nvSpPr>
          <p:cNvPr id="1049347" name="矩形 12"/>
          <p:cNvSpPr>
            <a:spLocks noChangeAspect="1" noMove="1" noResize="1" noRot="1" noAdjustHandles="1" noEditPoints="1" noChangeArrowheads="1" noChangeShapeType="1" noTextEdit="1"/>
          </p:cNvSpPr>
          <p:nvPr/>
        </p:nvSpPr>
        <p:spPr>
          <a:xfrm>
            <a:off x="4329707" y="4687751"/>
            <a:ext cx="2435825" cy="520976"/>
          </a:xfrm>
          <a:prstGeom prst="rect"/>
          <a:blipFill>
            <a:blip xmlns:r="http://schemas.openxmlformats.org/officeDocument/2006/relationships" r:embed="rId5"/>
            <a:stretch>
              <a:fillRect/>
            </a:stretch>
          </a:blipFill>
        </p:spPr>
        <p:txBody>
          <a:bodyPr/>
          <a:p>
            <a:r>
              <a:rPr altLang="en-US" lang="zh-CN">
                <a:noFill/>
              </a:rPr>
              <a:t> </a:t>
            </a:r>
          </a:p>
        </p:txBody>
      </p:sp>
      <p:sp>
        <p:nvSpPr>
          <p:cNvPr id="1049348" name="文本框 13"/>
          <p:cNvSpPr txBox="1"/>
          <p:nvPr/>
        </p:nvSpPr>
        <p:spPr>
          <a:xfrm>
            <a:off x="3493592" y="5605977"/>
            <a:ext cx="2354687"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Low pass filter!</a:t>
            </a:r>
            <a:endParaRPr altLang="en-US" dirty="0" sz="2400" lang="zh-CN" smtClean="0">
              <a:latin typeface="Arial" panose="020B0604020202020204" pitchFamily="34" charset="0"/>
              <a:cs typeface="Arial" panose="020B0604020202020204" pitchFamily="34" charset="0"/>
            </a:endParaRPr>
          </a:p>
        </p:txBody>
      </p:sp>
      <p:sp>
        <p:nvSpPr>
          <p:cNvPr id="1049349" name="矩形 1"/>
          <p:cNvSpPr>
            <a:spLocks noChangeAspect="1" noMove="1" noResize="1" noRot="1" noAdjustHandles="1" noEditPoints="1" noChangeArrowheads="1" noChangeShapeType="1" noTextEdit="1"/>
          </p:cNvSpPr>
          <p:nvPr/>
        </p:nvSpPr>
        <p:spPr>
          <a:xfrm>
            <a:off x="6038195" y="2035031"/>
            <a:ext cx="1283621" cy="859210"/>
          </a:xfrm>
          <a:prstGeom prst="rect"/>
          <a:blipFill>
            <a:blip xmlns:r="http://schemas.openxmlformats.org/officeDocument/2006/relationships" r:embed="rId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45"/>
                                        </p:tgtEl>
                                        <p:attrNameLst>
                                          <p:attrName>style.visibility</p:attrName>
                                        </p:attrNameLst>
                                      </p:cBhvr>
                                      <p:to>
                                        <p:strVal val="visible"/>
                                      </p:to>
                                    </p:set>
                                    <p:animEffect transition="in" filter="wipe(down)">
                                      <p:cBhvr>
                                        <p:cTn dur="500" id="7"/>
                                        <p:tgtEl>
                                          <p:spTgt spid="104934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47"/>
                                        </p:tgtEl>
                                        <p:attrNameLst>
                                          <p:attrName>style.visibility</p:attrName>
                                        </p:attrNameLst>
                                      </p:cBhvr>
                                      <p:to>
                                        <p:strVal val="visible"/>
                                      </p:to>
                                    </p:set>
                                    <p:animEffect transition="in" filter="wipe(down)">
                                      <p:cBhvr>
                                        <p:cTn dur="500" id="12"/>
                                        <p:tgtEl>
                                          <p:spTgt spid="104934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348"/>
                                        </p:tgtEl>
                                        <p:attrNameLst>
                                          <p:attrName>style.visibility</p:attrName>
                                        </p:attrNameLst>
                                      </p:cBhvr>
                                      <p:to>
                                        <p:strVal val="visible"/>
                                      </p:to>
                                    </p:set>
                                    <p:animEffect transition="in" filter="wipe(down)">
                                      <p:cBhvr>
                                        <p:cTn dur="500" id="17"/>
                                        <p:tgtEl>
                                          <p:spTgt spid="104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45" grpId="0"/>
      <p:bldP spid="1049347" grpId="0"/>
      <p:bldP spid="10493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35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54"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355" name="矩形 15"/>
          <p:cNvSpPr>
            <a:spLocks noChangeAspect="1" noMove="1" noResize="1" noRot="1" noAdjustHandles="1" noEditPoints="1" noChangeArrowheads="1" noChangeShapeType="1" noTextEdit="1"/>
          </p:cNvSpPr>
          <p:nvPr/>
        </p:nvSpPr>
        <p:spPr>
          <a:xfrm>
            <a:off x="2053131" y="1973722"/>
            <a:ext cx="4712401" cy="1665199"/>
          </a:xfrm>
          <a:prstGeom prst="rect"/>
          <a:blipFill>
            <a:blip xmlns:r="http://schemas.openxmlformats.org/officeDocument/2006/relationships" r:embed="rId1"/>
            <a:stretch>
              <a:fillRect/>
            </a:stretch>
          </a:blipFill>
        </p:spPr>
        <p:txBody>
          <a:bodyPr/>
          <a:p>
            <a:r>
              <a:rPr altLang="en-US" lang="zh-CN">
                <a:noFill/>
              </a:rPr>
              <a:t> </a:t>
            </a:r>
          </a:p>
        </p:txBody>
      </p:sp>
      <p:sp>
        <p:nvSpPr>
          <p:cNvPr id="1049356" name="文本框 16"/>
          <p:cNvSpPr txBox="1"/>
          <p:nvPr/>
        </p:nvSpPr>
        <p:spPr>
          <a:xfrm>
            <a:off x="2197253" y="1238296"/>
            <a:ext cx="5096171"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Amplitude frequency characteristic</a:t>
            </a:r>
            <a:endParaRPr altLang="en-US" dirty="0" sz="2400" lang="zh-CN" smtClean="0">
              <a:latin typeface="Arial" panose="020B0604020202020204" pitchFamily="34" charset="0"/>
              <a:cs typeface="Arial" panose="020B0604020202020204" pitchFamily="34" charset="0"/>
            </a:endParaRPr>
          </a:p>
        </p:txBody>
      </p:sp>
      <p:sp>
        <p:nvSpPr>
          <p:cNvPr id="1049357" name="矩形 9"/>
          <p:cNvSpPr>
            <a:spLocks noChangeAspect="1" noMove="1" noResize="1" noRot="1" noAdjustHandles="1" noEditPoints="1" noChangeArrowheads="1" noChangeShapeType="1" noTextEdit="1"/>
          </p:cNvSpPr>
          <p:nvPr/>
        </p:nvSpPr>
        <p:spPr>
          <a:xfrm>
            <a:off x="2256417" y="4315230"/>
            <a:ext cx="2376171" cy="461665"/>
          </a:xfrm>
          <a:prstGeom prst="rect"/>
          <a:blipFill>
            <a:blip xmlns:r="http://schemas.openxmlformats.org/officeDocument/2006/relationships" r:embed="rId2"/>
            <a:stretch>
              <a:fillRect l="-3846" t="-9211" b="-30263"/>
            </a:stretch>
          </a:blipFill>
        </p:spPr>
        <p:txBody>
          <a:bodyPr/>
          <a:p>
            <a:r>
              <a:rPr altLang="en-US" lang="zh-CN">
                <a:noFill/>
              </a:rPr>
              <a:t> </a:t>
            </a:r>
          </a:p>
        </p:txBody>
      </p:sp>
      <p:sp>
        <p:nvSpPr>
          <p:cNvPr id="1049358" name="矩形 10"/>
          <p:cNvSpPr>
            <a:spLocks noChangeAspect="1" noMove="1" noResize="1" noRot="1" noAdjustHandles="1" noEditPoints="1" noChangeArrowheads="1" noChangeShapeType="1" noTextEdit="1"/>
          </p:cNvSpPr>
          <p:nvPr/>
        </p:nvSpPr>
        <p:spPr>
          <a:xfrm>
            <a:off x="4290315" y="3888206"/>
            <a:ext cx="2435825" cy="520976"/>
          </a:xfrm>
          <a:prstGeom prst="rect"/>
          <a:blipFill>
            <a:blip xmlns:r="http://schemas.openxmlformats.org/officeDocument/2006/relationships" r:embed="rId3"/>
            <a:stretch>
              <a:fillRect/>
            </a:stretch>
          </a:blipFill>
        </p:spPr>
        <p:txBody>
          <a:bodyPr/>
          <a:p>
            <a:r>
              <a:rPr altLang="en-US" lang="zh-CN">
                <a:noFill/>
              </a:rPr>
              <a:t> </a:t>
            </a:r>
          </a:p>
        </p:txBody>
      </p:sp>
      <p:sp>
        <p:nvSpPr>
          <p:cNvPr id="1049359" name="矩形 14"/>
          <p:cNvSpPr>
            <a:spLocks noChangeAspect="1" noMove="1" noResize="1" noRot="1" noAdjustHandles="1" noEditPoints="1" noChangeArrowheads="1" noChangeShapeType="1" noTextEdit="1"/>
          </p:cNvSpPr>
          <p:nvPr/>
        </p:nvSpPr>
        <p:spPr>
          <a:xfrm>
            <a:off x="4290315" y="4682943"/>
            <a:ext cx="2435825" cy="520976"/>
          </a:xfrm>
          <a:prstGeom prst="rect"/>
          <a:blipFill>
            <a:blip xmlns:r="http://schemas.openxmlformats.org/officeDocument/2006/relationships" r:embed="rId4"/>
            <a:stretch>
              <a:fillRect/>
            </a:stretch>
          </a:blipFill>
        </p:spPr>
        <p:txBody>
          <a:bodyPr/>
          <a:p>
            <a:r>
              <a:rPr altLang="en-US" lang="zh-CN">
                <a:noFill/>
              </a:rPr>
              <a:t> </a:t>
            </a:r>
          </a:p>
        </p:txBody>
      </p:sp>
      <p:sp>
        <p:nvSpPr>
          <p:cNvPr id="1049360" name="左大括号 17"/>
          <p:cNvSpPr/>
          <p:nvPr/>
        </p:nvSpPr>
        <p:spPr>
          <a:xfrm>
            <a:off x="4014154" y="3910236"/>
            <a:ext cx="276161" cy="1293683"/>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58"/>
                                        </p:tgtEl>
                                        <p:attrNameLst>
                                          <p:attrName>style.visibility</p:attrName>
                                        </p:attrNameLst>
                                      </p:cBhvr>
                                      <p:to>
                                        <p:strVal val="visible"/>
                                      </p:to>
                                    </p:set>
                                    <p:animEffect transition="in" filter="wipe(down)">
                                      <p:cBhvr>
                                        <p:cTn dur="500" id="7"/>
                                        <p:tgtEl>
                                          <p:spTgt spid="104935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359"/>
                                        </p:tgtEl>
                                        <p:attrNameLst>
                                          <p:attrName>style.visibility</p:attrName>
                                        </p:attrNameLst>
                                      </p:cBhvr>
                                      <p:to>
                                        <p:strVal val="visible"/>
                                      </p:to>
                                    </p:set>
                                    <p:animEffect transition="in" filter="wipe(down)">
                                      <p:cBhvr>
                                        <p:cTn dur="500" id="10"/>
                                        <p:tgtEl>
                                          <p:spTgt spid="1049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58" grpId="0"/>
      <p:bldP spid="10493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936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65"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366" name="文本框 16"/>
          <p:cNvSpPr txBox="1"/>
          <p:nvPr/>
        </p:nvSpPr>
        <p:spPr>
          <a:xfrm>
            <a:off x="713863" y="1063313"/>
            <a:ext cx="4202321"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Amplitude frequency characteristic</a:t>
            </a:r>
            <a:endParaRPr altLang="en-US" dirty="0" sz="2000" lang="zh-CN" smtClean="0">
              <a:latin typeface="Arial" panose="020B0604020202020204" pitchFamily="34" charset="0"/>
              <a:cs typeface="Arial" panose="020B0604020202020204" pitchFamily="34" charset="0"/>
            </a:endParaRPr>
          </a:p>
        </p:txBody>
      </p:sp>
      <p:grpSp>
        <p:nvGrpSpPr>
          <p:cNvPr id="324" name="组合 6"/>
          <p:cNvGrpSpPr/>
          <p:nvPr/>
        </p:nvGrpSpPr>
        <p:grpSpPr>
          <a:xfrm>
            <a:off x="2058069" y="1407850"/>
            <a:ext cx="5646640" cy="4665308"/>
            <a:chOff x="2282208" y="832497"/>
            <a:chExt cx="5646640" cy="4665308"/>
          </a:xfrm>
        </p:grpSpPr>
        <p:grpSp>
          <p:nvGrpSpPr>
            <p:cNvPr id="325" name="组合 37"/>
            <p:cNvGrpSpPr/>
            <p:nvPr/>
          </p:nvGrpSpPr>
          <p:grpSpPr>
            <a:xfrm>
              <a:off x="2282208" y="832497"/>
              <a:ext cx="5646640" cy="4638493"/>
              <a:chOff x="4642084" y="656187"/>
              <a:chExt cx="4472547" cy="3674023"/>
            </a:xfrm>
          </p:grpSpPr>
          <p:cxnSp>
            <p:nvCxnSpPr>
              <p:cNvPr id="3145971" name="直接连接符 38"/>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67" name="矩形 39"/>
              <p:cNvSpPr>
                <a:spLocks noChangeAspect="1" noMove="1" noResize="1" noRot="1" noAdjustHandles="1" noEditPoints="1" noChangeArrowheads="1" noChangeShapeType="1" noTextEdit="1"/>
              </p:cNvSpPr>
              <p:nvPr/>
            </p:nvSpPr>
            <p:spPr>
              <a:xfrm>
                <a:off x="4829342" y="2508593"/>
                <a:ext cx="401398" cy="292538"/>
              </a:xfrm>
              <a:prstGeom prst="rect"/>
              <a:blipFill>
                <a:blip xmlns:r="http://schemas.openxmlformats.org/officeDocument/2006/relationships" r:embed="rId1"/>
                <a:stretch>
                  <a:fillRect/>
                </a:stretch>
              </a:blipFill>
            </p:spPr>
            <p:txBody>
              <a:bodyPr/>
              <a:p>
                <a:r>
                  <a:rPr altLang="en-US" lang="zh-CN">
                    <a:noFill/>
                  </a:rPr>
                  <a:t> </a:t>
                </a:r>
              </a:p>
            </p:txBody>
          </p:sp>
          <p:grpSp>
            <p:nvGrpSpPr>
              <p:cNvPr id="326" name="组合 42"/>
              <p:cNvGrpSpPr/>
              <p:nvPr/>
            </p:nvGrpSpPr>
            <p:grpSpPr>
              <a:xfrm>
                <a:off x="4642084" y="656187"/>
                <a:ext cx="4472547" cy="3674023"/>
                <a:chOff x="4221236" y="462307"/>
                <a:chExt cx="4472547" cy="3674023"/>
              </a:xfrm>
            </p:grpSpPr>
            <p:cxnSp>
              <p:nvCxnSpPr>
                <p:cNvPr id="3145972" name="直接箭头连接符 51"/>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73" name="直接箭头连接符 52"/>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368" name="矩形 53"/>
                <p:cNvSpPr>
                  <a:spLocks noChangeAspect="1" noMove="1" noResize="1" noRot="1" noAdjustHandles="1" noEditPoints="1" noChangeArrowheads="1" noChangeShapeType="1" noTextEdit="1"/>
                </p:cNvSpPr>
                <p:nvPr/>
              </p:nvSpPr>
              <p:spPr>
                <a:xfrm>
                  <a:off x="4221236" y="462307"/>
                  <a:ext cx="1300522" cy="606914"/>
                </a:xfrm>
                <a:prstGeom prst="rect"/>
                <a:blipFill>
                  <a:blip xmlns:r="http://schemas.openxmlformats.org/officeDocument/2006/relationships" r:embed="rId2"/>
                  <a:stretch>
                    <a:fillRect/>
                  </a:stretch>
                </a:blipFill>
              </p:spPr>
              <p:txBody>
                <a:bodyPr/>
                <a:p>
                  <a:r>
                    <a:rPr altLang="en-US" lang="zh-CN">
                      <a:noFill/>
                    </a:rPr>
                    <a:t> </a:t>
                  </a:r>
                </a:p>
              </p:txBody>
            </p:sp>
            <p:sp>
              <p:nvSpPr>
                <p:cNvPr id="1049369" name="矩形 54"/>
                <p:cNvSpPr>
                  <a:spLocks noChangeAspect="1" noMove="1" noResize="1" noRot="1" noAdjustHandles="1" noEditPoints="1" noChangeArrowheads="1" noChangeShapeType="1" noTextEdit="1"/>
                </p:cNvSpPr>
                <p:nvPr/>
              </p:nvSpPr>
              <p:spPr>
                <a:xfrm>
                  <a:off x="8101048" y="2462874"/>
                  <a:ext cx="592735" cy="292538"/>
                </a:xfrm>
                <a:prstGeom prst="rect"/>
                <a:blipFill>
                  <a:blip xmlns:r="http://schemas.openxmlformats.org/officeDocument/2006/relationships" r:embed="rId3"/>
                  <a:stretch>
                    <a:fillRect b="-13115"/>
                  </a:stretch>
                </a:blipFill>
              </p:spPr>
              <p:txBody>
                <a:bodyPr/>
                <a:p>
                  <a:r>
                    <a:rPr altLang="en-US" lang="zh-CN">
                      <a:noFill/>
                    </a:rPr>
                    <a:t> </a:t>
                  </a:r>
                </a:p>
              </p:txBody>
            </p:sp>
          </p:grpSp>
          <p:sp>
            <p:nvSpPr>
              <p:cNvPr id="1049370" name="矩形 46"/>
              <p:cNvSpPr>
                <a:spLocks noChangeAspect="1" noMove="1" noResize="1" noRot="1" noAdjustHandles="1" noEditPoints="1" noChangeArrowheads="1" noChangeShapeType="1" noTextEdit="1"/>
              </p:cNvSpPr>
              <p:nvPr/>
            </p:nvSpPr>
            <p:spPr>
              <a:xfrm>
                <a:off x="7201141" y="2606119"/>
                <a:ext cx="289744" cy="292538"/>
              </a:xfrm>
              <a:prstGeom prst="rect"/>
              <a:blipFill>
                <a:blip xmlns:r="http://schemas.openxmlformats.org/officeDocument/2006/relationships" r:embed="rId4"/>
                <a:stretch>
                  <a:fillRect/>
                </a:stretch>
              </a:blipFill>
            </p:spPr>
            <p:txBody>
              <a:bodyPr/>
              <a:p>
                <a:r>
                  <a:rPr altLang="en-US" lang="zh-CN">
                    <a:noFill/>
                  </a:rPr>
                  <a:t> </a:t>
                </a:r>
              </a:p>
            </p:txBody>
          </p:sp>
          <p:grpSp>
            <p:nvGrpSpPr>
              <p:cNvPr id="327" name="组合 47"/>
              <p:cNvGrpSpPr/>
              <p:nvPr/>
            </p:nvGrpSpPr>
            <p:grpSpPr>
              <a:xfrm flipH="1">
                <a:off x="5138766" y="2679201"/>
                <a:ext cx="2843564" cy="1397715"/>
                <a:chOff x="5731879" y="2257730"/>
                <a:chExt cx="2843564" cy="1397715"/>
              </a:xfrm>
            </p:grpSpPr>
            <p:sp>
              <p:nvSpPr>
                <p:cNvPr id="1049371" name="任意多边形 49"/>
                <p:cNvSpPr/>
                <p:nvPr/>
              </p:nvSpPr>
              <p:spPr>
                <a:xfrm>
                  <a:off x="5731879" y="2257730"/>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74" name="直接连接符 50"/>
                <p:cNvCxnSpPr>
                  <a:cxnSpLocks/>
                  <a:stCxn id="1049371" idx="2"/>
                </p:cNvCxnSpPr>
                <p:nvPr/>
              </p:nvCxnSpPr>
              <p:spPr>
                <a:xfrm>
                  <a:off x="7107674" y="2257730"/>
                  <a:ext cx="1467769" cy="992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145975" name="直接连接符 55"/>
            <p:cNvCxnSpPr>
              <a:cxnSpLocks/>
            </p:cNvCxnSpPr>
            <p:nvPr/>
          </p:nvCxnSpPr>
          <p:spPr>
            <a:xfrm>
              <a:off x="2956175" y="3637466"/>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72" name="矩形 56"/>
            <p:cNvSpPr>
              <a:spLocks noChangeAspect="1" noMove="1" noResize="1" noRot="1" noAdjustHandles="1" noEditPoints="1" noChangeArrowheads="1" noChangeShapeType="1" noTextEdit="1"/>
            </p:cNvSpPr>
            <p:nvPr/>
          </p:nvSpPr>
          <p:spPr>
            <a:xfrm>
              <a:off x="2444411" y="3448112"/>
              <a:ext cx="506769" cy="369332"/>
            </a:xfrm>
            <a:prstGeom prst="rect"/>
            <a:blipFill>
              <a:blip xmlns:r="http://schemas.openxmlformats.org/officeDocument/2006/relationships" r:embed="rId5"/>
              <a:stretch>
                <a:fillRect/>
              </a:stretch>
            </a:blipFill>
          </p:spPr>
          <p:txBody>
            <a:bodyPr/>
            <a:p>
              <a:r>
                <a:rPr altLang="en-US" lang="zh-CN">
                  <a:noFill/>
                </a:rPr>
                <a:t> </a:t>
              </a:r>
            </a:p>
          </p:txBody>
        </p:sp>
        <p:cxnSp>
          <p:nvCxnSpPr>
            <p:cNvPr id="3145976" name="直接连接符 57"/>
            <p:cNvCxnSpPr>
              <a:cxnSpLocks/>
            </p:cNvCxnSpPr>
            <p:nvPr/>
          </p:nvCxnSpPr>
          <p:spPr>
            <a:xfrm>
              <a:off x="5519256"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77" name="直接连接符 58"/>
            <p:cNvCxnSpPr>
              <a:cxnSpLocks/>
            </p:cNvCxnSpPr>
            <p:nvPr/>
          </p:nvCxnSpPr>
          <p:spPr>
            <a:xfrm>
              <a:off x="4582594"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73" name="矩形 59"/>
            <p:cNvSpPr>
              <a:spLocks noChangeAspect="1" noMove="1" noResize="1" noRot="1" noAdjustHandles="1" noEditPoints="1" noChangeArrowheads="1" noChangeShapeType="1" noTextEdit="1"/>
            </p:cNvSpPr>
            <p:nvPr/>
          </p:nvSpPr>
          <p:spPr>
            <a:xfrm>
              <a:off x="4155193" y="3322224"/>
              <a:ext cx="487634" cy="369332"/>
            </a:xfrm>
            <a:prstGeom prst="rect"/>
            <a:blipFill>
              <a:blip xmlns:r="http://schemas.openxmlformats.org/officeDocument/2006/relationships" r:embed="rId6"/>
              <a:stretch>
                <a:fillRect t="-8197" r="-10000" b="-24590"/>
              </a:stretch>
            </a:blipFill>
          </p:spPr>
          <p:txBody>
            <a:bodyPr/>
            <a:p>
              <a:r>
                <a:rPr altLang="en-US" lang="zh-CN">
                  <a:noFill/>
                </a:rPr>
                <a:t> </a:t>
              </a:r>
            </a:p>
          </p:txBody>
        </p:sp>
        <p:cxnSp>
          <p:nvCxnSpPr>
            <p:cNvPr id="3145978" name="直接连接符 60"/>
            <p:cNvCxnSpPr>
              <a:cxnSpLocks/>
            </p:cNvCxnSpPr>
            <p:nvPr/>
          </p:nvCxnSpPr>
          <p:spPr>
            <a:xfrm>
              <a:off x="6425093" y="1885308"/>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74" name="矩形 61"/>
            <p:cNvSpPr>
              <a:spLocks noChangeAspect="1" noMove="1" noResize="1" noRot="1" noAdjustHandles="1" noEditPoints="1" noChangeArrowheads="1" noChangeShapeType="1" noTextEdit="1"/>
            </p:cNvSpPr>
            <p:nvPr/>
          </p:nvSpPr>
          <p:spPr>
            <a:xfrm>
              <a:off x="6319550" y="3322224"/>
              <a:ext cx="494046" cy="369332"/>
            </a:xfrm>
            <a:prstGeom prst="rect"/>
            <a:blipFill>
              <a:blip xmlns:r="http://schemas.openxmlformats.org/officeDocument/2006/relationships" r:embed="rId7"/>
              <a:stretch>
                <a:fillRect/>
              </a:stretch>
            </a:blipFill>
          </p:spPr>
          <p:txBody>
            <a:bodyPr/>
            <a:p>
              <a:r>
                <a:rPr altLang="en-US" lang="zh-CN">
                  <a:noFill/>
                </a:rPr>
                <a:t> </a:t>
              </a:r>
            </a:p>
          </p:txBody>
        </p:sp>
        <p:sp>
          <p:nvSpPr>
            <p:cNvPr id="1049375" name="矩形 62"/>
            <p:cNvSpPr>
              <a:spLocks noChangeAspect="1" noMove="1" noResize="1" noRot="1" noAdjustHandles="1" noEditPoints="1" noChangeArrowheads="1" noChangeShapeType="1" noTextEdit="1"/>
            </p:cNvSpPr>
            <p:nvPr/>
          </p:nvSpPr>
          <p:spPr>
            <a:xfrm>
              <a:off x="6772460" y="4092179"/>
              <a:ext cx="907031" cy="461665"/>
            </a:xfrm>
            <a:prstGeom prst="rect"/>
            <a:blipFill>
              <a:blip xmlns:r="http://schemas.openxmlformats.org/officeDocument/2006/relationships" r:embed="rId8"/>
              <a:stretch>
                <a:fillRect l="-671" b="-13333"/>
              </a:stretch>
            </a:blipFill>
          </p:spPr>
          <p:txBody>
            <a:bodyPr/>
            <a:p>
              <a:r>
                <a:rPr altLang="en-US" lang="zh-CN">
                  <a:noFill/>
                </a:rPr>
                <a:t> </a:t>
              </a:r>
            </a:p>
          </p:txBody>
        </p:sp>
      </p:grpSp>
      <p:sp>
        <p:nvSpPr>
          <p:cNvPr id="1049376" name="矩形 63"/>
          <p:cNvSpPr>
            <a:spLocks noChangeAspect="1" noMove="1" noResize="1" noRot="1" noAdjustHandles="1" noEditPoints="1" noChangeArrowheads="1" noChangeShapeType="1" noTextEdit="1"/>
          </p:cNvSpPr>
          <p:nvPr/>
        </p:nvSpPr>
        <p:spPr>
          <a:xfrm>
            <a:off x="5389120" y="450402"/>
            <a:ext cx="3083946" cy="1271951"/>
          </a:xfrm>
          <a:prstGeom prst="rect"/>
          <a:blipFill>
            <a:blip xmlns:r="http://schemas.openxmlformats.org/officeDocument/2006/relationships" r:embed="rId9"/>
            <a:stretch>
              <a:fillRect/>
            </a:stretch>
          </a:blipFill>
        </p:spPr>
        <p:txBody>
          <a:bodyPr/>
          <a:p>
            <a:r>
              <a:rPr altLang="en-US" lang="zh-CN">
                <a:noFill/>
              </a:rPr>
              <a:t> </a:t>
            </a:r>
          </a:p>
        </p:txBody>
      </p:sp>
      <p:sp>
        <p:nvSpPr>
          <p:cNvPr id="1049377" name="矩形 64"/>
          <p:cNvSpPr>
            <a:spLocks noChangeAspect="1" noMove="1" noResize="1" noRot="1" noAdjustHandles="1" noEditPoints="1" noChangeArrowheads="1" noChangeShapeType="1" noTextEdit="1"/>
          </p:cNvSpPr>
          <p:nvPr/>
        </p:nvSpPr>
        <p:spPr>
          <a:xfrm>
            <a:off x="6095411" y="1586330"/>
            <a:ext cx="2435825" cy="691408"/>
          </a:xfrm>
          <a:prstGeom prst="rect"/>
          <a:blipFill>
            <a:blip xmlns:r="http://schemas.openxmlformats.org/officeDocument/2006/relationships" r:embed="rId10"/>
            <a:stretch>
              <a:fillRect/>
            </a:stretch>
          </a:blipFill>
        </p:spPr>
        <p:txBody>
          <a:bodyPr/>
          <a:p>
            <a:r>
              <a:rPr altLang="en-US" lang="zh-CN">
                <a:noFill/>
              </a:rPr>
              <a:t> </a:t>
            </a:r>
          </a:p>
        </p:txBody>
      </p:sp>
      <p:cxnSp>
        <p:nvCxnSpPr>
          <p:cNvPr id="3145979" name="直接连接符 65"/>
          <p:cNvCxnSpPr>
            <a:cxnSpLocks/>
          </p:cNvCxnSpPr>
          <p:nvPr/>
        </p:nvCxnSpPr>
        <p:spPr>
          <a:xfrm>
            <a:off x="2685135" y="3193965"/>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80" name="直接连接符 68"/>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78" name="矩形 71"/>
          <p:cNvSpPr>
            <a:spLocks noChangeAspect="1" noMove="1" noResize="1" noRot="1" noAdjustHandles="1" noEditPoints="1" noChangeArrowheads="1" noChangeShapeType="1" noTextEdit="1"/>
          </p:cNvSpPr>
          <p:nvPr/>
        </p:nvSpPr>
        <p:spPr>
          <a:xfrm>
            <a:off x="2225267" y="2231384"/>
            <a:ext cx="506769" cy="369332"/>
          </a:xfrm>
          <a:prstGeom prst="rect"/>
          <a:blipFill>
            <a:blip xmlns:r="http://schemas.openxmlformats.org/officeDocument/2006/relationships" r:embed="rId11"/>
            <a:stretch>
              <a:fillRect/>
            </a:stretch>
          </a:blipFill>
        </p:spPr>
        <p:txBody>
          <a:bodyPr/>
          <a:p>
            <a:r>
              <a:rPr altLang="en-US" lang="zh-CN">
                <a:noFill/>
              </a:rPr>
              <a:t> </a:t>
            </a:r>
          </a:p>
        </p:txBody>
      </p:sp>
      <p:sp>
        <p:nvSpPr>
          <p:cNvPr id="1049379" name="矩形 72"/>
          <p:cNvSpPr>
            <a:spLocks noChangeAspect="1" noMove="1" noResize="1" noRot="1" noAdjustHandles="1" noEditPoints="1" noChangeArrowheads="1" noChangeShapeType="1" noTextEdit="1"/>
          </p:cNvSpPr>
          <p:nvPr/>
        </p:nvSpPr>
        <p:spPr>
          <a:xfrm>
            <a:off x="2206629" y="2988958"/>
            <a:ext cx="506769" cy="369332"/>
          </a:xfrm>
          <a:prstGeom prst="rect"/>
          <a:blipFill>
            <a:blip xmlns:r="http://schemas.openxmlformats.org/officeDocument/2006/relationships" r:embed="rId12"/>
            <a:stretch>
              <a:fillRect/>
            </a:stretch>
          </a:blipFill>
        </p:spPr>
        <p:txBody>
          <a:bodyPr/>
          <a:p>
            <a:r>
              <a:rPr altLang="en-US" lang="zh-CN">
                <a:noFill/>
              </a:rPr>
              <a:t> </a:t>
            </a:r>
          </a:p>
        </p:txBody>
      </p:sp>
      <p:grpSp>
        <p:nvGrpSpPr>
          <p:cNvPr id="328" name="组合 76"/>
          <p:cNvGrpSpPr/>
          <p:nvPr/>
        </p:nvGrpSpPr>
        <p:grpSpPr>
          <a:xfrm>
            <a:off x="6306498" y="5309144"/>
            <a:ext cx="2166568" cy="624840"/>
            <a:chOff x="6924868" y="918240"/>
            <a:chExt cx="2166568" cy="624840"/>
          </a:xfrm>
        </p:grpSpPr>
        <p:sp>
          <p:nvSpPr>
            <p:cNvPr id="1049380" name="文本框 77"/>
            <p:cNvSpPr txBox="1"/>
            <p:nvPr/>
          </p:nvSpPr>
          <p:spPr bwMode="auto">
            <a:xfrm>
              <a:off x="7781181" y="918240"/>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5981" name="直接箭头连接符 78"/>
            <p:cNvCxnSpPr>
              <a:cxnSpLocks/>
            </p:cNvCxnSpPr>
            <p:nvPr/>
          </p:nvCxnSpPr>
          <p:spPr>
            <a:xfrm flipV="1">
              <a:off x="6924868" y="1137761"/>
              <a:ext cx="800883" cy="1519"/>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28"/>
                                        </p:tgtEl>
                                        <p:attrNameLst>
                                          <p:attrName>style.visibility</p:attrName>
                                        </p:attrNameLst>
                                      </p:cBhvr>
                                      <p:to>
                                        <p:strVal val="visible"/>
                                      </p:to>
                                    </p:set>
                                    <p:animEffect transition="in" filter="wipe(down)">
                                      <p:cBhvr>
                                        <p:cTn dur="500" id="7"/>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93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85"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386" name="文本框 16"/>
          <p:cNvSpPr txBox="1"/>
          <p:nvPr/>
        </p:nvSpPr>
        <p:spPr>
          <a:xfrm>
            <a:off x="713863" y="1063313"/>
            <a:ext cx="4202321"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Amplitude frequency characteristic</a:t>
            </a:r>
            <a:endParaRPr altLang="en-US" dirty="0" sz="2000" lang="zh-CN" smtClean="0">
              <a:latin typeface="Arial" panose="020B0604020202020204" pitchFamily="34" charset="0"/>
              <a:cs typeface="Arial" panose="020B0604020202020204" pitchFamily="34" charset="0"/>
            </a:endParaRPr>
          </a:p>
        </p:txBody>
      </p:sp>
      <p:sp>
        <p:nvSpPr>
          <p:cNvPr id="1049387" name="矩形 63"/>
          <p:cNvSpPr>
            <a:spLocks noChangeAspect="1" noMove="1" noResize="1" noRot="1" noAdjustHandles="1" noEditPoints="1" noChangeArrowheads="1" noChangeShapeType="1" noTextEdit="1"/>
          </p:cNvSpPr>
          <p:nvPr/>
        </p:nvSpPr>
        <p:spPr>
          <a:xfrm>
            <a:off x="5389120" y="450402"/>
            <a:ext cx="3083946" cy="1271951"/>
          </a:xfrm>
          <a:prstGeom prst="rect"/>
          <a:blipFill>
            <a:blip xmlns:r="http://schemas.openxmlformats.org/officeDocument/2006/relationships" r:embed="rId1"/>
            <a:stretch>
              <a:fillRect/>
            </a:stretch>
          </a:blipFill>
        </p:spPr>
        <p:txBody>
          <a:bodyPr/>
          <a:p>
            <a:r>
              <a:rPr altLang="en-US" lang="zh-CN">
                <a:noFill/>
              </a:rPr>
              <a:t> </a:t>
            </a:r>
          </a:p>
        </p:txBody>
      </p:sp>
      <p:grpSp>
        <p:nvGrpSpPr>
          <p:cNvPr id="332" name="组合 22"/>
          <p:cNvGrpSpPr/>
          <p:nvPr/>
        </p:nvGrpSpPr>
        <p:grpSpPr>
          <a:xfrm>
            <a:off x="1708748" y="1567141"/>
            <a:ext cx="5646640" cy="4665308"/>
            <a:chOff x="2058069" y="1407850"/>
            <a:chExt cx="5646640" cy="4665308"/>
          </a:xfrm>
        </p:grpSpPr>
        <p:grpSp>
          <p:nvGrpSpPr>
            <p:cNvPr id="333" name="组合 6"/>
            <p:cNvGrpSpPr/>
            <p:nvPr/>
          </p:nvGrpSpPr>
          <p:grpSpPr>
            <a:xfrm>
              <a:off x="2058069" y="1407850"/>
              <a:ext cx="5646640" cy="4665308"/>
              <a:chOff x="2282208" y="832497"/>
              <a:chExt cx="5646640" cy="4665308"/>
            </a:xfrm>
          </p:grpSpPr>
          <p:grpSp>
            <p:nvGrpSpPr>
              <p:cNvPr id="334" name="组合 37"/>
              <p:cNvGrpSpPr/>
              <p:nvPr/>
            </p:nvGrpSpPr>
            <p:grpSpPr>
              <a:xfrm>
                <a:off x="2282208" y="832497"/>
                <a:ext cx="5646640" cy="4638493"/>
                <a:chOff x="4642084" y="656187"/>
                <a:chExt cx="4472547" cy="3674023"/>
              </a:xfrm>
            </p:grpSpPr>
            <p:cxnSp>
              <p:nvCxnSpPr>
                <p:cNvPr id="3145982" name="直接连接符 38"/>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88" name="矩形 39"/>
                <p:cNvSpPr>
                  <a:spLocks noChangeAspect="1" noMove="1" noResize="1" noRot="1" noAdjustHandles="1" noEditPoints="1" noChangeArrowheads="1" noChangeShapeType="1" noTextEdit="1"/>
                </p:cNvSpPr>
                <p:nvPr/>
              </p:nvSpPr>
              <p:spPr>
                <a:xfrm>
                  <a:off x="4829342" y="2508593"/>
                  <a:ext cx="401398" cy="292538"/>
                </a:xfrm>
                <a:prstGeom prst="rect"/>
                <a:blipFill>
                  <a:blip xmlns:r="http://schemas.openxmlformats.org/officeDocument/2006/relationships" r:embed="rId2"/>
                  <a:stretch>
                    <a:fillRect/>
                  </a:stretch>
                </a:blipFill>
              </p:spPr>
              <p:txBody>
                <a:bodyPr/>
                <a:p>
                  <a:r>
                    <a:rPr altLang="en-US" lang="zh-CN">
                      <a:noFill/>
                    </a:rPr>
                    <a:t> </a:t>
                  </a:r>
                </a:p>
              </p:txBody>
            </p:sp>
            <p:grpSp>
              <p:nvGrpSpPr>
                <p:cNvPr id="335" name="组合 42"/>
                <p:cNvGrpSpPr/>
                <p:nvPr/>
              </p:nvGrpSpPr>
              <p:grpSpPr>
                <a:xfrm>
                  <a:off x="4642084" y="656187"/>
                  <a:ext cx="4472547" cy="3674023"/>
                  <a:chOff x="4221236" y="462307"/>
                  <a:chExt cx="4472547" cy="3674023"/>
                </a:xfrm>
              </p:grpSpPr>
              <p:cxnSp>
                <p:nvCxnSpPr>
                  <p:cNvPr id="3145983" name="直接箭头连接符 51"/>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84" name="直接箭头连接符 52"/>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389" name="矩形 53"/>
                  <p:cNvSpPr>
                    <a:spLocks noChangeAspect="1" noMove="1" noResize="1" noRot="1" noAdjustHandles="1" noEditPoints="1" noChangeArrowheads="1" noChangeShapeType="1" noTextEdit="1"/>
                  </p:cNvSpPr>
                  <p:nvPr/>
                </p:nvSpPr>
                <p:spPr>
                  <a:xfrm>
                    <a:off x="4221236" y="462307"/>
                    <a:ext cx="1300522" cy="606914"/>
                  </a:xfrm>
                  <a:prstGeom prst="rect"/>
                  <a:blipFill>
                    <a:blip xmlns:r="http://schemas.openxmlformats.org/officeDocument/2006/relationships" r:embed="rId3"/>
                    <a:stretch>
                      <a:fillRect/>
                    </a:stretch>
                  </a:blipFill>
                </p:spPr>
                <p:txBody>
                  <a:bodyPr/>
                  <a:p>
                    <a:r>
                      <a:rPr altLang="en-US" lang="zh-CN">
                        <a:noFill/>
                      </a:rPr>
                      <a:t> </a:t>
                    </a:r>
                  </a:p>
                </p:txBody>
              </p:sp>
              <p:sp>
                <p:nvSpPr>
                  <p:cNvPr id="1049390" name="矩形 54"/>
                  <p:cNvSpPr>
                    <a:spLocks noChangeAspect="1" noMove="1" noResize="1" noRot="1" noAdjustHandles="1" noEditPoints="1" noChangeArrowheads="1" noChangeShapeType="1" noTextEdit="1"/>
                  </p:cNvSpPr>
                  <p:nvPr/>
                </p:nvSpPr>
                <p:spPr>
                  <a:xfrm>
                    <a:off x="8101048" y="2462874"/>
                    <a:ext cx="592735" cy="292538"/>
                  </a:xfrm>
                  <a:prstGeom prst="rect"/>
                  <a:blipFill>
                    <a:blip xmlns:r="http://schemas.openxmlformats.org/officeDocument/2006/relationships" r:embed="rId4"/>
                    <a:stretch>
                      <a:fillRect b="-13115"/>
                    </a:stretch>
                  </a:blipFill>
                </p:spPr>
                <p:txBody>
                  <a:bodyPr/>
                  <a:p>
                    <a:r>
                      <a:rPr altLang="en-US" lang="zh-CN">
                        <a:noFill/>
                      </a:rPr>
                      <a:t> </a:t>
                    </a:r>
                  </a:p>
                </p:txBody>
              </p:sp>
            </p:grpSp>
            <p:sp>
              <p:nvSpPr>
                <p:cNvPr id="1049391" name="矩形 46"/>
                <p:cNvSpPr>
                  <a:spLocks noChangeAspect="1" noMove="1" noResize="1" noRot="1" noAdjustHandles="1" noEditPoints="1" noChangeArrowheads="1" noChangeShapeType="1" noTextEdit="1"/>
                </p:cNvSpPr>
                <p:nvPr/>
              </p:nvSpPr>
              <p:spPr>
                <a:xfrm>
                  <a:off x="7201141" y="2606119"/>
                  <a:ext cx="289744" cy="292538"/>
                </a:xfrm>
                <a:prstGeom prst="rect"/>
                <a:blipFill>
                  <a:blip xmlns:r="http://schemas.openxmlformats.org/officeDocument/2006/relationships" r:embed="rId5"/>
                  <a:stretch>
                    <a:fillRect/>
                  </a:stretch>
                </a:blipFill>
              </p:spPr>
              <p:txBody>
                <a:bodyPr/>
                <a:p>
                  <a:r>
                    <a:rPr altLang="en-US" lang="zh-CN">
                      <a:noFill/>
                    </a:rPr>
                    <a:t> </a:t>
                  </a:r>
                </a:p>
              </p:txBody>
            </p:sp>
          </p:grpSp>
          <p:cxnSp>
            <p:nvCxnSpPr>
              <p:cNvPr id="3145985" name="直接连接符 55"/>
              <p:cNvCxnSpPr>
                <a:cxnSpLocks/>
              </p:cNvCxnSpPr>
              <p:nvPr/>
            </p:nvCxnSpPr>
            <p:spPr>
              <a:xfrm>
                <a:off x="2956175" y="3637466"/>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92" name="矩形 56"/>
              <p:cNvSpPr>
                <a:spLocks noChangeAspect="1" noMove="1" noResize="1" noRot="1" noAdjustHandles="1" noEditPoints="1" noChangeArrowheads="1" noChangeShapeType="1" noTextEdit="1"/>
              </p:cNvSpPr>
              <p:nvPr/>
            </p:nvSpPr>
            <p:spPr>
              <a:xfrm>
                <a:off x="2443278" y="3448112"/>
                <a:ext cx="506769" cy="369332"/>
              </a:xfrm>
              <a:prstGeom prst="rect"/>
              <a:blipFill>
                <a:blip xmlns:r="http://schemas.openxmlformats.org/officeDocument/2006/relationships" r:embed="rId6"/>
                <a:stretch>
                  <a:fillRect/>
                </a:stretch>
              </a:blipFill>
            </p:spPr>
            <p:txBody>
              <a:bodyPr/>
              <a:p>
                <a:r>
                  <a:rPr altLang="en-US" lang="zh-CN">
                    <a:noFill/>
                  </a:rPr>
                  <a:t> </a:t>
                </a:r>
              </a:p>
            </p:txBody>
          </p:sp>
          <p:cxnSp>
            <p:nvCxnSpPr>
              <p:cNvPr id="3145986" name="直接连接符 57"/>
              <p:cNvCxnSpPr>
                <a:cxnSpLocks/>
              </p:cNvCxnSpPr>
              <p:nvPr/>
            </p:nvCxnSpPr>
            <p:spPr>
              <a:xfrm>
                <a:off x="5519256"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87" name="直接连接符 58"/>
              <p:cNvCxnSpPr>
                <a:cxnSpLocks/>
              </p:cNvCxnSpPr>
              <p:nvPr/>
            </p:nvCxnSpPr>
            <p:spPr>
              <a:xfrm>
                <a:off x="4582594"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93" name="矩形 59"/>
              <p:cNvSpPr>
                <a:spLocks noChangeAspect="1" noMove="1" noResize="1" noRot="1" noAdjustHandles="1" noEditPoints="1" noChangeArrowheads="1" noChangeShapeType="1" noTextEdit="1"/>
              </p:cNvSpPr>
              <p:nvPr/>
            </p:nvSpPr>
            <p:spPr>
              <a:xfrm>
                <a:off x="4155193" y="3322224"/>
                <a:ext cx="487634" cy="369332"/>
              </a:xfrm>
              <a:prstGeom prst="rect"/>
              <a:blipFill>
                <a:blip xmlns:r="http://schemas.openxmlformats.org/officeDocument/2006/relationships" r:embed="rId7"/>
                <a:stretch>
                  <a:fillRect t="-8197" r="-10000" b="-24590"/>
                </a:stretch>
              </a:blipFill>
            </p:spPr>
            <p:txBody>
              <a:bodyPr/>
              <a:p>
                <a:r>
                  <a:rPr altLang="en-US" lang="zh-CN">
                    <a:noFill/>
                  </a:rPr>
                  <a:t> </a:t>
                </a:r>
              </a:p>
            </p:txBody>
          </p:sp>
          <p:cxnSp>
            <p:nvCxnSpPr>
              <p:cNvPr id="3145988" name="直接连接符 60"/>
              <p:cNvCxnSpPr>
                <a:cxnSpLocks/>
              </p:cNvCxnSpPr>
              <p:nvPr/>
            </p:nvCxnSpPr>
            <p:spPr>
              <a:xfrm>
                <a:off x="6425093" y="1885308"/>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394" name="矩形 61"/>
              <p:cNvSpPr>
                <a:spLocks noChangeAspect="1" noMove="1" noResize="1" noRot="1" noAdjustHandles="1" noEditPoints="1" noChangeArrowheads="1" noChangeShapeType="1" noTextEdit="1"/>
              </p:cNvSpPr>
              <p:nvPr/>
            </p:nvSpPr>
            <p:spPr>
              <a:xfrm>
                <a:off x="6319550" y="3322224"/>
                <a:ext cx="494046" cy="369332"/>
              </a:xfrm>
              <a:prstGeom prst="rect"/>
              <a:blipFill>
                <a:blip xmlns:r="http://schemas.openxmlformats.org/officeDocument/2006/relationships" r:embed="rId8"/>
                <a:stretch>
                  <a:fillRect/>
                </a:stretch>
              </a:blipFill>
            </p:spPr>
            <p:txBody>
              <a:bodyPr/>
              <a:p>
                <a:r>
                  <a:rPr altLang="en-US" lang="zh-CN">
                    <a:noFill/>
                  </a:rPr>
                  <a:t> </a:t>
                </a:r>
              </a:p>
            </p:txBody>
          </p:sp>
          <p:sp>
            <p:nvSpPr>
              <p:cNvPr id="1049395" name="矩形 62"/>
              <p:cNvSpPr>
                <a:spLocks noChangeAspect="1" noMove="1" noResize="1" noRot="1" noAdjustHandles="1" noEditPoints="1" noChangeArrowheads="1" noChangeShapeType="1" noTextEdit="1"/>
              </p:cNvSpPr>
              <p:nvPr/>
            </p:nvSpPr>
            <p:spPr>
              <a:xfrm>
                <a:off x="5239839" y="5038398"/>
                <a:ext cx="1280145" cy="369332"/>
              </a:xfrm>
              <a:prstGeom prst="rect"/>
              <a:blipFill>
                <a:blip xmlns:r="http://schemas.openxmlformats.org/officeDocument/2006/relationships" r:embed="rId9"/>
                <a:stretch>
                  <a:fillRect l="-952" t="-8197" b="-24590"/>
                </a:stretch>
              </a:blipFill>
            </p:spPr>
            <p:txBody>
              <a:bodyPr/>
              <a:p>
                <a:r>
                  <a:rPr altLang="en-US" lang="zh-CN">
                    <a:noFill/>
                  </a:rPr>
                  <a:t> </a:t>
                </a:r>
              </a:p>
            </p:txBody>
          </p:sp>
        </p:grpSp>
        <p:cxnSp>
          <p:nvCxnSpPr>
            <p:cNvPr id="3145989" name="直接连接符 65"/>
            <p:cNvCxnSpPr>
              <a:cxnSpLocks/>
            </p:cNvCxnSpPr>
            <p:nvPr/>
          </p:nvCxnSpPr>
          <p:spPr>
            <a:xfrm>
              <a:off x="2685135" y="3193965"/>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5990" name="直接连接符 68"/>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396" name="矩形 71"/>
          <p:cNvSpPr>
            <a:spLocks noChangeAspect="1" noMove="1" noResize="1" noRot="1" noAdjustHandles="1" noEditPoints="1" noChangeArrowheads="1" noChangeShapeType="1" noTextEdit="1"/>
          </p:cNvSpPr>
          <p:nvPr/>
        </p:nvSpPr>
        <p:spPr>
          <a:xfrm>
            <a:off x="1875946" y="2390675"/>
            <a:ext cx="506769" cy="369332"/>
          </a:xfrm>
          <a:prstGeom prst="rect"/>
          <a:blipFill>
            <a:blip xmlns:r="http://schemas.openxmlformats.org/officeDocument/2006/relationships" r:embed="rId10"/>
            <a:stretch>
              <a:fillRect/>
            </a:stretch>
          </a:blipFill>
        </p:spPr>
        <p:txBody>
          <a:bodyPr/>
          <a:p>
            <a:r>
              <a:rPr altLang="en-US" lang="zh-CN">
                <a:noFill/>
              </a:rPr>
              <a:t> </a:t>
            </a:r>
          </a:p>
        </p:txBody>
      </p:sp>
      <p:sp>
        <p:nvSpPr>
          <p:cNvPr id="1049397" name="矩形 72"/>
          <p:cNvSpPr>
            <a:spLocks noChangeAspect="1" noMove="1" noResize="1" noRot="1" noAdjustHandles="1" noEditPoints="1" noChangeArrowheads="1" noChangeShapeType="1" noTextEdit="1"/>
          </p:cNvSpPr>
          <p:nvPr/>
        </p:nvSpPr>
        <p:spPr>
          <a:xfrm>
            <a:off x="1857308" y="3148249"/>
            <a:ext cx="506769" cy="369332"/>
          </a:xfrm>
          <a:prstGeom prst="rect"/>
          <a:blipFill>
            <a:blip xmlns:r="http://schemas.openxmlformats.org/officeDocument/2006/relationships" r:embed="rId11"/>
            <a:stretch>
              <a:fillRect/>
            </a:stretch>
          </a:blipFill>
        </p:spPr>
        <p:txBody>
          <a:bodyPr/>
          <a:p>
            <a:r>
              <a:rPr altLang="en-US" lang="zh-CN">
                <a:noFill/>
              </a:rPr>
              <a:t> </a:t>
            </a:r>
          </a:p>
        </p:txBody>
      </p:sp>
      <p:sp>
        <p:nvSpPr>
          <p:cNvPr id="1049398" name="任意多边形 4"/>
          <p:cNvSpPr/>
          <p:nvPr/>
        </p:nvSpPr>
        <p:spPr>
          <a:xfrm>
            <a:off x="4021390" y="3984552"/>
            <a:ext cx="1921267" cy="1896501"/>
          </a:xfrm>
          <a:custGeom>
            <a:avLst/>
            <a:gdLst>
              <a:gd name="connsiteX0" fmla="*/ 0 w 1921267"/>
              <a:gd name="connsiteY0" fmla="*/ 129346 h 1896501"/>
              <a:gd name="connsiteX1" fmla="*/ 488022 w 1921267"/>
              <a:gd name="connsiteY1" fmla="*/ 98524 h 1896501"/>
              <a:gd name="connsiteX2" fmla="*/ 688368 w 1921267"/>
              <a:gd name="connsiteY2" fmla="*/ 52290 h 1896501"/>
              <a:gd name="connsiteX3" fmla="*/ 827070 w 1921267"/>
              <a:gd name="connsiteY3" fmla="*/ 919 h 1896501"/>
              <a:gd name="connsiteX4" fmla="*/ 904126 w 1921267"/>
              <a:gd name="connsiteY4" fmla="*/ 98524 h 1896501"/>
              <a:gd name="connsiteX5" fmla="*/ 1130157 w 1921267"/>
              <a:gd name="connsiteY5" fmla="*/ 473531 h 1896501"/>
              <a:gd name="connsiteX6" fmla="*/ 1921267 w 1921267"/>
              <a:gd name="connsiteY6" fmla="*/ 1896501 h 18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1267" h="1896501">
                <a:moveTo>
                  <a:pt x="0" y="129346"/>
                </a:moveTo>
                <a:cubicBezTo>
                  <a:pt x="186647" y="120356"/>
                  <a:pt x="373294" y="111367"/>
                  <a:pt x="488022" y="98524"/>
                </a:cubicBezTo>
                <a:cubicBezTo>
                  <a:pt x="602750" y="85681"/>
                  <a:pt x="631860" y="68557"/>
                  <a:pt x="688368" y="52290"/>
                </a:cubicBezTo>
                <a:cubicBezTo>
                  <a:pt x="744876" y="36023"/>
                  <a:pt x="791110" y="-6787"/>
                  <a:pt x="827070" y="919"/>
                </a:cubicBezTo>
                <a:cubicBezTo>
                  <a:pt x="863030" y="8625"/>
                  <a:pt x="853612" y="19755"/>
                  <a:pt x="904126" y="98524"/>
                </a:cubicBezTo>
                <a:cubicBezTo>
                  <a:pt x="954640" y="177293"/>
                  <a:pt x="960634" y="173868"/>
                  <a:pt x="1130157" y="473531"/>
                </a:cubicBezTo>
                <a:cubicBezTo>
                  <a:pt x="1299680" y="773194"/>
                  <a:pt x="1610473" y="1334847"/>
                  <a:pt x="1921267" y="1896501"/>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9" name="矩形 66"/>
          <p:cNvSpPr>
            <a:spLocks noChangeAspect="1" noMove="1" noResize="1" noRot="1" noAdjustHandles="1" noEditPoints="1" noChangeArrowheads="1" noChangeShapeType="1" noTextEdit="1"/>
          </p:cNvSpPr>
          <p:nvPr/>
        </p:nvSpPr>
        <p:spPr>
          <a:xfrm>
            <a:off x="4310558" y="4813751"/>
            <a:ext cx="1040613" cy="369332"/>
          </a:xfrm>
          <a:prstGeom prst="rect"/>
          <a:blipFill>
            <a:blip xmlns:r="http://schemas.openxmlformats.org/officeDocument/2006/relationships" r:embed="rId12"/>
            <a:stretch>
              <a:fillRect b="-10000"/>
            </a:stretch>
          </a:blipFill>
        </p:spPr>
        <p:txBody>
          <a:bodyPr/>
          <a:p>
            <a:r>
              <a:rPr altLang="en-US" lang="zh-CN">
                <a:noFill/>
              </a:rPr>
              <a:t> </a:t>
            </a:r>
          </a:p>
        </p:txBody>
      </p:sp>
      <p:cxnSp>
        <p:nvCxnSpPr>
          <p:cNvPr id="3145991" name="直接连接符 24"/>
          <p:cNvCxnSpPr>
            <a:cxnSpLocks/>
            <a:endCxn id="1049399" idx="0"/>
          </p:cNvCxnSpPr>
          <p:nvPr/>
        </p:nvCxnSpPr>
        <p:spPr>
          <a:xfrm flipH="1">
            <a:off x="4830865" y="4412793"/>
            <a:ext cx="268891" cy="400958"/>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00" name="矩形 67"/>
          <p:cNvSpPr>
            <a:spLocks noChangeAspect="1" noMove="1" noResize="1" noRot="1" noAdjustHandles="1" noEditPoints="1" noChangeArrowheads="1" noChangeShapeType="1" noTextEdit="1"/>
          </p:cNvSpPr>
          <p:nvPr/>
        </p:nvSpPr>
        <p:spPr>
          <a:xfrm>
            <a:off x="5891321" y="3436645"/>
            <a:ext cx="1149108" cy="369332"/>
          </a:xfrm>
          <a:prstGeom prst="rect"/>
          <a:blipFill>
            <a:blip xmlns:r="http://schemas.openxmlformats.org/officeDocument/2006/relationships" r:embed="rId13"/>
            <a:stretch>
              <a:fillRect b="-10000"/>
            </a:stretch>
          </a:blipFill>
        </p:spPr>
        <p:txBody>
          <a:bodyPr/>
          <a:p>
            <a:r>
              <a:rPr altLang="en-US" lang="zh-CN">
                <a:noFill/>
              </a:rPr>
              <a:t> </a:t>
            </a:r>
          </a:p>
        </p:txBody>
      </p:sp>
      <p:cxnSp>
        <p:nvCxnSpPr>
          <p:cNvPr id="3145992" name="直接连接符 69"/>
          <p:cNvCxnSpPr>
            <a:cxnSpLocks/>
          </p:cNvCxnSpPr>
          <p:nvPr/>
        </p:nvCxnSpPr>
        <p:spPr>
          <a:xfrm flipH="1">
            <a:off x="5289034" y="3685541"/>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01" name="矩形 70"/>
          <p:cNvSpPr>
            <a:spLocks noChangeAspect="1" noMove="1" noResize="1" noRot="1" noAdjustHandles="1" noEditPoints="1" noChangeArrowheads="1" noChangeShapeType="1" noTextEdit="1"/>
          </p:cNvSpPr>
          <p:nvPr/>
        </p:nvSpPr>
        <p:spPr>
          <a:xfrm>
            <a:off x="5851633" y="2705254"/>
            <a:ext cx="1149108" cy="369332"/>
          </a:xfrm>
          <a:prstGeom prst="rect"/>
          <a:blipFill>
            <a:blip xmlns:r="http://schemas.openxmlformats.org/officeDocument/2006/relationships" r:embed="rId14"/>
            <a:stretch>
              <a:fillRect b="-10000"/>
            </a:stretch>
          </a:blipFill>
        </p:spPr>
        <p:txBody>
          <a:bodyPr/>
          <a:p>
            <a:r>
              <a:rPr altLang="en-US" lang="zh-CN">
                <a:noFill/>
              </a:rPr>
              <a:t> </a:t>
            </a:r>
          </a:p>
        </p:txBody>
      </p:sp>
      <p:cxnSp>
        <p:nvCxnSpPr>
          <p:cNvPr id="3145993" name="直接连接符 73"/>
          <p:cNvCxnSpPr>
            <a:cxnSpLocks/>
          </p:cNvCxnSpPr>
          <p:nvPr/>
        </p:nvCxnSpPr>
        <p:spPr>
          <a:xfrm flipH="1">
            <a:off x="5249346" y="2954150"/>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336" name="组合 75"/>
          <p:cNvGrpSpPr/>
          <p:nvPr/>
        </p:nvGrpSpPr>
        <p:grpSpPr>
          <a:xfrm>
            <a:off x="6272104" y="5885848"/>
            <a:ext cx="2166568" cy="624840"/>
            <a:chOff x="6924868" y="918240"/>
            <a:chExt cx="2166568" cy="624840"/>
          </a:xfrm>
        </p:grpSpPr>
        <p:sp>
          <p:nvSpPr>
            <p:cNvPr id="1049402" name="文本框 76"/>
            <p:cNvSpPr txBox="1"/>
            <p:nvPr/>
          </p:nvSpPr>
          <p:spPr bwMode="auto">
            <a:xfrm>
              <a:off x="7781181" y="918240"/>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5994" name="直接箭头连接符 77"/>
            <p:cNvCxnSpPr>
              <a:cxnSpLocks/>
            </p:cNvCxnSpPr>
            <p:nvPr/>
          </p:nvCxnSpPr>
          <p:spPr>
            <a:xfrm flipV="1">
              <a:off x="6924868" y="1137761"/>
              <a:ext cx="800883" cy="1519"/>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403" name="任意多边形 1"/>
          <p:cNvSpPr/>
          <p:nvPr/>
        </p:nvSpPr>
        <p:spPr>
          <a:xfrm>
            <a:off x="4036119" y="4125433"/>
            <a:ext cx="2037198" cy="1990414"/>
          </a:xfrm>
          <a:custGeom>
            <a:avLst/>
            <a:gdLst>
              <a:gd name="connsiteX0" fmla="*/ 0 w 2037198"/>
              <a:gd name="connsiteY0" fmla="*/ 0 h 1990414"/>
              <a:gd name="connsiteX1" fmla="*/ 480592 w 2037198"/>
              <a:gd name="connsiteY1" fmla="*/ 110578 h 1990414"/>
              <a:gd name="connsiteX2" fmla="*/ 1024979 w 2037198"/>
              <a:gd name="connsiteY2" fmla="*/ 506109 h 1990414"/>
              <a:gd name="connsiteX3" fmla="*/ 1765005 w 2037198"/>
              <a:gd name="connsiteY3" fmla="*/ 1539594 h 1990414"/>
              <a:gd name="connsiteX4" fmla="*/ 2037198 w 2037198"/>
              <a:gd name="connsiteY4" fmla="*/ 1990414 h 199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198" h="1990414">
                <a:moveTo>
                  <a:pt x="0" y="0"/>
                </a:moveTo>
                <a:cubicBezTo>
                  <a:pt x="154881" y="13113"/>
                  <a:pt x="309762" y="26227"/>
                  <a:pt x="480592" y="110578"/>
                </a:cubicBezTo>
                <a:cubicBezTo>
                  <a:pt x="651422" y="194929"/>
                  <a:pt x="810910" y="267940"/>
                  <a:pt x="1024979" y="506109"/>
                </a:cubicBezTo>
                <a:cubicBezTo>
                  <a:pt x="1239048" y="744278"/>
                  <a:pt x="1596302" y="1292210"/>
                  <a:pt x="1765005" y="1539594"/>
                </a:cubicBezTo>
                <a:cubicBezTo>
                  <a:pt x="1933708" y="1786978"/>
                  <a:pt x="1985453" y="1888696"/>
                  <a:pt x="2037198" y="1990414"/>
                </a:cubicBezTo>
              </a:path>
            </a:pathLst>
          </a:custGeom>
          <a:noFill/>
          <a:ln w="28575">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4" name="矩形 74"/>
          <p:cNvSpPr>
            <a:spLocks noChangeAspect="1" noMove="1" noResize="1" noRot="1" noAdjustHandles="1" noEditPoints="1" noChangeArrowheads="1" noChangeShapeType="1" noTextEdit="1"/>
          </p:cNvSpPr>
          <p:nvPr/>
        </p:nvSpPr>
        <p:spPr>
          <a:xfrm>
            <a:off x="3492565" y="4597531"/>
            <a:ext cx="1040613" cy="369332"/>
          </a:xfrm>
          <a:prstGeom prst="rect"/>
          <a:blipFill>
            <a:blip xmlns:r="http://schemas.openxmlformats.org/officeDocument/2006/relationships" r:embed="rId15"/>
            <a:stretch>
              <a:fillRect l="-1170" t="-8197" b="-24590"/>
            </a:stretch>
          </a:blipFill>
        </p:spPr>
        <p:txBody>
          <a:bodyPr/>
          <a:p>
            <a:r>
              <a:rPr altLang="en-US" lang="zh-CN">
                <a:noFill/>
              </a:rPr>
              <a:t> </a:t>
            </a:r>
          </a:p>
        </p:txBody>
      </p:sp>
      <p:cxnSp>
        <p:nvCxnSpPr>
          <p:cNvPr id="3145995" name="直接连接符 78"/>
          <p:cNvCxnSpPr>
            <a:cxnSpLocks/>
          </p:cNvCxnSpPr>
          <p:nvPr/>
        </p:nvCxnSpPr>
        <p:spPr>
          <a:xfrm flipH="1">
            <a:off x="4392403" y="4446430"/>
            <a:ext cx="405457" cy="271935"/>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05" name="任意多边形 79"/>
          <p:cNvSpPr/>
          <p:nvPr/>
        </p:nvSpPr>
        <p:spPr>
          <a:xfrm flipH="1">
            <a:off x="4188890" y="4121218"/>
            <a:ext cx="1736956" cy="1764630"/>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6" name="直接连接符 80"/>
          <p:cNvCxnSpPr>
            <a:cxnSpLocks/>
          </p:cNvCxnSpPr>
          <p:nvPr/>
        </p:nvCxnSpPr>
        <p:spPr>
          <a:xfrm flipH="1" flipV="1">
            <a:off x="5911211" y="5851034"/>
            <a:ext cx="227598" cy="3802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06" name="任意多边形 11"/>
          <p:cNvSpPr/>
          <p:nvPr/>
        </p:nvSpPr>
        <p:spPr>
          <a:xfrm>
            <a:off x="3932537" y="2604877"/>
            <a:ext cx="2203443" cy="3611410"/>
          </a:xfrm>
          <a:custGeom>
            <a:avLst/>
            <a:gdLst>
              <a:gd name="connsiteX0" fmla="*/ 2106202 w 2106202"/>
              <a:gd name="connsiteY0" fmla="*/ 3611410 h 3611410"/>
              <a:gd name="connsiteX1" fmla="*/ 1844211 w 2106202"/>
              <a:gd name="connsiteY1" fmla="*/ 3041194 h 3611410"/>
              <a:gd name="connsiteX2" fmla="*/ 1530849 w 2106202"/>
              <a:gd name="connsiteY2" fmla="*/ 2039464 h 3611410"/>
              <a:gd name="connsiteX3" fmla="*/ 1186665 w 2106202"/>
              <a:gd name="connsiteY3" fmla="*/ 667864 h 3611410"/>
              <a:gd name="connsiteX4" fmla="*/ 965770 w 2106202"/>
              <a:gd name="connsiteY4" fmla="*/ 44 h 3611410"/>
              <a:gd name="connsiteX5" fmla="*/ 724328 w 2106202"/>
              <a:gd name="connsiteY5" fmla="*/ 637041 h 3611410"/>
              <a:gd name="connsiteX6" fmla="*/ 431514 w 2106202"/>
              <a:gd name="connsiteY6" fmla="*/ 1217531 h 3611410"/>
              <a:gd name="connsiteX7" fmla="*/ 0 w 2106202"/>
              <a:gd name="connsiteY7" fmla="*/ 1515482 h 361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6202" h="3611410">
                <a:moveTo>
                  <a:pt x="2106202" y="3611410"/>
                </a:moveTo>
                <a:cubicBezTo>
                  <a:pt x="2023152" y="3457297"/>
                  <a:pt x="1940103" y="3303185"/>
                  <a:pt x="1844211" y="3041194"/>
                </a:cubicBezTo>
                <a:cubicBezTo>
                  <a:pt x="1748319" y="2779203"/>
                  <a:pt x="1640440" y="2435019"/>
                  <a:pt x="1530849" y="2039464"/>
                </a:cubicBezTo>
                <a:cubicBezTo>
                  <a:pt x="1421258" y="1643909"/>
                  <a:pt x="1280845" y="1007767"/>
                  <a:pt x="1186665" y="667864"/>
                </a:cubicBezTo>
                <a:cubicBezTo>
                  <a:pt x="1092485" y="327961"/>
                  <a:pt x="1042826" y="5181"/>
                  <a:pt x="965770" y="44"/>
                </a:cubicBezTo>
                <a:cubicBezTo>
                  <a:pt x="888714" y="-5093"/>
                  <a:pt x="813371" y="434126"/>
                  <a:pt x="724328" y="637041"/>
                </a:cubicBezTo>
                <a:cubicBezTo>
                  <a:pt x="635285" y="839956"/>
                  <a:pt x="552235" y="1071124"/>
                  <a:pt x="431514" y="1217531"/>
                </a:cubicBezTo>
                <a:cubicBezTo>
                  <a:pt x="310793" y="1363938"/>
                  <a:pt x="155396" y="1439710"/>
                  <a:pt x="0" y="1515482"/>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7" name="任意多边形 12"/>
          <p:cNvSpPr/>
          <p:nvPr/>
        </p:nvSpPr>
        <p:spPr>
          <a:xfrm>
            <a:off x="3975244" y="3363473"/>
            <a:ext cx="2148720" cy="2861157"/>
          </a:xfrm>
          <a:custGeom>
            <a:avLst/>
            <a:gdLst>
              <a:gd name="connsiteX0" fmla="*/ 2101442 w 2101442"/>
              <a:gd name="connsiteY0" fmla="*/ 2861157 h 2861157"/>
              <a:gd name="connsiteX1" fmla="*/ 1778466 w 2101442"/>
              <a:gd name="connsiteY1" fmla="*/ 2202621 h 2861157"/>
              <a:gd name="connsiteX2" fmla="*/ 1237376 w 2101442"/>
              <a:gd name="connsiteY2" fmla="*/ 784881 h 2861157"/>
              <a:gd name="connsiteX3" fmla="*/ 1065401 w 2101442"/>
              <a:gd name="connsiteY3" fmla="*/ 235403 h 2861157"/>
              <a:gd name="connsiteX4" fmla="*/ 939567 w 2101442"/>
              <a:gd name="connsiteY4" fmla="*/ 511 h 2861157"/>
              <a:gd name="connsiteX5" fmla="*/ 738231 w 2101442"/>
              <a:gd name="connsiteY5" fmla="*/ 289931 h 2861157"/>
              <a:gd name="connsiteX6" fmla="*/ 486561 w 2101442"/>
              <a:gd name="connsiteY6" fmla="*/ 566768 h 2861157"/>
              <a:gd name="connsiteX7" fmla="*/ 0 w 2101442"/>
              <a:gd name="connsiteY7" fmla="*/ 751326 h 28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442" h="2861157">
                <a:moveTo>
                  <a:pt x="2101442" y="2861157"/>
                </a:moveTo>
                <a:cubicBezTo>
                  <a:pt x="2011959" y="2704912"/>
                  <a:pt x="1922477" y="2548667"/>
                  <a:pt x="1778466" y="2202621"/>
                </a:cubicBezTo>
                <a:cubicBezTo>
                  <a:pt x="1634455" y="1856575"/>
                  <a:pt x="1356220" y="1112751"/>
                  <a:pt x="1237376" y="784881"/>
                </a:cubicBezTo>
                <a:cubicBezTo>
                  <a:pt x="1118532" y="457011"/>
                  <a:pt x="1115036" y="366131"/>
                  <a:pt x="1065401" y="235403"/>
                </a:cubicBezTo>
                <a:cubicBezTo>
                  <a:pt x="1015766" y="104675"/>
                  <a:pt x="994095" y="-8577"/>
                  <a:pt x="939567" y="511"/>
                </a:cubicBezTo>
                <a:cubicBezTo>
                  <a:pt x="885039" y="9599"/>
                  <a:pt x="813732" y="195555"/>
                  <a:pt x="738231" y="289931"/>
                </a:cubicBezTo>
                <a:cubicBezTo>
                  <a:pt x="662730" y="384307"/>
                  <a:pt x="609599" y="489869"/>
                  <a:pt x="486561" y="566768"/>
                </a:cubicBezTo>
                <a:cubicBezTo>
                  <a:pt x="363522" y="643667"/>
                  <a:pt x="181761" y="697496"/>
                  <a:pt x="0" y="751326"/>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7" name="直接连接符 81"/>
          <p:cNvCxnSpPr>
            <a:cxnSpLocks/>
          </p:cNvCxnSpPr>
          <p:nvPr/>
        </p:nvCxnSpPr>
        <p:spPr>
          <a:xfrm flipH="1">
            <a:off x="2335815" y="4121218"/>
            <a:ext cx="1853075" cy="125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08" name="矩形 47"/>
          <p:cNvSpPr>
            <a:spLocks noChangeAspect="1" noMove="1" noResize="1" noRot="1" noAdjustHandles="1" noEditPoints="1" noChangeArrowheads="1" noChangeShapeType="1" noTextEdit="1"/>
          </p:cNvSpPr>
          <p:nvPr/>
        </p:nvSpPr>
        <p:spPr>
          <a:xfrm>
            <a:off x="6095411" y="1586330"/>
            <a:ext cx="2435825" cy="691408"/>
          </a:xfrm>
          <a:prstGeom prst="rect"/>
          <a:blipFill>
            <a:blip xmlns:r="http://schemas.openxmlformats.org/officeDocument/2006/relationships" r:embed="rId1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98"/>
                                        </p:tgtEl>
                                        <p:attrNameLst>
                                          <p:attrName>style.visibility</p:attrName>
                                        </p:attrNameLst>
                                      </p:cBhvr>
                                      <p:to>
                                        <p:strVal val="visible"/>
                                      </p:to>
                                    </p:set>
                                    <p:animEffect transition="in" filter="wipe(down)">
                                      <p:cBhvr>
                                        <p:cTn dur="500" id="7"/>
                                        <p:tgtEl>
                                          <p:spTgt spid="104939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99"/>
                                        </p:tgtEl>
                                        <p:attrNameLst>
                                          <p:attrName>style.visibility</p:attrName>
                                        </p:attrNameLst>
                                      </p:cBhvr>
                                      <p:to>
                                        <p:strVal val="visible"/>
                                      </p:to>
                                    </p:set>
                                    <p:animEffect transition="in" filter="wipe(down)">
                                      <p:cBhvr>
                                        <p:cTn dur="500" id="12"/>
                                        <p:tgtEl>
                                          <p:spTgt spid="1049399"/>
                                        </p:tgtEl>
                                      </p:cBhvr>
                                    </p:animEffect>
                                  </p:childTnLst>
                                </p:cTn>
                              </p:par>
                              <p:par>
                                <p:cTn fill="hold" id="13" nodeType="withEffect" presetClass="entr" presetID="22" presetSubtype="4">
                                  <p:stCondLst>
                                    <p:cond delay="0"/>
                                  </p:stCondLst>
                                  <p:childTnLst>
                                    <p:set>
                                      <p:cBhvr>
                                        <p:cTn dur="1" fill="hold" id="14">
                                          <p:stCondLst>
                                            <p:cond delay="0"/>
                                          </p:stCondLst>
                                        </p:cTn>
                                        <p:tgtEl>
                                          <p:spTgt spid="3145991"/>
                                        </p:tgtEl>
                                        <p:attrNameLst>
                                          <p:attrName>style.visibility</p:attrName>
                                        </p:attrNameLst>
                                      </p:cBhvr>
                                      <p:to>
                                        <p:strVal val="visible"/>
                                      </p:to>
                                    </p:set>
                                    <p:animEffect transition="in" filter="wipe(down)">
                                      <p:cBhvr>
                                        <p:cTn dur="500" id="15"/>
                                        <p:tgtEl>
                                          <p:spTgt spid="314599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407"/>
                                        </p:tgtEl>
                                        <p:attrNameLst>
                                          <p:attrName>style.visibility</p:attrName>
                                        </p:attrNameLst>
                                      </p:cBhvr>
                                      <p:to>
                                        <p:strVal val="visible"/>
                                      </p:to>
                                    </p:set>
                                    <p:animEffect transition="in" filter="wipe(down)">
                                      <p:cBhvr>
                                        <p:cTn dur="500" id="20"/>
                                        <p:tgtEl>
                                          <p:spTgt spid="1049407"/>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400"/>
                                        </p:tgtEl>
                                        <p:attrNameLst>
                                          <p:attrName>style.visibility</p:attrName>
                                        </p:attrNameLst>
                                      </p:cBhvr>
                                      <p:to>
                                        <p:strVal val="visible"/>
                                      </p:to>
                                    </p:set>
                                    <p:animEffect transition="in" filter="wipe(down)">
                                      <p:cBhvr>
                                        <p:cTn dur="500" id="25"/>
                                        <p:tgtEl>
                                          <p:spTgt spid="1049400"/>
                                        </p:tgtEl>
                                      </p:cBhvr>
                                    </p:animEffect>
                                  </p:childTnLst>
                                </p:cTn>
                              </p:par>
                              <p:par>
                                <p:cTn fill="hold" id="26" nodeType="withEffect" presetClass="entr" presetID="22" presetSubtype="4">
                                  <p:stCondLst>
                                    <p:cond delay="0"/>
                                  </p:stCondLst>
                                  <p:childTnLst>
                                    <p:set>
                                      <p:cBhvr>
                                        <p:cTn dur="1" fill="hold" id="27">
                                          <p:stCondLst>
                                            <p:cond delay="0"/>
                                          </p:stCondLst>
                                        </p:cTn>
                                        <p:tgtEl>
                                          <p:spTgt spid="3145992"/>
                                        </p:tgtEl>
                                        <p:attrNameLst>
                                          <p:attrName>style.visibility</p:attrName>
                                        </p:attrNameLst>
                                      </p:cBhvr>
                                      <p:to>
                                        <p:strVal val="visible"/>
                                      </p:to>
                                    </p:set>
                                    <p:animEffect transition="in" filter="wipe(down)">
                                      <p:cBhvr>
                                        <p:cTn dur="500" id="28"/>
                                        <p:tgtEl>
                                          <p:spTgt spid="3145992"/>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406"/>
                                        </p:tgtEl>
                                        <p:attrNameLst>
                                          <p:attrName>style.visibility</p:attrName>
                                        </p:attrNameLst>
                                      </p:cBhvr>
                                      <p:to>
                                        <p:strVal val="visible"/>
                                      </p:to>
                                    </p:set>
                                    <p:animEffect transition="in" filter="wipe(down)">
                                      <p:cBhvr>
                                        <p:cTn dur="500" id="33"/>
                                        <p:tgtEl>
                                          <p:spTgt spid="1049406"/>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401"/>
                                        </p:tgtEl>
                                        <p:attrNameLst>
                                          <p:attrName>style.visibility</p:attrName>
                                        </p:attrNameLst>
                                      </p:cBhvr>
                                      <p:to>
                                        <p:strVal val="visible"/>
                                      </p:to>
                                    </p:set>
                                    <p:animEffect transition="in" filter="wipe(down)">
                                      <p:cBhvr>
                                        <p:cTn dur="500" id="38"/>
                                        <p:tgtEl>
                                          <p:spTgt spid="1049401"/>
                                        </p:tgtEl>
                                      </p:cBhvr>
                                    </p:animEffect>
                                  </p:childTnLst>
                                </p:cTn>
                              </p:par>
                              <p:par>
                                <p:cTn fill="hold" id="39" nodeType="withEffect" presetClass="entr" presetID="22" presetSubtype="4">
                                  <p:stCondLst>
                                    <p:cond delay="0"/>
                                  </p:stCondLst>
                                  <p:childTnLst>
                                    <p:set>
                                      <p:cBhvr>
                                        <p:cTn dur="1" fill="hold" id="40">
                                          <p:stCondLst>
                                            <p:cond delay="0"/>
                                          </p:stCondLst>
                                        </p:cTn>
                                        <p:tgtEl>
                                          <p:spTgt spid="3145993"/>
                                        </p:tgtEl>
                                        <p:attrNameLst>
                                          <p:attrName>style.visibility</p:attrName>
                                        </p:attrNameLst>
                                      </p:cBhvr>
                                      <p:to>
                                        <p:strVal val="visible"/>
                                      </p:to>
                                    </p:set>
                                    <p:animEffect transition="in" filter="wipe(down)">
                                      <p:cBhvr>
                                        <p:cTn dur="500" id="41"/>
                                        <p:tgtEl>
                                          <p:spTgt spid="3145993"/>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4">
                                  <p:stCondLst>
                                    <p:cond delay="0"/>
                                  </p:stCondLst>
                                  <p:childTnLst>
                                    <p:set>
                                      <p:cBhvr>
                                        <p:cTn dur="1" fill="hold" id="45">
                                          <p:stCondLst>
                                            <p:cond delay="0"/>
                                          </p:stCondLst>
                                        </p:cTn>
                                        <p:tgtEl>
                                          <p:spTgt spid="336"/>
                                        </p:tgtEl>
                                        <p:attrNameLst>
                                          <p:attrName>style.visibility</p:attrName>
                                        </p:attrNameLst>
                                      </p:cBhvr>
                                      <p:to>
                                        <p:strVal val="visible"/>
                                      </p:to>
                                    </p:set>
                                    <p:animEffect transition="in" filter="wipe(down)">
                                      <p:cBhvr>
                                        <p:cTn dur="500" id="46"/>
                                        <p:tgtEl>
                                          <p:spTgt spid="336"/>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4">
                                  <p:stCondLst>
                                    <p:cond delay="0"/>
                                  </p:stCondLst>
                                  <p:childTnLst>
                                    <p:set>
                                      <p:cBhvr>
                                        <p:cTn dur="1" fill="hold" id="50">
                                          <p:stCondLst>
                                            <p:cond delay="0"/>
                                          </p:stCondLst>
                                        </p:cTn>
                                        <p:tgtEl>
                                          <p:spTgt spid="1049403"/>
                                        </p:tgtEl>
                                        <p:attrNameLst>
                                          <p:attrName>style.visibility</p:attrName>
                                        </p:attrNameLst>
                                      </p:cBhvr>
                                      <p:to>
                                        <p:strVal val="visible"/>
                                      </p:to>
                                    </p:set>
                                    <p:animEffect transition="in" filter="wipe(down)">
                                      <p:cBhvr>
                                        <p:cTn dur="500" id="51"/>
                                        <p:tgtEl>
                                          <p:spTgt spid="1049403"/>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49404"/>
                                        </p:tgtEl>
                                        <p:attrNameLst>
                                          <p:attrName>style.visibility</p:attrName>
                                        </p:attrNameLst>
                                      </p:cBhvr>
                                      <p:to>
                                        <p:strVal val="visible"/>
                                      </p:to>
                                    </p:set>
                                    <p:animEffect transition="in" filter="wipe(down)">
                                      <p:cBhvr>
                                        <p:cTn dur="500" id="56"/>
                                        <p:tgtEl>
                                          <p:spTgt spid="1049404"/>
                                        </p:tgtEl>
                                      </p:cBhvr>
                                    </p:animEffect>
                                  </p:childTnLst>
                                </p:cTn>
                              </p:par>
                              <p:par>
                                <p:cTn fill="hold" id="57" nodeType="withEffect" presetClass="entr" presetID="22" presetSubtype="4">
                                  <p:stCondLst>
                                    <p:cond delay="0"/>
                                  </p:stCondLst>
                                  <p:childTnLst>
                                    <p:set>
                                      <p:cBhvr>
                                        <p:cTn dur="1" fill="hold" id="58">
                                          <p:stCondLst>
                                            <p:cond delay="0"/>
                                          </p:stCondLst>
                                        </p:cTn>
                                        <p:tgtEl>
                                          <p:spTgt spid="3145995"/>
                                        </p:tgtEl>
                                        <p:attrNameLst>
                                          <p:attrName>style.visibility</p:attrName>
                                        </p:attrNameLst>
                                      </p:cBhvr>
                                      <p:to>
                                        <p:strVal val="visible"/>
                                      </p:to>
                                    </p:set>
                                    <p:animEffect transition="in" filter="wipe(down)">
                                      <p:cBhvr>
                                        <p:cTn dur="500" id="59"/>
                                        <p:tgtEl>
                                          <p:spTgt spid="3145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8" grpId="0" animBg="1"/>
      <p:bldP spid="1049399" grpId="0"/>
      <p:bldP spid="1049400" grpId="0"/>
      <p:bldP spid="1049401" grpId="0"/>
      <p:bldP spid="1049403" grpId="0" animBg="1"/>
      <p:bldP spid="1049404" grpId="0"/>
      <p:bldP spid="1049406" grpId="0" animBg="1"/>
      <p:bldP spid="10494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41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13"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414" name="文本框 16"/>
          <p:cNvSpPr txBox="1">
            <a:spLocks noChangeAspect="1" noMove="1" noResize="1" noRot="1" noAdjustHandles="1" noEditPoints="1" noChangeArrowheads="1" noChangeShapeType="1" noTextEdit="1"/>
          </p:cNvSpPr>
          <p:nvPr/>
        </p:nvSpPr>
        <p:spPr>
          <a:xfrm>
            <a:off x="863396" y="1783226"/>
            <a:ext cx="1842135" cy="443391"/>
          </a:xfrm>
          <a:prstGeom prst="rect"/>
          <a:blipFill>
            <a:blip xmlns:r="http://schemas.openxmlformats.org/officeDocument/2006/relationships" r:embed="rId1"/>
            <a:stretch>
              <a:fillRect l="-3642" t="-1389" b="-22222"/>
            </a:stretch>
          </a:blipFill>
        </p:spPr>
        <p:txBody>
          <a:bodyPr/>
          <a:p>
            <a:r>
              <a:rPr altLang="en-US" lang="zh-CN">
                <a:noFill/>
              </a:rPr>
              <a:t> </a:t>
            </a:r>
          </a:p>
        </p:txBody>
      </p:sp>
      <p:sp>
        <p:nvSpPr>
          <p:cNvPr id="1049415" name="矩形 63"/>
          <p:cNvSpPr>
            <a:spLocks noChangeAspect="1" noMove="1" noResize="1" noRot="1" noAdjustHandles="1" noEditPoints="1" noChangeArrowheads="1" noChangeShapeType="1" noTextEdit="1"/>
          </p:cNvSpPr>
          <p:nvPr/>
        </p:nvSpPr>
        <p:spPr>
          <a:xfrm>
            <a:off x="5389120" y="450402"/>
            <a:ext cx="3083946" cy="1271951"/>
          </a:xfrm>
          <a:prstGeom prst="rect"/>
          <a:blipFill>
            <a:blip xmlns:r="http://schemas.openxmlformats.org/officeDocument/2006/relationships" r:embed="rId2"/>
            <a:stretch>
              <a:fillRect/>
            </a:stretch>
          </a:blipFill>
        </p:spPr>
        <p:txBody>
          <a:bodyPr/>
          <a:p>
            <a:r>
              <a:rPr altLang="en-US" lang="zh-CN">
                <a:noFill/>
              </a:rPr>
              <a:t> </a:t>
            </a:r>
          </a:p>
        </p:txBody>
      </p:sp>
      <p:sp>
        <p:nvSpPr>
          <p:cNvPr id="1049416" name="文本框 79"/>
          <p:cNvSpPr txBox="1"/>
          <p:nvPr/>
        </p:nvSpPr>
        <p:spPr>
          <a:xfrm>
            <a:off x="845083" y="2615224"/>
            <a:ext cx="2098011"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There is a peak</a:t>
            </a:r>
            <a:endParaRPr altLang="en-US" dirty="0" sz="2000" lang="zh-CN" smtClean="0">
              <a:latin typeface="Arial" panose="020B0604020202020204" pitchFamily="34" charset="0"/>
              <a:cs typeface="Arial" panose="020B0604020202020204" pitchFamily="34" charset="0"/>
            </a:endParaRPr>
          </a:p>
        </p:txBody>
      </p:sp>
      <p:sp>
        <p:nvSpPr>
          <p:cNvPr id="1049417" name="文本框 80"/>
          <p:cNvSpPr txBox="1"/>
          <p:nvPr/>
        </p:nvSpPr>
        <p:spPr>
          <a:xfrm>
            <a:off x="525022" y="3353257"/>
            <a:ext cx="2686767"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Larger </a:t>
            </a:r>
            <a:r>
              <a:rPr altLang="zh-CN" dirty="0" sz="2000" i="1" lang="en-US" smtClean="0">
                <a:latin typeface="Arial" panose="020B0604020202020204" pitchFamily="34" charset="0"/>
                <a:cs typeface="Arial" panose="020B0604020202020204" pitchFamily="34" charset="0"/>
              </a:rPr>
              <a:t>Q</a:t>
            </a:r>
            <a:r>
              <a:rPr altLang="zh-CN" dirty="0" sz="2000" lang="en-US" smtClean="0">
                <a:latin typeface="Arial" panose="020B0604020202020204" pitchFamily="34" charset="0"/>
                <a:cs typeface="Arial" panose="020B0604020202020204" pitchFamily="34" charset="0"/>
              </a:rPr>
              <a:t>, higher peak</a:t>
            </a:r>
            <a:endParaRPr altLang="en-US" dirty="0" sz="2000" lang="zh-CN" smtClean="0">
              <a:latin typeface="Arial" panose="020B0604020202020204" pitchFamily="34" charset="0"/>
              <a:cs typeface="Arial" panose="020B0604020202020204" pitchFamily="34" charset="0"/>
            </a:endParaRPr>
          </a:p>
        </p:txBody>
      </p:sp>
      <p:sp>
        <p:nvSpPr>
          <p:cNvPr id="1049418" name="文本框 81"/>
          <p:cNvSpPr txBox="1">
            <a:spLocks noChangeAspect="1" noMove="1" noResize="1" noRot="1" noAdjustHandles="1" noEditPoints="1" noChangeArrowheads="1" noChangeShapeType="1" noTextEdit="1"/>
          </p:cNvSpPr>
          <p:nvPr/>
        </p:nvSpPr>
        <p:spPr>
          <a:xfrm>
            <a:off x="158519" y="4071665"/>
            <a:ext cx="3642561" cy="400110"/>
          </a:xfrm>
          <a:prstGeom prst="rect"/>
          <a:blipFill>
            <a:blip xmlns:r="http://schemas.openxmlformats.org/officeDocument/2006/relationships" r:embed="rId3"/>
            <a:stretch>
              <a:fillRect l="-502" t="-7576" b="-27273"/>
            </a:stretch>
          </a:blipFill>
        </p:spPr>
        <p:txBody>
          <a:bodyPr/>
          <a:p>
            <a:r>
              <a:rPr altLang="en-US" lang="zh-CN">
                <a:noFill/>
              </a:rPr>
              <a:t> </a:t>
            </a:r>
          </a:p>
        </p:txBody>
      </p:sp>
      <p:sp>
        <p:nvSpPr>
          <p:cNvPr id="1049419" name="文本框 83"/>
          <p:cNvSpPr txBox="1"/>
          <p:nvPr/>
        </p:nvSpPr>
        <p:spPr>
          <a:xfrm>
            <a:off x="753829" y="4892328"/>
            <a:ext cx="2509228" cy="707886"/>
          </a:xfrm>
          <a:prstGeom prst="rect"/>
          <a:noFill/>
        </p:spPr>
        <p:txBody>
          <a:bodyPr rtlCol="0" wrap="square">
            <a:spAutoFit/>
          </a:bodyPr>
          <a:p>
            <a:pPr algn="ctr"/>
            <a:r>
              <a:rPr altLang="zh-CN" dirty="0" sz="2000" lang="en-US" err="1" smtClean="0">
                <a:latin typeface="Arial" panose="020B0604020202020204" pitchFamily="34" charset="0"/>
                <a:cs typeface="Arial" panose="020B0604020202020204" pitchFamily="34" charset="0"/>
              </a:rPr>
              <a:t>Chebyshev</a:t>
            </a:r>
            <a:r>
              <a:rPr altLang="zh-CN" dirty="0" sz="2000" lang="en-US" smtClean="0">
                <a:latin typeface="Arial" panose="020B0604020202020204" pitchFamily="34" charset="0"/>
                <a:cs typeface="Arial" panose="020B0604020202020204" pitchFamily="34" charset="0"/>
              </a:rPr>
              <a:t> filters</a:t>
            </a:r>
          </a:p>
          <a:p>
            <a:pPr algn="ctr"/>
            <a:r>
              <a:rPr altLang="en-US" dirty="0" sz="2000" lang="zh-CN">
                <a:latin typeface="宋体" panose="02010600030101010101" pitchFamily="2" charset="-122"/>
                <a:ea typeface="宋体" panose="02010600030101010101" pitchFamily="2" charset="-122"/>
                <a:cs typeface="Arial" panose="020B0604020202020204" pitchFamily="34" charset="0"/>
              </a:rPr>
              <a:t>切比雪夫滤波器</a:t>
            </a:r>
            <a:endParaRPr altLang="en-US" dirty="0" sz="2000"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340" name="组合 9"/>
          <p:cNvGrpSpPr/>
          <p:nvPr/>
        </p:nvGrpSpPr>
        <p:grpSpPr>
          <a:xfrm>
            <a:off x="3351327" y="1456519"/>
            <a:ext cx="5740299" cy="4665308"/>
            <a:chOff x="1708748" y="1567141"/>
            <a:chExt cx="5740299" cy="4665308"/>
          </a:xfrm>
        </p:grpSpPr>
        <p:grpSp>
          <p:nvGrpSpPr>
            <p:cNvPr id="341" name="组合 125"/>
            <p:cNvGrpSpPr/>
            <p:nvPr/>
          </p:nvGrpSpPr>
          <p:grpSpPr>
            <a:xfrm>
              <a:off x="1708748" y="1567141"/>
              <a:ext cx="5646640" cy="4665308"/>
              <a:chOff x="2058069" y="1407850"/>
              <a:chExt cx="5646640" cy="4665308"/>
            </a:xfrm>
          </p:grpSpPr>
          <p:grpSp>
            <p:nvGrpSpPr>
              <p:cNvPr id="342" name="组合 126"/>
              <p:cNvGrpSpPr/>
              <p:nvPr/>
            </p:nvGrpSpPr>
            <p:grpSpPr>
              <a:xfrm>
                <a:off x="2058069" y="1407850"/>
                <a:ext cx="5646640" cy="4665308"/>
                <a:chOff x="2282208" y="832497"/>
                <a:chExt cx="5646640" cy="4665308"/>
              </a:xfrm>
            </p:grpSpPr>
            <p:grpSp>
              <p:nvGrpSpPr>
                <p:cNvPr id="343" name="组合 129"/>
                <p:cNvGrpSpPr/>
                <p:nvPr/>
              </p:nvGrpSpPr>
              <p:grpSpPr>
                <a:xfrm>
                  <a:off x="2282208" y="832497"/>
                  <a:ext cx="5646640" cy="4638493"/>
                  <a:chOff x="4642084" y="656187"/>
                  <a:chExt cx="4472547" cy="3674023"/>
                </a:xfrm>
              </p:grpSpPr>
              <p:cxnSp>
                <p:nvCxnSpPr>
                  <p:cNvPr id="3145998" name="直接连接符 138"/>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20" name="矩形 39"/>
                  <p:cNvSpPr>
                    <a:spLocks noChangeAspect="1" noMove="1" noResize="1" noRot="1" noAdjustHandles="1" noEditPoints="1" noChangeArrowheads="1" noChangeShapeType="1" noTextEdit="1"/>
                  </p:cNvSpPr>
                  <p:nvPr/>
                </p:nvSpPr>
                <p:spPr>
                  <a:xfrm>
                    <a:off x="4829342" y="2508593"/>
                    <a:ext cx="401398" cy="292538"/>
                  </a:xfrm>
                  <a:prstGeom prst="rect"/>
                  <a:blipFill>
                    <a:blip xmlns:r="http://schemas.openxmlformats.org/officeDocument/2006/relationships" r:embed="rId4"/>
                    <a:stretch>
                      <a:fillRect/>
                    </a:stretch>
                  </a:blipFill>
                </p:spPr>
                <p:txBody>
                  <a:bodyPr/>
                  <a:p>
                    <a:r>
                      <a:rPr altLang="en-US" lang="zh-CN">
                        <a:noFill/>
                      </a:rPr>
                      <a:t> </a:t>
                    </a:r>
                  </a:p>
                </p:txBody>
              </p:sp>
              <p:grpSp>
                <p:nvGrpSpPr>
                  <p:cNvPr id="344" name="组合 140"/>
                  <p:cNvGrpSpPr/>
                  <p:nvPr/>
                </p:nvGrpSpPr>
                <p:grpSpPr>
                  <a:xfrm>
                    <a:off x="4642084" y="656187"/>
                    <a:ext cx="4472547" cy="3674023"/>
                    <a:chOff x="4221236" y="462307"/>
                    <a:chExt cx="4472547" cy="3674023"/>
                  </a:xfrm>
                </p:grpSpPr>
                <p:cxnSp>
                  <p:nvCxnSpPr>
                    <p:cNvPr id="3145999" name="直接箭头连接符 142"/>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00" name="直接箭头连接符 143"/>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421" name="矩形 53"/>
                    <p:cNvSpPr>
                      <a:spLocks noChangeAspect="1" noMove="1" noResize="1" noRot="1" noAdjustHandles="1" noEditPoints="1" noChangeArrowheads="1" noChangeShapeType="1" noTextEdit="1"/>
                    </p:cNvSpPr>
                    <p:nvPr/>
                  </p:nvSpPr>
                  <p:spPr>
                    <a:xfrm>
                      <a:off x="4221236" y="462307"/>
                      <a:ext cx="1300522" cy="606914"/>
                    </a:xfrm>
                    <a:prstGeom prst="rect"/>
                    <a:blipFill>
                      <a:blip xmlns:r="http://schemas.openxmlformats.org/officeDocument/2006/relationships" r:embed="rId5"/>
                      <a:stretch>
                        <a:fillRect/>
                      </a:stretch>
                    </a:blipFill>
                  </p:spPr>
                  <p:txBody>
                    <a:bodyPr/>
                    <a:p>
                      <a:r>
                        <a:rPr altLang="en-US" lang="zh-CN">
                          <a:noFill/>
                        </a:rPr>
                        <a:t> </a:t>
                      </a:r>
                    </a:p>
                  </p:txBody>
                </p:sp>
                <p:sp>
                  <p:nvSpPr>
                    <p:cNvPr id="1049422" name="矩形 54"/>
                    <p:cNvSpPr>
                      <a:spLocks noChangeAspect="1" noMove="1" noResize="1" noRot="1" noAdjustHandles="1" noEditPoints="1" noChangeArrowheads="1" noChangeShapeType="1" noTextEdit="1"/>
                    </p:cNvSpPr>
                    <p:nvPr/>
                  </p:nvSpPr>
                  <p:spPr>
                    <a:xfrm>
                      <a:off x="8101048" y="2462874"/>
                      <a:ext cx="592735" cy="292538"/>
                    </a:xfrm>
                    <a:prstGeom prst="rect"/>
                    <a:blipFill>
                      <a:blip xmlns:r="http://schemas.openxmlformats.org/officeDocument/2006/relationships" r:embed="rId6"/>
                      <a:stretch>
                        <a:fillRect b="-13115"/>
                      </a:stretch>
                    </a:blipFill>
                  </p:spPr>
                  <p:txBody>
                    <a:bodyPr/>
                    <a:p>
                      <a:r>
                        <a:rPr altLang="en-US" lang="zh-CN">
                          <a:noFill/>
                        </a:rPr>
                        <a:t> </a:t>
                      </a:r>
                    </a:p>
                  </p:txBody>
                </p:sp>
              </p:grpSp>
              <p:sp>
                <p:nvSpPr>
                  <p:cNvPr id="1049423" name="矩形 46"/>
                  <p:cNvSpPr>
                    <a:spLocks noChangeAspect="1" noMove="1" noResize="1" noRot="1" noAdjustHandles="1" noEditPoints="1" noChangeArrowheads="1" noChangeShapeType="1" noTextEdit="1"/>
                  </p:cNvSpPr>
                  <p:nvPr/>
                </p:nvSpPr>
                <p:spPr>
                  <a:xfrm>
                    <a:off x="7201141" y="2606119"/>
                    <a:ext cx="289744" cy="292538"/>
                  </a:xfrm>
                  <a:prstGeom prst="rect"/>
                  <a:blipFill>
                    <a:blip xmlns:r="http://schemas.openxmlformats.org/officeDocument/2006/relationships" r:embed="rId7"/>
                    <a:stretch>
                      <a:fillRect/>
                    </a:stretch>
                  </a:blipFill>
                </p:spPr>
                <p:txBody>
                  <a:bodyPr/>
                  <a:p>
                    <a:r>
                      <a:rPr altLang="en-US" lang="zh-CN">
                        <a:noFill/>
                      </a:rPr>
                      <a:t> </a:t>
                    </a:r>
                  </a:p>
                </p:txBody>
              </p:sp>
            </p:grpSp>
            <p:cxnSp>
              <p:nvCxnSpPr>
                <p:cNvPr id="3146001" name="直接连接符 130"/>
                <p:cNvCxnSpPr>
                  <a:cxnSpLocks/>
                </p:cNvCxnSpPr>
                <p:nvPr/>
              </p:nvCxnSpPr>
              <p:spPr>
                <a:xfrm>
                  <a:off x="2956175" y="3637466"/>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24" name="矩形 131"/>
                <p:cNvSpPr>
                  <a:spLocks noChangeAspect="1" noMove="1" noResize="1" noRot="1" noAdjustHandles="1" noEditPoints="1" noChangeArrowheads="1" noChangeShapeType="1" noTextEdit="1"/>
                </p:cNvSpPr>
                <p:nvPr/>
              </p:nvSpPr>
              <p:spPr>
                <a:xfrm>
                  <a:off x="2480588" y="3448112"/>
                  <a:ext cx="506769" cy="369332"/>
                </a:xfrm>
                <a:prstGeom prst="rect"/>
                <a:blipFill>
                  <a:blip xmlns:r="http://schemas.openxmlformats.org/officeDocument/2006/relationships" r:embed="rId8"/>
                  <a:stretch>
                    <a:fillRect/>
                  </a:stretch>
                </a:blipFill>
              </p:spPr>
              <p:txBody>
                <a:bodyPr/>
                <a:p>
                  <a:r>
                    <a:rPr altLang="en-US" lang="zh-CN">
                      <a:noFill/>
                    </a:rPr>
                    <a:t> </a:t>
                  </a:r>
                </a:p>
              </p:txBody>
            </p:sp>
            <p:cxnSp>
              <p:nvCxnSpPr>
                <p:cNvPr id="3146002" name="直接连接符 132"/>
                <p:cNvCxnSpPr>
                  <a:cxnSpLocks/>
                </p:cNvCxnSpPr>
                <p:nvPr/>
              </p:nvCxnSpPr>
              <p:spPr>
                <a:xfrm>
                  <a:off x="5519256"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03" name="直接连接符 133"/>
                <p:cNvCxnSpPr>
                  <a:cxnSpLocks/>
                </p:cNvCxnSpPr>
                <p:nvPr/>
              </p:nvCxnSpPr>
              <p:spPr>
                <a:xfrm>
                  <a:off x="4582594"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25" name="矩形 59"/>
                <p:cNvSpPr>
                  <a:spLocks noChangeAspect="1" noMove="1" noResize="1" noRot="1" noAdjustHandles="1" noEditPoints="1" noChangeArrowheads="1" noChangeShapeType="1" noTextEdit="1"/>
                </p:cNvSpPr>
                <p:nvPr/>
              </p:nvSpPr>
              <p:spPr>
                <a:xfrm>
                  <a:off x="4155193" y="3322224"/>
                  <a:ext cx="487634" cy="369332"/>
                </a:xfrm>
                <a:prstGeom prst="rect"/>
                <a:blipFill>
                  <a:blip xmlns:r="http://schemas.openxmlformats.org/officeDocument/2006/relationships" r:embed="rId9"/>
                  <a:stretch>
                    <a:fillRect t="-8197" r="-10000" b="-24590"/>
                  </a:stretch>
                </a:blipFill>
              </p:spPr>
              <p:txBody>
                <a:bodyPr/>
                <a:p>
                  <a:r>
                    <a:rPr altLang="en-US" lang="zh-CN">
                      <a:noFill/>
                    </a:rPr>
                    <a:t> </a:t>
                  </a:r>
                </a:p>
              </p:txBody>
            </p:sp>
            <p:cxnSp>
              <p:nvCxnSpPr>
                <p:cNvPr id="3146004" name="直接连接符 135"/>
                <p:cNvCxnSpPr>
                  <a:cxnSpLocks/>
                </p:cNvCxnSpPr>
                <p:nvPr/>
              </p:nvCxnSpPr>
              <p:spPr>
                <a:xfrm>
                  <a:off x="6425093" y="1885308"/>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26" name="矩形 61"/>
                <p:cNvSpPr>
                  <a:spLocks noChangeAspect="1" noMove="1" noResize="1" noRot="1" noAdjustHandles="1" noEditPoints="1" noChangeArrowheads="1" noChangeShapeType="1" noTextEdit="1"/>
                </p:cNvSpPr>
                <p:nvPr/>
              </p:nvSpPr>
              <p:spPr>
                <a:xfrm>
                  <a:off x="6319550" y="3322224"/>
                  <a:ext cx="494046" cy="369332"/>
                </a:xfrm>
                <a:prstGeom prst="rect"/>
                <a:blipFill>
                  <a:blip xmlns:r="http://schemas.openxmlformats.org/officeDocument/2006/relationships" r:embed="rId10"/>
                  <a:stretch>
                    <a:fillRect/>
                  </a:stretch>
                </a:blipFill>
              </p:spPr>
              <p:txBody>
                <a:bodyPr/>
                <a:p>
                  <a:r>
                    <a:rPr altLang="en-US" lang="zh-CN">
                      <a:noFill/>
                    </a:rPr>
                    <a:t> </a:t>
                  </a:r>
                </a:p>
              </p:txBody>
            </p:sp>
            <p:sp>
              <p:nvSpPr>
                <p:cNvPr id="1049427" name="矩形 62"/>
                <p:cNvSpPr>
                  <a:spLocks noChangeAspect="1" noMove="1" noResize="1" noRot="1" noAdjustHandles="1" noEditPoints="1" noChangeArrowheads="1" noChangeShapeType="1" noTextEdit="1"/>
                </p:cNvSpPr>
                <p:nvPr/>
              </p:nvSpPr>
              <p:spPr>
                <a:xfrm>
                  <a:off x="5239839" y="5038398"/>
                  <a:ext cx="1280145" cy="369332"/>
                </a:xfrm>
                <a:prstGeom prst="rect"/>
                <a:blipFill>
                  <a:blip xmlns:r="http://schemas.openxmlformats.org/officeDocument/2006/relationships" r:embed="rId11"/>
                  <a:stretch>
                    <a:fillRect l="-952" t="-8197" b="-24590"/>
                  </a:stretch>
                </a:blipFill>
              </p:spPr>
              <p:txBody>
                <a:bodyPr/>
                <a:p>
                  <a:r>
                    <a:rPr altLang="en-US" lang="zh-CN">
                      <a:noFill/>
                    </a:rPr>
                    <a:t> </a:t>
                  </a:r>
                </a:p>
              </p:txBody>
            </p:sp>
          </p:grpSp>
          <p:cxnSp>
            <p:nvCxnSpPr>
              <p:cNvPr id="3146005" name="直接连接符 127"/>
              <p:cNvCxnSpPr>
                <a:cxnSpLocks/>
              </p:cNvCxnSpPr>
              <p:nvPr/>
            </p:nvCxnSpPr>
            <p:spPr>
              <a:xfrm>
                <a:off x="2685135" y="3193965"/>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06" name="直接连接符 128"/>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428" name="矩形 146"/>
            <p:cNvSpPr>
              <a:spLocks noChangeAspect="1" noMove="1" noResize="1" noRot="1" noAdjustHandles="1" noEditPoints="1" noChangeArrowheads="1" noChangeShapeType="1" noTextEdit="1"/>
            </p:cNvSpPr>
            <p:nvPr/>
          </p:nvSpPr>
          <p:spPr>
            <a:xfrm>
              <a:off x="1875946" y="2390675"/>
              <a:ext cx="506769" cy="369332"/>
            </a:xfrm>
            <a:prstGeom prst="rect"/>
            <a:blipFill>
              <a:blip xmlns:r="http://schemas.openxmlformats.org/officeDocument/2006/relationships" r:embed="rId12"/>
              <a:stretch>
                <a:fillRect/>
              </a:stretch>
            </a:blipFill>
          </p:spPr>
          <p:txBody>
            <a:bodyPr/>
            <a:p>
              <a:r>
                <a:rPr altLang="en-US" lang="zh-CN">
                  <a:noFill/>
                </a:rPr>
                <a:t> </a:t>
              </a:r>
            </a:p>
          </p:txBody>
        </p:sp>
        <p:sp>
          <p:nvSpPr>
            <p:cNvPr id="1049429" name="矩形 147"/>
            <p:cNvSpPr>
              <a:spLocks noChangeAspect="1" noMove="1" noResize="1" noRot="1" noAdjustHandles="1" noEditPoints="1" noChangeArrowheads="1" noChangeShapeType="1" noTextEdit="1"/>
            </p:cNvSpPr>
            <p:nvPr/>
          </p:nvSpPr>
          <p:spPr>
            <a:xfrm>
              <a:off x="1857308" y="3148249"/>
              <a:ext cx="506769" cy="369332"/>
            </a:xfrm>
            <a:prstGeom prst="rect"/>
            <a:blipFill>
              <a:blip xmlns:r="http://schemas.openxmlformats.org/officeDocument/2006/relationships" r:embed="rId13"/>
              <a:stretch>
                <a:fillRect/>
              </a:stretch>
            </a:blipFill>
          </p:spPr>
          <p:txBody>
            <a:bodyPr/>
            <a:p>
              <a:r>
                <a:rPr altLang="en-US" lang="zh-CN">
                  <a:noFill/>
                </a:rPr>
                <a:t> </a:t>
              </a:r>
            </a:p>
          </p:txBody>
        </p:sp>
        <p:sp>
          <p:nvSpPr>
            <p:cNvPr id="1049430" name="任意多边形 148"/>
            <p:cNvSpPr/>
            <p:nvPr/>
          </p:nvSpPr>
          <p:spPr>
            <a:xfrm>
              <a:off x="4017196" y="3980358"/>
              <a:ext cx="1921267" cy="1896501"/>
            </a:xfrm>
            <a:custGeom>
              <a:avLst/>
              <a:gdLst>
                <a:gd name="connsiteX0" fmla="*/ 0 w 1921267"/>
                <a:gd name="connsiteY0" fmla="*/ 129346 h 1896501"/>
                <a:gd name="connsiteX1" fmla="*/ 488022 w 1921267"/>
                <a:gd name="connsiteY1" fmla="*/ 98524 h 1896501"/>
                <a:gd name="connsiteX2" fmla="*/ 688368 w 1921267"/>
                <a:gd name="connsiteY2" fmla="*/ 52290 h 1896501"/>
                <a:gd name="connsiteX3" fmla="*/ 827070 w 1921267"/>
                <a:gd name="connsiteY3" fmla="*/ 919 h 1896501"/>
                <a:gd name="connsiteX4" fmla="*/ 904126 w 1921267"/>
                <a:gd name="connsiteY4" fmla="*/ 98524 h 1896501"/>
                <a:gd name="connsiteX5" fmla="*/ 1130157 w 1921267"/>
                <a:gd name="connsiteY5" fmla="*/ 473531 h 1896501"/>
                <a:gd name="connsiteX6" fmla="*/ 1921267 w 1921267"/>
                <a:gd name="connsiteY6" fmla="*/ 1896501 h 18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1267" h="1896501">
                  <a:moveTo>
                    <a:pt x="0" y="129346"/>
                  </a:moveTo>
                  <a:cubicBezTo>
                    <a:pt x="186647" y="120356"/>
                    <a:pt x="373294" y="111367"/>
                    <a:pt x="488022" y="98524"/>
                  </a:cubicBezTo>
                  <a:cubicBezTo>
                    <a:pt x="602750" y="85681"/>
                    <a:pt x="631860" y="68557"/>
                    <a:pt x="688368" y="52290"/>
                  </a:cubicBezTo>
                  <a:cubicBezTo>
                    <a:pt x="744876" y="36023"/>
                    <a:pt x="791110" y="-6787"/>
                    <a:pt x="827070" y="919"/>
                  </a:cubicBezTo>
                  <a:cubicBezTo>
                    <a:pt x="863030" y="8625"/>
                    <a:pt x="853612" y="19755"/>
                    <a:pt x="904126" y="98524"/>
                  </a:cubicBezTo>
                  <a:cubicBezTo>
                    <a:pt x="954640" y="177293"/>
                    <a:pt x="960634" y="173868"/>
                    <a:pt x="1130157" y="473531"/>
                  </a:cubicBezTo>
                  <a:cubicBezTo>
                    <a:pt x="1299680" y="773194"/>
                    <a:pt x="1610473" y="1334847"/>
                    <a:pt x="1921267" y="1896501"/>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1" name="矩形 149"/>
            <p:cNvSpPr>
              <a:spLocks noChangeAspect="1" noMove="1" noResize="1" noRot="1" noAdjustHandles="1" noEditPoints="1" noChangeArrowheads="1" noChangeShapeType="1" noTextEdit="1"/>
            </p:cNvSpPr>
            <p:nvPr/>
          </p:nvSpPr>
          <p:spPr>
            <a:xfrm>
              <a:off x="4310558" y="4813751"/>
              <a:ext cx="1040613" cy="369332"/>
            </a:xfrm>
            <a:prstGeom prst="rect"/>
            <a:blipFill>
              <a:blip xmlns:r="http://schemas.openxmlformats.org/officeDocument/2006/relationships" r:embed="rId14"/>
              <a:stretch>
                <a:fillRect b="-10000"/>
              </a:stretch>
            </a:blipFill>
          </p:spPr>
          <p:txBody>
            <a:bodyPr/>
            <a:p>
              <a:r>
                <a:rPr altLang="en-US" lang="zh-CN">
                  <a:noFill/>
                </a:rPr>
                <a:t> </a:t>
              </a:r>
            </a:p>
          </p:txBody>
        </p:sp>
        <p:cxnSp>
          <p:nvCxnSpPr>
            <p:cNvPr id="3146007" name="直接连接符 150"/>
            <p:cNvCxnSpPr>
              <a:cxnSpLocks/>
              <a:endCxn id="1049431" idx="0"/>
            </p:cNvCxnSpPr>
            <p:nvPr/>
          </p:nvCxnSpPr>
          <p:spPr>
            <a:xfrm flipH="1">
              <a:off x="4830865" y="4412793"/>
              <a:ext cx="268891" cy="400958"/>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32" name="矩形 151"/>
            <p:cNvSpPr>
              <a:spLocks noChangeAspect="1" noMove="1" noResize="1" noRot="1" noAdjustHandles="1" noEditPoints="1" noChangeArrowheads="1" noChangeShapeType="1" noTextEdit="1"/>
            </p:cNvSpPr>
            <p:nvPr/>
          </p:nvSpPr>
          <p:spPr>
            <a:xfrm>
              <a:off x="5891321" y="3436645"/>
              <a:ext cx="1149108" cy="369332"/>
            </a:xfrm>
            <a:prstGeom prst="rect"/>
            <a:blipFill>
              <a:blip xmlns:r="http://schemas.openxmlformats.org/officeDocument/2006/relationships" r:embed="rId15"/>
              <a:stretch>
                <a:fillRect b="-10000"/>
              </a:stretch>
            </a:blipFill>
          </p:spPr>
          <p:txBody>
            <a:bodyPr/>
            <a:p>
              <a:r>
                <a:rPr altLang="en-US" lang="zh-CN">
                  <a:noFill/>
                </a:rPr>
                <a:t> </a:t>
              </a:r>
            </a:p>
          </p:txBody>
        </p:sp>
        <p:cxnSp>
          <p:nvCxnSpPr>
            <p:cNvPr id="3146008" name="直接连接符 152"/>
            <p:cNvCxnSpPr>
              <a:cxnSpLocks/>
            </p:cNvCxnSpPr>
            <p:nvPr/>
          </p:nvCxnSpPr>
          <p:spPr>
            <a:xfrm flipH="1">
              <a:off x="5289034" y="3685541"/>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33" name="矩形 153"/>
            <p:cNvSpPr>
              <a:spLocks noChangeAspect="1" noMove="1" noResize="1" noRot="1" noAdjustHandles="1" noEditPoints="1" noChangeArrowheads="1" noChangeShapeType="1" noTextEdit="1"/>
            </p:cNvSpPr>
            <p:nvPr/>
          </p:nvSpPr>
          <p:spPr>
            <a:xfrm>
              <a:off x="5851633" y="2705254"/>
              <a:ext cx="1149108" cy="369332"/>
            </a:xfrm>
            <a:prstGeom prst="rect"/>
            <a:blipFill>
              <a:blip xmlns:r="http://schemas.openxmlformats.org/officeDocument/2006/relationships" r:embed="rId16"/>
              <a:stretch>
                <a:fillRect b="-10000"/>
              </a:stretch>
            </a:blipFill>
          </p:spPr>
          <p:txBody>
            <a:bodyPr/>
            <a:p>
              <a:r>
                <a:rPr altLang="en-US" lang="zh-CN">
                  <a:noFill/>
                </a:rPr>
                <a:t> </a:t>
              </a:r>
            </a:p>
          </p:txBody>
        </p:sp>
        <p:cxnSp>
          <p:nvCxnSpPr>
            <p:cNvPr id="3146009" name="直接连接符 154"/>
            <p:cNvCxnSpPr>
              <a:cxnSpLocks/>
            </p:cNvCxnSpPr>
            <p:nvPr/>
          </p:nvCxnSpPr>
          <p:spPr>
            <a:xfrm flipH="1">
              <a:off x="5249346" y="2954150"/>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345" name="组合 155"/>
            <p:cNvGrpSpPr/>
            <p:nvPr/>
          </p:nvGrpSpPr>
          <p:grpSpPr>
            <a:xfrm>
              <a:off x="6138792" y="5264470"/>
              <a:ext cx="1310255" cy="823107"/>
              <a:chOff x="6791556" y="296862"/>
              <a:chExt cx="1310255" cy="823107"/>
            </a:xfrm>
          </p:grpSpPr>
          <p:sp>
            <p:nvSpPr>
              <p:cNvPr id="1049434" name="文本框 156"/>
              <p:cNvSpPr txBox="1"/>
              <p:nvPr/>
            </p:nvSpPr>
            <p:spPr bwMode="auto">
              <a:xfrm>
                <a:off x="6791556" y="296862"/>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6010" name="直接箭头连接符 157"/>
              <p:cNvCxnSpPr>
                <a:cxnSpLocks/>
              </p:cNvCxnSpPr>
              <p:nvPr/>
            </p:nvCxnSpPr>
            <p:spPr>
              <a:xfrm flipV="1">
                <a:off x="6891659" y="646882"/>
                <a:ext cx="301675" cy="473087"/>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435" name="任意多边形 158"/>
            <p:cNvSpPr/>
            <p:nvPr/>
          </p:nvSpPr>
          <p:spPr>
            <a:xfrm>
              <a:off x="4036119" y="4125433"/>
              <a:ext cx="2037198" cy="1990414"/>
            </a:xfrm>
            <a:custGeom>
              <a:avLst/>
              <a:gdLst>
                <a:gd name="connsiteX0" fmla="*/ 0 w 2037198"/>
                <a:gd name="connsiteY0" fmla="*/ 0 h 1990414"/>
                <a:gd name="connsiteX1" fmla="*/ 480592 w 2037198"/>
                <a:gd name="connsiteY1" fmla="*/ 110578 h 1990414"/>
                <a:gd name="connsiteX2" fmla="*/ 1024979 w 2037198"/>
                <a:gd name="connsiteY2" fmla="*/ 506109 h 1990414"/>
                <a:gd name="connsiteX3" fmla="*/ 1765005 w 2037198"/>
                <a:gd name="connsiteY3" fmla="*/ 1539594 h 1990414"/>
                <a:gd name="connsiteX4" fmla="*/ 2037198 w 2037198"/>
                <a:gd name="connsiteY4" fmla="*/ 1990414 h 199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198" h="1990414">
                  <a:moveTo>
                    <a:pt x="0" y="0"/>
                  </a:moveTo>
                  <a:cubicBezTo>
                    <a:pt x="154881" y="13113"/>
                    <a:pt x="309762" y="26227"/>
                    <a:pt x="480592" y="110578"/>
                  </a:cubicBezTo>
                  <a:cubicBezTo>
                    <a:pt x="651422" y="194929"/>
                    <a:pt x="810910" y="267940"/>
                    <a:pt x="1024979" y="506109"/>
                  </a:cubicBezTo>
                  <a:cubicBezTo>
                    <a:pt x="1239048" y="744278"/>
                    <a:pt x="1596302" y="1292210"/>
                    <a:pt x="1765005" y="1539594"/>
                  </a:cubicBezTo>
                  <a:cubicBezTo>
                    <a:pt x="1933708" y="1786978"/>
                    <a:pt x="1985453" y="1888696"/>
                    <a:pt x="2037198" y="1990414"/>
                  </a:cubicBezTo>
                </a:path>
              </a:pathLst>
            </a:custGeom>
            <a:noFill/>
            <a:ln w="28575">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6" name="矩形 159"/>
            <p:cNvSpPr>
              <a:spLocks noChangeAspect="1" noMove="1" noResize="1" noRot="1" noAdjustHandles="1" noEditPoints="1" noChangeArrowheads="1" noChangeShapeType="1" noTextEdit="1"/>
            </p:cNvSpPr>
            <p:nvPr/>
          </p:nvSpPr>
          <p:spPr>
            <a:xfrm>
              <a:off x="3492565" y="4597531"/>
              <a:ext cx="1040613" cy="369332"/>
            </a:xfrm>
            <a:prstGeom prst="rect"/>
            <a:blipFill>
              <a:blip xmlns:r="http://schemas.openxmlformats.org/officeDocument/2006/relationships" r:embed="rId17"/>
              <a:stretch>
                <a:fillRect l="-1170" t="-8197" b="-24590"/>
              </a:stretch>
            </a:blipFill>
          </p:spPr>
          <p:txBody>
            <a:bodyPr/>
            <a:p>
              <a:r>
                <a:rPr altLang="en-US" lang="zh-CN">
                  <a:noFill/>
                </a:rPr>
                <a:t> </a:t>
              </a:r>
            </a:p>
          </p:txBody>
        </p:sp>
        <p:cxnSp>
          <p:nvCxnSpPr>
            <p:cNvPr id="3146011" name="直接连接符 160"/>
            <p:cNvCxnSpPr>
              <a:cxnSpLocks/>
            </p:cNvCxnSpPr>
            <p:nvPr/>
          </p:nvCxnSpPr>
          <p:spPr>
            <a:xfrm flipH="1">
              <a:off x="4392403" y="4446430"/>
              <a:ext cx="405457" cy="271935"/>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37" name="任意多边形 161"/>
            <p:cNvSpPr/>
            <p:nvPr/>
          </p:nvSpPr>
          <p:spPr>
            <a:xfrm flipH="1">
              <a:off x="4188890" y="4121218"/>
              <a:ext cx="1736956" cy="1764630"/>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2" name="直接连接符 162"/>
            <p:cNvCxnSpPr>
              <a:cxnSpLocks/>
            </p:cNvCxnSpPr>
            <p:nvPr/>
          </p:nvCxnSpPr>
          <p:spPr>
            <a:xfrm flipH="1" flipV="1">
              <a:off x="5911211" y="5851034"/>
              <a:ext cx="227598" cy="3802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38" name="任意多边形 163"/>
            <p:cNvSpPr/>
            <p:nvPr/>
          </p:nvSpPr>
          <p:spPr>
            <a:xfrm>
              <a:off x="3932537" y="2604877"/>
              <a:ext cx="2203443" cy="3611410"/>
            </a:xfrm>
            <a:custGeom>
              <a:avLst/>
              <a:gdLst>
                <a:gd name="connsiteX0" fmla="*/ 2106202 w 2106202"/>
                <a:gd name="connsiteY0" fmla="*/ 3611410 h 3611410"/>
                <a:gd name="connsiteX1" fmla="*/ 1844211 w 2106202"/>
                <a:gd name="connsiteY1" fmla="*/ 3041194 h 3611410"/>
                <a:gd name="connsiteX2" fmla="*/ 1530849 w 2106202"/>
                <a:gd name="connsiteY2" fmla="*/ 2039464 h 3611410"/>
                <a:gd name="connsiteX3" fmla="*/ 1186665 w 2106202"/>
                <a:gd name="connsiteY3" fmla="*/ 667864 h 3611410"/>
                <a:gd name="connsiteX4" fmla="*/ 965770 w 2106202"/>
                <a:gd name="connsiteY4" fmla="*/ 44 h 3611410"/>
                <a:gd name="connsiteX5" fmla="*/ 724328 w 2106202"/>
                <a:gd name="connsiteY5" fmla="*/ 637041 h 3611410"/>
                <a:gd name="connsiteX6" fmla="*/ 431514 w 2106202"/>
                <a:gd name="connsiteY6" fmla="*/ 1217531 h 3611410"/>
                <a:gd name="connsiteX7" fmla="*/ 0 w 2106202"/>
                <a:gd name="connsiteY7" fmla="*/ 1515482 h 361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6202" h="3611410">
                  <a:moveTo>
                    <a:pt x="2106202" y="3611410"/>
                  </a:moveTo>
                  <a:cubicBezTo>
                    <a:pt x="2023152" y="3457297"/>
                    <a:pt x="1940103" y="3303185"/>
                    <a:pt x="1844211" y="3041194"/>
                  </a:cubicBezTo>
                  <a:cubicBezTo>
                    <a:pt x="1748319" y="2779203"/>
                    <a:pt x="1640440" y="2435019"/>
                    <a:pt x="1530849" y="2039464"/>
                  </a:cubicBezTo>
                  <a:cubicBezTo>
                    <a:pt x="1421258" y="1643909"/>
                    <a:pt x="1280845" y="1007767"/>
                    <a:pt x="1186665" y="667864"/>
                  </a:cubicBezTo>
                  <a:cubicBezTo>
                    <a:pt x="1092485" y="327961"/>
                    <a:pt x="1042826" y="5181"/>
                    <a:pt x="965770" y="44"/>
                  </a:cubicBezTo>
                  <a:cubicBezTo>
                    <a:pt x="888714" y="-5093"/>
                    <a:pt x="813371" y="434126"/>
                    <a:pt x="724328" y="637041"/>
                  </a:cubicBezTo>
                  <a:cubicBezTo>
                    <a:pt x="635285" y="839956"/>
                    <a:pt x="552235" y="1071124"/>
                    <a:pt x="431514" y="1217531"/>
                  </a:cubicBezTo>
                  <a:cubicBezTo>
                    <a:pt x="310793" y="1363938"/>
                    <a:pt x="155396" y="1439710"/>
                    <a:pt x="0" y="1515482"/>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9" name="任意多边形 164"/>
            <p:cNvSpPr/>
            <p:nvPr/>
          </p:nvSpPr>
          <p:spPr>
            <a:xfrm>
              <a:off x="3975244" y="3363473"/>
              <a:ext cx="2148720" cy="2861157"/>
            </a:xfrm>
            <a:custGeom>
              <a:avLst/>
              <a:gdLst>
                <a:gd name="connsiteX0" fmla="*/ 2101442 w 2101442"/>
                <a:gd name="connsiteY0" fmla="*/ 2861157 h 2861157"/>
                <a:gd name="connsiteX1" fmla="*/ 1778466 w 2101442"/>
                <a:gd name="connsiteY1" fmla="*/ 2202621 h 2861157"/>
                <a:gd name="connsiteX2" fmla="*/ 1237376 w 2101442"/>
                <a:gd name="connsiteY2" fmla="*/ 784881 h 2861157"/>
                <a:gd name="connsiteX3" fmla="*/ 1065401 w 2101442"/>
                <a:gd name="connsiteY3" fmla="*/ 235403 h 2861157"/>
                <a:gd name="connsiteX4" fmla="*/ 939567 w 2101442"/>
                <a:gd name="connsiteY4" fmla="*/ 511 h 2861157"/>
                <a:gd name="connsiteX5" fmla="*/ 738231 w 2101442"/>
                <a:gd name="connsiteY5" fmla="*/ 289931 h 2861157"/>
                <a:gd name="connsiteX6" fmla="*/ 486561 w 2101442"/>
                <a:gd name="connsiteY6" fmla="*/ 566768 h 2861157"/>
                <a:gd name="connsiteX7" fmla="*/ 0 w 2101442"/>
                <a:gd name="connsiteY7" fmla="*/ 751326 h 28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442" h="2861157">
                  <a:moveTo>
                    <a:pt x="2101442" y="2861157"/>
                  </a:moveTo>
                  <a:cubicBezTo>
                    <a:pt x="2011959" y="2704912"/>
                    <a:pt x="1922477" y="2548667"/>
                    <a:pt x="1778466" y="2202621"/>
                  </a:cubicBezTo>
                  <a:cubicBezTo>
                    <a:pt x="1634455" y="1856575"/>
                    <a:pt x="1356220" y="1112751"/>
                    <a:pt x="1237376" y="784881"/>
                  </a:cubicBezTo>
                  <a:cubicBezTo>
                    <a:pt x="1118532" y="457011"/>
                    <a:pt x="1115036" y="366131"/>
                    <a:pt x="1065401" y="235403"/>
                  </a:cubicBezTo>
                  <a:cubicBezTo>
                    <a:pt x="1015766" y="104675"/>
                    <a:pt x="994095" y="-8577"/>
                    <a:pt x="939567" y="511"/>
                  </a:cubicBezTo>
                  <a:cubicBezTo>
                    <a:pt x="885039" y="9599"/>
                    <a:pt x="813732" y="195555"/>
                    <a:pt x="738231" y="289931"/>
                  </a:cubicBezTo>
                  <a:cubicBezTo>
                    <a:pt x="662730" y="384307"/>
                    <a:pt x="609599" y="489869"/>
                    <a:pt x="486561" y="566768"/>
                  </a:cubicBezTo>
                  <a:cubicBezTo>
                    <a:pt x="363522" y="643667"/>
                    <a:pt x="181761" y="697496"/>
                    <a:pt x="0" y="751326"/>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3" name="直接连接符 165"/>
            <p:cNvCxnSpPr>
              <a:cxnSpLocks/>
            </p:cNvCxnSpPr>
            <p:nvPr/>
          </p:nvCxnSpPr>
          <p:spPr>
            <a:xfrm flipH="1">
              <a:off x="2335815" y="4121218"/>
              <a:ext cx="1853075" cy="125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8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22" name="Text Box 12"/>
          <p:cNvSpPr txBox="1">
            <a:spLocks noChangeArrowheads="1"/>
          </p:cNvSpPr>
          <p:nvPr/>
        </p:nvSpPr>
        <p:spPr bwMode="auto">
          <a:xfrm>
            <a:off x="1544126" y="980300"/>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Based on the operating frequency:</a:t>
            </a:r>
            <a:endParaRPr altLang="en-US" dirty="0" sz="2000" kumimoji="1" lang="zh-CN">
              <a:latin typeface="Arial" panose="020B0604020202020204" pitchFamily="34" charset="0"/>
              <a:cs typeface="Arial" panose="020B0604020202020204" pitchFamily="34" charset="0"/>
            </a:endParaRPr>
          </a:p>
        </p:txBody>
      </p:sp>
      <p:sp>
        <p:nvSpPr>
          <p:cNvPr id="1048823" name="左大括号 47"/>
          <p:cNvSpPr/>
          <p:nvPr/>
        </p:nvSpPr>
        <p:spPr>
          <a:xfrm>
            <a:off x="2282525" y="2425020"/>
            <a:ext cx="235478" cy="263911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824" name="Text Box 12"/>
          <p:cNvSpPr txBox="1">
            <a:spLocks noChangeArrowheads="1"/>
          </p:cNvSpPr>
          <p:nvPr/>
        </p:nvSpPr>
        <p:spPr bwMode="auto">
          <a:xfrm>
            <a:off x="2833234" y="2349103"/>
            <a:ext cx="433194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Low pass filter </a:t>
            </a:r>
            <a:r>
              <a:rPr altLang="en-US" dirty="0" sz="2400" kumimoji="1" lang="zh-CN" smtClean="0">
                <a:latin typeface="Arial" panose="020B0604020202020204" pitchFamily="34" charset="0"/>
                <a:cs typeface="Arial" panose="020B0604020202020204" pitchFamily="34" charset="0"/>
              </a:rPr>
              <a:t>低通滤波</a:t>
            </a:r>
            <a:endParaRPr altLang="en-US" dirty="0" sz="2000" kumimoji="1" lang="zh-CN">
              <a:latin typeface="Arial" panose="020B0604020202020204" pitchFamily="34" charset="0"/>
              <a:cs typeface="Arial" panose="020B0604020202020204" pitchFamily="34" charset="0"/>
            </a:endParaRPr>
          </a:p>
        </p:txBody>
      </p:sp>
      <p:sp>
        <p:nvSpPr>
          <p:cNvPr id="1048825" name="Text Box 12"/>
          <p:cNvSpPr txBox="1">
            <a:spLocks noChangeArrowheads="1"/>
          </p:cNvSpPr>
          <p:nvPr/>
        </p:nvSpPr>
        <p:spPr bwMode="auto">
          <a:xfrm>
            <a:off x="2844841" y="3061932"/>
            <a:ext cx="433194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High pass filter </a:t>
            </a:r>
            <a:r>
              <a:rPr altLang="en-US" dirty="0" sz="2400" kumimoji="1" lang="zh-CN" smtClean="0">
                <a:latin typeface="Arial" panose="020B0604020202020204" pitchFamily="34" charset="0"/>
                <a:cs typeface="Arial" panose="020B0604020202020204" pitchFamily="34" charset="0"/>
              </a:rPr>
              <a:t>高通滤波</a:t>
            </a:r>
            <a:endParaRPr altLang="en-US" dirty="0" sz="2000" kumimoji="1" lang="zh-CN">
              <a:latin typeface="Arial" panose="020B0604020202020204" pitchFamily="34" charset="0"/>
              <a:cs typeface="Arial" panose="020B0604020202020204" pitchFamily="34" charset="0"/>
            </a:endParaRPr>
          </a:p>
        </p:txBody>
      </p:sp>
      <p:sp>
        <p:nvSpPr>
          <p:cNvPr id="1048826" name="Text Box 12"/>
          <p:cNvSpPr txBox="1">
            <a:spLocks noChangeArrowheads="1"/>
          </p:cNvSpPr>
          <p:nvPr/>
        </p:nvSpPr>
        <p:spPr bwMode="auto">
          <a:xfrm>
            <a:off x="2844841" y="3832203"/>
            <a:ext cx="433194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Band pass filter </a:t>
            </a:r>
            <a:r>
              <a:rPr altLang="en-US" dirty="0" sz="2400" kumimoji="1" lang="zh-CN" smtClean="0">
                <a:latin typeface="Arial" panose="020B0604020202020204" pitchFamily="34" charset="0"/>
                <a:cs typeface="Arial" panose="020B0604020202020204" pitchFamily="34" charset="0"/>
              </a:rPr>
              <a:t>带通滤波</a:t>
            </a:r>
            <a:endParaRPr altLang="en-US" dirty="0" sz="2000" kumimoji="1" lang="zh-CN">
              <a:latin typeface="Arial" panose="020B0604020202020204" pitchFamily="34" charset="0"/>
              <a:cs typeface="Arial" panose="020B0604020202020204" pitchFamily="34" charset="0"/>
            </a:endParaRPr>
          </a:p>
        </p:txBody>
      </p:sp>
      <p:sp>
        <p:nvSpPr>
          <p:cNvPr id="1048827" name="Text Box 12"/>
          <p:cNvSpPr txBox="1">
            <a:spLocks noChangeArrowheads="1"/>
          </p:cNvSpPr>
          <p:nvPr/>
        </p:nvSpPr>
        <p:spPr bwMode="auto">
          <a:xfrm>
            <a:off x="2844840" y="4602474"/>
            <a:ext cx="495538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Band Elimination filter </a:t>
            </a:r>
            <a:r>
              <a:rPr altLang="en-US" dirty="0" sz="2400" kumimoji="1" lang="zh-CN" smtClean="0">
                <a:latin typeface="Arial" panose="020B0604020202020204" pitchFamily="34" charset="0"/>
                <a:cs typeface="Arial" panose="020B0604020202020204" pitchFamily="34" charset="0"/>
              </a:rPr>
              <a:t>带</a:t>
            </a:r>
            <a:r>
              <a:rPr altLang="en-US" dirty="0" sz="2400" kumimoji="1" lang="zh-CN">
                <a:latin typeface="Arial" panose="020B0604020202020204" pitchFamily="34" charset="0"/>
                <a:cs typeface="Arial" panose="020B0604020202020204" pitchFamily="34" charset="0"/>
              </a:rPr>
              <a:t>阻</a:t>
            </a:r>
            <a:r>
              <a:rPr altLang="en-US" dirty="0" sz="2400" kumimoji="1" lang="zh-CN" smtClean="0">
                <a:latin typeface="Arial" panose="020B0604020202020204" pitchFamily="34" charset="0"/>
                <a:cs typeface="Arial" panose="020B0604020202020204" pitchFamily="34" charset="0"/>
              </a:rPr>
              <a:t>滤波</a:t>
            </a:r>
            <a:endParaRPr altLang="en-US" dirty="0" sz="20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25"/>
                                        </p:tgtEl>
                                        <p:attrNameLst>
                                          <p:attrName>style.visibility</p:attrName>
                                        </p:attrNameLst>
                                      </p:cBhvr>
                                      <p:to>
                                        <p:strVal val="visible"/>
                                      </p:to>
                                    </p:set>
                                    <p:animEffect transition="in" filter="wipe(down)">
                                      <p:cBhvr>
                                        <p:cTn dur="500" id="7"/>
                                        <p:tgtEl>
                                          <p:spTgt spid="104882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826"/>
                                        </p:tgtEl>
                                        <p:attrNameLst>
                                          <p:attrName>style.visibility</p:attrName>
                                        </p:attrNameLst>
                                      </p:cBhvr>
                                      <p:to>
                                        <p:strVal val="visible"/>
                                      </p:to>
                                    </p:set>
                                    <p:animEffect transition="in" filter="wipe(down)">
                                      <p:cBhvr>
                                        <p:cTn dur="500" id="12"/>
                                        <p:tgtEl>
                                          <p:spTgt spid="104882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827"/>
                                        </p:tgtEl>
                                        <p:attrNameLst>
                                          <p:attrName>style.visibility</p:attrName>
                                        </p:attrNameLst>
                                      </p:cBhvr>
                                      <p:to>
                                        <p:strVal val="visible"/>
                                      </p:to>
                                    </p:set>
                                    <p:animEffect transition="in" filter="wipe(down)">
                                      <p:cBhvr>
                                        <p:cTn dur="500" id="17"/>
                                        <p:tgtEl>
                                          <p:spTgt spid="1048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5" grpId="0"/>
      <p:bldP spid="1048826" grpId="0"/>
      <p:bldP spid="10488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944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44"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445" name="文本框 16"/>
          <p:cNvSpPr txBox="1">
            <a:spLocks noChangeAspect="1" noMove="1" noResize="1" noRot="1" noAdjustHandles="1" noEditPoints="1" noChangeArrowheads="1" noChangeShapeType="1" noTextEdit="1"/>
          </p:cNvSpPr>
          <p:nvPr/>
        </p:nvSpPr>
        <p:spPr>
          <a:xfrm>
            <a:off x="864013" y="1376673"/>
            <a:ext cx="1842135" cy="443391"/>
          </a:xfrm>
          <a:prstGeom prst="rect"/>
          <a:blipFill>
            <a:blip xmlns:r="http://schemas.openxmlformats.org/officeDocument/2006/relationships" r:embed="rId1"/>
            <a:stretch>
              <a:fillRect l="-3642" t="-1370" b="-20548"/>
            </a:stretch>
          </a:blipFill>
        </p:spPr>
        <p:txBody>
          <a:bodyPr/>
          <a:p>
            <a:r>
              <a:rPr altLang="en-US" lang="zh-CN">
                <a:noFill/>
              </a:rPr>
              <a:t> </a:t>
            </a:r>
          </a:p>
        </p:txBody>
      </p:sp>
      <p:sp>
        <p:nvSpPr>
          <p:cNvPr id="1049446" name="矩形 63"/>
          <p:cNvSpPr>
            <a:spLocks noChangeAspect="1" noMove="1" noResize="1" noRot="1" noAdjustHandles="1" noEditPoints="1" noChangeArrowheads="1" noChangeShapeType="1" noTextEdit="1"/>
          </p:cNvSpPr>
          <p:nvPr/>
        </p:nvSpPr>
        <p:spPr>
          <a:xfrm>
            <a:off x="5389120" y="450402"/>
            <a:ext cx="3083946" cy="1271951"/>
          </a:xfrm>
          <a:prstGeom prst="rect"/>
          <a:blipFill>
            <a:blip xmlns:r="http://schemas.openxmlformats.org/officeDocument/2006/relationships" r:embed="rId2"/>
            <a:stretch>
              <a:fillRect/>
            </a:stretch>
          </a:blipFill>
        </p:spPr>
        <p:txBody>
          <a:bodyPr/>
          <a:p>
            <a:r>
              <a:rPr altLang="en-US" lang="zh-CN">
                <a:noFill/>
              </a:rPr>
              <a:t> </a:t>
            </a:r>
          </a:p>
        </p:txBody>
      </p:sp>
      <p:sp>
        <p:nvSpPr>
          <p:cNvPr id="1049447" name="文本框 79"/>
          <p:cNvSpPr txBox="1"/>
          <p:nvPr/>
        </p:nvSpPr>
        <p:spPr>
          <a:xfrm>
            <a:off x="1275570" y="2205279"/>
            <a:ext cx="1322764"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No peak</a:t>
            </a:r>
            <a:endParaRPr altLang="en-US" dirty="0" sz="2000" lang="zh-CN" smtClean="0">
              <a:latin typeface="Arial" panose="020B0604020202020204" pitchFamily="34" charset="0"/>
              <a:cs typeface="Arial" panose="020B0604020202020204" pitchFamily="34" charset="0"/>
            </a:endParaRPr>
          </a:p>
        </p:txBody>
      </p:sp>
      <p:sp>
        <p:nvSpPr>
          <p:cNvPr id="1049448" name="文本框 80"/>
          <p:cNvSpPr txBox="1"/>
          <p:nvPr/>
        </p:nvSpPr>
        <p:spPr>
          <a:xfrm>
            <a:off x="431659" y="2893315"/>
            <a:ext cx="3275713" cy="1015663"/>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Signal attenuation in pass band is relatively large </a:t>
            </a:r>
            <a:r>
              <a:rPr altLang="en-US" dirty="0" sz="2000" lang="zh-CN" smtClean="0">
                <a:latin typeface="宋体" panose="02010600030101010101" pitchFamily="2" charset="-122"/>
                <a:ea typeface="宋体" panose="02010600030101010101" pitchFamily="2" charset="-122"/>
                <a:cs typeface="Arial" panose="020B0604020202020204" pitchFamily="34" charset="0"/>
              </a:rPr>
              <a:t>通带信号衰减较大</a:t>
            </a:r>
          </a:p>
        </p:txBody>
      </p:sp>
      <p:sp>
        <p:nvSpPr>
          <p:cNvPr id="1049449" name="文本框 81"/>
          <p:cNvSpPr txBox="1"/>
          <p:nvPr/>
        </p:nvSpPr>
        <p:spPr>
          <a:xfrm>
            <a:off x="451490" y="4326041"/>
            <a:ext cx="3060629" cy="707886"/>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Smaller Q, higher signal attenuation</a:t>
            </a:r>
            <a:endParaRPr altLang="en-US" dirty="0" sz="2000"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450" name="文本框 84"/>
          <p:cNvSpPr txBox="1"/>
          <p:nvPr/>
        </p:nvSpPr>
        <p:spPr>
          <a:xfrm>
            <a:off x="485172" y="5418112"/>
            <a:ext cx="3305957" cy="400110"/>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Bessel filter </a:t>
            </a:r>
            <a:r>
              <a:rPr altLang="en-US" dirty="0" sz="2000" lang="zh-CN" smtClean="0">
                <a:latin typeface="宋体" panose="02010600030101010101" pitchFamily="2" charset="-122"/>
                <a:ea typeface="宋体" panose="02010600030101010101" pitchFamily="2" charset="-122"/>
                <a:cs typeface="Arial" panose="020B0604020202020204" pitchFamily="34" charset="0"/>
              </a:rPr>
              <a:t>贝塞尔滤波器</a:t>
            </a:r>
          </a:p>
        </p:txBody>
      </p:sp>
      <p:grpSp>
        <p:nvGrpSpPr>
          <p:cNvPr id="349" name="组合 85"/>
          <p:cNvGrpSpPr/>
          <p:nvPr/>
        </p:nvGrpSpPr>
        <p:grpSpPr>
          <a:xfrm>
            <a:off x="3351327" y="1456519"/>
            <a:ext cx="5740299" cy="4665308"/>
            <a:chOff x="1708748" y="1567141"/>
            <a:chExt cx="5740299" cy="4665308"/>
          </a:xfrm>
        </p:grpSpPr>
        <p:grpSp>
          <p:nvGrpSpPr>
            <p:cNvPr id="350" name="组合 86"/>
            <p:cNvGrpSpPr/>
            <p:nvPr/>
          </p:nvGrpSpPr>
          <p:grpSpPr>
            <a:xfrm>
              <a:off x="1708748" y="1567141"/>
              <a:ext cx="5646640" cy="4665308"/>
              <a:chOff x="2058069" y="1407850"/>
              <a:chExt cx="5646640" cy="4665308"/>
            </a:xfrm>
          </p:grpSpPr>
          <p:grpSp>
            <p:nvGrpSpPr>
              <p:cNvPr id="351" name="组合 107"/>
              <p:cNvGrpSpPr/>
              <p:nvPr/>
            </p:nvGrpSpPr>
            <p:grpSpPr>
              <a:xfrm>
                <a:off x="2058069" y="1407850"/>
                <a:ext cx="5646640" cy="4665308"/>
                <a:chOff x="2282208" y="832497"/>
                <a:chExt cx="5646640" cy="4665308"/>
              </a:xfrm>
            </p:grpSpPr>
            <p:grpSp>
              <p:nvGrpSpPr>
                <p:cNvPr id="352" name="组合 110"/>
                <p:cNvGrpSpPr/>
                <p:nvPr/>
              </p:nvGrpSpPr>
              <p:grpSpPr>
                <a:xfrm>
                  <a:off x="2282208" y="832497"/>
                  <a:ext cx="5646640" cy="4638493"/>
                  <a:chOff x="4642084" y="656187"/>
                  <a:chExt cx="4472547" cy="3674023"/>
                </a:xfrm>
              </p:grpSpPr>
              <p:cxnSp>
                <p:nvCxnSpPr>
                  <p:cNvPr id="3146014" name="直接连接符 119"/>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51" name="矩形 39"/>
                  <p:cNvSpPr>
                    <a:spLocks noChangeAspect="1" noMove="1" noResize="1" noRot="1" noAdjustHandles="1" noEditPoints="1" noChangeArrowheads="1" noChangeShapeType="1" noTextEdit="1"/>
                  </p:cNvSpPr>
                  <p:nvPr/>
                </p:nvSpPr>
                <p:spPr>
                  <a:xfrm>
                    <a:off x="4829342" y="2508593"/>
                    <a:ext cx="401398" cy="292538"/>
                  </a:xfrm>
                  <a:prstGeom prst="rect"/>
                  <a:blipFill>
                    <a:blip xmlns:r="http://schemas.openxmlformats.org/officeDocument/2006/relationships" r:embed="rId3"/>
                    <a:stretch>
                      <a:fillRect/>
                    </a:stretch>
                  </a:blipFill>
                </p:spPr>
                <p:txBody>
                  <a:bodyPr/>
                  <a:p>
                    <a:r>
                      <a:rPr altLang="en-US" lang="zh-CN">
                        <a:noFill/>
                      </a:rPr>
                      <a:t> </a:t>
                    </a:r>
                  </a:p>
                </p:txBody>
              </p:sp>
              <p:grpSp>
                <p:nvGrpSpPr>
                  <p:cNvPr id="353" name="组合 121"/>
                  <p:cNvGrpSpPr/>
                  <p:nvPr/>
                </p:nvGrpSpPr>
                <p:grpSpPr>
                  <a:xfrm>
                    <a:off x="4642084" y="656187"/>
                    <a:ext cx="4472547" cy="3674023"/>
                    <a:chOff x="4221236" y="462307"/>
                    <a:chExt cx="4472547" cy="3674023"/>
                  </a:xfrm>
                </p:grpSpPr>
                <p:cxnSp>
                  <p:nvCxnSpPr>
                    <p:cNvPr id="3146015" name="直接箭头连接符 123"/>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16" name="直接箭头连接符 124"/>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452" name="矩形 53"/>
                    <p:cNvSpPr>
                      <a:spLocks noChangeAspect="1" noMove="1" noResize="1" noRot="1" noAdjustHandles="1" noEditPoints="1" noChangeArrowheads="1" noChangeShapeType="1" noTextEdit="1"/>
                    </p:cNvSpPr>
                    <p:nvPr/>
                  </p:nvSpPr>
                  <p:spPr>
                    <a:xfrm>
                      <a:off x="4221236" y="462307"/>
                      <a:ext cx="1300522" cy="606914"/>
                    </a:xfrm>
                    <a:prstGeom prst="rect"/>
                    <a:blipFill>
                      <a:blip xmlns:r="http://schemas.openxmlformats.org/officeDocument/2006/relationships" r:embed="rId4"/>
                      <a:stretch>
                        <a:fillRect/>
                      </a:stretch>
                    </a:blipFill>
                  </p:spPr>
                  <p:txBody>
                    <a:bodyPr/>
                    <a:p>
                      <a:r>
                        <a:rPr altLang="en-US" lang="zh-CN">
                          <a:noFill/>
                        </a:rPr>
                        <a:t> </a:t>
                      </a:r>
                    </a:p>
                  </p:txBody>
                </p:sp>
                <p:sp>
                  <p:nvSpPr>
                    <p:cNvPr id="1049453" name="矩形 54"/>
                    <p:cNvSpPr>
                      <a:spLocks noChangeAspect="1" noMove="1" noResize="1" noRot="1" noAdjustHandles="1" noEditPoints="1" noChangeArrowheads="1" noChangeShapeType="1" noTextEdit="1"/>
                    </p:cNvSpPr>
                    <p:nvPr/>
                  </p:nvSpPr>
                  <p:spPr>
                    <a:xfrm>
                      <a:off x="8101048" y="2462874"/>
                      <a:ext cx="592735" cy="292538"/>
                    </a:xfrm>
                    <a:prstGeom prst="rect"/>
                    <a:blipFill>
                      <a:blip xmlns:r="http://schemas.openxmlformats.org/officeDocument/2006/relationships" r:embed="rId5"/>
                      <a:stretch>
                        <a:fillRect b="-13115"/>
                      </a:stretch>
                    </a:blipFill>
                  </p:spPr>
                  <p:txBody>
                    <a:bodyPr/>
                    <a:p>
                      <a:r>
                        <a:rPr altLang="en-US" lang="zh-CN">
                          <a:noFill/>
                        </a:rPr>
                        <a:t> </a:t>
                      </a:r>
                    </a:p>
                  </p:txBody>
                </p:sp>
              </p:grpSp>
              <p:sp>
                <p:nvSpPr>
                  <p:cNvPr id="1049454" name="矩形 46"/>
                  <p:cNvSpPr>
                    <a:spLocks noChangeAspect="1" noMove="1" noResize="1" noRot="1" noAdjustHandles="1" noEditPoints="1" noChangeArrowheads="1" noChangeShapeType="1" noTextEdit="1"/>
                  </p:cNvSpPr>
                  <p:nvPr/>
                </p:nvSpPr>
                <p:spPr>
                  <a:xfrm>
                    <a:off x="7201141" y="2606119"/>
                    <a:ext cx="289744" cy="292538"/>
                  </a:xfrm>
                  <a:prstGeom prst="rect"/>
                  <a:blipFill>
                    <a:blip xmlns:r="http://schemas.openxmlformats.org/officeDocument/2006/relationships" r:embed="rId6"/>
                    <a:stretch>
                      <a:fillRect/>
                    </a:stretch>
                  </a:blipFill>
                </p:spPr>
                <p:txBody>
                  <a:bodyPr/>
                  <a:p>
                    <a:r>
                      <a:rPr altLang="en-US" lang="zh-CN">
                        <a:noFill/>
                      </a:rPr>
                      <a:t> </a:t>
                    </a:r>
                  </a:p>
                </p:txBody>
              </p:sp>
            </p:grpSp>
            <p:cxnSp>
              <p:nvCxnSpPr>
                <p:cNvPr id="3146017" name="直接连接符 111"/>
                <p:cNvCxnSpPr>
                  <a:cxnSpLocks/>
                </p:cNvCxnSpPr>
                <p:nvPr/>
              </p:nvCxnSpPr>
              <p:spPr>
                <a:xfrm>
                  <a:off x="2956175" y="3637466"/>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55" name="矩形 112"/>
                <p:cNvSpPr>
                  <a:spLocks noChangeAspect="1" noMove="1" noResize="1" noRot="1" noAdjustHandles="1" noEditPoints="1" noChangeArrowheads="1" noChangeShapeType="1" noTextEdit="1"/>
                </p:cNvSpPr>
                <p:nvPr/>
              </p:nvSpPr>
              <p:spPr>
                <a:xfrm>
                  <a:off x="2425826" y="3434306"/>
                  <a:ext cx="506769" cy="369332"/>
                </a:xfrm>
                <a:prstGeom prst="rect"/>
                <a:blipFill>
                  <a:blip xmlns:r="http://schemas.openxmlformats.org/officeDocument/2006/relationships" r:embed="rId7"/>
                  <a:stretch>
                    <a:fillRect/>
                  </a:stretch>
                </a:blipFill>
              </p:spPr>
              <p:txBody>
                <a:bodyPr/>
                <a:p>
                  <a:r>
                    <a:rPr altLang="en-US" lang="zh-CN">
                      <a:noFill/>
                    </a:rPr>
                    <a:t> </a:t>
                  </a:r>
                </a:p>
              </p:txBody>
            </p:sp>
            <p:cxnSp>
              <p:nvCxnSpPr>
                <p:cNvPr id="3146018" name="直接连接符 113"/>
                <p:cNvCxnSpPr>
                  <a:cxnSpLocks/>
                </p:cNvCxnSpPr>
                <p:nvPr/>
              </p:nvCxnSpPr>
              <p:spPr>
                <a:xfrm>
                  <a:off x="5519256"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19" name="直接连接符 114"/>
                <p:cNvCxnSpPr>
                  <a:cxnSpLocks/>
                </p:cNvCxnSpPr>
                <p:nvPr/>
              </p:nvCxnSpPr>
              <p:spPr>
                <a:xfrm>
                  <a:off x="4582594"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56" name="矩形 59"/>
                <p:cNvSpPr>
                  <a:spLocks noChangeAspect="1" noMove="1" noResize="1" noRot="1" noAdjustHandles="1" noEditPoints="1" noChangeArrowheads="1" noChangeShapeType="1" noTextEdit="1"/>
                </p:cNvSpPr>
                <p:nvPr/>
              </p:nvSpPr>
              <p:spPr>
                <a:xfrm>
                  <a:off x="4155193" y="3322224"/>
                  <a:ext cx="487634" cy="369332"/>
                </a:xfrm>
                <a:prstGeom prst="rect"/>
                <a:blipFill>
                  <a:blip xmlns:r="http://schemas.openxmlformats.org/officeDocument/2006/relationships" r:embed="rId8"/>
                  <a:stretch>
                    <a:fillRect t="-8197" r="-10000" b="-24590"/>
                  </a:stretch>
                </a:blipFill>
              </p:spPr>
              <p:txBody>
                <a:bodyPr/>
                <a:p>
                  <a:r>
                    <a:rPr altLang="en-US" lang="zh-CN">
                      <a:noFill/>
                    </a:rPr>
                    <a:t> </a:t>
                  </a:r>
                </a:p>
              </p:txBody>
            </p:sp>
            <p:cxnSp>
              <p:nvCxnSpPr>
                <p:cNvPr id="3146020" name="直接连接符 116"/>
                <p:cNvCxnSpPr>
                  <a:cxnSpLocks/>
                </p:cNvCxnSpPr>
                <p:nvPr/>
              </p:nvCxnSpPr>
              <p:spPr>
                <a:xfrm>
                  <a:off x="6425093" y="1885308"/>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57" name="矩形 61"/>
                <p:cNvSpPr>
                  <a:spLocks noChangeAspect="1" noMove="1" noResize="1" noRot="1" noAdjustHandles="1" noEditPoints="1" noChangeArrowheads="1" noChangeShapeType="1" noTextEdit="1"/>
                </p:cNvSpPr>
                <p:nvPr/>
              </p:nvSpPr>
              <p:spPr>
                <a:xfrm>
                  <a:off x="6319550" y="3322224"/>
                  <a:ext cx="494046" cy="369332"/>
                </a:xfrm>
                <a:prstGeom prst="rect"/>
                <a:blipFill>
                  <a:blip xmlns:r="http://schemas.openxmlformats.org/officeDocument/2006/relationships" r:embed="rId9"/>
                  <a:stretch>
                    <a:fillRect/>
                  </a:stretch>
                </a:blipFill>
              </p:spPr>
              <p:txBody>
                <a:bodyPr/>
                <a:p>
                  <a:r>
                    <a:rPr altLang="en-US" lang="zh-CN">
                      <a:noFill/>
                    </a:rPr>
                    <a:t> </a:t>
                  </a:r>
                </a:p>
              </p:txBody>
            </p:sp>
            <p:sp>
              <p:nvSpPr>
                <p:cNvPr id="1049458" name="矩形 62"/>
                <p:cNvSpPr>
                  <a:spLocks noChangeAspect="1" noMove="1" noResize="1" noRot="1" noAdjustHandles="1" noEditPoints="1" noChangeArrowheads="1" noChangeShapeType="1" noTextEdit="1"/>
                </p:cNvSpPr>
                <p:nvPr/>
              </p:nvSpPr>
              <p:spPr>
                <a:xfrm>
                  <a:off x="5239839" y="5038398"/>
                  <a:ext cx="1280145" cy="369332"/>
                </a:xfrm>
                <a:prstGeom prst="rect"/>
                <a:blipFill>
                  <a:blip xmlns:r="http://schemas.openxmlformats.org/officeDocument/2006/relationships" r:embed="rId10"/>
                  <a:stretch>
                    <a:fillRect l="-952" t="-8197" b="-24590"/>
                  </a:stretch>
                </a:blipFill>
              </p:spPr>
              <p:txBody>
                <a:bodyPr/>
                <a:p>
                  <a:r>
                    <a:rPr altLang="en-US" lang="zh-CN">
                      <a:noFill/>
                    </a:rPr>
                    <a:t> </a:t>
                  </a:r>
                </a:p>
              </p:txBody>
            </p:sp>
          </p:grpSp>
          <p:cxnSp>
            <p:nvCxnSpPr>
              <p:cNvPr id="3146021" name="直接连接符 108"/>
              <p:cNvCxnSpPr>
                <a:cxnSpLocks/>
              </p:cNvCxnSpPr>
              <p:nvPr/>
            </p:nvCxnSpPr>
            <p:spPr>
              <a:xfrm>
                <a:off x="2685135" y="3193965"/>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22" name="直接连接符 109"/>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459" name="矩形 87"/>
            <p:cNvSpPr>
              <a:spLocks noChangeAspect="1" noMove="1" noResize="1" noRot="1" noAdjustHandles="1" noEditPoints="1" noChangeArrowheads="1" noChangeShapeType="1" noTextEdit="1"/>
            </p:cNvSpPr>
            <p:nvPr/>
          </p:nvSpPr>
          <p:spPr>
            <a:xfrm>
              <a:off x="1875946" y="2390675"/>
              <a:ext cx="506769" cy="369332"/>
            </a:xfrm>
            <a:prstGeom prst="rect"/>
            <a:blipFill>
              <a:blip xmlns:r="http://schemas.openxmlformats.org/officeDocument/2006/relationships" r:embed="rId11"/>
              <a:stretch>
                <a:fillRect/>
              </a:stretch>
            </a:blipFill>
          </p:spPr>
          <p:txBody>
            <a:bodyPr/>
            <a:p>
              <a:r>
                <a:rPr altLang="en-US" lang="zh-CN">
                  <a:noFill/>
                </a:rPr>
                <a:t> </a:t>
              </a:r>
            </a:p>
          </p:txBody>
        </p:sp>
        <p:sp>
          <p:nvSpPr>
            <p:cNvPr id="1049460" name="矩形 88"/>
            <p:cNvSpPr>
              <a:spLocks noChangeAspect="1" noMove="1" noResize="1" noRot="1" noAdjustHandles="1" noEditPoints="1" noChangeArrowheads="1" noChangeShapeType="1" noTextEdit="1"/>
            </p:cNvSpPr>
            <p:nvPr/>
          </p:nvSpPr>
          <p:spPr>
            <a:xfrm>
              <a:off x="1857308" y="3148249"/>
              <a:ext cx="506769" cy="369332"/>
            </a:xfrm>
            <a:prstGeom prst="rect"/>
            <a:blipFill>
              <a:blip xmlns:r="http://schemas.openxmlformats.org/officeDocument/2006/relationships" r:embed="rId12"/>
              <a:stretch>
                <a:fillRect/>
              </a:stretch>
            </a:blipFill>
          </p:spPr>
          <p:txBody>
            <a:bodyPr/>
            <a:p>
              <a:r>
                <a:rPr altLang="en-US" lang="zh-CN">
                  <a:noFill/>
                </a:rPr>
                <a:t> </a:t>
              </a:r>
            </a:p>
          </p:txBody>
        </p:sp>
        <p:sp>
          <p:nvSpPr>
            <p:cNvPr id="1049461" name="任意多边形 89"/>
            <p:cNvSpPr/>
            <p:nvPr/>
          </p:nvSpPr>
          <p:spPr>
            <a:xfrm>
              <a:off x="4017196" y="3980358"/>
              <a:ext cx="1921267" cy="1896501"/>
            </a:xfrm>
            <a:custGeom>
              <a:avLst/>
              <a:gdLst>
                <a:gd name="connsiteX0" fmla="*/ 0 w 1921267"/>
                <a:gd name="connsiteY0" fmla="*/ 129346 h 1896501"/>
                <a:gd name="connsiteX1" fmla="*/ 488022 w 1921267"/>
                <a:gd name="connsiteY1" fmla="*/ 98524 h 1896501"/>
                <a:gd name="connsiteX2" fmla="*/ 688368 w 1921267"/>
                <a:gd name="connsiteY2" fmla="*/ 52290 h 1896501"/>
                <a:gd name="connsiteX3" fmla="*/ 827070 w 1921267"/>
                <a:gd name="connsiteY3" fmla="*/ 919 h 1896501"/>
                <a:gd name="connsiteX4" fmla="*/ 904126 w 1921267"/>
                <a:gd name="connsiteY4" fmla="*/ 98524 h 1896501"/>
                <a:gd name="connsiteX5" fmla="*/ 1130157 w 1921267"/>
                <a:gd name="connsiteY5" fmla="*/ 473531 h 1896501"/>
                <a:gd name="connsiteX6" fmla="*/ 1921267 w 1921267"/>
                <a:gd name="connsiteY6" fmla="*/ 1896501 h 18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1267" h="1896501">
                  <a:moveTo>
                    <a:pt x="0" y="129346"/>
                  </a:moveTo>
                  <a:cubicBezTo>
                    <a:pt x="186647" y="120356"/>
                    <a:pt x="373294" y="111367"/>
                    <a:pt x="488022" y="98524"/>
                  </a:cubicBezTo>
                  <a:cubicBezTo>
                    <a:pt x="602750" y="85681"/>
                    <a:pt x="631860" y="68557"/>
                    <a:pt x="688368" y="52290"/>
                  </a:cubicBezTo>
                  <a:cubicBezTo>
                    <a:pt x="744876" y="36023"/>
                    <a:pt x="791110" y="-6787"/>
                    <a:pt x="827070" y="919"/>
                  </a:cubicBezTo>
                  <a:cubicBezTo>
                    <a:pt x="863030" y="8625"/>
                    <a:pt x="853612" y="19755"/>
                    <a:pt x="904126" y="98524"/>
                  </a:cubicBezTo>
                  <a:cubicBezTo>
                    <a:pt x="954640" y="177293"/>
                    <a:pt x="960634" y="173868"/>
                    <a:pt x="1130157" y="473531"/>
                  </a:cubicBezTo>
                  <a:cubicBezTo>
                    <a:pt x="1299680" y="773194"/>
                    <a:pt x="1610473" y="1334847"/>
                    <a:pt x="1921267" y="1896501"/>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2" name="矩形 90"/>
            <p:cNvSpPr>
              <a:spLocks noChangeAspect="1" noMove="1" noResize="1" noRot="1" noAdjustHandles="1" noEditPoints="1" noChangeArrowheads="1" noChangeShapeType="1" noTextEdit="1"/>
            </p:cNvSpPr>
            <p:nvPr/>
          </p:nvSpPr>
          <p:spPr>
            <a:xfrm>
              <a:off x="4310558" y="4813751"/>
              <a:ext cx="1040613" cy="369332"/>
            </a:xfrm>
            <a:prstGeom prst="rect"/>
            <a:blipFill>
              <a:blip xmlns:r="http://schemas.openxmlformats.org/officeDocument/2006/relationships" r:embed="rId13"/>
              <a:stretch>
                <a:fillRect b="-10000"/>
              </a:stretch>
            </a:blipFill>
          </p:spPr>
          <p:txBody>
            <a:bodyPr/>
            <a:p>
              <a:r>
                <a:rPr altLang="en-US" lang="zh-CN">
                  <a:noFill/>
                </a:rPr>
                <a:t> </a:t>
              </a:r>
            </a:p>
          </p:txBody>
        </p:sp>
        <p:cxnSp>
          <p:nvCxnSpPr>
            <p:cNvPr id="3146023" name="直接连接符 91"/>
            <p:cNvCxnSpPr>
              <a:cxnSpLocks/>
              <a:endCxn id="1049462" idx="0"/>
            </p:cNvCxnSpPr>
            <p:nvPr/>
          </p:nvCxnSpPr>
          <p:spPr>
            <a:xfrm flipH="1">
              <a:off x="4830865" y="4412793"/>
              <a:ext cx="268891" cy="400958"/>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63" name="矩形 92"/>
            <p:cNvSpPr>
              <a:spLocks noChangeAspect="1" noMove="1" noResize="1" noRot="1" noAdjustHandles="1" noEditPoints="1" noChangeArrowheads="1" noChangeShapeType="1" noTextEdit="1"/>
            </p:cNvSpPr>
            <p:nvPr/>
          </p:nvSpPr>
          <p:spPr>
            <a:xfrm>
              <a:off x="5891321" y="3436645"/>
              <a:ext cx="1149108" cy="369332"/>
            </a:xfrm>
            <a:prstGeom prst="rect"/>
            <a:blipFill>
              <a:blip xmlns:r="http://schemas.openxmlformats.org/officeDocument/2006/relationships" r:embed="rId14"/>
              <a:stretch>
                <a:fillRect b="-10000"/>
              </a:stretch>
            </a:blipFill>
          </p:spPr>
          <p:txBody>
            <a:bodyPr/>
            <a:p>
              <a:r>
                <a:rPr altLang="en-US" lang="zh-CN">
                  <a:noFill/>
                </a:rPr>
                <a:t> </a:t>
              </a:r>
            </a:p>
          </p:txBody>
        </p:sp>
        <p:cxnSp>
          <p:nvCxnSpPr>
            <p:cNvPr id="3146024" name="直接连接符 93"/>
            <p:cNvCxnSpPr>
              <a:cxnSpLocks/>
            </p:cNvCxnSpPr>
            <p:nvPr/>
          </p:nvCxnSpPr>
          <p:spPr>
            <a:xfrm flipH="1">
              <a:off x="5289034" y="3685541"/>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64" name="矩形 94"/>
            <p:cNvSpPr>
              <a:spLocks noChangeAspect="1" noMove="1" noResize="1" noRot="1" noAdjustHandles="1" noEditPoints="1" noChangeArrowheads="1" noChangeShapeType="1" noTextEdit="1"/>
            </p:cNvSpPr>
            <p:nvPr/>
          </p:nvSpPr>
          <p:spPr>
            <a:xfrm>
              <a:off x="5851633" y="2705254"/>
              <a:ext cx="1149108" cy="369332"/>
            </a:xfrm>
            <a:prstGeom prst="rect"/>
            <a:blipFill>
              <a:blip xmlns:r="http://schemas.openxmlformats.org/officeDocument/2006/relationships" r:embed="rId15"/>
              <a:stretch>
                <a:fillRect b="-10000"/>
              </a:stretch>
            </a:blipFill>
          </p:spPr>
          <p:txBody>
            <a:bodyPr/>
            <a:p>
              <a:r>
                <a:rPr altLang="en-US" lang="zh-CN">
                  <a:noFill/>
                </a:rPr>
                <a:t> </a:t>
              </a:r>
            </a:p>
          </p:txBody>
        </p:sp>
        <p:cxnSp>
          <p:nvCxnSpPr>
            <p:cNvPr id="3146025" name="直接连接符 95"/>
            <p:cNvCxnSpPr>
              <a:cxnSpLocks/>
            </p:cNvCxnSpPr>
            <p:nvPr/>
          </p:nvCxnSpPr>
          <p:spPr>
            <a:xfrm flipH="1">
              <a:off x="5249346" y="2954150"/>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354" name="组合 96"/>
            <p:cNvGrpSpPr/>
            <p:nvPr/>
          </p:nvGrpSpPr>
          <p:grpSpPr>
            <a:xfrm>
              <a:off x="6138792" y="5264470"/>
              <a:ext cx="1310255" cy="823107"/>
              <a:chOff x="6791556" y="296862"/>
              <a:chExt cx="1310255" cy="823107"/>
            </a:xfrm>
          </p:grpSpPr>
          <p:sp>
            <p:nvSpPr>
              <p:cNvPr id="1049465" name="文本框 105"/>
              <p:cNvSpPr txBox="1"/>
              <p:nvPr/>
            </p:nvSpPr>
            <p:spPr bwMode="auto">
              <a:xfrm>
                <a:off x="6791556" y="296862"/>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6026" name="直接箭头连接符 106"/>
              <p:cNvCxnSpPr>
                <a:cxnSpLocks/>
              </p:cNvCxnSpPr>
              <p:nvPr/>
            </p:nvCxnSpPr>
            <p:spPr>
              <a:xfrm flipV="1">
                <a:off x="6891659" y="646882"/>
                <a:ext cx="301675" cy="473087"/>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466" name="任意多边形 97"/>
            <p:cNvSpPr/>
            <p:nvPr/>
          </p:nvSpPr>
          <p:spPr>
            <a:xfrm>
              <a:off x="4036119" y="4125433"/>
              <a:ext cx="2037198" cy="1990414"/>
            </a:xfrm>
            <a:custGeom>
              <a:avLst/>
              <a:gdLst>
                <a:gd name="connsiteX0" fmla="*/ 0 w 2037198"/>
                <a:gd name="connsiteY0" fmla="*/ 0 h 1990414"/>
                <a:gd name="connsiteX1" fmla="*/ 480592 w 2037198"/>
                <a:gd name="connsiteY1" fmla="*/ 110578 h 1990414"/>
                <a:gd name="connsiteX2" fmla="*/ 1024979 w 2037198"/>
                <a:gd name="connsiteY2" fmla="*/ 506109 h 1990414"/>
                <a:gd name="connsiteX3" fmla="*/ 1765005 w 2037198"/>
                <a:gd name="connsiteY3" fmla="*/ 1539594 h 1990414"/>
                <a:gd name="connsiteX4" fmla="*/ 2037198 w 2037198"/>
                <a:gd name="connsiteY4" fmla="*/ 1990414 h 199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198" h="1990414">
                  <a:moveTo>
                    <a:pt x="0" y="0"/>
                  </a:moveTo>
                  <a:cubicBezTo>
                    <a:pt x="154881" y="13113"/>
                    <a:pt x="309762" y="26227"/>
                    <a:pt x="480592" y="110578"/>
                  </a:cubicBezTo>
                  <a:cubicBezTo>
                    <a:pt x="651422" y="194929"/>
                    <a:pt x="810910" y="267940"/>
                    <a:pt x="1024979" y="506109"/>
                  </a:cubicBezTo>
                  <a:cubicBezTo>
                    <a:pt x="1239048" y="744278"/>
                    <a:pt x="1596302" y="1292210"/>
                    <a:pt x="1765005" y="1539594"/>
                  </a:cubicBezTo>
                  <a:cubicBezTo>
                    <a:pt x="1933708" y="1786978"/>
                    <a:pt x="1985453" y="1888696"/>
                    <a:pt x="2037198" y="1990414"/>
                  </a:cubicBezTo>
                </a:path>
              </a:pathLst>
            </a:custGeom>
            <a:noFill/>
            <a:ln w="28575">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7" name="矩形 98"/>
            <p:cNvSpPr>
              <a:spLocks noChangeAspect="1" noMove="1" noResize="1" noRot="1" noAdjustHandles="1" noEditPoints="1" noChangeArrowheads="1" noChangeShapeType="1" noTextEdit="1"/>
            </p:cNvSpPr>
            <p:nvPr/>
          </p:nvSpPr>
          <p:spPr>
            <a:xfrm>
              <a:off x="3492565" y="4597531"/>
              <a:ext cx="1040613" cy="369332"/>
            </a:xfrm>
            <a:prstGeom prst="rect"/>
            <a:blipFill>
              <a:blip xmlns:r="http://schemas.openxmlformats.org/officeDocument/2006/relationships" r:embed="rId16"/>
              <a:stretch>
                <a:fillRect l="-1170" t="-8197" b="-24590"/>
              </a:stretch>
            </a:blipFill>
          </p:spPr>
          <p:txBody>
            <a:bodyPr/>
            <a:p>
              <a:r>
                <a:rPr altLang="en-US" lang="zh-CN">
                  <a:noFill/>
                </a:rPr>
                <a:t> </a:t>
              </a:r>
            </a:p>
          </p:txBody>
        </p:sp>
        <p:cxnSp>
          <p:nvCxnSpPr>
            <p:cNvPr id="3146027" name="直接连接符 99"/>
            <p:cNvCxnSpPr>
              <a:cxnSpLocks/>
            </p:cNvCxnSpPr>
            <p:nvPr/>
          </p:nvCxnSpPr>
          <p:spPr>
            <a:xfrm flipH="1">
              <a:off x="4392403" y="4446430"/>
              <a:ext cx="405457" cy="271935"/>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68" name="任意多边形 100"/>
            <p:cNvSpPr/>
            <p:nvPr/>
          </p:nvSpPr>
          <p:spPr>
            <a:xfrm flipH="1">
              <a:off x="4188890" y="4121218"/>
              <a:ext cx="1736956" cy="1764630"/>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8" name="直接连接符 101"/>
            <p:cNvCxnSpPr>
              <a:cxnSpLocks/>
            </p:cNvCxnSpPr>
            <p:nvPr/>
          </p:nvCxnSpPr>
          <p:spPr>
            <a:xfrm flipH="1" flipV="1">
              <a:off x="5911211" y="5851034"/>
              <a:ext cx="227598" cy="3802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69" name="任意多边形 102"/>
            <p:cNvSpPr/>
            <p:nvPr/>
          </p:nvSpPr>
          <p:spPr>
            <a:xfrm>
              <a:off x="3932537" y="2604877"/>
              <a:ext cx="2203443" cy="3611410"/>
            </a:xfrm>
            <a:custGeom>
              <a:avLst/>
              <a:gdLst>
                <a:gd name="connsiteX0" fmla="*/ 2106202 w 2106202"/>
                <a:gd name="connsiteY0" fmla="*/ 3611410 h 3611410"/>
                <a:gd name="connsiteX1" fmla="*/ 1844211 w 2106202"/>
                <a:gd name="connsiteY1" fmla="*/ 3041194 h 3611410"/>
                <a:gd name="connsiteX2" fmla="*/ 1530849 w 2106202"/>
                <a:gd name="connsiteY2" fmla="*/ 2039464 h 3611410"/>
                <a:gd name="connsiteX3" fmla="*/ 1186665 w 2106202"/>
                <a:gd name="connsiteY3" fmla="*/ 667864 h 3611410"/>
                <a:gd name="connsiteX4" fmla="*/ 965770 w 2106202"/>
                <a:gd name="connsiteY4" fmla="*/ 44 h 3611410"/>
                <a:gd name="connsiteX5" fmla="*/ 724328 w 2106202"/>
                <a:gd name="connsiteY5" fmla="*/ 637041 h 3611410"/>
                <a:gd name="connsiteX6" fmla="*/ 431514 w 2106202"/>
                <a:gd name="connsiteY6" fmla="*/ 1217531 h 3611410"/>
                <a:gd name="connsiteX7" fmla="*/ 0 w 2106202"/>
                <a:gd name="connsiteY7" fmla="*/ 1515482 h 361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6202" h="3611410">
                  <a:moveTo>
                    <a:pt x="2106202" y="3611410"/>
                  </a:moveTo>
                  <a:cubicBezTo>
                    <a:pt x="2023152" y="3457297"/>
                    <a:pt x="1940103" y="3303185"/>
                    <a:pt x="1844211" y="3041194"/>
                  </a:cubicBezTo>
                  <a:cubicBezTo>
                    <a:pt x="1748319" y="2779203"/>
                    <a:pt x="1640440" y="2435019"/>
                    <a:pt x="1530849" y="2039464"/>
                  </a:cubicBezTo>
                  <a:cubicBezTo>
                    <a:pt x="1421258" y="1643909"/>
                    <a:pt x="1280845" y="1007767"/>
                    <a:pt x="1186665" y="667864"/>
                  </a:cubicBezTo>
                  <a:cubicBezTo>
                    <a:pt x="1092485" y="327961"/>
                    <a:pt x="1042826" y="5181"/>
                    <a:pt x="965770" y="44"/>
                  </a:cubicBezTo>
                  <a:cubicBezTo>
                    <a:pt x="888714" y="-5093"/>
                    <a:pt x="813371" y="434126"/>
                    <a:pt x="724328" y="637041"/>
                  </a:cubicBezTo>
                  <a:cubicBezTo>
                    <a:pt x="635285" y="839956"/>
                    <a:pt x="552235" y="1071124"/>
                    <a:pt x="431514" y="1217531"/>
                  </a:cubicBezTo>
                  <a:cubicBezTo>
                    <a:pt x="310793" y="1363938"/>
                    <a:pt x="155396" y="1439710"/>
                    <a:pt x="0" y="1515482"/>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0" name="任意多边形 103"/>
            <p:cNvSpPr/>
            <p:nvPr/>
          </p:nvSpPr>
          <p:spPr>
            <a:xfrm>
              <a:off x="3975244" y="3363473"/>
              <a:ext cx="2148720" cy="2861157"/>
            </a:xfrm>
            <a:custGeom>
              <a:avLst/>
              <a:gdLst>
                <a:gd name="connsiteX0" fmla="*/ 2101442 w 2101442"/>
                <a:gd name="connsiteY0" fmla="*/ 2861157 h 2861157"/>
                <a:gd name="connsiteX1" fmla="*/ 1778466 w 2101442"/>
                <a:gd name="connsiteY1" fmla="*/ 2202621 h 2861157"/>
                <a:gd name="connsiteX2" fmla="*/ 1237376 w 2101442"/>
                <a:gd name="connsiteY2" fmla="*/ 784881 h 2861157"/>
                <a:gd name="connsiteX3" fmla="*/ 1065401 w 2101442"/>
                <a:gd name="connsiteY3" fmla="*/ 235403 h 2861157"/>
                <a:gd name="connsiteX4" fmla="*/ 939567 w 2101442"/>
                <a:gd name="connsiteY4" fmla="*/ 511 h 2861157"/>
                <a:gd name="connsiteX5" fmla="*/ 738231 w 2101442"/>
                <a:gd name="connsiteY5" fmla="*/ 289931 h 2861157"/>
                <a:gd name="connsiteX6" fmla="*/ 486561 w 2101442"/>
                <a:gd name="connsiteY6" fmla="*/ 566768 h 2861157"/>
                <a:gd name="connsiteX7" fmla="*/ 0 w 2101442"/>
                <a:gd name="connsiteY7" fmla="*/ 751326 h 28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442" h="2861157">
                  <a:moveTo>
                    <a:pt x="2101442" y="2861157"/>
                  </a:moveTo>
                  <a:cubicBezTo>
                    <a:pt x="2011959" y="2704912"/>
                    <a:pt x="1922477" y="2548667"/>
                    <a:pt x="1778466" y="2202621"/>
                  </a:cubicBezTo>
                  <a:cubicBezTo>
                    <a:pt x="1634455" y="1856575"/>
                    <a:pt x="1356220" y="1112751"/>
                    <a:pt x="1237376" y="784881"/>
                  </a:cubicBezTo>
                  <a:cubicBezTo>
                    <a:pt x="1118532" y="457011"/>
                    <a:pt x="1115036" y="366131"/>
                    <a:pt x="1065401" y="235403"/>
                  </a:cubicBezTo>
                  <a:cubicBezTo>
                    <a:pt x="1015766" y="104675"/>
                    <a:pt x="994095" y="-8577"/>
                    <a:pt x="939567" y="511"/>
                  </a:cubicBezTo>
                  <a:cubicBezTo>
                    <a:pt x="885039" y="9599"/>
                    <a:pt x="813732" y="195555"/>
                    <a:pt x="738231" y="289931"/>
                  </a:cubicBezTo>
                  <a:cubicBezTo>
                    <a:pt x="662730" y="384307"/>
                    <a:pt x="609599" y="489869"/>
                    <a:pt x="486561" y="566768"/>
                  </a:cubicBezTo>
                  <a:cubicBezTo>
                    <a:pt x="363522" y="643667"/>
                    <a:pt x="181761" y="697496"/>
                    <a:pt x="0" y="751326"/>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9" name="直接连接符 104"/>
            <p:cNvCxnSpPr>
              <a:cxnSpLocks/>
            </p:cNvCxnSpPr>
            <p:nvPr/>
          </p:nvCxnSpPr>
          <p:spPr>
            <a:xfrm flipH="1">
              <a:off x="2335815" y="4121218"/>
              <a:ext cx="1853075" cy="125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94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75"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476" name="文本框 16"/>
          <p:cNvSpPr txBox="1">
            <a:spLocks noChangeAspect="1" noMove="1" noResize="1" noRot="1" noAdjustHandles="1" noEditPoints="1" noChangeArrowheads="1" noChangeShapeType="1" noTextEdit="1"/>
          </p:cNvSpPr>
          <p:nvPr/>
        </p:nvSpPr>
        <p:spPr>
          <a:xfrm>
            <a:off x="864013" y="1376673"/>
            <a:ext cx="1842135" cy="443391"/>
          </a:xfrm>
          <a:prstGeom prst="rect"/>
          <a:blipFill>
            <a:blip xmlns:r="http://schemas.openxmlformats.org/officeDocument/2006/relationships" r:embed="rId1"/>
            <a:stretch>
              <a:fillRect l="-3642" t="-1370" b="-20548"/>
            </a:stretch>
          </a:blipFill>
        </p:spPr>
        <p:txBody>
          <a:bodyPr/>
          <a:p>
            <a:r>
              <a:rPr altLang="en-US" lang="zh-CN">
                <a:noFill/>
              </a:rPr>
              <a:t> </a:t>
            </a:r>
          </a:p>
        </p:txBody>
      </p:sp>
      <p:sp>
        <p:nvSpPr>
          <p:cNvPr id="1049477" name="矩形 63"/>
          <p:cNvSpPr>
            <a:spLocks noChangeAspect="1" noMove="1" noResize="1" noRot="1" noAdjustHandles="1" noEditPoints="1" noChangeArrowheads="1" noChangeShapeType="1" noTextEdit="1"/>
          </p:cNvSpPr>
          <p:nvPr/>
        </p:nvSpPr>
        <p:spPr>
          <a:xfrm>
            <a:off x="5389120" y="450402"/>
            <a:ext cx="3083946" cy="1271951"/>
          </a:xfrm>
          <a:prstGeom prst="rect"/>
          <a:blipFill>
            <a:blip xmlns:r="http://schemas.openxmlformats.org/officeDocument/2006/relationships" r:embed="rId2"/>
            <a:stretch>
              <a:fillRect/>
            </a:stretch>
          </a:blipFill>
        </p:spPr>
        <p:txBody>
          <a:bodyPr/>
          <a:p>
            <a:r>
              <a:rPr altLang="en-US" lang="zh-CN">
                <a:noFill/>
              </a:rPr>
              <a:t> </a:t>
            </a:r>
          </a:p>
        </p:txBody>
      </p:sp>
      <p:sp>
        <p:nvSpPr>
          <p:cNvPr id="1049478" name="文本框 79"/>
          <p:cNvSpPr txBox="1"/>
          <p:nvPr/>
        </p:nvSpPr>
        <p:spPr>
          <a:xfrm>
            <a:off x="1275570" y="2107150"/>
            <a:ext cx="1322764"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No peak</a:t>
            </a:r>
            <a:endParaRPr altLang="en-US" dirty="0" sz="2000" lang="zh-CN" smtClean="0">
              <a:latin typeface="Arial" panose="020B0604020202020204" pitchFamily="34" charset="0"/>
              <a:cs typeface="Arial" panose="020B0604020202020204" pitchFamily="34" charset="0"/>
            </a:endParaRPr>
          </a:p>
        </p:txBody>
      </p:sp>
      <p:sp>
        <p:nvSpPr>
          <p:cNvPr id="1049479" name="文本框 80"/>
          <p:cNvSpPr txBox="1"/>
          <p:nvPr/>
        </p:nvSpPr>
        <p:spPr>
          <a:xfrm>
            <a:off x="432652" y="2715946"/>
            <a:ext cx="3275713" cy="1015663"/>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Signal attenuation in pass band is relatively large </a:t>
            </a:r>
            <a:r>
              <a:rPr altLang="en-US" dirty="0" sz="2000" lang="zh-CN" smtClean="0">
                <a:latin typeface="宋体" panose="02010600030101010101" pitchFamily="2" charset="-122"/>
                <a:ea typeface="宋体" panose="02010600030101010101" pitchFamily="2" charset="-122"/>
                <a:cs typeface="Arial" panose="020B0604020202020204" pitchFamily="34" charset="0"/>
              </a:rPr>
              <a:t>通带信号衰减较大</a:t>
            </a:r>
            <a:r>
              <a:rPr altLang="zh-CN" dirty="0" sz="2000" lang="en-US" smtClean="0">
                <a:latin typeface="宋体" panose="02010600030101010101" pitchFamily="2" charset="-122"/>
                <a:ea typeface="宋体" panose="02010600030101010101" pitchFamily="2" charset="-122"/>
                <a:cs typeface="Arial" panose="020B0604020202020204" pitchFamily="34" charset="0"/>
              </a:rPr>
              <a:t> </a:t>
            </a:r>
            <a:endParaRPr altLang="en-US" dirty="0" sz="2000"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480" name="文本框 81"/>
          <p:cNvSpPr txBox="1"/>
          <p:nvPr/>
        </p:nvSpPr>
        <p:spPr>
          <a:xfrm>
            <a:off x="460633" y="5242459"/>
            <a:ext cx="3060629" cy="1015663"/>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Maximum flat filter /Butterworth filter </a:t>
            </a:r>
            <a:r>
              <a:rPr altLang="en-US" dirty="0" sz="2000" lang="zh-CN" smtClean="0">
                <a:latin typeface="宋体" panose="02010600030101010101" pitchFamily="2" charset="-122"/>
                <a:ea typeface="宋体" panose="02010600030101010101" pitchFamily="2" charset="-122"/>
                <a:cs typeface="Arial" panose="020B0604020202020204" pitchFamily="34" charset="0"/>
              </a:rPr>
              <a:t>最大平坦</a:t>
            </a:r>
            <a:r>
              <a:rPr altLang="zh-CN" dirty="0" sz="2000" lang="en-US" smtClean="0">
                <a:latin typeface="宋体" panose="02010600030101010101" pitchFamily="2" charset="-122"/>
                <a:ea typeface="宋体" panose="02010600030101010101" pitchFamily="2" charset="-122"/>
                <a:cs typeface="Arial" panose="020B0604020202020204" pitchFamily="34" charset="0"/>
              </a:rPr>
              <a:t>/</a:t>
            </a:r>
            <a:r>
              <a:rPr altLang="en-US" dirty="0" sz="2000" lang="zh-CN" smtClean="0">
                <a:latin typeface="宋体" panose="02010600030101010101" pitchFamily="2" charset="-122"/>
                <a:ea typeface="宋体" panose="02010600030101010101" pitchFamily="2" charset="-122"/>
                <a:cs typeface="Arial" panose="020B0604020202020204" pitchFamily="34" charset="0"/>
              </a:rPr>
              <a:t>巴特沃斯滤波器</a:t>
            </a:r>
          </a:p>
        </p:txBody>
      </p:sp>
      <p:sp>
        <p:nvSpPr>
          <p:cNvPr id="1049481" name="文本框 83"/>
          <p:cNvSpPr txBox="1"/>
          <p:nvPr/>
        </p:nvSpPr>
        <p:spPr>
          <a:xfrm>
            <a:off x="218021" y="4011510"/>
            <a:ext cx="3545614" cy="1015663"/>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Amplitude-frequency characteristic is flattest </a:t>
            </a:r>
            <a:r>
              <a:rPr altLang="en-US" dirty="0" sz="2000" lang="zh-CN" smtClean="0">
                <a:latin typeface="宋体" panose="02010600030101010101" pitchFamily="2" charset="-122"/>
                <a:ea typeface="宋体" panose="02010600030101010101" pitchFamily="2" charset="-122"/>
                <a:cs typeface="Arial" panose="020B0604020202020204" pitchFamily="34" charset="0"/>
              </a:rPr>
              <a:t>幅频特性最平坦</a:t>
            </a:r>
          </a:p>
        </p:txBody>
      </p:sp>
      <p:grpSp>
        <p:nvGrpSpPr>
          <p:cNvPr id="358" name="组合 84"/>
          <p:cNvGrpSpPr/>
          <p:nvPr/>
        </p:nvGrpSpPr>
        <p:grpSpPr>
          <a:xfrm>
            <a:off x="3351327" y="1456519"/>
            <a:ext cx="5740299" cy="4665308"/>
            <a:chOff x="1708748" y="1567141"/>
            <a:chExt cx="5740299" cy="4665308"/>
          </a:xfrm>
        </p:grpSpPr>
        <p:grpSp>
          <p:nvGrpSpPr>
            <p:cNvPr id="359" name="组合 85"/>
            <p:cNvGrpSpPr/>
            <p:nvPr/>
          </p:nvGrpSpPr>
          <p:grpSpPr>
            <a:xfrm>
              <a:off x="1708748" y="1567141"/>
              <a:ext cx="5646640" cy="4665308"/>
              <a:chOff x="2058069" y="1407850"/>
              <a:chExt cx="5646640" cy="4665308"/>
            </a:xfrm>
          </p:grpSpPr>
          <p:grpSp>
            <p:nvGrpSpPr>
              <p:cNvPr id="360" name="组合 106"/>
              <p:cNvGrpSpPr/>
              <p:nvPr/>
            </p:nvGrpSpPr>
            <p:grpSpPr>
              <a:xfrm>
                <a:off x="2058069" y="1407850"/>
                <a:ext cx="5646640" cy="4665308"/>
                <a:chOff x="2282208" y="832497"/>
                <a:chExt cx="5646640" cy="4665308"/>
              </a:xfrm>
            </p:grpSpPr>
            <p:grpSp>
              <p:nvGrpSpPr>
                <p:cNvPr id="361" name="组合 109"/>
                <p:cNvGrpSpPr/>
                <p:nvPr/>
              </p:nvGrpSpPr>
              <p:grpSpPr>
                <a:xfrm>
                  <a:off x="2282208" y="832497"/>
                  <a:ext cx="5646640" cy="4638493"/>
                  <a:chOff x="4642084" y="656187"/>
                  <a:chExt cx="4472547" cy="3674023"/>
                </a:xfrm>
              </p:grpSpPr>
              <p:cxnSp>
                <p:nvCxnSpPr>
                  <p:cNvPr id="3146030" name="直接连接符 118"/>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82" name="矩形 39"/>
                  <p:cNvSpPr>
                    <a:spLocks noChangeAspect="1" noMove="1" noResize="1" noRot="1" noAdjustHandles="1" noEditPoints="1" noChangeArrowheads="1" noChangeShapeType="1" noTextEdit="1"/>
                  </p:cNvSpPr>
                  <p:nvPr/>
                </p:nvSpPr>
                <p:spPr>
                  <a:xfrm>
                    <a:off x="4829342" y="2508593"/>
                    <a:ext cx="401398" cy="292538"/>
                  </a:xfrm>
                  <a:prstGeom prst="rect"/>
                  <a:blipFill>
                    <a:blip xmlns:r="http://schemas.openxmlformats.org/officeDocument/2006/relationships" r:embed="rId3"/>
                    <a:stretch>
                      <a:fillRect/>
                    </a:stretch>
                  </a:blipFill>
                </p:spPr>
                <p:txBody>
                  <a:bodyPr/>
                  <a:p>
                    <a:r>
                      <a:rPr altLang="en-US" lang="zh-CN">
                        <a:noFill/>
                      </a:rPr>
                      <a:t> </a:t>
                    </a:r>
                  </a:p>
                </p:txBody>
              </p:sp>
              <p:grpSp>
                <p:nvGrpSpPr>
                  <p:cNvPr id="362" name="组合 120"/>
                  <p:cNvGrpSpPr/>
                  <p:nvPr/>
                </p:nvGrpSpPr>
                <p:grpSpPr>
                  <a:xfrm>
                    <a:off x="4642084" y="656187"/>
                    <a:ext cx="4472547" cy="3674023"/>
                    <a:chOff x="4221236" y="462307"/>
                    <a:chExt cx="4472547" cy="3674023"/>
                  </a:xfrm>
                </p:grpSpPr>
                <p:cxnSp>
                  <p:nvCxnSpPr>
                    <p:cNvPr id="3146031" name="直接箭头连接符 122"/>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32" name="直接箭头连接符 123"/>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483" name="矩形 53"/>
                    <p:cNvSpPr>
                      <a:spLocks noChangeAspect="1" noMove="1" noResize="1" noRot="1" noAdjustHandles="1" noEditPoints="1" noChangeArrowheads="1" noChangeShapeType="1" noTextEdit="1"/>
                    </p:cNvSpPr>
                    <p:nvPr/>
                  </p:nvSpPr>
                  <p:spPr>
                    <a:xfrm>
                      <a:off x="4221236" y="462307"/>
                      <a:ext cx="1300522" cy="606914"/>
                    </a:xfrm>
                    <a:prstGeom prst="rect"/>
                    <a:blipFill>
                      <a:blip xmlns:r="http://schemas.openxmlformats.org/officeDocument/2006/relationships" r:embed="rId4"/>
                      <a:stretch>
                        <a:fillRect/>
                      </a:stretch>
                    </a:blipFill>
                  </p:spPr>
                  <p:txBody>
                    <a:bodyPr/>
                    <a:p>
                      <a:r>
                        <a:rPr altLang="en-US" lang="zh-CN">
                          <a:noFill/>
                        </a:rPr>
                        <a:t> </a:t>
                      </a:r>
                    </a:p>
                  </p:txBody>
                </p:sp>
                <p:sp>
                  <p:nvSpPr>
                    <p:cNvPr id="1049484" name="矩形 54"/>
                    <p:cNvSpPr>
                      <a:spLocks noChangeAspect="1" noMove="1" noResize="1" noRot="1" noAdjustHandles="1" noEditPoints="1" noChangeArrowheads="1" noChangeShapeType="1" noTextEdit="1"/>
                    </p:cNvSpPr>
                    <p:nvPr/>
                  </p:nvSpPr>
                  <p:spPr>
                    <a:xfrm>
                      <a:off x="8101048" y="2462874"/>
                      <a:ext cx="592735" cy="292538"/>
                    </a:xfrm>
                    <a:prstGeom prst="rect"/>
                    <a:blipFill>
                      <a:blip xmlns:r="http://schemas.openxmlformats.org/officeDocument/2006/relationships" r:embed="rId5"/>
                      <a:stretch>
                        <a:fillRect b="-13115"/>
                      </a:stretch>
                    </a:blipFill>
                  </p:spPr>
                  <p:txBody>
                    <a:bodyPr/>
                    <a:p>
                      <a:r>
                        <a:rPr altLang="en-US" lang="zh-CN">
                          <a:noFill/>
                        </a:rPr>
                        <a:t> </a:t>
                      </a:r>
                    </a:p>
                  </p:txBody>
                </p:sp>
              </p:grpSp>
              <p:sp>
                <p:nvSpPr>
                  <p:cNvPr id="1049485" name="矩形 46"/>
                  <p:cNvSpPr>
                    <a:spLocks noChangeAspect="1" noMove="1" noResize="1" noRot="1" noAdjustHandles="1" noEditPoints="1" noChangeArrowheads="1" noChangeShapeType="1" noTextEdit="1"/>
                  </p:cNvSpPr>
                  <p:nvPr/>
                </p:nvSpPr>
                <p:spPr>
                  <a:xfrm>
                    <a:off x="7201141" y="2606119"/>
                    <a:ext cx="289744" cy="292538"/>
                  </a:xfrm>
                  <a:prstGeom prst="rect"/>
                  <a:blipFill>
                    <a:blip xmlns:r="http://schemas.openxmlformats.org/officeDocument/2006/relationships" r:embed="rId6"/>
                    <a:stretch>
                      <a:fillRect/>
                    </a:stretch>
                  </a:blipFill>
                </p:spPr>
                <p:txBody>
                  <a:bodyPr/>
                  <a:p>
                    <a:r>
                      <a:rPr altLang="en-US" lang="zh-CN">
                        <a:noFill/>
                      </a:rPr>
                      <a:t> </a:t>
                    </a:r>
                  </a:p>
                </p:txBody>
              </p:sp>
            </p:grpSp>
            <p:cxnSp>
              <p:nvCxnSpPr>
                <p:cNvPr id="3146033" name="直接连接符 110"/>
                <p:cNvCxnSpPr>
                  <a:cxnSpLocks/>
                </p:cNvCxnSpPr>
                <p:nvPr/>
              </p:nvCxnSpPr>
              <p:spPr>
                <a:xfrm>
                  <a:off x="2956175" y="3637466"/>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86" name="矩形 111"/>
                <p:cNvSpPr>
                  <a:spLocks noChangeAspect="1" noMove="1" noResize="1" noRot="1" noAdjustHandles="1" noEditPoints="1" noChangeArrowheads="1" noChangeShapeType="1" noTextEdit="1"/>
                </p:cNvSpPr>
                <p:nvPr/>
              </p:nvSpPr>
              <p:spPr>
                <a:xfrm>
                  <a:off x="2435914" y="3435926"/>
                  <a:ext cx="506769" cy="369332"/>
                </a:xfrm>
                <a:prstGeom prst="rect"/>
                <a:blipFill>
                  <a:blip xmlns:r="http://schemas.openxmlformats.org/officeDocument/2006/relationships" r:embed="rId7"/>
                  <a:stretch>
                    <a:fillRect/>
                  </a:stretch>
                </a:blipFill>
              </p:spPr>
              <p:txBody>
                <a:bodyPr/>
                <a:p>
                  <a:r>
                    <a:rPr altLang="en-US" lang="zh-CN">
                      <a:noFill/>
                    </a:rPr>
                    <a:t> </a:t>
                  </a:r>
                </a:p>
              </p:txBody>
            </p:sp>
            <p:cxnSp>
              <p:nvCxnSpPr>
                <p:cNvPr id="3146034" name="直接连接符 112"/>
                <p:cNvCxnSpPr>
                  <a:cxnSpLocks/>
                </p:cNvCxnSpPr>
                <p:nvPr/>
              </p:nvCxnSpPr>
              <p:spPr>
                <a:xfrm>
                  <a:off x="5519256"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35" name="直接连接符 113"/>
                <p:cNvCxnSpPr>
                  <a:cxnSpLocks/>
                </p:cNvCxnSpPr>
                <p:nvPr/>
              </p:nvCxnSpPr>
              <p:spPr>
                <a:xfrm>
                  <a:off x="4582594"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87" name="矩形 59"/>
                <p:cNvSpPr>
                  <a:spLocks noChangeAspect="1" noMove="1" noResize="1" noRot="1" noAdjustHandles="1" noEditPoints="1" noChangeArrowheads="1" noChangeShapeType="1" noTextEdit="1"/>
                </p:cNvSpPr>
                <p:nvPr/>
              </p:nvSpPr>
              <p:spPr>
                <a:xfrm>
                  <a:off x="4155193" y="3322224"/>
                  <a:ext cx="487634" cy="369332"/>
                </a:xfrm>
                <a:prstGeom prst="rect"/>
                <a:blipFill>
                  <a:blip xmlns:r="http://schemas.openxmlformats.org/officeDocument/2006/relationships" r:embed="rId8"/>
                  <a:stretch>
                    <a:fillRect t="-8197" r="-10000" b="-24590"/>
                  </a:stretch>
                </a:blipFill>
              </p:spPr>
              <p:txBody>
                <a:bodyPr/>
                <a:p>
                  <a:r>
                    <a:rPr altLang="en-US" lang="zh-CN">
                      <a:noFill/>
                    </a:rPr>
                    <a:t> </a:t>
                  </a:r>
                </a:p>
              </p:txBody>
            </p:sp>
            <p:cxnSp>
              <p:nvCxnSpPr>
                <p:cNvPr id="3146036" name="直接连接符 115"/>
                <p:cNvCxnSpPr>
                  <a:cxnSpLocks/>
                </p:cNvCxnSpPr>
                <p:nvPr/>
              </p:nvCxnSpPr>
              <p:spPr>
                <a:xfrm>
                  <a:off x="6425093" y="1885308"/>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88" name="矩形 61"/>
                <p:cNvSpPr>
                  <a:spLocks noChangeAspect="1" noMove="1" noResize="1" noRot="1" noAdjustHandles="1" noEditPoints="1" noChangeArrowheads="1" noChangeShapeType="1" noTextEdit="1"/>
                </p:cNvSpPr>
                <p:nvPr/>
              </p:nvSpPr>
              <p:spPr>
                <a:xfrm>
                  <a:off x="6319550" y="3322224"/>
                  <a:ext cx="494046" cy="369332"/>
                </a:xfrm>
                <a:prstGeom prst="rect"/>
                <a:blipFill>
                  <a:blip xmlns:r="http://schemas.openxmlformats.org/officeDocument/2006/relationships" r:embed="rId9"/>
                  <a:stretch>
                    <a:fillRect/>
                  </a:stretch>
                </a:blipFill>
              </p:spPr>
              <p:txBody>
                <a:bodyPr/>
                <a:p>
                  <a:r>
                    <a:rPr altLang="en-US" lang="zh-CN">
                      <a:noFill/>
                    </a:rPr>
                    <a:t> </a:t>
                  </a:r>
                </a:p>
              </p:txBody>
            </p:sp>
            <p:sp>
              <p:nvSpPr>
                <p:cNvPr id="1049489" name="矩形 62"/>
                <p:cNvSpPr>
                  <a:spLocks noChangeAspect="1" noMove="1" noResize="1" noRot="1" noAdjustHandles="1" noEditPoints="1" noChangeArrowheads="1" noChangeShapeType="1" noTextEdit="1"/>
                </p:cNvSpPr>
                <p:nvPr/>
              </p:nvSpPr>
              <p:spPr>
                <a:xfrm>
                  <a:off x="5239839" y="5038398"/>
                  <a:ext cx="1280145" cy="369332"/>
                </a:xfrm>
                <a:prstGeom prst="rect"/>
                <a:blipFill>
                  <a:blip xmlns:r="http://schemas.openxmlformats.org/officeDocument/2006/relationships" r:embed="rId10"/>
                  <a:stretch>
                    <a:fillRect l="-952" t="-8197" b="-24590"/>
                  </a:stretch>
                </a:blipFill>
              </p:spPr>
              <p:txBody>
                <a:bodyPr/>
                <a:p>
                  <a:r>
                    <a:rPr altLang="en-US" lang="zh-CN">
                      <a:noFill/>
                    </a:rPr>
                    <a:t> </a:t>
                  </a:r>
                </a:p>
              </p:txBody>
            </p:sp>
          </p:grpSp>
          <p:cxnSp>
            <p:nvCxnSpPr>
              <p:cNvPr id="3146037" name="直接连接符 107"/>
              <p:cNvCxnSpPr>
                <a:cxnSpLocks/>
              </p:cNvCxnSpPr>
              <p:nvPr/>
            </p:nvCxnSpPr>
            <p:spPr>
              <a:xfrm>
                <a:off x="2685135" y="3193965"/>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38" name="直接连接符 108"/>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490" name="矩形 86"/>
            <p:cNvSpPr>
              <a:spLocks noChangeAspect="1" noMove="1" noResize="1" noRot="1" noAdjustHandles="1" noEditPoints="1" noChangeArrowheads="1" noChangeShapeType="1" noTextEdit="1"/>
            </p:cNvSpPr>
            <p:nvPr/>
          </p:nvSpPr>
          <p:spPr>
            <a:xfrm>
              <a:off x="1875946" y="2390675"/>
              <a:ext cx="506769" cy="369332"/>
            </a:xfrm>
            <a:prstGeom prst="rect"/>
            <a:blipFill>
              <a:blip xmlns:r="http://schemas.openxmlformats.org/officeDocument/2006/relationships" r:embed="rId11"/>
              <a:stretch>
                <a:fillRect/>
              </a:stretch>
            </a:blipFill>
          </p:spPr>
          <p:txBody>
            <a:bodyPr/>
            <a:p>
              <a:r>
                <a:rPr altLang="en-US" lang="zh-CN">
                  <a:noFill/>
                </a:rPr>
                <a:t> </a:t>
              </a:r>
            </a:p>
          </p:txBody>
        </p:sp>
        <p:sp>
          <p:nvSpPr>
            <p:cNvPr id="1049491" name="矩形 87"/>
            <p:cNvSpPr>
              <a:spLocks noChangeAspect="1" noMove="1" noResize="1" noRot="1" noAdjustHandles="1" noEditPoints="1" noChangeArrowheads="1" noChangeShapeType="1" noTextEdit="1"/>
            </p:cNvSpPr>
            <p:nvPr/>
          </p:nvSpPr>
          <p:spPr>
            <a:xfrm>
              <a:off x="1857308" y="3148249"/>
              <a:ext cx="506769" cy="369332"/>
            </a:xfrm>
            <a:prstGeom prst="rect"/>
            <a:blipFill>
              <a:blip xmlns:r="http://schemas.openxmlformats.org/officeDocument/2006/relationships" r:embed="rId12"/>
              <a:stretch>
                <a:fillRect/>
              </a:stretch>
            </a:blipFill>
          </p:spPr>
          <p:txBody>
            <a:bodyPr/>
            <a:p>
              <a:r>
                <a:rPr altLang="en-US" lang="zh-CN">
                  <a:noFill/>
                </a:rPr>
                <a:t> </a:t>
              </a:r>
            </a:p>
          </p:txBody>
        </p:sp>
        <p:sp>
          <p:nvSpPr>
            <p:cNvPr id="1049492" name="任意多边形 88"/>
            <p:cNvSpPr/>
            <p:nvPr/>
          </p:nvSpPr>
          <p:spPr>
            <a:xfrm>
              <a:off x="4017196" y="3980358"/>
              <a:ext cx="1921267" cy="1896501"/>
            </a:xfrm>
            <a:custGeom>
              <a:avLst/>
              <a:gdLst>
                <a:gd name="connsiteX0" fmla="*/ 0 w 1921267"/>
                <a:gd name="connsiteY0" fmla="*/ 129346 h 1896501"/>
                <a:gd name="connsiteX1" fmla="*/ 488022 w 1921267"/>
                <a:gd name="connsiteY1" fmla="*/ 98524 h 1896501"/>
                <a:gd name="connsiteX2" fmla="*/ 688368 w 1921267"/>
                <a:gd name="connsiteY2" fmla="*/ 52290 h 1896501"/>
                <a:gd name="connsiteX3" fmla="*/ 827070 w 1921267"/>
                <a:gd name="connsiteY3" fmla="*/ 919 h 1896501"/>
                <a:gd name="connsiteX4" fmla="*/ 904126 w 1921267"/>
                <a:gd name="connsiteY4" fmla="*/ 98524 h 1896501"/>
                <a:gd name="connsiteX5" fmla="*/ 1130157 w 1921267"/>
                <a:gd name="connsiteY5" fmla="*/ 473531 h 1896501"/>
                <a:gd name="connsiteX6" fmla="*/ 1921267 w 1921267"/>
                <a:gd name="connsiteY6" fmla="*/ 1896501 h 18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1267" h="1896501">
                  <a:moveTo>
                    <a:pt x="0" y="129346"/>
                  </a:moveTo>
                  <a:cubicBezTo>
                    <a:pt x="186647" y="120356"/>
                    <a:pt x="373294" y="111367"/>
                    <a:pt x="488022" y="98524"/>
                  </a:cubicBezTo>
                  <a:cubicBezTo>
                    <a:pt x="602750" y="85681"/>
                    <a:pt x="631860" y="68557"/>
                    <a:pt x="688368" y="52290"/>
                  </a:cubicBezTo>
                  <a:cubicBezTo>
                    <a:pt x="744876" y="36023"/>
                    <a:pt x="791110" y="-6787"/>
                    <a:pt x="827070" y="919"/>
                  </a:cubicBezTo>
                  <a:cubicBezTo>
                    <a:pt x="863030" y="8625"/>
                    <a:pt x="853612" y="19755"/>
                    <a:pt x="904126" y="98524"/>
                  </a:cubicBezTo>
                  <a:cubicBezTo>
                    <a:pt x="954640" y="177293"/>
                    <a:pt x="960634" y="173868"/>
                    <a:pt x="1130157" y="473531"/>
                  </a:cubicBezTo>
                  <a:cubicBezTo>
                    <a:pt x="1299680" y="773194"/>
                    <a:pt x="1610473" y="1334847"/>
                    <a:pt x="1921267" y="1896501"/>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3" name="矩形 89"/>
            <p:cNvSpPr>
              <a:spLocks noChangeAspect="1" noMove="1" noResize="1" noRot="1" noAdjustHandles="1" noEditPoints="1" noChangeArrowheads="1" noChangeShapeType="1" noTextEdit="1"/>
            </p:cNvSpPr>
            <p:nvPr/>
          </p:nvSpPr>
          <p:spPr>
            <a:xfrm>
              <a:off x="4310558" y="4813751"/>
              <a:ext cx="1040613" cy="369332"/>
            </a:xfrm>
            <a:prstGeom prst="rect"/>
            <a:blipFill>
              <a:blip xmlns:r="http://schemas.openxmlformats.org/officeDocument/2006/relationships" r:embed="rId13"/>
              <a:stretch>
                <a:fillRect b="-10000"/>
              </a:stretch>
            </a:blipFill>
          </p:spPr>
          <p:txBody>
            <a:bodyPr/>
            <a:p>
              <a:r>
                <a:rPr altLang="en-US" lang="zh-CN">
                  <a:noFill/>
                </a:rPr>
                <a:t> </a:t>
              </a:r>
            </a:p>
          </p:txBody>
        </p:sp>
        <p:cxnSp>
          <p:nvCxnSpPr>
            <p:cNvPr id="3146039" name="直接连接符 90"/>
            <p:cNvCxnSpPr>
              <a:cxnSpLocks/>
              <a:endCxn id="1049493" idx="0"/>
            </p:cNvCxnSpPr>
            <p:nvPr/>
          </p:nvCxnSpPr>
          <p:spPr>
            <a:xfrm flipH="1">
              <a:off x="4830865" y="4412793"/>
              <a:ext cx="268891" cy="400958"/>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94" name="矩形 91"/>
            <p:cNvSpPr>
              <a:spLocks noChangeAspect="1" noMove="1" noResize="1" noRot="1" noAdjustHandles="1" noEditPoints="1" noChangeArrowheads="1" noChangeShapeType="1" noTextEdit="1"/>
            </p:cNvSpPr>
            <p:nvPr/>
          </p:nvSpPr>
          <p:spPr>
            <a:xfrm>
              <a:off x="5891321" y="3436645"/>
              <a:ext cx="1149108" cy="369332"/>
            </a:xfrm>
            <a:prstGeom prst="rect"/>
            <a:blipFill>
              <a:blip xmlns:r="http://schemas.openxmlformats.org/officeDocument/2006/relationships" r:embed="rId14"/>
              <a:stretch>
                <a:fillRect b="-10000"/>
              </a:stretch>
            </a:blipFill>
          </p:spPr>
          <p:txBody>
            <a:bodyPr/>
            <a:p>
              <a:r>
                <a:rPr altLang="en-US" lang="zh-CN">
                  <a:noFill/>
                </a:rPr>
                <a:t> </a:t>
              </a:r>
            </a:p>
          </p:txBody>
        </p:sp>
        <p:cxnSp>
          <p:nvCxnSpPr>
            <p:cNvPr id="3146040" name="直接连接符 92"/>
            <p:cNvCxnSpPr>
              <a:cxnSpLocks/>
            </p:cNvCxnSpPr>
            <p:nvPr/>
          </p:nvCxnSpPr>
          <p:spPr>
            <a:xfrm flipH="1">
              <a:off x="5289034" y="3685541"/>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95" name="矩形 93"/>
            <p:cNvSpPr>
              <a:spLocks noChangeAspect="1" noMove="1" noResize="1" noRot="1" noAdjustHandles="1" noEditPoints="1" noChangeArrowheads="1" noChangeShapeType="1" noTextEdit="1"/>
            </p:cNvSpPr>
            <p:nvPr/>
          </p:nvSpPr>
          <p:spPr>
            <a:xfrm>
              <a:off x="5851633" y="2705254"/>
              <a:ext cx="1149108" cy="369332"/>
            </a:xfrm>
            <a:prstGeom prst="rect"/>
            <a:blipFill>
              <a:blip xmlns:r="http://schemas.openxmlformats.org/officeDocument/2006/relationships" r:embed="rId15"/>
              <a:stretch>
                <a:fillRect b="-10000"/>
              </a:stretch>
            </a:blipFill>
          </p:spPr>
          <p:txBody>
            <a:bodyPr/>
            <a:p>
              <a:r>
                <a:rPr altLang="en-US" lang="zh-CN">
                  <a:noFill/>
                </a:rPr>
                <a:t> </a:t>
              </a:r>
            </a:p>
          </p:txBody>
        </p:sp>
        <p:cxnSp>
          <p:nvCxnSpPr>
            <p:cNvPr id="3146041" name="直接连接符 94"/>
            <p:cNvCxnSpPr>
              <a:cxnSpLocks/>
            </p:cNvCxnSpPr>
            <p:nvPr/>
          </p:nvCxnSpPr>
          <p:spPr>
            <a:xfrm flipH="1">
              <a:off x="5249346" y="2954150"/>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363" name="组合 95"/>
            <p:cNvGrpSpPr/>
            <p:nvPr/>
          </p:nvGrpSpPr>
          <p:grpSpPr>
            <a:xfrm>
              <a:off x="6138792" y="5264470"/>
              <a:ext cx="1310255" cy="823107"/>
              <a:chOff x="6791556" y="296862"/>
              <a:chExt cx="1310255" cy="823107"/>
            </a:xfrm>
          </p:grpSpPr>
          <p:sp>
            <p:nvSpPr>
              <p:cNvPr id="1049496" name="文本框 104"/>
              <p:cNvSpPr txBox="1"/>
              <p:nvPr/>
            </p:nvSpPr>
            <p:spPr bwMode="auto">
              <a:xfrm>
                <a:off x="6791556" y="296862"/>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6042" name="直接箭头连接符 105"/>
              <p:cNvCxnSpPr>
                <a:cxnSpLocks/>
              </p:cNvCxnSpPr>
              <p:nvPr/>
            </p:nvCxnSpPr>
            <p:spPr>
              <a:xfrm flipV="1">
                <a:off x="6891659" y="646882"/>
                <a:ext cx="301675" cy="473087"/>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497" name="任意多边形 96"/>
            <p:cNvSpPr/>
            <p:nvPr/>
          </p:nvSpPr>
          <p:spPr>
            <a:xfrm>
              <a:off x="4036119" y="4125433"/>
              <a:ext cx="2037198" cy="1990414"/>
            </a:xfrm>
            <a:custGeom>
              <a:avLst/>
              <a:gdLst>
                <a:gd name="connsiteX0" fmla="*/ 0 w 2037198"/>
                <a:gd name="connsiteY0" fmla="*/ 0 h 1990414"/>
                <a:gd name="connsiteX1" fmla="*/ 480592 w 2037198"/>
                <a:gd name="connsiteY1" fmla="*/ 110578 h 1990414"/>
                <a:gd name="connsiteX2" fmla="*/ 1024979 w 2037198"/>
                <a:gd name="connsiteY2" fmla="*/ 506109 h 1990414"/>
                <a:gd name="connsiteX3" fmla="*/ 1765005 w 2037198"/>
                <a:gd name="connsiteY3" fmla="*/ 1539594 h 1990414"/>
                <a:gd name="connsiteX4" fmla="*/ 2037198 w 2037198"/>
                <a:gd name="connsiteY4" fmla="*/ 1990414 h 199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198" h="1990414">
                  <a:moveTo>
                    <a:pt x="0" y="0"/>
                  </a:moveTo>
                  <a:cubicBezTo>
                    <a:pt x="154881" y="13113"/>
                    <a:pt x="309762" y="26227"/>
                    <a:pt x="480592" y="110578"/>
                  </a:cubicBezTo>
                  <a:cubicBezTo>
                    <a:pt x="651422" y="194929"/>
                    <a:pt x="810910" y="267940"/>
                    <a:pt x="1024979" y="506109"/>
                  </a:cubicBezTo>
                  <a:cubicBezTo>
                    <a:pt x="1239048" y="744278"/>
                    <a:pt x="1596302" y="1292210"/>
                    <a:pt x="1765005" y="1539594"/>
                  </a:cubicBezTo>
                  <a:cubicBezTo>
                    <a:pt x="1933708" y="1786978"/>
                    <a:pt x="1985453" y="1888696"/>
                    <a:pt x="2037198" y="1990414"/>
                  </a:cubicBezTo>
                </a:path>
              </a:pathLst>
            </a:custGeom>
            <a:noFill/>
            <a:ln w="28575">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8" name="矩形 97"/>
            <p:cNvSpPr>
              <a:spLocks noChangeAspect="1" noMove="1" noResize="1" noRot="1" noAdjustHandles="1" noEditPoints="1" noChangeArrowheads="1" noChangeShapeType="1" noTextEdit="1"/>
            </p:cNvSpPr>
            <p:nvPr/>
          </p:nvSpPr>
          <p:spPr>
            <a:xfrm>
              <a:off x="3492565" y="4597531"/>
              <a:ext cx="1040613" cy="369332"/>
            </a:xfrm>
            <a:prstGeom prst="rect"/>
            <a:blipFill>
              <a:blip xmlns:r="http://schemas.openxmlformats.org/officeDocument/2006/relationships" r:embed="rId16"/>
              <a:stretch>
                <a:fillRect l="-1170" t="-8197" b="-24590"/>
              </a:stretch>
            </a:blipFill>
          </p:spPr>
          <p:txBody>
            <a:bodyPr/>
            <a:p>
              <a:r>
                <a:rPr altLang="en-US" lang="zh-CN">
                  <a:noFill/>
                </a:rPr>
                <a:t> </a:t>
              </a:r>
            </a:p>
          </p:txBody>
        </p:sp>
        <p:cxnSp>
          <p:nvCxnSpPr>
            <p:cNvPr id="3146043" name="直接连接符 98"/>
            <p:cNvCxnSpPr>
              <a:cxnSpLocks/>
            </p:cNvCxnSpPr>
            <p:nvPr/>
          </p:nvCxnSpPr>
          <p:spPr>
            <a:xfrm flipH="1">
              <a:off x="4392403" y="4446430"/>
              <a:ext cx="405457" cy="271935"/>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499" name="任意多边形 99"/>
            <p:cNvSpPr/>
            <p:nvPr/>
          </p:nvSpPr>
          <p:spPr>
            <a:xfrm flipH="1">
              <a:off x="4188890" y="4121218"/>
              <a:ext cx="1736956" cy="1764630"/>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4" name="直接连接符 100"/>
            <p:cNvCxnSpPr>
              <a:cxnSpLocks/>
            </p:cNvCxnSpPr>
            <p:nvPr/>
          </p:nvCxnSpPr>
          <p:spPr>
            <a:xfrm flipH="1" flipV="1">
              <a:off x="5911211" y="5851034"/>
              <a:ext cx="227598" cy="3802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00" name="任意多边形 101"/>
            <p:cNvSpPr/>
            <p:nvPr/>
          </p:nvSpPr>
          <p:spPr>
            <a:xfrm>
              <a:off x="3932537" y="2604877"/>
              <a:ext cx="2203443" cy="3611410"/>
            </a:xfrm>
            <a:custGeom>
              <a:avLst/>
              <a:gdLst>
                <a:gd name="connsiteX0" fmla="*/ 2106202 w 2106202"/>
                <a:gd name="connsiteY0" fmla="*/ 3611410 h 3611410"/>
                <a:gd name="connsiteX1" fmla="*/ 1844211 w 2106202"/>
                <a:gd name="connsiteY1" fmla="*/ 3041194 h 3611410"/>
                <a:gd name="connsiteX2" fmla="*/ 1530849 w 2106202"/>
                <a:gd name="connsiteY2" fmla="*/ 2039464 h 3611410"/>
                <a:gd name="connsiteX3" fmla="*/ 1186665 w 2106202"/>
                <a:gd name="connsiteY3" fmla="*/ 667864 h 3611410"/>
                <a:gd name="connsiteX4" fmla="*/ 965770 w 2106202"/>
                <a:gd name="connsiteY4" fmla="*/ 44 h 3611410"/>
                <a:gd name="connsiteX5" fmla="*/ 724328 w 2106202"/>
                <a:gd name="connsiteY5" fmla="*/ 637041 h 3611410"/>
                <a:gd name="connsiteX6" fmla="*/ 431514 w 2106202"/>
                <a:gd name="connsiteY6" fmla="*/ 1217531 h 3611410"/>
                <a:gd name="connsiteX7" fmla="*/ 0 w 2106202"/>
                <a:gd name="connsiteY7" fmla="*/ 1515482 h 361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6202" h="3611410">
                  <a:moveTo>
                    <a:pt x="2106202" y="3611410"/>
                  </a:moveTo>
                  <a:cubicBezTo>
                    <a:pt x="2023152" y="3457297"/>
                    <a:pt x="1940103" y="3303185"/>
                    <a:pt x="1844211" y="3041194"/>
                  </a:cubicBezTo>
                  <a:cubicBezTo>
                    <a:pt x="1748319" y="2779203"/>
                    <a:pt x="1640440" y="2435019"/>
                    <a:pt x="1530849" y="2039464"/>
                  </a:cubicBezTo>
                  <a:cubicBezTo>
                    <a:pt x="1421258" y="1643909"/>
                    <a:pt x="1280845" y="1007767"/>
                    <a:pt x="1186665" y="667864"/>
                  </a:cubicBezTo>
                  <a:cubicBezTo>
                    <a:pt x="1092485" y="327961"/>
                    <a:pt x="1042826" y="5181"/>
                    <a:pt x="965770" y="44"/>
                  </a:cubicBezTo>
                  <a:cubicBezTo>
                    <a:pt x="888714" y="-5093"/>
                    <a:pt x="813371" y="434126"/>
                    <a:pt x="724328" y="637041"/>
                  </a:cubicBezTo>
                  <a:cubicBezTo>
                    <a:pt x="635285" y="839956"/>
                    <a:pt x="552235" y="1071124"/>
                    <a:pt x="431514" y="1217531"/>
                  </a:cubicBezTo>
                  <a:cubicBezTo>
                    <a:pt x="310793" y="1363938"/>
                    <a:pt x="155396" y="1439710"/>
                    <a:pt x="0" y="1515482"/>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1" name="任意多边形 102"/>
            <p:cNvSpPr/>
            <p:nvPr/>
          </p:nvSpPr>
          <p:spPr>
            <a:xfrm>
              <a:off x="3975244" y="3363473"/>
              <a:ext cx="2148720" cy="2861157"/>
            </a:xfrm>
            <a:custGeom>
              <a:avLst/>
              <a:gdLst>
                <a:gd name="connsiteX0" fmla="*/ 2101442 w 2101442"/>
                <a:gd name="connsiteY0" fmla="*/ 2861157 h 2861157"/>
                <a:gd name="connsiteX1" fmla="*/ 1778466 w 2101442"/>
                <a:gd name="connsiteY1" fmla="*/ 2202621 h 2861157"/>
                <a:gd name="connsiteX2" fmla="*/ 1237376 w 2101442"/>
                <a:gd name="connsiteY2" fmla="*/ 784881 h 2861157"/>
                <a:gd name="connsiteX3" fmla="*/ 1065401 w 2101442"/>
                <a:gd name="connsiteY3" fmla="*/ 235403 h 2861157"/>
                <a:gd name="connsiteX4" fmla="*/ 939567 w 2101442"/>
                <a:gd name="connsiteY4" fmla="*/ 511 h 2861157"/>
                <a:gd name="connsiteX5" fmla="*/ 738231 w 2101442"/>
                <a:gd name="connsiteY5" fmla="*/ 289931 h 2861157"/>
                <a:gd name="connsiteX6" fmla="*/ 486561 w 2101442"/>
                <a:gd name="connsiteY6" fmla="*/ 566768 h 2861157"/>
                <a:gd name="connsiteX7" fmla="*/ 0 w 2101442"/>
                <a:gd name="connsiteY7" fmla="*/ 751326 h 28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442" h="2861157">
                  <a:moveTo>
                    <a:pt x="2101442" y="2861157"/>
                  </a:moveTo>
                  <a:cubicBezTo>
                    <a:pt x="2011959" y="2704912"/>
                    <a:pt x="1922477" y="2548667"/>
                    <a:pt x="1778466" y="2202621"/>
                  </a:cubicBezTo>
                  <a:cubicBezTo>
                    <a:pt x="1634455" y="1856575"/>
                    <a:pt x="1356220" y="1112751"/>
                    <a:pt x="1237376" y="784881"/>
                  </a:cubicBezTo>
                  <a:cubicBezTo>
                    <a:pt x="1118532" y="457011"/>
                    <a:pt x="1115036" y="366131"/>
                    <a:pt x="1065401" y="235403"/>
                  </a:cubicBezTo>
                  <a:cubicBezTo>
                    <a:pt x="1015766" y="104675"/>
                    <a:pt x="994095" y="-8577"/>
                    <a:pt x="939567" y="511"/>
                  </a:cubicBezTo>
                  <a:cubicBezTo>
                    <a:pt x="885039" y="9599"/>
                    <a:pt x="813732" y="195555"/>
                    <a:pt x="738231" y="289931"/>
                  </a:cubicBezTo>
                  <a:cubicBezTo>
                    <a:pt x="662730" y="384307"/>
                    <a:pt x="609599" y="489869"/>
                    <a:pt x="486561" y="566768"/>
                  </a:cubicBezTo>
                  <a:cubicBezTo>
                    <a:pt x="363522" y="643667"/>
                    <a:pt x="181761" y="697496"/>
                    <a:pt x="0" y="751326"/>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5" name="直接连接符 103"/>
            <p:cNvCxnSpPr>
              <a:cxnSpLocks/>
            </p:cNvCxnSpPr>
            <p:nvPr/>
          </p:nvCxnSpPr>
          <p:spPr>
            <a:xfrm flipH="1">
              <a:off x="2335815" y="4121218"/>
              <a:ext cx="1853075" cy="125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50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06"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507" name="文本框 16"/>
          <p:cNvSpPr txBox="1">
            <a:spLocks noChangeAspect="1" noMove="1" noResize="1" noRot="1" noAdjustHandles="1" noEditPoints="1" noChangeArrowheads="1" noChangeShapeType="1" noTextEdit="1"/>
          </p:cNvSpPr>
          <p:nvPr/>
        </p:nvSpPr>
        <p:spPr>
          <a:xfrm>
            <a:off x="849304" y="1490953"/>
            <a:ext cx="1842135" cy="443391"/>
          </a:xfrm>
          <a:prstGeom prst="rect"/>
          <a:blipFill>
            <a:blip xmlns:r="http://schemas.openxmlformats.org/officeDocument/2006/relationships" r:embed="rId1"/>
            <a:stretch>
              <a:fillRect l="-3300" t="-1389" b="-22222"/>
            </a:stretch>
          </a:blipFill>
        </p:spPr>
        <p:txBody>
          <a:bodyPr/>
          <a:p>
            <a:r>
              <a:rPr altLang="en-US" lang="zh-CN">
                <a:noFill/>
              </a:rPr>
              <a:t> </a:t>
            </a:r>
          </a:p>
        </p:txBody>
      </p:sp>
      <p:sp>
        <p:nvSpPr>
          <p:cNvPr id="1049508" name="矩形 63"/>
          <p:cNvSpPr>
            <a:spLocks noChangeAspect="1" noMove="1" noResize="1" noRot="1" noAdjustHandles="1" noEditPoints="1" noChangeArrowheads="1" noChangeShapeType="1" noTextEdit="1"/>
          </p:cNvSpPr>
          <p:nvPr/>
        </p:nvSpPr>
        <p:spPr>
          <a:xfrm>
            <a:off x="5389120" y="450402"/>
            <a:ext cx="3083946" cy="1271951"/>
          </a:xfrm>
          <a:prstGeom prst="rect"/>
          <a:blipFill>
            <a:blip xmlns:r="http://schemas.openxmlformats.org/officeDocument/2006/relationships" r:embed="rId2"/>
            <a:stretch>
              <a:fillRect/>
            </a:stretch>
          </a:blipFill>
        </p:spPr>
        <p:txBody>
          <a:bodyPr/>
          <a:p>
            <a:r>
              <a:rPr altLang="en-US" lang="zh-CN">
                <a:noFill/>
              </a:rPr>
              <a:t> </a:t>
            </a:r>
          </a:p>
        </p:txBody>
      </p:sp>
      <p:sp>
        <p:nvSpPr>
          <p:cNvPr id="1049509" name="矩形 84"/>
          <p:cNvSpPr>
            <a:spLocks noChangeAspect="1" noMove="1" noResize="1" noRot="1" noAdjustHandles="1" noEditPoints="1" noChangeArrowheads="1" noChangeShapeType="1" noTextEdit="1"/>
          </p:cNvSpPr>
          <p:nvPr/>
        </p:nvSpPr>
        <p:spPr>
          <a:xfrm>
            <a:off x="166837" y="2332038"/>
            <a:ext cx="3083946" cy="1271951"/>
          </a:xfrm>
          <a:prstGeom prst="rect"/>
          <a:blipFill>
            <a:blip xmlns:r="http://schemas.openxmlformats.org/officeDocument/2006/relationships" r:embed="rId3"/>
            <a:stretch>
              <a:fillRect/>
            </a:stretch>
          </a:blipFill>
        </p:spPr>
        <p:txBody>
          <a:bodyPr/>
          <a:p>
            <a:r>
              <a:rPr altLang="en-US" lang="zh-CN">
                <a:noFill/>
              </a:rPr>
              <a:t> </a:t>
            </a:r>
          </a:p>
        </p:txBody>
      </p:sp>
      <p:sp>
        <p:nvSpPr>
          <p:cNvPr id="1049510" name="矩形 85"/>
          <p:cNvSpPr>
            <a:spLocks noChangeAspect="1" noMove="1" noResize="1" noRot="1" noAdjustHandles="1" noEditPoints="1" noChangeArrowheads="1" noChangeShapeType="1" noTextEdit="1"/>
          </p:cNvSpPr>
          <p:nvPr/>
        </p:nvSpPr>
        <p:spPr>
          <a:xfrm>
            <a:off x="1028884" y="3971135"/>
            <a:ext cx="1656565" cy="369332"/>
          </a:xfrm>
          <a:prstGeom prst="rect"/>
          <a:blipFill>
            <a:blip xmlns:r="http://schemas.openxmlformats.org/officeDocument/2006/relationships" r:embed="rId4"/>
            <a:stretch>
              <a:fillRect t="-9836" b="-22951"/>
            </a:stretch>
          </a:blipFill>
        </p:spPr>
        <p:txBody>
          <a:bodyPr/>
          <a:p>
            <a:r>
              <a:rPr altLang="en-US" lang="zh-CN">
                <a:noFill/>
              </a:rPr>
              <a:t> </a:t>
            </a:r>
          </a:p>
        </p:txBody>
      </p:sp>
      <p:sp>
        <p:nvSpPr>
          <p:cNvPr id="1049511" name="矩形 86"/>
          <p:cNvSpPr>
            <a:spLocks noChangeAspect="1" noMove="1" noResize="1" noRot="1" noAdjustHandles="1" noEditPoints="1" noChangeArrowheads="1" noChangeShapeType="1" noTextEdit="1"/>
          </p:cNvSpPr>
          <p:nvPr/>
        </p:nvSpPr>
        <p:spPr>
          <a:xfrm>
            <a:off x="876898" y="4693364"/>
            <a:ext cx="1806801" cy="724557"/>
          </a:xfrm>
          <a:prstGeom prst="rect"/>
          <a:blipFill>
            <a:blip xmlns:r="http://schemas.openxmlformats.org/officeDocument/2006/relationships" r:embed="rId5"/>
            <a:stretch>
              <a:fillRect/>
            </a:stretch>
          </a:blipFill>
        </p:spPr>
        <p:txBody>
          <a:bodyPr/>
          <a:p>
            <a:r>
              <a:rPr altLang="en-US" lang="zh-CN">
                <a:noFill/>
              </a:rPr>
              <a:t> </a:t>
            </a:r>
          </a:p>
        </p:txBody>
      </p:sp>
      <p:grpSp>
        <p:nvGrpSpPr>
          <p:cNvPr id="367" name="组合 87"/>
          <p:cNvGrpSpPr/>
          <p:nvPr/>
        </p:nvGrpSpPr>
        <p:grpSpPr>
          <a:xfrm>
            <a:off x="3351327" y="1456519"/>
            <a:ext cx="5740299" cy="4665308"/>
            <a:chOff x="1708748" y="1567141"/>
            <a:chExt cx="5740299" cy="4665308"/>
          </a:xfrm>
        </p:grpSpPr>
        <p:grpSp>
          <p:nvGrpSpPr>
            <p:cNvPr id="368" name="组合 88"/>
            <p:cNvGrpSpPr/>
            <p:nvPr/>
          </p:nvGrpSpPr>
          <p:grpSpPr>
            <a:xfrm>
              <a:off x="1708748" y="1567141"/>
              <a:ext cx="5646640" cy="4665308"/>
              <a:chOff x="2058069" y="1407850"/>
              <a:chExt cx="5646640" cy="4665308"/>
            </a:xfrm>
          </p:grpSpPr>
          <p:grpSp>
            <p:nvGrpSpPr>
              <p:cNvPr id="369" name="组合 109"/>
              <p:cNvGrpSpPr/>
              <p:nvPr/>
            </p:nvGrpSpPr>
            <p:grpSpPr>
              <a:xfrm>
                <a:off x="2058069" y="1407850"/>
                <a:ext cx="5646640" cy="4665308"/>
                <a:chOff x="2282208" y="832497"/>
                <a:chExt cx="5646640" cy="4665308"/>
              </a:xfrm>
            </p:grpSpPr>
            <p:grpSp>
              <p:nvGrpSpPr>
                <p:cNvPr id="370" name="组合 112"/>
                <p:cNvGrpSpPr/>
                <p:nvPr/>
              </p:nvGrpSpPr>
              <p:grpSpPr>
                <a:xfrm>
                  <a:off x="2282208" y="832497"/>
                  <a:ext cx="5646640" cy="4638493"/>
                  <a:chOff x="4642084" y="656187"/>
                  <a:chExt cx="4472547" cy="3674023"/>
                </a:xfrm>
              </p:grpSpPr>
              <p:cxnSp>
                <p:nvCxnSpPr>
                  <p:cNvPr id="3146046" name="直接连接符 121"/>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512" name="矩形 39"/>
                  <p:cNvSpPr>
                    <a:spLocks noChangeAspect="1" noMove="1" noResize="1" noRot="1" noAdjustHandles="1" noEditPoints="1" noChangeArrowheads="1" noChangeShapeType="1" noTextEdit="1"/>
                  </p:cNvSpPr>
                  <p:nvPr/>
                </p:nvSpPr>
                <p:spPr>
                  <a:xfrm>
                    <a:off x="4829342" y="2508593"/>
                    <a:ext cx="401398" cy="292538"/>
                  </a:xfrm>
                  <a:prstGeom prst="rect"/>
                  <a:blipFill>
                    <a:blip xmlns:r="http://schemas.openxmlformats.org/officeDocument/2006/relationships" r:embed="rId6"/>
                    <a:stretch>
                      <a:fillRect/>
                    </a:stretch>
                  </a:blipFill>
                </p:spPr>
                <p:txBody>
                  <a:bodyPr/>
                  <a:p>
                    <a:r>
                      <a:rPr altLang="en-US" lang="zh-CN">
                        <a:noFill/>
                      </a:rPr>
                      <a:t> </a:t>
                    </a:r>
                  </a:p>
                </p:txBody>
              </p:sp>
              <p:grpSp>
                <p:nvGrpSpPr>
                  <p:cNvPr id="371" name="组合 123"/>
                  <p:cNvGrpSpPr/>
                  <p:nvPr/>
                </p:nvGrpSpPr>
                <p:grpSpPr>
                  <a:xfrm>
                    <a:off x="4642084" y="656187"/>
                    <a:ext cx="4472547" cy="3674023"/>
                    <a:chOff x="4221236" y="462307"/>
                    <a:chExt cx="4472547" cy="3674023"/>
                  </a:xfrm>
                </p:grpSpPr>
                <p:cxnSp>
                  <p:nvCxnSpPr>
                    <p:cNvPr id="3146047" name="直接箭头连接符 125"/>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48" name="直接箭头连接符 126"/>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513" name="矩形 53"/>
                    <p:cNvSpPr>
                      <a:spLocks noChangeAspect="1" noMove="1" noResize="1" noRot="1" noAdjustHandles="1" noEditPoints="1" noChangeArrowheads="1" noChangeShapeType="1" noTextEdit="1"/>
                    </p:cNvSpPr>
                    <p:nvPr/>
                  </p:nvSpPr>
                  <p:spPr>
                    <a:xfrm>
                      <a:off x="4221236" y="462307"/>
                      <a:ext cx="1300522" cy="606914"/>
                    </a:xfrm>
                    <a:prstGeom prst="rect"/>
                    <a:blipFill>
                      <a:blip xmlns:r="http://schemas.openxmlformats.org/officeDocument/2006/relationships" r:embed="rId7"/>
                      <a:stretch>
                        <a:fillRect/>
                      </a:stretch>
                    </a:blipFill>
                  </p:spPr>
                  <p:txBody>
                    <a:bodyPr/>
                    <a:p>
                      <a:r>
                        <a:rPr altLang="en-US" lang="zh-CN">
                          <a:noFill/>
                        </a:rPr>
                        <a:t> </a:t>
                      </a:r>
                    </a:p>
                  </p:txBody>
                </p:sp>
                <p:sp>
                  <p:nvSpPr>
                    <p:cNvPr id="1049514" name="矩形 54"/>
                    <p:cNvSpPr>
                      <a:spLocks noChangeAspect="1" noMove="1" noResize="1" noRot="1" noAdjustHandles="1" noEditPoints="1" noChangeArrowheads="1" noChangeShapeType="1" noTextEdit="1"/>
                    </p:cNvSpPr>
                    <p:nvPr/>
                  </p:nvSpPr>
                  <p:spPr>
                    <a:xfrm>
                      <a:off x="8101048" y="2462874"/>
                      <a:ext cx="592735" cy="292538"/>
                    </a:xfrm>
                    <a:prstGeom prst="rect"/>
                    <a:blipFill>
                      <a:blip xmlns:r="http://schemas.openxmlformats.org/officeDocument/2006/relationships" r:embed="rId8"/>
                      <a:stretch>
                        <a:fillRect b="-13115"/>
                      </a:stretch>
                    </a:blipFill>
                  </p:spPr>
                  <p:txBody>
                    <a:bodyPr/>
                    <a:p>
                      <a:r>
                        <a:rPr altLang="en-US" lang="zh-CN">
                          <a:noFill/>
                        </a:rPr>
                        <a:t> </a:t>
                      </a:r>
                    </a:p>
                  </p:txBody>
                </p:sp>
              </p:grpSp>
              <p:sp>
                <p:nvSpPr>
                  <p:cNvPr id="1049515" name="矩形 46"/>
                  <p:cNvSpPr>
                    <a:spLocks noChangeAspect="1" noMove="1" noResize="1" noRot="1" noAdjustHandles="1" noEditPoints="1" noChangeArrowheads="1" noChangeShapeType="1" noTextEdit="1"/>
                  </p:cNvSpPr>
                  <p:nvPr/>
                </p:nvSpPr>
                <p:spPr>
                  <a:xfrm>
                    <a:off x="7201141" y="2606119"/>
                    <a:ext cx="289744" cy="292538"/>
                  </a:xfrm>
                  <a:prstGeom prst="rect"/>
                  <a:blipFill>
                    <a:blip xmlns:r="http://schemas.openxmlformats.org/officeDocument/2006/relationships" r:embed="rId9"/>
                    <a:stretch>
                      <a:fillRect/>
                    </a:stretch>
                  </a:blipFill>
                </p:spPr>
                <p:txBody>
                  <a:bodyPr/>
                  <a:p>
                    <a:r>
                      <a:rPr altLang="en-US" lang="zh-CN">
                        <a:noFill/>
                      </a:rPr>
                      <a:t> </a:t>
                    </a:r>
                  </a:p>
                </p:txBody>
              </p:sp>
            </p:grpSp>
            <p:cxnSp>
              <p:nvCxnSpPr>
                <p:cNvPr id="3146049" name="直接连接符 113"/>
                <p:cNvCxnSpPr>
                  <a:cxnSpLocks/>
                </p:cNvCxnSpPr>
                <p:nvPr/>
              </p:nvCxnSpPr>
              <p:spPr>
                <a:xfrm>
                  <a:off x="2956175" y="3637466"/>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516" name="矩形 114"/>
                <p:cNvSpPr>
                  <a:spLocks noChangeAspect="1" noMove="1" noResize="1" noRot="1" noAdjustHandles="1" noEditPoints="1" noChangeArrowheads="1" noChangeShapeType="1" noTextEdit="1"/>
                </p:cNvSpPr>
                <p:nvPr/>
              </p:nvSpPr>
              <p:spPr>
                <a:xfrm>
                  <a:off x="2445375" y="3448112"/>
                  <a:ext cx="506769" cy="369332"/>
                </a:xfrm>
                <a:prstGeom prst="rect"/>
                <a:blipFill>
                  <a:blip xmlns:r="http://schemas.openxmlformats.org/officeDocument/2006/relationships" r:embed="rId10"/>
                  <a:stretch>
                    <a:fillRect/>
                  </a:stretch>
                </a:blipFill>
              </p:spPr>
              <p:txBody>
                <a:bodyPr/>
                <a:p>
                  <a:r>
                    <a:rPr altLang="en-US" lang="zh-CN">
                      <a:noFill/>
                    </a:rPr>
                    <a:t> </a:t>
                  </a:r>
                </a:p>
              </p:txBody>
            </p:sp>
            <p:cxnSp>
              <p:nvCxnSpPr>
                <p:cNvPr id="3146050" name="直接连接符 115"/>
                <p:cNvCxnSpPr>
                  <a:cxnSpLocks/>
                </p:cNvCxnSpPr>
                <p:nvPr/>
              </p:nvCxnSpPr>
              <p:spPr>
                <a:xfrm>
                  <a:off x="5519256"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51" name="直接连接符 116"/>
                <p:cNvCxnSpPr>
                  <a:cxnSpLocks/>
                </p:cNvCxnSpPr>
                <p:nvPr/>
              </p:nvCxnSpPr>
              <p:spPr>
                <a:xfrm>
                  <a:off x="4582594" y="1885308"/>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517" name="矩形 59"/>
                <p:cNvSpPr>
                  <a:spLocks noChangeAspect="1" noMove="1" noResize="1" noRot="1" noAdjustHandles="1" noEditPoints="1" noChangeArrowheads="1" noChangeShapeType="1" noTextEdit="1"/>
                </p:cNvSpPr>
                <p:nvPr/>
              </p:nvSpPr>
              <p:spPr>
                <a:xfrm>
                  <a:off x="4155193" y="3322224"/>
                  <a:ext cx="487634" cy="369332"/>
                </a:xfrm>
                <a:prstGeom prst="rect"/>
                <a:blipFill>
                  <a:blip xmlns:r="http://schemas.openxmlformats.org/officeDocument/2006/relationships" r:embed="rId11"/>
                  <a:stretch>
                    <a:fillRect t="-8197" r="-10000" b="-24590"/>
                  </a:stretch>
                </a:blipFill>
              </p:spPr>
              <p:txBody>
                <a:bodyPr/>
                <a:p>
                  <a:r>
                    <a:rPr altLang="en-US" lang="zh-CN">
                      <a:noFill/>
                    </a:rPr>
                    <a:t> </a:t>
                  </a:r>
                </a:p>
              </p:txBody>
            </p:sp>
            <p:cxnSp>
              <p:nvCxnSpPr>
                <p:cNvPr id="3146052" name="直接连接符 118"/>
                <p:cNvCxnSpPr>
                  <a:cxnSpLocks/>
                </p:cNvCxnSpPr>
                <p:nvPr/>
              </p:nvCxnSpPr>
              <p:spPr>
                <a:xfrm>
                  <a:off x="6425093" y="1885308"/>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518" name="矩形 61"/>
                <p:cNvSpPr>
                  <a:spLocks noChangeAspect="1" noMove="1" noResize="1" noRot="1" noAdjustHandles="1" noEditPoints="1" noChangeArrowheads="1" noChangeShapeType="1" noTextEdit="1"/>
                </p:cNvSpPr>
                <p:nvPr/>
              </p:nvSpPr>
              <p:spPr>
                <a:xfrm>
                  <a:off x="6319550" y="3322224"/>
                  <a:ext cx="494046" cy="369332"/>
                </a:xfrm>
                <a:prstGeom prst="rect"/>
                <a:blipFill>
                  <a:blip xmlns:r="http://schemas.openxmlformats.org/officeDocument/2006/relationships" r:embed="rId12"/>
                  <a:stretch>
                    <a:fillRect/>
                  </a:stretch>
                </a:blipFill>
              </p:spPr>
              <p:txBody>
                <a:bodyPr/>
                <a:p>
                  <a:r>
                    <a:rPr altLang="en-US" lang="zh-CN">
                      <a:noFill/>
                    </a:rPr>
                    <a:t> </a:t>
                  </a:r>
                </a:p>
              </p:txBody>
            </p:sp>
            <p:sp>
              <p:nvSpPr>
                <p:cNvPr id="1049519" name="矩形 62"/>
                <p:cNvSpPr>
                  <a:spLocks noChangeAspect="1" noMove="1" noResize="1" noRot="1" noAdjustHandles="1" noEditPoints="1" noChangeArrowheads="1" noChangeShapeType="1" noTextEdit="1"/>
                </p:cNvSpPr>
                <p:nvPr/>
              </p:nvSpPr>
              <p:spPr>
                <a:xfrm>
                  <a:off x="5239839" y="5038398"/>
                  <a:ext cx="1280145" cy="369332"/>
                </a:xfrm>
                <a:prstGeom prst="rect"/>
                <a:blipFill>
                  <a:blip xmlns:r="http://schemas.openxmlformats.org/officeDocument/2006/relationships" r:embed="rId13"/>
                  <a:stretch>
                    <a:fillRect l="-952" t="-8197" b="-24590"/>
                  </a:stretch>
                </a:blipFill>
              </p:spPr>
              <p:txBody>
                <a:bodyPr/>
                <a:p>
                  <a:r>
                    <a:rPr altLang="en-US" lang="zh-CN">
                      <a:noFill/>
                    </a:rPr>
                    <a:t> </a:t>
                  </a:r>
                </a:p>
              </p:txBody>
            </p:sp>
          </p:grpSp>
          <p:cxnSp>
            <p:nvCxnSpPr>
              <p:cNvPr id="3146053" name="直接连接符 110"/>
              <p:cNvCxnSpPr>
                <a:cxnSpLocks/>
              </p:cNvCxnSpPr>
              <p:nvPr/>
            </p:nvCxnSpPr>
            <p:spPr>
              <a:xfrm>
                <a:off x="2685135" y="3193965"/>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054" name="直接连接符 111"/>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520" name="矩形 89"/>
            <p:cNvSpPr>
              <a:spLocks noChangeAspect="1" noMove="1" noResize="1" noRot="1" noAdjustHandles="1" noEditPoints="1" noChangeArrowheads="1" noChangeShapeType="1" noTextEdit="1"/>
            </p:cNvSpPr>
            <p:nvPr/>
          </p:nvSpPr>
          <p:spPr>
            <a:xfrm>
              <a:off x="1875946" y="2390675"/>
              <a:ext cx="506769" cy="369332"/>
            </a:xfrm>
            <a:prstGeom prst="rect"/>
            <a:blipFill>
              <a:blip xmlns:r="http://schemas.openxmlformats.org/officeDocument/2006/relationships" r:embed="rId14"/>
              <a:stretch>
                <a:fillRect/>
              </a:stretch>
            </a:blipFill>
          </p:spPr>
          <p:txBody>
            <a:bodyPr/>
            <a:p>
              <a:r>
                <a:rPr altLang="en-US" lang="zh-CN">
                  <a:noFill/>
                </a:rPr>
                <a:t> </a:t>
              </a:r>
            </a:p>
          </p:txBody>
        </p:sp>
        <p:sp>
          <p:nvSpPr>
            <p:cNvPr id="1049521" name="矩形 90"/>
            <p:cNvSpPr>
              <a:spLocks noChangeAspect="1" noMove="1" noResize="1" noRot="1" noAdjustHandles="1" noEditPoints="1" noChangeArrowheads="1" noChangeShapeType="1" noTextEdit="1"/>
            </p:cNvSpPr>
            <p:nvPr/>
          </p:nvSpPr>
          <p:spPr>
            <a:xfrm>
              <a:off x="1857308" y="3148249"/>
              <a:ext cx="506769" cy="369332"/>
            </a:xfrm>
            <a:prstGeom prst="rect"/>
            <a:blipFill>
              <a:blip xmlns:r="http://schemas.openxmlformats.org/officeDocument/2006/relationships" r:embed="rId15"/>
              <a:stretch>
                <a:fillRect/>
              </a:stretch>
            </a:blipFill>
          </p:spPr>
          <p:txBody>
            <a:bodyPr/>
            <a:p>
              <a:r>
                <a:rPr altLang="en-US" lang="zh-CN">
                  <a:noFill/>
                </a:rPr>
                <a:t> </a:t>
              </a:r>
            </a:p>
          </p:txBody>
        </p:sp>
        <p:sp>
          <p:nvSpPr>
            <p:cNvPr id="1049522" name="任意多边形 91"/>
            <p:cNvSpPr/>
            <p:nvPr/>
          </p:nvSpPr>
          <p:spPr>
            <a:xfrm>
              <a:off x="4017196" y="3980358"/>
              <a:ext cx="1921267" cy="1896501"/>
            </a:xfrm>
            <a:custGeom>
              <a:avLst/>
              <a:gdLst>
                <a:gd name="connsiteX0" fmla="*/ 0 w 1921267"/>
                <a:gd name="connsiteY0" fmla="*/ 129346 h 1896501"/>
                <a:gd name="connsiteX1" fmla="*/ 488022 w 1921267"/>
                <a:gd name="connsiteY1" fmla="*/ 98524 h 1896501"/>
                <a:gd name="connsiteX2" fmla="*/ 688368 w 1921267"/>
                <a:gd name="connsiteY2" fmla="*/ 52290 h 1896501"/>
                <a:gd name="connsiteX3" fmla="*/ 827070 w 1921267"/>
                <a:gd name="connsiteY3" fmla="*/ 919 h 1896501"/>
                <a:gd name="connsiteX4" fmla="*/ 904126 w 1921267"/>
                <a:gd name="connsiteY4" fmla="*/ 98524 h 1896501"/>
                <a:gd name="connsiteX5" fmla="*/ 1130157 w 1921267"/>
                <a:gd name="connsiteY5" fmla="*/ 473531 h 1896501"/>
                <a:gd name="connsiteX6" fmla="*/ 1921267 w 1921267"/>
                <a:gd name="connsiteY6" fmla="*/ 1896501 h 18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1267" h="1896501">
                  <a:moveTo>
                    <a:pt x="0" y="129346"/>
                  </a:moveTo>
                  <a:cubicBezTo>
                    <a:pt x="186647" y="120356"/>
                    <a:pt x="373294" y="111367"/>
                    <a:pt x="488022" y="98524"/>
                  </a:cubicBezTo>
                  <a:cubicBezTo>
                    <a:pt x="602750" y="85681"/>
                    <a:pt x="631860" y="68557"/>
                    <a:pt x="688368" y="52290"/>
                  </a:cubicBezTo>
                  <a:cubicBezTo>
                    <a:pt x="744876" y="36023"/>
                    <a:pt x="791110" y="-6787"/>
                    <a:pt x="827070" y="919"/>
                  </a:cubicBezTo>
                  <a:cubicBezTo>
                    <a:pt x="863030" y="8625"/>
                    <a:pt x="853612" y="19755"/>
                    <a:pt x="904126" y="98524"/>
                  </a:cubicBezTo>
                  <a:cubicBezTo>
                    <a:pt x="954640" y="177293"/>
                    <a:pt x="960634" y="173868"/>
                    <a:pt x="1130157" y="473531"/>
                  </a:cubicBezTo>
                  <a:cubicBezTo>
                    <a:pt x="1299680" y="773194"/>
                    <a:pt x="1610473" y="1334847"/>
                    <a:pt x="1921267" y="1896501"/>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3" name="矩形 92"/>
            <p:cNvSpPr>
              <a:spLocks noChangeAspect="1" noMove="1" noResize="1" noRot="1" noAdjustHandles="1" noEditPoints="1" noChangeArrowheads="1" noChangeShapeType="1" noTextEdit="1"/>
            </p:cNvSpPr>
            <p:nvPr/>
          </p:nvSpPr>
          <p:spPr>
            <a:xfrm>
              <a:off x="4310558" y="4813751"/>
              <a:ext cx="1040613" cy="369332"/>
            </a:xfrm>
            <a:prstGeom prst="rect"/>
            <a:blipFill>
              <a:blip xmlns:r="http://schemas.openxmlformats.org/officeDocument/2006/relationships" r:embed="rId16"/>
              <a:stretch>
                <a:fillRect b="-10000"/>
              </a:stretch>
            </a:blipFill>
          </p:spPr>
          <p:txBody>
            <a:bodyPr/>
            <a:p>
              <a:r>
                <a:rPr altLang="en-US" lang="zh-CN">
                  <a:noFill/>
                </a:rPr>
                <a:t> </a:t>
              </a:r>
            </a:p>
          </p:txBody>
        </p:sp>
        <p:cxnSp>
          <p:nvCxnSpPr>
            <p:cNvPr id="3146055" name="直接连接符 93"/>
            <p:cNvCxnSpPr>
              <a:cxnSpLocks/>
              <a:endCxn id="1049523" idx="0"/>
            </p:cNvCxnSpPr>
            <p:nvPr/>
          </p:nvCxnSpPr>
          <p:spPr>
            <a:xfrm flipH="1">
              <a:off x="4830865" y="4412793"/>
              <a:ext cx="268891" cy="400958"/>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524" name="矩形 94"/>
            <p:cNvSpPr>
              <a:spLocks noChangeAspect="1" noMove="1" noResize="1" noRot="1" noAdjustHandles="1" noEditPoints="1" noChangeArrowheads="1" noChangeShapeType="1" noTextEdit="1"/>
            </p:cNvSpPr>
            <p:nvPr/>
          </p:nvSpPr>
          <p:spPr>
            <a:xfrm>
              <a:off x="5891321" y="3436645"/>
              <a:ext cx="1149108" cy="369332"/>
            </a:xfrm>
            <a:prstGeom prst="rect"/>
            <a:blipFill>
              <a:blip xmlns:r="http://schemas.openxmlformats.org/officeDocument/2006/relationships" r:embed="rId17"/>
              <a:stretch>
                <a:fillRect b="-10000"/>
              </a:stretch>
            </a:blipFill>
          </p:spPr>
          <p:txBody>
            <a:bodyPr/>
            <a:p>
              <a:r>
                <a:rPr altLang="en-US" lang="zh-CN">
                  <a:noFill/>
                </a:rPr>
                <a:t> </a:t>
              </a:r>
            </a:p>
          </p:txBody>
        </p:sp>
        <p:cxnSp>
          <p:nvCxnSpPr>
            <p:cNvPr id="3146056" name="直接连接符 95"/>
            <p:cNvCxnSpPr>
              <a:cxnSpLocks/>
            </p:cNvCxnSpPr>
            <p:nvPr/>
          </p:nvCxnSpPr>
          <p:spPr>
            <a:xfrm flipH="1">
              <a:off x="5289034" y="3685541"/>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525" name="矩形 96"/>
            <p:cNvSpPr>
              <a:spLocks noChangeAspect="1" noMove="1" noResize="1" noRot="1" noAdjustHandles="1" noEditPoints="1" noChangeArrowheads="1" noChangeShapeType="1" noTextEdit="1"/>
            </p:cNvSpPr>
            <p:nvPr/>
          </p:nvSpPr>
          <p:spPr>
            <a:xfrm>
              <a:off x="5851633" y="2705254"/>
              <a:ext cx="1149108" cy="369332"/>
            </a:xfrm>
            <a:prstGeom prst="rect"/>
            <a:blipFill>
              <a:blip xmlns:r="http://schemas.openxmlformats.org/officeDocument/2006/relationships" r:embed="rId18"/>
              <a:stretch>
                <a:fillRect b="-10000"/>
              </a:stretch>
            </a:blipFill>
          </p:spPr>
          <p:txBody>
            <a:bodyPr/>
            <a:p>
              <a:r>
                <a:rPr altLang="en-US" lang="zh-CN">
                  <a:noFill/>
                </a:rPr>
                <a:t> </a:t>
              </a:r>
            </a:p>
          </p:txBody>
        </p:sp>
        <p:cxnSp>
          <p:nvCxnSpPr>
            <p:cNvPr id="3146057" name="直接连接符 97"/>
            <p:cNvCxnSpPr>
              <a:cxnSpLocks/>
            </p:cNvCxnSpPr>
            <p:nvPr/>
          </p:nvCxnSpPr>
          <p:spPr>
            <a:xfrm flipH="1">
              <a:off x="5249346" y="2954150"/>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372" name="组合 98"/>
            <p:cNvGrpSpPr/>
            <p:nvPr/>
          </p:nvGrpSpPr>
          <p:grpSpPr>
            <a:xfrm>
              <a:off x="6138792" y="5264470"/>
              <a:ext cx="1310255" cy="823107"/>
              <a:chOff x="6791556" y="296862"/>
              <a:chExt cx="1310255" cy="823107"/>
            </a:xfrm>
          </p:grpSpPr>
          <p:sp>
            <p:nvSpPr>
              <p:cNvPr id="1049526" name="文本框 107"/>
              <p:cNvSpPr txBox="1"/>
              <p:nvPr/>
            </p:nvSpPr>
            <p:spPr bwMode="auto">
              <a:xfrm>
                <a:off x="6791556" y="296862"/>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6058" name="直接箭头连接符 108"/>
              <p:cNvCxnSpPr>
                <a:cxnSpLocks/>
              </p:cNvCxnSpPr>
              <p:nvPr/>
            </p:nvCxnSpPr>
            <p:spPr>
              <a:xfrm flipV="1">
                <a:off x="6891659" y="646882"/>
                <a:ext cx="301675" cy="473087"/>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527" name="任意多边形 99"/>
            <p:cNvSpPr/>
            <p:nvPr/>
          </p:nvSpPr>
          <p:spPr>
            <a:xfrm>
              <a:off x="4036119" y="4125433"/>
              <a:ext cx="2037198" cy="1990414"/>
            </a:xfrm>
            <a:custGeom>
              <a:avLst/>
              <a:gdLst>
                <a:gd name="connsiteX0" fmla="*/ 0 w 2037198"/>
                <a:gd name="connsiteY0" fmla="*/ 0 h 1990414"/>
                <a:gd name="connsiteX1" fmla="*/ 480592 w 2037198"/>
                <a:gd name="connsiteY1" fmla="*/ 110578 h 1990414"/>
                <a:gd name="connsiteX2" fmla="*/ 1024979 w 2037198"/>
                <a:gd name="connsiteY2" fmla="*/ 506109 h 1990414"/>
                <a:gd name="connsiteX3" fmla="*/ 1765005 w 2037198"/>
                <a:gd name="connsiteY3" fmla="*/ 1539594 h 1990414"/>
                <a:gd name="connsiteX4" fmla="*/ 2037198 w 2037198"/>
                <a:gd name="connsiteY4" fmla="*/ 1990414 h 199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198" h="1990414">
                  <a:moveTo>
                    <a:pt x="0" y="0"/>
                  </a:moveTo>
                  <a:cubicBezTo>
                    <a:pt x="154881" y="13113"/>
                    <a:pt x="309762" y="26227"/>
                    <a:pt x="480592" y="110578"/>
                  </a:cubicBezTo>
                  <a:cubicBezTo>
                    <a:pt x="651422" y="194929"/>
                    <a:pt x="810910" y="267940"/>
                    <a:pt x="1024979" y="506109"/>
                  </a:cubicBezTo>
                  <a:cubicBezTo>
                    <a:pt x="1239048" y="744278"/>
                    <a:pt x="1596302" y="1292210"/>
                    <a:pt x="1765005" y="1539594"/>
                  </a:cubicBezTo>
                  <a:cubicBezTo>
                    <a:pt x="1933708" y="1786978"/>
                    <a:pt x="1985453" y="1888696"/>
                    <a:pt x="2037198" y="1990414"/>
                  </a:cubicBezTo>
                </a:path>
              </a:pathLst>
            </a:custGeom>
            <a:noFill/>
            <a:ln w="28575">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8" name="矩形 100"/>
            <p:cNvSpPr>
              <a:spLocks noChangeAspect="1" noMove="1" noResize="1" noRot="1" noAdjustHandles="1" noEditPoints="1" noChangeArrowheads="1" noChangeShapeType="1" noTextEdit="1"/>
            </p:cNvSpPr>
            <p:nvPr/>
          </p:nvSpPr>
          <p:spPr>
            <a:xfrm>
              <a:off x="3492565" y="4597531"/>
              <a:ext cx="1040613" cy="369332"/>
            </a:xfrm>
            <a:prstGeom prst="rect"/>
            <a:blipFill>
              <a:blip xmlns:r="http://schemas.openxmlformats.org/officeDocument/2006/relationships" r:embed="rId19"/>
              <a:stretch>
                <a:fillRect l="-1170" t="-8197" b="-24590"/>
              </a:stretch>
            </a:blipFill>
          </p:spPr>
          <p:txBody>
            <a:bodyPr/>
            <a:p>
              <a:r>
                <a:rPr altLang="en-US" lang="zh-CN">
                  <a:noFill/>
                </a:rPr>
                <a:t> </a:t>
              </a:r>
            </a:p>
          </p:txBody>
        </p:sp>
        <p:cxnSp>
          <p:nvCxnSpPr>
            <p:cNvPr id="3146059" name="直接连接符 101"/>
            <p:cNvCxnSpPr>
              <a:cxnSpLocks/>
            </p:cNvCxnSpPr>
            <p:nvPr/>
          </p:nvCxnSpPr>
          <p:spPr>
            <a:xfrm flipH="1">
              <a:off x="4392403" y="4446430"/>
              <a:ext cx="405457" cy="271935"/>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529" name="任意多边形 102"/>
            <p:cNvSpPr/>
            <p:nvPr/>
          </p:nvSpPr>
          <p:spPr>
            <a:xfrm flipH="1">
              <a:off x="4188890" y="4121218"/>
              <a:ext cx="1736956" cy="1764630"/>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60" name="直接连接符 103"/>
            <p:cNvCxnSpPr>
              <a:cxnSpLocks/>
            </p:cNvCxnSpPr>
            <p:nvPr/>
          </p:nvCxnSpPr>
          <p:spPr>
            <a:xfrm flipH="1" flipV="1">
              <a:off x="5911211" y="5851034"/>
              <a:ext cx="227598" cy="38024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30" name="任意多边形 104"/>
            <p:cNvSpPr/>
            <p:nvPr/>
          </p:nvSpPr>
          <p:spPr>
            <a:xfrm>
              <a:off x="3932537" y="2604877"/>
              <a:ext cx="2203443" cy="3611410"/>
            </a:xfrm>
            <a:custGeom>
              <a:avLst/>
              <a:gdLst>
                <a:gd name="connsiteX0" fmla="*/ 2106202 w 2106202"/>
                <a:gd name="connsiteY0" fmla="*/ 3611410 h 3611410"/>
                <a:gd name="connsiteX1" fmla="*/ 1844211 w 2106202"/>
                <a:gd name="connsiteY1" fmla="*/ 3041194 h 3611410"/>
                <a:gd name="connsiteX2" fmla="*/ 1530849 w 2106202"/>
                <a:gd name="connsiteY2" fmla="*/ 2039464 h 3611410"/>
                <a:gd name="connsiteX3" fmla="*/ 1186665 w 2106202"/>
                <a:gd name="connsiteY3" fmla="*/ 667864 h 3611410"/>
                <a:gd name="connsiteX4" fmla="*/ 965770 w 2106202"/>
                <a:gd name="connsiteY4" fmla="*/ 44 h 3611410"/>
                <a:gd name="connsiteX5" fmla="*/ 724328 w 2106202"/>
                <a:gd name="connsiteY5" fmla="*/ 637041 h 3611410"/>
                <a:gd name="connsiteX6" fmla="*/ 431514 w 2106202"/>
                <a:gd name="connsiteY6" fmla="*/ 1217531 h 3611410"/>
                <a:gd name="connsiteX7" fmla="*/ 0 w 2106202"/>
                <a:gd name="connsiteY7" fmla="*/ 1515482 h 361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6202" h="3611410">
                  <a:moveTo>
                    <a:pt x="2106202" y="3611410"/>
                  </a:moveTo>
                  <a:cubicBezTo>
                    <a:pt x="2023152" y="3457297"/>
                    <a:pt x="1940103" y="3303185"/>
                    <a:pt x="1844211" y="3041194"/>
                  </a:cubicBezTo>
                  <a:cubicBezTo>
                    <a:pt x="1748319" y="2779203"/>
                    <a:pt x="1640440" y="2435019"/>
                    <a:pt x="1530849" y="2039464"/>
                  </a:cubicBezTo>
                  <a:cubicBezTo>
                    <a:pt x="1421258" y="1643909"/>
                    <a:pt x="1280845" y="1007767"/>
                    <a:pt x="1186665" y="667864"/>
                  </a:cubicBezTo>
                  <a:cubicBezTo>
                    <a:pt x="1092485" y="327961"/>
                    <a:pt x="1042826" y="5181"/>
                    <a:pt x="965770" y="44"/>
                  </a:cubicBezTo>
                  <a:cubicBezTo>
                    <a:pt x="888714" y="-5093"/>
                    <a:pt x="813371" y="434126"/>
                    <a:pt x="724328" y="637041"/>
                  </a:cubicBezTo>
                  <a:cubicBezTo>
                    <a:pt x="635285" y="839956"/>
                    <a:pt x="552235" y="1071124"/>
                    <a:pt x="431514" y="1217531"/>
                  </a:cubicBezTo>
                  <a:cubicBezTo>
                    <a:pt x="310793" y="1363938"/>
                    <a:pt x="155396" y="1439710"/>
                    <a:pt x="0" y="1515482"/>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1" name="任意多边形 105"/>
            <p:cNvSpPr/>
            <p:nvPr/>
          </p:nvSpPr>
          <p:spPr>
            <a:xfrm>
              <a:off x="3975244" y="3363473"/>
              <a:ext cx="2148720" cy="2861157"/>
            </a:xfrm>
            <a:custGeom>
              <a:avLst/>
              <a:gdLst>
                <a:gd name="connsiteX0" fmla="*/ 2101442 w 2101442"/>
                <a:gd name="connsiteY0" fmla="*/ 2861157 h 2861157"/>
                <a:gd name="connsiteX1" fmla="*/ 1778466 w 2101442"/>
                <a:gd name="connsiteY1" fmla="*/ 2202621 h 2861157"/>
                <a:gd name="connsiteX2" fmla="*/ 1237376 w 2101442"/>
                <a:gd name="connsiteY2" fmla="*/ 784881 h 2861157"/>
                <a:gd name="connsiteX3" fmla="*/ 1065401 w 2101442"/>
                <a:gd name="connsiteY3" fmla="*/ 235403 h 2861157"/>
                <a:gd name="connsiteX4" fmla="*/ 939567 w 2101442"/>
                <a:gd name="connsiteY4" fmla="*/ 511 h 2861157"/>
                <a:gd name="connsiteX5" fmla="*/ 738231 w 2101442"/>
                <a:gd name="connsiteY5" fmla="*/ 289931 h 2861157"/>
                <a:gd name="connsiteX6" fmla="*/ 486561 w 2101442"/>
                <a:gd name="connsiteY6" fmla="*/ 566768 h 2861157"/>
                <a:gd name="connsiteX7" fmla="*/ 0 w 2101442"/>
                <a:gd name="connsiteY7" fmla="*/ 751326 h 28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442" h="2861157">
                  <a:moveTo>
                    <a:pt x="2101442" y="2861157"/>
                  </a:moveTo>
                  <a:cubicBezTo>
                    <a:pt x="2011959" y="2704912"/>
                    <a:pt x="1922477" y="2548667"/>
                    <a:pt x="1778466" y="2202621"/>
                  </a:cubicBezTo>
                  <a:cubicBezTo>
                    <a:pt x="1634455" y="1856575"/>
                    <a:pt x="1356220" y="1112751"/>
                    <a:pt x="1237376" y="784881"/>
                  </a:cubicBezTo>
                  <a:cubicBezTo>
                    <a:pt x="1118532" y="457011"/>
                    <a:pt x="1115036" y="366131"/>
                    <a:pt x="1065401" y="235403"/>
                  </a:cubicBezTo>
                  <a:cubicBezTo>
                    <a:pt x="1015766" y="104675"/>
                    <a:pt x="994095" y="-8577"/>
                    <a:pt x="939567" y="511"/>
                  </a:cubicBezTo>
                  <a:cubicBezTo>
                    <a:pt x="885039" y="9599"/>
                    <a:pt x="813732" y="195555"/>
                    <a:pt x="738231" y="289931"/>
                  </a:cubicBezTo>
                  <a:cubicBezTo>
                    <a:pt x="662730" y="384307"/>
                    <a:pt x="609599" y="489869"/>
                    <a:pt x="486561" y="566768"/>
                  </a:cubicBezTo>
                  <a:cubicBezTo>
                    <a:pt x="363522" y="643667"/>
                    <a:pt x="181761" y="697496"/>
                    <a:pt x="0" y="751326"/>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61" name="直接连接符 106"/>
            <p:cNvCxnSpPr>
              <a:cxnSpLocks/>
            </p:cNvCxnSpPr>
            <p:nvPr/>
          </p:nvCxnSpPr>
          <p:spPr>
            <a:xfrm flipH="1">
              <a:off x="2335815" y="4121218"/>
              <a:ext cx="1853075" cy="125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953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36" name="矩形 8"/>
          <p:cNvSpPr/>
          <p:nvPr/>
        </p:nvSpPr>
        <p:spPr>
          <a:xfrm>
            <a:off x="484559" y="344147"/>
            <a:ext cx="8046029" cy="461665"/>
          </a:xfrm>
          <a:prstGeom prst="rect"/>
        </p:spPr>
        <p:txBody>
          <a:bodyPr wrap="square">
            <a:spAutoFit/>
          </a:bodyPr>
          <a:p>
            <a:pPr algn="ctr">
              <a:spcBef>
                <a:spcPct val="50000"/>
              </a:spcBef>
            </a:pP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8.2 </a:t>
            </a:r>
            <a:r>
              <a:rPr altLang="zh-CN" b="1" dirty="0" sz="2400" kumimoji="1" lang="en-US" smtClean="0">
                <a:latin typeface="Arial" panose="020B0604020202020204" pitchFamily="34" charset="0"/>
                <a:cs typeface="Arial" panose="020B0604020202020204" pitchFamily="34" charset="0"/>
              </a:rPr>
              <a:t>High </a:t>
            </a:r>
            <a:r>
              <a:rPr altLang="zh-CN" b="1" dirty="0" sz="2400" kumimoji="1" lang="en-US">
                <a:latin typeface="Arial" panose="020B0604020202020204" pitchFamily="34" charset="0"/>
                <a:cs typeface="Arial" panose="020B0604020202020204" pitchFamily="34" charset="0"/>
              </a:rPr>
              <a:t>pass active </a:t>
            </a:r>
            <a:r>
              <a:rPr altLang="zh-CN" b="1" dirty="0" sz="2400" kumimoji="1" lang="en-US" smtClean="0">
                <a:latin typeface="Arial" panose="020B0604020202020204" pitchFamily="34" charset="0"/>
                <a:cs typeface="Arial" panose="020B0604020202020204" pitchFamily="34" charset="0"/>
              </a:rPr>
              <a:t>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高</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通有源滤波</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器</a:t>
            </a:r>
          </a:p>
        </p:txBody>
      </p:sp>
      <p:sp>
        <p:nvSpPr>
          <p:cNvPr id="104953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38" name="文本框 45"/>
          <p:cNvSpPr txBox="1"/>
          <p:nvPr/>
        </p:nvSpPr>
        <p:spPr bwMode="auto">
          <a:xfrm>
            <a:off x="221213" y="1320790"/>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grpSp>
        <p:nvGrpSpPr>
          <p:cNvPr id="376" name="组合 18"/>
          <p:cNvGrpSpPr/>
          <p:nvPr/>
        </p:nvGrpSpPr>
        <p:grpSpPr>
          <a:xfrm>
            <a:off x="323528" y="3952756"/>
            <a:ext cx="3754201" cy="2172374"/>
            <a:chOff x="4710521" y="1970404"/>
            <a:chExt cx="3754201" cy="2172374"/>
          </a:xfrm>
        </p:grpSpPr>
        <p:grpSp>
          <p:nvGrpSpPr>
            <p:cNvPr id="377" name="组合 47"/>
            <p:cNvGrpSpPr/>
            <p:nvPr/>
          </p:nvGrpSpPr>
          <p:grpSpPr>
            <a:xfrm>
              <a:off x="4710521" y="2037737"/>
              <a:ext cx="3754201" cy="2105041"/>
              <a:chOff x="4692445" y="1776323"/>
              <a:chExt cx="3754201" cy="2105041"/>
            </a:xfrm>
          </p:grpSpPr>
          <p:grpSp>
            <p:nvGrpSpPr>
              <p:cNvPr id="378" name="组合 48"/>
              <p:cNvGrpSpPr/>
              <p:nvPr/>
            </p:nvGrpSpPr>
            <p:grpSpPr>
              <a:xfrm>
                <a:off x="4692445" y="1776323"/>
                <a:ext cx="3754201" cy="2105041"/>
                <a:chOff x="4985259" y="1724952"/>
                <a:chExt cx="3754201" cy="2105041"/>
              </a:xfrm>
            </p:grpSpPr>
            <p:grpSp>
              <p:nvGrpSpPr>
                <p:cNvPr id="379" name="组合 50"/>
                <p:cNvGrpSpPr/>
                <p:nvPr/>
              </p:nvGrpSpPr>
              <p:grpSpPr>
                <a:xfrm>
                  <a:off x="5167745" y="1724952"/>
                  <a:ext cx="3473142" cy="2091449"/>
                  <a:chOff x="4950552" y="1007496"/>
                  <a:chExt cx="3473142" cy="2091449"/>
                </a:xfrm>
              </p:grpSpPr>
              <p:grpSp>
                <p:nvGrpSpPr>
                  <p:cNvPr id="380" name="组合 72"/>
                  <p:cNvGrpSpPr/>
                  <p:nvPr/>
                </p:nvGrpSpPr>
                <p:grpSpPr>
                  <a:xfrm>
                    <a:off x="4950552" y="1007496"/>
                    <a:ext cx="3473142" cy="2091449"/>
                    <a:chOff x="4950552" y="1007496"/>
                    <a:chExt cx="3473142" cy="2091449"/>
                  </a:xfrm>
                </p:grpSpPr>
                <p:grpSp>
                  <p:nvGrpSpPr>
                    <p:cNvPr id="381" name="组合 78"/>
                    <p:cNvGrpSpPr/>
                    <p:nvPr/>
                  </p:nvGrpSpPr>
                  <p:grpSpPr>
                    <a:xfrm>
                      <a:off x="4950552" y="1024014"/>
                      <a:ext cx="3473142" cy="2074931"/>
                      <a:chOff x="1157504" y="966981"/>
                      <a:chExt cx="3473142" cy="2074931"/>
                    </a:xfrm>
                  </p:grpSpPr>
                  <p:grpSp>
                    <p:nvGrpSpPr>
                      <p:cNvPr id="382" name="组合 80"/>
                      <p:cNvGrpSpPr/>
                      <p:nvPr/>
                    </p:nvGrpSpPr>
                    <p:grpSpPr>
                      <a:xfrm>
                        <a:off x="1157504" y="1469936"/>
                        <a:ext cx="1946067" cy="1571976"/>
                        <a:chOff x="2099797" y="3238872"/>
                        <a:chExt cx="1946067" cy="1571976"/>
                      </a:xfrm>
                    </p:grpSpPr>
                    <p:cxnSp>
                      <p:nvCxnSpPr>
                        <p:cNvPr id="3146062" name="直接连接符 87"/>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3" name="直接连接符 88"/>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4" name="直接连接符 8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5" name="直接连接符 91"/>
                        <p:cNvCxnSpPr>
                          <a:cxnSpLocks/>
                        </p:cNvCxnSpPr>
                        <p:nvPr/>
                      </p:nvCxnSpPr>
                      <p:spPr>
                        <a:xfrm flipH="1">
                          <a:off x="3232979" y="3238872"/>
                          <a:ext cx="81288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3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54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54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4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4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066" name="直接连接符 86"/>
                      <p:cNvCxnSpPr>
                        <a:cxnSpLocks/>
                      </p:cNvCxnSpPr>
                      <p:nvPr/>
                    </p:nvCxnSpPr>
                    <p:spPr>
                      <a:xfrm>
                        <a:off x="4090216" y="966981"/>
                        <a:ext cx="0" cy="12378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67" name="直接连接符 79"/>
                    <p:cNvCxnSpPr>
                      <a:cxnSpLocks/>
                    </p:cNvCxnSpPr>
                    <p:nvPr/>
                  </p:nvCxnSpPr>
                  <p:spPr>
                    <a:xfrm>
                      <a:off x="6079512" y="1007496"/>
                      <a:ext cx="0" cy="10062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44" name="文本框 75"/>
                  <p:cNvSpPr txBox="1">
                    <a:spLocks noChangeAspect="1" noMove="1" noResize="1" noRot="1" noAdjustHandles="1" noEditPoints="1" noChangeArrowheads="1" noChangeShapeType="1" noTextEdit="1"/>
                  </p:cNvSpPr>
                  <p:nvPr/>
                </p:nvSpPr>
                <p:spPr bwMode="auto">
                  <a:xfrm>
                    <a:off x="5375290" y="1599229"/>
                    <a:ext cx="350930" cy="307777"/>
                  </a:xfrm>
                  <a:prstGeom prst="rect"/>
                  <a:blipFill>
                    <a:blip xmlns:r="http://schemas.openxmlformats.org/officeDocument/2006/relationships" r:embed="rId3"/>
                    <a:stretch>
                      <a:fillRect l="-12069" r="-3448" b="-17647"/>
                    </a:stretch>
                  </a:blipFill>
                  <a:ln>
                    <a:noFill/>
                  </a:ln>
                  <a:effectLst/>
                </p:spPr>
                <p:txBody>
                  <a:bodyPr/>
                  <a:p>
                    <a:r>
                      <a:rPr altLang="en-US" lang="zh-CN">
                        <a:noFill/>
                      </a:rPr>
                      <a:t> </a:t>
                    </a:r>
                  </a:p>
                </p:txBody>
              </p:sp>
            </p:grpSp>
            <p:cxnSp>
              <p:nvCxnSpPr>
                <p:cNvPr id="3146068" name="直接连接符 51"/>
                <p:cNvCxnSpPr>
                  <a:cxnSpLocks/>
                </p:cNvCxnSpPr>
                <p:nvPr/>
              </p:nvCxnSpPr>
              <p:spPr>
                <a:xfrm rot="5400000" flipH="1">
                  <a:off x="6948850" y="224048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9" name="直接连接符 53"/>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45" name="矩形 55"/>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6"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47"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4"/>
                  <a:stretch>
                    <a:fillRect l="-21277" t="-13462" r="-23404" b="-17308"/>
                  </a:stretch>
                </a:blipFill>
              </p:spPr>
              <p:txBody>
                <a:bodyPr/>
                <a:p>
                  <a:r>
                    <a:rPr altLang="en-US" lang="zh-CN">
                      <a:noFill/>
                    </a:rPr>
                    <a:t> </a:t>
                  </a:r>
                </a:p>
              </p:txBody>
            </p:sp>
            <p:sp>
              <p:nvSpPr>
                <p:cNvPr id="1049548"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9549" name="文本框 67"/>
                <p:cNvSpPr txBox="1">
                  <a:spLocks noChangeAspect="1" noMove="1" noResize="1" noRot="1" noAdjustHandles="1" noEditPoints="1" noChangeArrowheads="1" noChangeShapeType="1" noTextEdit="1"/>
                </p:cNvSpPr>
                <p:nvPr/>
              </p:nvSpPr>
              <p:spPr bwMode="auto">
                <a:xfrm>
                  <a:off x="7256852" y="2261888"/>
                  <a:ext cx="241540" cy="307777"/>
                </a:xfrm>
                <a:prstGeom prst="rect"/>
                <a:blipFill>
                  <a:blip xmlns:r="http://schemas.openxmlformats.org/officeDocument/2006/relationships" r:embed="rId6"/>
                  <a:stretch>
                    <a:fillRect l="-17500" r="-17500" b="-9804"/>
                  </a:stretch>
                </a:blipFill>
                <a:ln>
                  <a:noFill/>
                </a:ln>
                <a:effectLst/>
              </p:spPr>
              <p:txBody>
                <a:bodyPr/>
                <a:p>
                  <a:r>
                    <a:rPr altLang="en-US" lang="zh-CN">
                      <a:noFill/>
                    </a:rPr>
                    <a:t> </a:t>
                  </a:r>
                </a:p>
              </p:txBody>
            </p:sp>
          </p:grpSp>
          <p:sp>
            <p:nvSpPr>
              <p:cNvPr id="1049550"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70" name="直接连接符 111"/>
            <p:cNvCxnSpPr>
              <a:cxnSpLocks/>
            </p:cNvCxnSpPr>
            <p:nvPr/>
          </p:nvCxnSpPr>
          <p:spPr>
            <a:xfrm rot="5400000" flipH="1">
              <a:off x="6790916" y="255207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1" name="直接连接符 112"/>
            <p:cNvCxnSpPr>
              <a:cxnSpLocks/>
            </p:cNvCxnSpPr>
            <p:nvPr/>
          </p:nvCxnSpPr>
          <p:spPr>
            <a:xfrm flipH="1">
              <a:off x="6967406" y="2553157"/>
              <a:ext cx="85831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2" name="直接连接符 113"/>
            <p:cNvCxnSpPr>
              <a:cxnSpLocks/>
            </p:cNvCxnSpPr>
            <p:nvPr/>
          </p:nvCxnSpPr>
          <p:spPr>
            <a:xfrm flipH="1">
              <a:off x="6021967" y="2048011"/>
              <a:ext cx="18184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51" name="矩形 114"/>
            <p:cNvSpPr/>
            <p:nvPr/>
          </p:nvSpPr>
          <p:spPr>
            <a:xfrm>
              <a:off x="6698580" y="197040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2" name="文本框 115"/>
            <p:cNvSpPr txBox="1">
              <a:spLocks noChangeAspect="1" noMove="1" noResize="1" noRot="1" noAdjustHandles="1" noEditPoints="1" noChangeArrowheads="1" noChangeShapeType="1" noTextEdit="1"/>
            </p:cNvSpPr>
            <p:nvPr/>
          </p:nvSpPr>
          <p:spPr bwMode="auto">
            <a:xfrm>
              <a:off x="7058617" y="2044984"/>
              <a:ext cx="350930" cy="307777"/>
            </a:xfrm>
            <a:prstGeom prst="rect"/>
            <a:blipFill>
              <a:blip xmlns:r="http://schemas.openxmlformats.org/officeDocument/2006/relationships" r:embed="rId7"/>
              <a:stretch>
                <a:fillRect l="-13793" r="-5172" b="-20000"/>
              </a:stretch>
            </a:blipFill>
            <a:ln>
              <a:noFill/>
            </a:ln>
            <a:effectLst/>
          </p:spPr>
          <p:txBody>
            <a:bodyPr/>
            <a:p>
              <a:r>
                <a:rPr altLang="en-US" lang="zh-CN">
                  <a:noFill/>
                </a:rPr>
                <a:t> </a:t>
              </a:r>
            </a:p>
          </p:txBody>
        </p:sp>
      </p:grpSp>
      <p:grpSp>
        <p:nvGrpSpPr>
          <p:cNvPr id="383" name="组合 54"/>
          <p:cNvGrpSpPr/>
          <p:nvPr/>
        </p:nvGrpSpPr>
        <p:grpSpPr>
          <a:xfrm>
            <a:off x="828735" y="2122517"/>
            <a:ext cx="2799220" cy="1068603"/>
            <a:chOff x="728044" y="1942238"/>
            <a:chExt cx="2799220" cy="1068603"/>
          </a:xfrm>
        </p:grpSpPr>
        <p:grpSp>
          <p:nvGrpSpPr>
            <p:cNvPr id="384" name="组合 59"/>
            <p:cNvGrpSpPr/>
            <p:nvPr/>
          </p:nvGrpSpPr>
          <p:grpSpPr>
            <a:xfrm>
              <a:off x="728044" y="1942238"/>
              <a:ext cx="2799220" cy="1068603"/>
              <a:chOff x="728044" y="1942238"/>
              <a:chExt cx="2799220" cy="1068603"/>
            </a:xfrm>
          </p:grpSpPr>
          <p:grpSp>
            <p:nvGrpSpPr>
              <p:cNvPr id="385" name="组合 61"/>
              <p:cNvGrpSpPr/>
              <p:nvPr/>
            </p:nvGrpSpPr>
            <p:grpSpPr>
              <a:xfrm>
                <a:off x="728044" y="1942238"/>
                <a:ext cx="2799220" cy="1068603"/>
                <a:chOff x="719655" y="2090911"/>
                <a:chExt cx="2799220" cy="1068603"/>
              </a:xfrm>
            </p:grpSpPr>
            <p:sp>
              <p:nvSpPr>
                <p:cNvPr id="1049553" name="Text Box 12"/>
                <p:cNvSpPr txBox="1">
                  <a:spLocks noChangeArrowheads="1"/>
                </p:cNvSpPr>
                <p:nvPr/>
              </p:nvSpPr>
              <p:spPr bwMode="auto">
                <a:xfrm>
                  <a:off x="1808393" y="2189702"/>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9554"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55"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56"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57" name="椭圆 70"/>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8" name="椭圆 71"/>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9" name="椭圆 73"/>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0" name="椭圆 74"/>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1" name="Line 133"/>
                <p:cNvSpPr>
                  <a:spLocks noChangeShapeType="1"/>
                </p:cNvSpPr>
                <p:nvPr/>
              </p:nvSpPr>
              <p:spPr bwMode="auto">
                <a:xfrm rot="5400000" flipH="1">
                  <a:off x="2414174" y="2376465"/>
                  <a:ext cx="42909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62" name="Rectangle 136"/>
                <p:cNvSpPr>
                  <a:spLocks noChangeArrowheads="1"/>
                </p:cNvSpPr>
                <p:nvPr/>
              </p:nvSpPr>
              <p:spPr bwMode="auto">
                <a:xfrm rot="5400000">
                  <a:off x="1925823" y="19734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563" name="Text Box 12"/>
                <p:cNvSpPr txBox="1">
                  <a:spLocks noChangeArrowheads="1"/>
                </p:cNvSpPr>
                <p:nvPr/>
              </p:nvSpPr>
              <p:spPr bwMode="auto">
                <a:xfrm>
                  <a:off x="2151969" y="24454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9564"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65"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66"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8"/>
                  <a:stretch>
                    <a:fillRect l="-18750" t="-15385" r="-22917" b="-17308"/>
                  </a:stretch>
                </a:blipFill>
              </p:spPr>
              <p:txBody>
                <a:bodyPr/>
                <a:p>
                  <a:r>
                    <a:rPr altLang="en-US" lang="zh-CN">
                      <a:noFill/>
                    </a:rPr>
                    <a:t> </a:t>
                  </a:r>
                </a:p>
              </p:txBody>
            </p:sp>
            <p:sp>
              <p:nvSpPr>
                <p:cNvPr id="1049567"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68"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69" name="文本框 88"/>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9"/>
                  <a:stretch>
                    <a:fillRect l="-16071" t="-15385" r="-5357" b="-11538"/>
                  </a:stretch>
                </a:blipFill>
              </p:spPr>
              <p:txBody>
                <a:bodyPr/>
                <a:p>
                  <a:r>
                    <a:rPr altLang="en-US" lang="zh-CN">
                      <a:noFill/>
                    </a:rPr>
                    <a:t> </a:t>
                  </a:r>
                </a:p>
              </p:txBody>
            </p:sp>
          </p:grpSp>
          <p:grpSp>
            <p:nvGrpSpPr>
              <p:cNvPr id="386" name="组合 62"/>
              <p:cNvGrpSpPr/>
              <p:nvPr/>
            </p:nvGrpSpPr>
            <p:grpSpPr>
              <a:xfrm rot="5400000">
                <a:off x="2590270" y="2338250"/>
                <a:ext cx="93677" cy="301851"/>
                <a:chOff x="1931278" y="1861483"/>
                <a:chExt cx="93677" cy="301851"/>
              </a:xfrm>
            </p:grpSpPr>
            <p:sp>
              <p:nvSpPr>
                <p:cNvPr id="1049570" name="Line 133"/>
                <p:cNvSpPr>
                  <a:spLocks noChangeShapeType="1"/>
                </p:cNvSpPr>
                <p:nvPr/>
              </p:nvSpPr>
              <p:spPr bwMode="auto">
                <a:xfrm rot="5400000" flipH="1">
                  <a:off x="1780352"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71" name="Line 133"/>
                <p:cNvSpPr>
                  <a:spLocks noChangeShapeType="1"/>
                </p:cNvSpPr>
                <p:nvPr/>
              </p:nvSpPr>
              <p:spPr bwMode="auto">
                <a:xfrm rot="5400000" flipH="1">
                  <a:off x="1874029"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sp>
          <p:nvSpPr>
            <p:cNvPr id="1049572" name="Line 133"/>
            <p:cNvSpPr>
              <a:spLocks noChangeShapeType="1"/>
            </p:cNvSpPr>
            <p:nvPr/>
          </p:nvSpPr>
          <p:spPr bwMode="auto">
            <a:xfrm rot="5400000" flipH="1">
              <a:off x="2438597" y="2740662"/>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nvGrpSpPr>
          <p:cNvPr id="387" name="组合 98"/>
          <p:cNvGrpSpPr/>
          <p:nvPr/>
        </p:nvGrpSpPr>
        <p:grpSpPr>
          <a:xfrm>
            <a:off x="5568191" y="2037526"/>
            <a:ext cx="2799220" cy="1159925"/>
            <a:chOff x="728044" y="1850916"/>
            <a:chExt cx="2799220" cy="1159925"/>
          </a:xfrm>
        </p:grpSpPr>
        <p:sp>
          <p:nvSpPr>
            <p:cNvPr id="1049573" name="Line 133"/>
            <p:cNvSpPr>
              <a:spLocks noChangeShapeType="1"/>
            </p:cNvSpPr>
            <p:nvPr/>
          </p:nvSpPr>
          <p:spPr bwMode="auto">
            <a:xfrm rot="5400000" flipH="1">
              <a:off x="2438597" y="2740662"/>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nvGrpSpPr>
            <p:cNvPr id="388" name="组合 99"/>
            <p:cNvGrpSpPr/>
            <p:nvPr/>
          </p:nvGrpSpPr>
          <p:grpSpPr>
            <a:xfrm>
              <a:off x="728044" y="1850916"/>
              <a:ext cx="2799220" cy="1159925"/>
              <a:chOff x="728044" y="1850916"/>
              <a:chExt cx="2799220" cy="1159925"/>
            </a:xfrm>
          </p:grpSpPr>
          <p:grpSp>
            <p:nvGrpSpPr>
              <p:cNvPr id="389" name="组合 101"/>
              <p:cNvGrpSpPr/>
              <p:nvPr/>
            </p:nvGrpSpPr>
            <p:grpSpPr>
              <a:xfrm>
                <a:off x="728044" y="1945588"/>
                <a:ext cx="2799220" cy="1065253"/>
                <a:chOff x="719655" y="2094261"/>
                <a:chExt cx="2799220" cy="1065253"/>
              </a:xfrm>
            </p:grpSpPr>
            <p:sp>
              <p:nvSpPr>
                <p:cNvPr id="1049574" name="Text Box 12"/>
                <p:cNvSpPr txBox="1">
                  <a:spLocks noChangeArrowheads="1"/>
                </p:cNvSpPr>
                <p:nvPr/>
              </p:nvSpPr>
              <p:spPr bwMode="auto">
                <a:xfrm>
                  <a:off x="2226711" y="242731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9575"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76"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77"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78" name="椭圆 109"/>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9" name="椭圆 110"/>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0" name="椭圆 130"/>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1" name="椭圆 131"/>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2" name="Line 133"/>
                <p:cNvSpPr>
                  <a:spLocks noChangeShapeType="1"/>
                </p:cNvSpPr>
                <p:nvPr/>
              </p:nvSpPr>
              <p:spPr bwMode="auto">
                <a:xfrm rot="5400000" flipH="1">
                  <a:off x="2414174" y="2376465"/>
                  <a:ext cx="42909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83" name="Text Box 12"/>
                <p:cNvSpPr txBox="1">
                  <a:spLocks noChangeArrowheads="1"/>
                </p:cNvSpPr>
                <p:nvPr/>
              </p:nvSpPr>
              <p:spPr bwMode="auto">
                <a:xfrm>
                  <a:off x="1586492" y="2143229"/>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9584"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85"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86"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8"/>
                  <a:stretch>
                    <a:fillRect l="-18750" t="-15385" r="-22917" b="-17308"/>
                  </a:stretch>
                </a:blipFill>
              </p:spPr>
              <p:txBody>
                <a:bodyPr/>
                <a:p>
                  <a:r>
                    <a:rPr altLang="en-US" lang="zh-CN">
                      <a:noFill/>
                    </a:rPr>
                    <a:t> </a:t>
                  </a:r>
                </a:p>
              </p:txBody>
            </p:sp>
            <p:sp>
              <p:nvSpPr>
                <p:cNvPr id="1049587"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88"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589" name="文本框 88"/>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9"/>
                  <a:stretch>
                    <a:fillRect l="-16071" t="-15385" r="-5357" b="-11538"/>
                  </a:stretch>
                </a:blipFill>
              </p:spPr>
              <p:txBody>
                <a:bodyPr/>
                <a:p>
                  <a:r>
                    <a:rPr altLang="en-US" lang="zh-CN">
                      <a:noFill/>
                    </a:rPr>
                    <a:t> </a:t>
                  </a:r>
                </a:p>
              </p:txBody>
            </p:sp>
            <p:sp>
              <p:nvSpPr>
                <p:cNvPr id="1049590" name="Rectangle 136"/>
                <p:cNvSpPr>
                  <a:spLocks noChangeArrowheads="1"/>
                </p:cNvSpPr>
                <p:nvPr/>
              </p:nvSpPr>
              <p:spPr bwMode="auto">
                <a:xfrm rot="10800000">
                  <a:off x="2561487" y="2439485"/>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grpSp>
            <p:nvGrpSpPr>
              <p:cNvPr id="390" name="组合 102"/>
              <p:cNvGrpSpPr/>
              <p:nvPr/>
            </p:nvGrpSpPr>
            <p:grpSpPr>
              <a:xfrm rot="5400000">
                <a:off x="1826765" y="1963379"/>
                <a:ext cx="305905" cy="80979"/>
                <a:chOff x="1339857" y="2629310"/>
                <a:chExt cx="305905" cy="80979"/>
              </a:xfrm>
            </p:grpSpPr>
            <p:sp>
              <p:nvSpPr>
                <p:cNvPr id="1049591" name="Line 133"/>
                <p:cNvSpPr>
                  <a:spLocks noChangeShapeType="1"/>
                </p:cNvSpPr>
                <p:nvPr/>
              </p:nvSpPr>
              <p:spPr bwMode="auto">
                <a:xfrm rot="10800000" flipH="1">
                  <a:off x="1343911" y="271028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592" name="Line 133"/>
                <p:cNvSpPr>
                  <a:spLocks noChangeShapeType="1"/>
                </p:cNvSpPr>
                <p:nvPr/>
              </p:nvSpPr>
              <p:spPr bwMode="auto">
                <a:xfrm rot="10800000" flipH="1">
                  <a:off x="1339857" y="2629310"/>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grpSp>
      <p:sp>
        <p:nvSpPr>
          <p:cNvPr id="1049593" name="右箭头 1"/>
          <p:cNvSpPr/>
          <p:nvPr/>
        </p:nvSpPr>
        <p:spPr>
          <a:xfrm>
            <a:off x="4248396" y="2503362"/>
            <a:ext cx="646733" cy="33289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91" name="组合 11"/>
          <p:cNvGrpSpPr/>
          <p:nvPr/>
        </p:nvGrpSpPr>
        <p:grpSpPr>
          <a:xfrm>
            <a:off x="4983130" y="3928710"/>
            <a:ext cx="3754201" cy="2149790"/>
            <a:chOff x="4983130" y="3928710"/>
            <a:chExt cx="3754201" cy="2149790"/>
          </a:xfrm>
        </p:grpSpPr>
        <p:cxnSp>
          <p:nvCxnSpPr>
            <p:cNvPr id="3146073" name="直接连接符 174"/>
            <p:cNvCxnSpPr>
              <a:cxnSpLocks/>
            </p:cNvCxnSpPr>
            <p:nvPr/>
          </p:nvCxnSpPr>
          <p:spPr>
            <a:xfrm flipH="1">
              <a:off x="6355456" y="4972521"/>
              <a:ext cx="5048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4" name="直接连接符 173"/>
            <p:cNvCxnSpPr>
              <a:cxnSpLocks/>
            </p:cNvCxnSpPr>
            <p:nvPr/>
          </p:nvCxnSpPr>
          <p:spPr>
            <a:xfrm flipH="1">
              <a:off x="5858144" y="4972521"/>
              <a:ext cx="3805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2" name="组合 141"/>
            <p:cNvGrpSpPr/>
            <p:nvPr/>
          </p:nvGrpSpPr>
          <p:grpSpPr>
            <a:xfrm>
              <a:off x="4983130" y="3928710"/>
              <a:ext cx="3754201" cy="2149790"/>
              <a:chOff x="4710521" y="1992988"/>
              <a:chExt cx="3754201" cy="2149790"/>
            </a:xfrm>
          </p:grpSpPr>
          <p:grpSp>
            <p:nvGrpSpPr>
              <p:cNvPr id="393" name="组合 142"/>
              <p:cNvGrpSpPr/>
              <p:nvPr/>
            </p:nvGrpSpPr>
            <p:grpSpPr>
              <a:xfrm>
                <a:off x="4710521" y="2422212"/>
                <a:ext cx="3754201" cy="1720566"/>
                <a:chOff x="4692445" y="2160798"/>
                <a:chExt cx="3754201" cy="1720566"/>
              </a:xfrm>
            </p:grpSpPr>
            <p:grpSp>
              <p:nvGrpSpPr>
                <p:cNvPr id="394" name="组合 148"/>
                <p:cNvGrpSpPr/>
                <p:nvPr/>
              </p:nvGrpSpPr>
              <p:grpSpPr>
                <a:xfrm>
                  <a:off x="4692445" y="2160798"/>
                  <a:ext cx="3754201" cy="1720566"/>
                  <a:chOff x="4985259" y="2109427"/>
                  <a:chExt cx="3754201" cy="1720566"/>
                </a:xfrm>
              </p:grpSpPr>
              <p:grpSp>
                <p:nvGrpSpPr>
                  <p:cNvPr id="395" name="组合 150"/>
                  <p:cNvGrpSpPr/>
                  <p:nvPr/>
                </p:nvGrpSpPr>
                <p:grpSpPr>
                  <a:xfrm>
                    <a:off x="5158713" y="2109427"/>
                    <a:ext cx="3482174" cy="1706974"/>
                    <a:chOff x="4941520" y="1391971"/>
                    <a:chExt cx="3482174" cy="1706974"/>
                  </a:xfrm>
                </p:grpSpPr>
                <p:grpSp>
                  <p:nvGrpSpPr>
                    <p:cNvPr id="396" name="组合 158"/>
                    <p:cNvGrpSpPr/>
                    <p:nvPr/>
                  </p:nvGrpSpPr>
                  <p:grpSpPr>
                    <a:xfrm>
                      <a:off x="4941520" y="1391971"/>
                      <a:ext cx="3482174" cy="1706974"/>
                      <a:chOff x="4941520" y="1391971"/>
                      <a:chExt cx="3482174" cy="1706974"/>
                    </a:xfrm>
                  </p:grpSpPr>
                  <p:grpSp>
                    <p:nvGrpSpPr>
                      <p:cNvPr id="397" name="组合 160"/>
                      <p:cNvGrpSpPr/>
                      <p:nvPr/>
                    </p:nvGrpSpPr>
                    <p:grpSpPr>
                      <a:xfrm>
                        <a:off x="4941520" y="1391971"/>
                        <a:ext cx="3482174" cy="1706974"/>
                        <a:chOff x="1148472" y="1334938"/>
                        <a:chExt cx="3482174" cy="1706974"/>
                      </a:xfrm>
                    </p:grpSpPr>
                    <p:grpSp>
                      <p:nvGrpSpPr>
                        <p:cNvPr id="398" name="组合 162"/>
                        <p:cNvGrpSpPr/>
                        <p:nvPr/>
                      </p:nvGrpSpPr>
                      <p:grpSpPr>
                        <a:xfrm>
                          <a:off x="1148472" y="1955604"/>
                          <a:ext cx="1684213" cy="1086308"/>
                          <a:chOff x="2090765" y="3724540"/>
                          <a:chExt cx="1684213" cy="1086308"/>
                        </a:xfrm>
                      </p:grpSpPr>
                      <p:cxnSp>
                        <p:nvCxnSpPr>
                          <p:cNvPr id="3146075" name="直接连接符 169"/>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6" name="直接连接符 170"/>
                          <p:cNvCxnSpPr>
                            <a:cxnSpLocks/>
                          </p:cNvCxnSpPr>
                          <p:nvPr/>
                        </p:nvCxnSpPr>
                        <p:spPr>
                          <a:xfrm flipH="1">
                            <a:off x="2090765" y="3724540"/>
                            <a:ext cx="62900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7" name="直接连接符 171"/>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9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59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59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9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9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078" name="直接连接符 168"/>
                        <p:cNvCxnSpPr>
                          <a:cxnSpLocks/>
                        </p:cNvCxnSpPr>
                        <p:nvPr/>
                      </p:nvCxnSpPr>
                      <p:spPr>
                        <a:xfrm>
                          <a:off x="4090216" y="1334938"/>
                          <a:ext cx="0" cy="86991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79" name="直接连接符 161"/>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99" name="文本框 159"/>
                    <p:cNvSpPr txBox="1">
                      <a:spLocks noChangeAspect="1" noMove="1" noResize="1" noRot="1" noAdjustHandles="1" noEditPoints="1" noChangeArrowheads="1" noChangeShapeType="1" noTextEdit="1"/>
                    </p:cNvSpPr>
                    <p:nvPr/>
                  </p:nvSpPr>
                  <p:spPr bwMode="auto">
                    <a:xfrm>
                      <a:off x="5257578" y="1594004"/>
                      <a:ext cx="350930" cy="307777"/>
                    </a:xfrm>
                    <a:prstGeom prst="rect"/>
                    <a:blipFill>
                      <a:blip xmlns:r="http://schemas.openxmlformats.org/officeDocument/2006/relationships" r:embed="rId10"/>
                      <a:stretch>
                        <a:fillRect l="-14035" r="-5263" b="-17647"/>
                      </a:stretch>
                    </a:blipFill>
                    <a:ln>
                      <a:noFill/>
                    </a:ln>
                    <a:effectLst/>
                  </p:spPr>
                  <p:txBody>
                    <a:bodyPr/>
                    <a:p>
                      <a:r>
                        <a:rPr altLang="en-US" lang="zh-CN">
                          <a:noFill/>
                        </a:rPr>
                        <a:t> </a:t>
                      </a:r>
                    </a:p>
                  </p:txBody>
                </p:sp>
              </p:grpSp>
              <p:cxnSp>
                <p:nvCxnSpPr>
                  <p:cNvPr id="3146080" name="直接连接符 151"/>
                  <p:cNvCxnSpPr>
                    <a:cxnSpLocks/>
                  </p:cNvCxnSpPr>
                  <p:nvPr/>
                </p:nvCxnSpPr>
                <p:spPr>
                  <a:xfrm rot="5400000" flipH="1">
                    <a:off x="6064292" y="270796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1" name="直接连接符 152"/>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00" name="矩形 153"/>
                  <p:cNvSpPr/>
                  <p:nvPr/>
                </p:nvSpPr>
                <p:spPr>
                  <a:xfrm>
                    <a:off x="5457072" y="265441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1"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02"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4"/>
                    <a:stretch>
                      <a:fillRect l="-21277" t="-13462" r="-23404" b="-17308"/>
                    </a:stretch>
                  </a:blipFill>
                </p:spPr>
                <p:txBody>
                  <a:bodyPr/>
                  <a:p>
                    <a:r>
                      <a:rPr altLang="en-US" lang="zh-CN">
                        <a:noFill/>
                      </a:rPr>
                      <a:t> </a:t>
                    </a:r>
                  </a:p>
                </p:txBody>
              </p:sp>
              <p:sp>
                <p:nvSpPr>
                  <p:cNvPr id="1049603"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5"/>
                    <a:stretch>
                      <a:fillRect l="-17857" t="-13208" r="-3571" b="-9434"/>
                    </a:stretch>
                  </a:blipFill>
                </p:spPr>
                <p:txBody>
                  <a:bodyPr/>
                  <a:p>
                    <a:r>
                      <a:rPr altLang="en-US" lang="zh-CN">
                        <a:noFill/>
                      </a:rPr>
                      <a:t> </a:t>
                    </a:r>
                  </a:p>
                </p:txBody>
              </p:sp>
              <p:sp>
                <p:nvSpPr>
                  <p:cNvPr id="1049604" name="文本框 157"/>
                  <p:cNvSpPr txBox="1">
                    <a:spLocks noChangeAspect="1" noMove="1" noResize="1" noRot="1" noAdjustHandles="1" noEditPoints="1" noChangeArrowheads="1" noChangeShapeType="1" noTextEdit="1"/>
                  </p:cNvSpPr>
                  <p:nvPr/>
                </p:nvSpPr>
                <p:spPr bwMode="auto">
                  <a:xfrm>
                    <a:off x="6173925" y="2199699"/>
                    <a:ext cx="241540" cy="307777"/>
                  </a:xfrm>
                  <a:prstGeom prst="rect"/>
                  <a:blipFill>
                    <a:blip xmlns:r="http://schemas.openxmlformats.org/officeDocument/2006/relationships" r:embed="rId11"/>
                    <a:stretch>
                      <a:fillRect l="-17500" r="-17500" b="-10000"/>
                    </a:stretch>
                  </a:blipFill>
                  <a:ln>
                    <a:noFill/>
                  </a:ln>
                  <a:effectLst/>
                </p:spPr>
                <p:txBody>
                  <a:bodyPr/>
                  <a:p>
                    <a:r>
                      <a:rPr altLang="en-US" lang="zh-CN">
                        <a:noFill/>
                      </a:rPr>
                      <a:t> </a:t>
                    </a:r>
                  </a:p>
                </p:txBody>
              </p:sp>
            </p:grpSp>
            <p:sp>
              <p:nvSpPr>
                <p:cNvPr id="1049605"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82" name="直接连接符 143"/>
              <p:cNvCxnSpPr>
                <a:cxnSpLocks/>
              </p:cNvCxnSpPr>
              <p:nvPr/>
            </p:nvCxnSpPr>
            <p:spPr>
              <a:xfrm rot="5400000" flipH="1">
                <a:off x="5906358" y="30195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3" name="直接连接符 144"/>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4" name="直接连接符 145"/>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06" name="矩形 146"/>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7" name="文本框 147"/>
              <p:cNvSpPr txBox="1">
                <a:spLocks noChangeAspect="1" noMove="1" noResize="1" noRot="1" noAdjustHandles="1" noEditPoints="1" noChangeArrowheads="1" noChangeShapeType="1" noTextEdit="1"/>
              </p:cNvSpPr>
              <p:nvPr/>
            </p:nvSpPr>
            <p:spPr bwMode="auto">
              <a:xfrm>
                <a:off x="6930436" y="1992988"/>
                <a:ext cx="350930" cy="307777"/>
              </a:xfrm>
              <a:prstGeom prst="rect"/>
              <a:blipFill>
                <a:blip xmlns:r="http://schemas.openxmlformats.org/officeDocument/2006/relationships" r:embed="rId12"/>
                <a:stretch>
                  <a:fillRect l="-15789" r="-5263" b="-19608"/>
                </a:stretch>
              </a:blipFill>
              <a:ln>
                <a:noFill/>
              </a:ln>
              <a:effectLst/>
            </p:spPr>
            <p:txBody>
              <a:bodyPr/>
              <a:p>
                <a:r>
                  <a:rPr altLang="en-US" lang="zh-CN">
                    <a:noFill/>
                  </a:rPr>
                  <a:t> </a:t>
                </a:r>
              </a:p>
            </p:txBody>
          </p:sp>
        </p:grpSp>
      </p:grpSp>
      <p:sp>
        <p:nvSpPr>
          <p:cNvPr id="1049608" name="右箭头 175"/>
          <p:cNvSpPr/>
          <p:nvPr/>
        </p:nvSpPr>
        <p:spPr>
          <a:xfrm>
            <a:off x="4255197" y="4637927"/>
            <a:ext cx="646733" cy="33289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9" name="文本框 10"/>
          <p:cNvSpPr txBox="1"/>
          <p:nvPr/>
        </p:nvSpPr>
        <p:spPr bwMode="auto">
          <a:xfrm>
            <a:off x="1652826" y="3359620"/>
            <a:ext cx="1280844" cy="400110"/>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Low pass</a:t>
            </a:r>
            <a:endParaRPr altLang="en-US" dirty="0" sz="2000" kumimoji="1" lang="zh-CN" smtClean="0">
              <a:latin typeface="Arial" panose="020B0604020202020204" pitchFamily="34" charset="0"/>
              <a:cs typeface="Arial" panose="020B0604020202020204" pitchFamily="34" charset="0"/>
            </a:endParaRPr>
          </a:p>
        </p:txBody>
      </p:sp>
      <p:sp>
        <p:nvSpPr>
          <p:cNvPr id="1049610" name="文本框 176"/>
          <p:cNvSpPr txBox="1"/>
          <p:nvPr/>
        </p:nvSpPr>
        <p:spPr bwMode="auto">
          <a:xfrm>
            <a:off x="6238652" y="3377122"/>
            <a:ext cx="1500155" cy="400110"/>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High pass</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961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15"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sp>
        <p:nvSpPr>
          <p:cNvPr id="1049616" name="文本框 52"/>
          <p:cNvSpPr txBox="1">
            <a:spLocks noChangeAspect="1" noMove="1" noResize="1" noRot="1" noAdjustHandles="1" noEditPoints="1" noChangeArrowheads="1" noChangeShapeType="1" noTextEdit="1"/>
          </p:cNvSpPr>
          <p:nvPr/>
        </p:nvSpPr>
        <p:spPr bwMode="auto">
          <a:xfrm>
            <a:off x="1365483" y="2115238"/>
            <a:ext cx="2406383" cy="741550"/>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617" name="文本框 54"/>
          <p:cNvSpPr txBox="1">
            <a:spLocks noChangeAspect="1" noMove="1" noResize="1" noRot="1" noAdjustHandles="1" noEditPoints="1" noChangeArrowheads="1" noChangeShapeType="1" noTextEdit="1"/>
          </p:cNvSpPr>
          <p:nvPr/>
        </p:nvSpPr>
        <p:spPr bwMode="auto">
          <a:xfrm>
            <a:off x="1111051" y="3016574"/>
            <a:ext cx="3212015" cy="670696"/>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618" name="文本框 59"/>
          <p:cNvSpPr txBox="1">
            <a:spLocks noChangeAspect="1" noMove="1" noResize="1" noRot="1" noAdjustHandles="1" noEditPoints="1" noChangeArrowheads="1" noChangeShapeType="1" noTextEdit="1"/>
          </p:cNvSpPr>
          <p:nvPr/>
        </p:nvSpPr>
        <p:spPr bwMode="auto">
          <a:xfrm>
            <a:off x="1234443" y="3963296"/>
            <a:ext cx="2965230"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sp>
        <p:nvSpPr>
          <p:cNvPr id="1049619" name="文本框 60"/>
          <p:cNvSpPr txBox="1">
            <a:spLocks noChangeAspect="1" noMove="1" noResize="1" noRot="1" noAdjustHandles="1" noEditPoints="1" noChangeArrowheads="1" noChangeShapeType="1" noTextEdit="1"/>
          </p:cNvSpPr>
          <p:nvPr/>
        </p:nvSpPr>
        <p:spPr bwMode="auto">
          <a:xfrm>
            <a:off x="1111051" y="4577548"/>
            <a:ext cx="3375821" cy="722377"/>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620" name="Text Box 12"/>
          <p:cNvSpPr txBox="1">
            <a:spLocks noChangeArrowheads="1"/>
          </p:cNvSpPr>
          <p:nvPr/>
        </p:nvSpPr>
        <p:spPr bwMode="auto">
          <a:xfrm>
            <a:off x="4855649" y="1756598"/>
            <a:ext cx="359757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Inverted input </a:t>
            </a:r>
            <a:r>
              <a:rPr altLang="en-US" b="1" dirty="0" sz="2400" kumimoji="1" lang="zh-CN" smtClean="0">
                <a:latin typeface="Arial" panose="020B0604020202020204" pitchFamily="34" charset="0"/>
                <a:cs typeface="Arial" panose="020B0604020202020204" pitchFamily="34" charset="0"/>
              </a:rPr>
              <a:t>反相输入</a:t>
            </a:r>
            <a:endParaRPr altLang="en-US" b="1" dirty="0" sz="2000" kumimoji="1" lang="zh-CN">
              <a:latin typeface="Arial" panose="020B0604020202020204" pitchFamily="34" charset="0"/>
              <a:cs typeface="Arial" panose="020B0604020202020204" pitchFamily="34" charset="0"/>
            </a:endParaRPr>
          </a:p>
        </p:txBody>
      </p:sp>
      <p:sp>
        <p:nvSpPr>
          <p:cNvPr id="1049621" name="文本框 68"/>
          <p:cNvSpPr txBox="1"/>
          <p:nvPr/>
        </p:nvSpPr>
        <p:spPr bwMode="auto">
          <a:xfrm>
            <a:off x="602998" y="1509956"/>
            <a:ext cx="4054930"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Transfer function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传递函数</a:t>
            </a:r>
          </a:p>
        </p:txBody>
      </p:sp>
      <p:grpSp>
        <p:nvGrpSpPr>
          <p:cNvPr id="402" name="组合 2"/>
          <p:cNvGrpSpPr/>
          <p:nvPr/>
        </p:nvGrpSpPr>
        <p:grpSpPr>
          <a:xfrm>
            <a:off x="4777336" y="2402738"/>
            <a:ext cx="3754201" cy="2149790"/>
            <a:chOff x="4777336" y="2402738"/>
            <a:chExt cx="3754201" cy="2149790"/>
          </a:xfrm>
        </p:grpSpPr>
        <p:cxnSp>
          <p:nvCxnSpPr>
            <p:cNvPr id="3146085" name="直接箭头连接符 41"/>
            <p:cNvCxnSpPr>
              <a:cxnSpLocks/>
            </p:cNvCxnSpPr>
            <p:nvPr/>
          </p:nvCxnSpPr>
          <p:spPr>
            <a:xfrm>
              <a:off x="5311770" y="324925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22" name="矩形 42"/>
            <p:cNvSpPr>
              <a:spLocks noChangeAspect="1" noMove="1" noResize="1" noRot="1" noAdjustHandles="1" noEditPoints="1" noChangeArrowheads="1" noChangeShapeType="1" noTextEdit="1"/>
            </p:cNvSpPr>
            <p:nvPr/>
          </p:nvSpPr>
          <p:spPr>
            <a:xfrm>
              <a:off x="5098929" y="2831908"/>
              <a:ext cx="667234" cy="369332"/>
            </a:xfrm>
            <a:prstGeom prst="rect"/>
            <a:blipFill>
              <a:blip xmlns:r="http://schemas.openxmlformats.org/officeDocument/2006/relationships" r:embed="rId5"/>
              <a:stretch>
                <a:fillRect b="-1667"/>
              </a:stretch>
            </a:blipFill>
          </p:spPr>
          <p:txBody>
            <a:bodyPr/>
            <a:p>
              <a:r>
                <a:rPr altLang="en-US" lang="zh-CN">
                  <a:noFill/>
                </a:rPr>
                <a:t> </a:t>
              </a:r>
            </a:p>
          </p:txBody>
        </p:sp>
        <p:grpSp>
          <p:nvGrpSpPr>
            <p:cNvPr id="403" name="组合 43"/>
            <p:cNvGrpSpPr/>
            <p:nvPr/>
          </p:nvGrpSpPr>
          <p:grpSpPr>
            <a:xfrm>
              <a:off x="4777336" y="2402738"/>
              <a:ext cx="3754201" cy="2149790"/>
              <a:chOff x="4983130" y="3928710"/>
              <a:chExt cx="3754201" cy="2149790"/>
            </a:xfrm>
          </p:grpSpPr>
          <p:cxnSp>
            <p:nvCxnSpPr>
              <p:cNvPr id="3146086" name="直接连接符 44"/>
              <p:cNvCxnSpPr>
                <a:cxnSpLocks/>
              </p:cNvCxnSpPr>
              <p:nvPr/>
            </p:nvCxnSpPr>
            <p:spPr>
              <a:xfrm flipH="1">
                <a:off x="6355456" y="4972521"/>
                <a:ext cx="5048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7" name="直接连接符 46"/>
              <p:cNvCxnSpPr>
                <a:cxnSpLocks/>
              </p:cNvCxnSpPr>
              <p:nvPr/>
            </p:nvCxnSpPr>
            <p:spPr>
              <a:xfrm flipH="1">
                <a:off x="5858144" y="4972521"/>
                <a:ext cx="3805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4" name="组合 61"/>
              <p:cNvGrpSpPr/>
              <p:nvPr/>
            </p:nvGrpSpPr>
            <p:grpSpPr>
              <a:xfrm>
                <a:off x="4983130" y="3928710"/>
                <a:ext cx="3754201" cy="2149790"/>
                <a:chOff x="4710521" y="1992988"/>
                <a:chExt cx="3754201" cy="2149790"/>
              </a:xfrm>
            </p:grpSpPr>
            <p:grpSp>
              <p:nvGrpSpPr>
                <p:cNvPr id="405" name="组合 62"/>
                <p:cNvGrpSpPr/>
                <p:nvPr/>
              </p:nvGrpSpPr>
              <p:grpSpPr>
                <a:xfrm>
                  <a:off x="4710521" y="2422212"/>
                  <a:ext cx="3754201" cy="1720566"/>
                  <a:chOff x="4692445" y="2160798"/>
                  <a:chExt cx="3754201" cy="1720566"/>
                </a:xfrm>
              </p:grpSpPr>
              <p:grpSp>
                <p:nvGrpSpPr>
                  <p:cNvPr id="406" name="组合 71"/>
                  <p:cNvGrpSpPr/>
                  <p:nvPr/>
                </p:nvGrpSpPr>
                <p:grpSpPr>
                  <a:xfrm>
                    <a:off x="4692445" y="2160798"/>
                    <a:ext cx="3754201" cy="1720566"/>
                    <a:chOff x="4985259" y="2109427"/>
                    <a:chExt cx="3754201" cy="1720566"/>
                  </a:xfrm>
                </p:grpSpPr>
                <p:grpSp>
                  <p:nvGrpSpPr>
                    <p:cNvPr id="407" name="组合 74"/>
                    <p:cNvGrpSpPr/>
                    <p:nvPr/>
                  </p:nvGrpSpPr>
                  <p:grpSpPr>
                    <a:xfrm>
                      <a:off x="5158713" y="2109427"/>
                      <a:ext cx="3482174" cy="1706974"/>
                      <a:chOff x="4941520" y="1391971"/>
                      <a:chExt cx="3482174" cy="1706974"/>
                    </a:xfrm>
                  </p:grpSpPr>
                  <p:grpSp>
                    <p:nvGrpSpPr>
                      <p:cNvPr id="408" name="组合 96"/>
                      <p:cNvGrpSpPr/>
                      <p:nvPr/>
                    </p:nvGrpSpPr>
                    <p:grpSpPr>
                      <a:xfrm>
                        <a:off x="4941520" y="1391971"/>
                        <a:ext cx="3482174" cy="1706974"/>
                        <a:chOff x="4941520" y="1391971"/>
                        <a:chExt cx="3482174" cy="1706974"/>
                      </a:xfrm>
                    </p:grpSpPr>
                    <p:grpSp>
                      <p:nvGrpSpPr>
                        <p:cNvPr id="409" name="组合 98"/>
                        <p:cNvGrpSpPr/>
                        <p:nvPr/>
                      </p:nvGrpSpPr>
                      <p:grpSpPr>
                        <a:xfrm>
                          <a:off x="4941520" y="1391971"/>
                          <a:ext cx="3482174" cy="1706974"/>
                          <a:chOff x="1148472" y="1334938"/>
                          <a:chExt cx="3482174" cy="1706974"/>
                        </a:xfrm>
                      </p:grpSpPr>
                      <p:grpSp>
                        <p:nvGrpSpPr>
                          <p:cNvPr id="410" name="组合 100"/>
                          <p:cNvGrpSpPr/>
                          <p:nvPr/>
                        </p:nvGrpSpPr>
                        <p:grpSpPr>
                          <a:xfrm>
                            <a:off x="1148472" y="1955604"/>
                            <a:ext cx="1684213" cy="1086308"/>
                            <a:chOff x="2090765" y="3724540"/>
                            <a:chExt cx="1684213" cy="1086308"/>
                          </a:xfrm>
                        </p:grpSpPr>
                        <p:cxnSp>
                          <p:nvCxnSpPr>
                            <p:cNvPr id="3146088" name="直接连接符 107"/>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9" name="直接连接符 108"/>
                            <p:cNvCxnSpPr>
                              <a:cxnSpLocks/>
                            </p:cNvCxnSpPr>
                            <p:nvPr/>
                          </p:nvCxnSpPr>
                          <p:spPr>
                            <a:xfrm flipH="1">
                              <a:off x="2090765" y="3724540"/>
                              <a:ext cx="62900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0" name="直接连接符 109"/>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2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6"/>
                            <a:stretch>
                              <a:fillRect l="-4878" r="-7317"/>
                            </a:stretch>
                          </a:blipFill>
                          <a:ln w="28575">
                            <a:noFill/>
                            <a:miter lim="800000"/>
                            <a:headEnd/>
                            <a:tailEnd/>
                          </a:ln>
                        </p:spPr>
                        <p:txBody>
                          <a:bodyPr/>
                          <a:p>
                            <a:r>
                              <a:rPr altLang="en-US" lang="zh-CN">
                                <a:noFill/>
                              </a:rPr>
                              <a:t> </a:t>
                            </a:r>
                          </a:p>
                        </p:txBody>
                      </p:sp>
                      <p:sp>
                        <p:nvSpPr>
                          <p:cNvPr id="104962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7"/>
                            <a:stretch>
                              <a:fillRect l="-5660" r="-5660" b="-12000"/>
                            </a:stretch>
                          </a:blipFill>
                          <a:ln w="28575">
                            <a:noFill/>
                            <a:miter lim="800000"/>
                            <a:headEnd/>
                            <a:tailEnd/>
                          </a:ln>
                        </p:spPr>
                        <p:txBody>
                          <a:bodyPr/>
                          <a:p>
                            <a:r>
                              <a:rPr altLang="en-US" lang="zh-CN">
                                <a:noFill/>
                              </a:rPr>
                              <a:t> </a:t>
                            </a:r>
                          </a:p>
                        </p:txBody>
                      </p:sp>
                      <p:sp>
                        <p:nvSpPr>
                          <p:cNvPr id="104962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2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2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091" name="直接连接符 106"/>
                          <p:cNvCxnSpPr>
                            <a:cxnSpLocks/>
                          </p:cNvCxnSpPr>
                          <p:nvPr/>
                        </p:nvCxnSpPr>
                        <p:spPr>
                          <a:xfrm>
                            <a:off x="4090216" y="1334938"/>
                            <a:ext cx="0" cy="86991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92" name="直接连接符 99"/>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28" name="文本框 97"/>
                      <p:cNvSpPr txBox="1">
                        <a:spLocks noChangeAspect="1" noMove="1" noResize="1" noRot="1" noAdjustHandles="1" noEditPoints="1" noChangeArrowheads="1" noChangeShapeType="1" noTextEdit="1"/>
                      </p:cNvSpPr>
                      <p:nvPr/>
                    </p:nvSpPr>
                    <p:spPr bwMode="auto">
                      <a:xfrm>
                        <a:off x="5334283" y="2104169"/>
                        <a:ext cx="350930" cy="307777"/>
                      </a:xfrm>
                      <a:prstGeom prst="rect"/>
                      <a:blipFill>
                        <a:blip xmlns:r="http://schemas.openxmlformats.org/officeDocument/2006/relationships" r:embed="rId8"/>
                        <a:stretch>
                          <a:fillRect l="-14035" r="-5263" b="-17647"/>
                        </a:stretch>
                      </a:blipFill>
                      <a:ln>
                        <a:noFill/>
                      </a:ln>
                      <a:effectLst/>
                    </p:spPr>
                    <p:txBody>
                      <a:bodyPr/>
                      <a:p>
                        <a:r>
                          <a:rPr altLang="en-US" lang="zh-CN">
                            <a:noFill/>
                          </a:rPr>
                          <a:t> </a:t>
                        </a:r>
                      </a:p>
                    </p:txBody>
                  </p:sp>
                </p:grpSp>
                <p:cxnSp>
                  <p:nvCxnSpPr>
                    <p:cNvPr id="3146093" name="直接连接符 76"/>
                    <p:cNvCxnSpPr>
                      <a:cxnSpLocks/>
                    </p:cNvCxnSpPr>
                    <p:nvPr/>
                  </p:nvCxnSpPr>
                  <p:spPr>
                    <a:xfrm rot="5400000" flipH="1">
                      <a:off x="6064292" y="270796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4" name="直接连接符 77"/>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29" name="矩形 90"/>
                    <p:cNvSpPr/>
                    <p:nvPr/>
                  </p:nvSpPr>
                  <p:spPr>
                    <a:xfrm>
                      <a:off x="5457072" y="265441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0"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31"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9"/>
                      <a:stretch>
                        <a:fillRect l="-21277" t="-13462" r="-23404" b="-17308"/>
                      </a:stretch>
                    </a:blipFill>
                  </p:spPr>
                  <p:txBody>
                    <a:bodyPr/>
                    <a:p>
                      <a:r>
                        <a:rPr altLang="en-US" lang="zh-CN">
                          <a:noFill/>
                        </a:rPr>
                        <a:t> </a:t>
                      </a:r>
                    </a:p>
                  </p:txBody>
                </p:sp>
                <p:sp>
                  <p:nvSpPr>
                    <p:cNvPr id="1049632"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10"/>
                      <a:stretch>
                        <a:fillRect l="-17857" t="-13208" r="-3571" b="-9434"/>
                      </a:stretch>
                    </a:blipFill>
                  </p:spPr>
                  <p:txBody>
                    <a:bodyPr/>
                    <a:p>
                      <a:r>
                        <a:rPr altLang="en-US" lang="zh-CN">
                          <a:noFill/>
                        </a:rPr>
                        <a:t> </a:t>
                      </a:r>
                    </a:p>
                  </p:txBody>
                </p:sp>
                <p:sp>
                  <p:nvSpPr>
                    <p:cNvPr id="1049633" name="文本框 95"/>
                    <p:cNvSpPr txBox="1">
                      <a:spLocks noChangeAspect="1" noMove="1" noResize="1" noRot="1" noAdjustHandles="1" noEditPoints="1" noChangeArrowheads="1" noChangeShapeType="1" noTextEdit="1"/>
                    </p:cNvSpPr>
                    <p:nvPr/>
                  </p:nvSpPr>
                  <p:spPr bwMode="auto">
                    <a:xfrm>
                      <a:off x="6173925" y="2199699"/>
                      <a:ext cx="241540" cy="307777"/>
                    </a:xfrm>
                    <a:prstGeom prst="rect"/>
                    <a:blipFill>
                      <a:blip xmlns:r="http://schemas.openxmlformats.org/officeDocument/2006/relationships" r:embed="rId11"/>
                      <a:stretch>
                        <a:fillRect l="-20513" r="-17949" b="-9804"/>
                      </a:stretch>
                    </a:blipFill>
                    <a:ln>
                      <a:noFill/>
                    </a:ln>
                    <a:effectLst/>
                  </p:spPr>
                  <p:txBody>
                    <a:bodyPr/>
                    <a:p>
                      <a:r>
                        <a:rPr altLang="en-US" lang="zh-CN">
                          <a:noFill/>
                        </a:rPr>
                        <a:t> </a:t>
                      </a:r>
                    </a:p>
                  </p:txBody>
                </p:sp>
              </p:grpSp>
              <p:sp>
                <p:nvSpPr>
                  <p:cNvPr id="1049634"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95" name="直接连接符 63"/>
                <p:cNvCxnSpPr>
                  <a:cxnSpLocks/>
                </p:cNvCxnSpPr>
                <p:nvPr/>
              </p:nvCxnSpPr>
              <p:spPr>
                <a:xfrm rot="5400000" flipH="1">
                  <a:off x="5906358" y="30195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6" name="直接连接符 64"/>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7" name="直接连接符 65"/>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35" name="矩形 69"/>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6" name="文本框 70"/>
                <p:cNvSpPr txBox="1">
                  <a:spLocks noChangeAspect="1" noMove="1" noResize="1" noRot="1" noAdjustHandles="1" noEditPoints="1" noChangeArrowheads="1" noChangeShapeType="1" noTextEdit="1"/>
                </p:cNvSpPr>
                <p:nvPr/>
              </p:nvSpPr>
              <p:spPr bwMode="auto">
                <a:xfrm>
                  <a:off x="6930436" y="1992988"/>
                  <a:ext cx="350930" cy="307777"/>
                </a:xfrm>
                <a:prstGeom prst="rect"/>
                <a:blipFill>
                  <a:blip xmlns:r="http://schemas.openxmlformats.org/officeDocument/2006/relationships" r:embed="rId12"/>
                  <a:stretch>
                    <a:fillRect l="-15789" r="-5263" b="-19608"/>
                  </a:stretch>
                </a:blipFill>
                <a:ln>
                  <a:noFill/>
                </a:ln>
                <a:effectLst/>
              </p:spPr>
              <p:txBody>
                <a:bodyPr/>
                <a:p>
                  <a:r>
                    <a:rPr altLang="en-US" lang="zh-CN">
                      <a:noFill/>
                    </a:rPr>
                    <a:t> </a:t>
                  </a:r>
                </a:p>
              </p:txBody>
            </p:sp>
          </p:gr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17"/>
                                        </p:tgtEl>
                                        <p:attrNameLst>
                                          <p:attrName>style.visibility</p:attrName>
                                        </p:attrNameLst>
                                      </p:cBhvr>
                                      <p:to>
                                        <p:strVal val="visible"/>
                                      </p:to>
                                    </p:set>
                                    <p:animEffect transition="in" filter="wipe(down)">
                                      <p:cBhvr>
                                        <p:cTn dur="500" id="7"/>
                                        <p:tgtEl>
                                          <p:spTgt spid="104961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618"/>
                                        </p:tgtEl>
                                        <p:attrNameLst>
                                          <p:attrName>style.visibility</p:attrName>
                                        </p:attrNameLst>
                                      </p:cBhvr>
                                      <p:to>
                                        <p:strVal val="visible"/>
                                      </p:to>
                                    </p:set>
                                    <p:animEffect transition="in" filter="wipe(down)">
                                      <p:cBhvr>
                                        <p:cTn dur="500" id="12"/>
                                        <p:tgtEl>
                                          <p:spTgt spid="104961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619"/>
                                        </p:tgtEl>
                                        <p:attrNameLst>
                                          <p:attrName>style.visibility</p:attrName>
                                        </p:attrNameLst>
                                      </p:cBhvr>
                                      <p:to>
                                        <p:strVal val="visible"/>
                                      </p:to>
                                    </p:set>
                                    <p:animEffect transition="in" filter="wipe(down)">
                                      <p:cBhvr>
                                        <p:cTn dur="500" id="17"/>
                                        <p:tgtEl>
                                          <p:spTgt spid="104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17" grpId="0"/>
      <p:bldP spid="1049618" grpId="0"/>
      <p:bldP spid="10496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6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41"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sp>
        <p:nvSpPr>
          <p:cNvPr id="1049642" name="文本框 61"/>
          <p:cNvSpPr txBox="1">
            <a:spLocks noChangeAspect="1" noMove="1" noResize="1" noRot="1" noAdjustHandles="1" noEditPoints="1" noChangeArrowheads="1" noChangeShapeType="1" noTextEdit="1"/>
          </p:cNvSpPr>
          <p:nvPr/>
        </p:nvSpPr>
        <p:spPr bwMode="auto">
          <a:xfrm>
            <a:off x="1232940" y="2605497"/>
            <a:ext cx="3072663" cy="409856"/>
          </a:xfrm>
          <a:prstGeom prst="rect"/>
          <a:blipFill>
            <a:blip xmlns:r="http://schemas.openxmlformats.org/officeDocument/2006/relationships" r:embed="rId1"/>
            <a:stretch>
              <a:fillRect l="-1984" t="-2941" b="-26471"/>
            </a:stretch>
          </a:blipFill>
          <a:ln>
            <a:noFill/>
          </a:ln>
          <a:effectLst/>
        </p:spPr>
        <p:txBody>
          <a:bodyPr/>
          <a:p>
            <a:r>
              <a:rPr altLang="en-US" lang="zh-CN">
                <a:noFill/>
              </a:rPr>
              <a:t> </a:t>
            </a:r>
          </a:p>
        </p:txBody>
      </p:sp>
      <p:sp>
        <p:nvSpPr>
          <p:cNvPr id="1049643" name="矩形 64"/>
          <p:cNvSpPr>
            <a:spLocks noChangeAspect="1" noMove="1" noResize="1" noRot="1" noAdjustHandles="1" noEditPoints="1" noChangeArrowheads="1" noChangeShapeType="1" noTextEdit="1"/>
          </p:cNvSpPr>
          <p:nvPr/>
        </p:nvSpPr>
        <p:spPr>
          <a:xfrm>
            <a:off x="2000447" y="3422134"/>
            <a:ext cx="1646156" cy="1120691"/>
          </a:xfrm>
          <a:prstGeom prst="rect"/>
          <a:blipFill>
            <a:blip xmlns:r="http://schemas.openxmlformats.org/officeDocument/2006/relationships" r:embed="rId2"/>
            <a:stretch>
              <a:fillRect/>
            </a:stretch>
          </a:blipFill>
        </p:spPr>
        <p:txBody>
          <a:bodyPr/>
          <a:p>
            <a:r>
              <a:rPr altLang="en-US" lang="zh-CN">
                <a:noFill/>
              </a:rPr>
              <a:t> </a:t>
            </a:r>
          </a:p>
        </p:txBody>
      </p:sp>
      <p:sp>
        <p:nvSpPr>
          <p:cNvPr id="1049644" name="矩形 43"/>
          <p:cNvSpPr>
            <a:spLocks noChangeAspect="1" noMove="1" noResize="1" noRot="1" noAdjustHandles="1" noEditPoints="1" noChangeArrowheads="1" noChangeShapeType="1" noTextEdit="1"/>
          </p:cNvSpPr>
          <p:nvPr/>
        </p:nvSpPr>
        <p:spPr>
          <a:xfrm>
            <a:off x="971436" y="4739617"/>
            <a:ext cx="1497718" cy="718851"/>
          </a:xfrm>
          <a:prstGeom prst="rect"/>
          <a:blipFill>
            <a:blip xmlns:r="http://schemas.openxmlformats.org/officeDocument/2006/relationships" r:embed="rId3"/>
            <a:stretch>
              <a:fillRect/>
            </a:stretch>
          </a:blipFill>
        </p:spPr>
        <p:txBody>
          <a:bodyPr/>
          <a:p>
            <a:r>
              <a:rPr altLang="en-US" lang="zh-CN">
                <a:noFill/>
              </a:rPr>
              <a:t> </a:t>
            </a:r>
          </a:p>
        </p:txBody>
      </p:sp>
      <p:sp>
        <p:nvSpPr>
          <p:cNvPr id="1049645" name="矩形 44"/>
          <p:cNvSpPr>
            <a:spLocks noChangeAspect="1" noMove="1" noResize="1" noRot="1" noAdjustHandles="1" noEditPoints="1" noChangeArrowheads="1" noChangeShapeType="1" noTextEdit="1"/>
          </p:cNvSpPr>
          <p:nvPr/>
        </p:nvSpPr>
        <p:spPr>
          <a:xfrm>
            <a:off x="2695828" y="4737630"/>
            <a:ext cx="2138599" cy="720838"/>
          </a:xfrm>
          <a:prstGeom prst="rect"/>
          <a:blipFill>
            <a:blip xmlns:r="http://schemas.openxmlformats.org/officeDocument/2006/relationships" r:embed="rId4"/>
            <a:stretch>
              <a:fillRect/>
            </a:stretch>
          </a:blipFill>
        </p:spPr>
        <p:txBody>
          <a:bodyPr/>
          <a:p>
            <a:r>
              <a:rPr altLang="en-US" lang="zh-CN">
                <a:noFill/>
              </a:rPr>
              <a:t> </a:t>
            </a:r>
          </a:p>
        </p:txBody>
      </p:sp>
      <p:sp>
        <p:nvSpPr>
          <p:cNvPr id="1049646" name="文本框 1"/>
          <p:cNvSpPr txBox="1">
            <a:spLocks noChangeAspect="1" noMove="1" noResize="1" noRot="1" noAdjustHandles="1" noEditPoints="1" noChangeArrowheads="1" noChangeShapeType="1" noTextEdit="1"/>
          </p:cNvSpPr>
          <p:nvPr/>
        </p:nvSpPr>
        <p:spPr bwMode="auto">
          <a:xfrm>
            <a:off x="5624800" y="4867217"/>
            <a:ext cx="2045563" cy="461665"/>
          </a:xfrm>
          <a:prstGeom prst="rect"/>
          <a:blipFill>
            <a:blip xmlns:r="http://schemas.openxmlformats.org/officeDocument/2006/relationships" r:embed="rId5"/>
            <a:stretch>
              <a:fillRect l="-1791" t="-9211" b="-30263"/>
            </a:stretch>
          </a:blipFill>
          <a:ln>
            <a:noFill/>
          </a:ln>
          <a:effectLst/>
        </p:spPr>
        <p:txBody>
          <a:bodyPr/>
          <a:p>
            <a:r>
              <a:rPr altLang="en-US" lang="zh-CN">
                <a:noFill/>
              </a:rPr>
              <a:t> </a:t>
            </a:r>
          </a:p>
        </p:txBody>
      </p:sp>
      <p:sp>
        <p:nvSpPr>
          <p:cNvPr id="1049647" name="文本框 42"/>
          <p:cNvSpPr txBox="1">
            <a:spLocks noChangeAspect="1" noMove="1" noResize="1" noRot="1" noAdjustHandles="1" noEditPoints="1" noChangeArrowheads="1" noChangeShapeType="1" noTextEdit="1"/>
          </p:cNvSpPr>
          <p:nvPr/>
        </p:nvSpPr>
        <p:spPr bwMode="auto">
          <a:xfrm>
            <a:off x="1007918" y="1420722"/>
            <a:ext cx="3375821" cy="722377"/>
          </a:xfrm>
          <a:prstGeom prst="rect"/>
          <a:blipFill>
            <a:blip xmlns:r="http://schemas.openxmlformats.org/officeDocument/2006/relationships" r:embed="rId6"/>
            <a:stretch>
              <a:fillRect/>
            </a:stretch>
          </a:blipFill>
          <a:ln>
            <a:noFill/>
          </a:ln>
          <a:effectLst/>
        </p:spPr>
        <p:txBody>
          <a:bodyPr/>
          <a:p>
            <a:r>
              <a:rPr altLang="en-US" lang="zh-CN">
                <a:noFill/>
              </a:rPr>
              <a:t> </a:t>
            </a:r>
          </a:p>
        </p:txBody>
      </p:sp>
      <p:grpSp>
        <p:nvGrpSpPr>
          <p:cNvPr id="414" name="组合 46"/>
          <p:cNvGrpSpPr/>
          <p:nvPr/>
        </p:nvGrpSpPr>
        <p:grpSpPr>
          <a:xfrm>
            <a:off x="4770480" y="2048280"/>
            <a:ext cx="3754201" cy="2149790"/>
            <a:chOff x="4777336" y="2402738"/>
            <a:chExt cx="3754201" cy="2149790"/>
          </a:xfrm>
        </p:grpSpPr>
        <p:cxnSp>
          <p:nvCxnSpPr>
            <p:cNvPr id="3146098" name="直接箭头连接符 52"/>
            <p:cNvCxnSpPr>
              <a:cxnSpLocks/>
            </p:cNvCxnSpPr>
            <p:nvPr/>
          </p:nvCxnSpPr>
          <p:spPr>
            <a:xfrm>
              <a:off x="5311770" y="324925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48" name="矩形 54"/>
            <p:cNvSpPr>
              <a:spLocks noChangeAspect="1" noMove="1" noResize="1" noRot="1" noAdjustHandles="1" noEditPoints="1" noChangeArrowheads="1" noChangeShapeType="1" noTextEdit="1"/>
            </p:cNvSpPr>
            <p:nvPr/>
          </p:nvSpPr>
          <p:spPr>
            <a:xfrm>
              <a:off x="5098929" y="2831908"/>
              <a:ext cx="667234" cy="369332"/>
            </a:xfrm>
            <a:prstGeom prst="rect"/>
            <a:blipFill>
              <a:blip xmlns:r="http://schemas.openxmlformats.org/officeDocument/2006/relationships" r:embed="rId7"/>
              <a:stretch>
                <a:fillRect/>
              </a:stretch>
            </a:blipFill>
          </p:spPr>
          <p:txBody>
            <a:bodyPr/>
            <a:p>
              <a:r>
                <a:rPr altLang="en-US" lang="zh-CN">
                  <a:noFill/>
                </a:rPr>
                <a:t> </a:t>
              </a:r>
            </a:p>
          </p:txBody>
        </p:sp>
        <p:grpSp>
          <p:nvGrpSpPr>
            <p:cNvPr id="415" name="组合 59"/>
            <p:cNvGrpSpPr/>
            <p:nvPr/>
          </p:nvGrpSpPr>
          <p:grpSpPr>
            <a:xfrm>
              <a:off x="4777336" y="2402738"/>
              <a:ext cx="3754201" cy="2149790"/>
              <a:chOff x="4983130" y="3928710"/>
              <a:chExt cx="3754201" cy="2149790"/>
            </a:xfrm>
          </p:grpSpPr>
          <p:cxnSp>
            <p:nvCxnSpPr>
              <p:cNvPr id="3146099" name="直接连接符 63"/>
              <p:cNvCxnSpPr>
                <a:cxnSpLocks/>
              </p:cNvCxnSpPr>
              <p:nvPr/>
            </p:nvCxnSpPr>
            <p:spPr>
              <a:xfrm flipH="1">
                <a:off x="6355456" y="4972521"/>
                <a:ext cx="5048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0" name="直接连接符 65"/>
              <p:cNvCxnSpPr>
                <a:cxnSpLocks/>
              </p:cNvCxnSpPr>
              <p:nvPr/>
            </p:nvCxnSpPr>
            <p:spPr>
              <a:xfrm flipH="1">
                <a:off x="5858144" y="4972521"/>
                <a:ext cx="3805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6" name="组合 66"/>
              <p:cNvGrpSpPr/>
              <p:nvPr/>
            </p:nvGrpSpPr>
            <p:grpSpPr>
              <a:xfrm>
                <a:off x="4983130" y="3928710"/>
                <a:ext cx="3754201" cy="2149790"/>
                <a:chOff x="4710521" y="1992988"/>
                <a:chExt cx="3754201" cy="2149790"/>
              </a:xfrm>
            </p:grpSpPr>
            <p:grpSp>
              <p:nvGrpSpPr>
                <p:cNvPr id="417" name="组合 68"/>
                <p:cNvGrpSpPr/>
                <p:nvPr/>
              </p:nvGrpSpPr>
              <p:grpSpPr>
                <a:xfrm>
                  <a:off x="4710521" y="2422212"/>
                  <a:ext cx="3754201" cy="1720566"/>
                  <a:chOff x="4692445" y="2160798"/>
                  <a:chExt cx="3754201" cy="1720566"/>
                </a:xfrm>
              </p:grpSpPr>
              <p:grpSp>
                <p:nvGrpSpPr>
                  <p:cNvPr id="418" name="组合 76"/>
                  <p:cNvGrpSpPr/>
                  <p:nvPr/>
                </p:nvGrpSpPr>
                <p:grpSpPr>
                  <a:xfrm>
                    <a:off x="4692445" y="2160798"/>
                    <a:ext cx="3754201" cy="1720566"/>
                    <a:chOff x="4985259" y="2109427"/>
                    <a:chExt cx="3754201" cy="1720566"/>
                  </a:xfrm>
                </p:grpSpPr>
                <p:grpSp>
                  <p:nvGrpSpPr>
                    <p:cNvPr id="419" name="组合 90"/>
                    <p:cNvGrpSpPr/>
                    <p:nvPr/>
                  </p:nvGrpSpPr>
                  <p:grpSpPr>
                    <a:xfrm>
                      <a:off x="5158713" y="2109427"/>
                      <a:ext cx="3482174" cy="1706974"/>
                      <a:chOff x="4941520" y="1391971"/>
                      <a:chExt cx="3482174" cy="1706974"/>
                    </a:xfrm>
                  </p:grpSpPr>
                  <p:grpSp>
                    <p:nvGrpSpPr>
                      <p:cNvPr id="420" name="组合 99"/>
                      <p:cNvGrpSpPr/>
                      <p:nvPr/>
                    </p:nvGrpSpPr>
                    <p:grpSpPr>
                      <a:xfrm>
                        <a:off x="4941520" y="1391971"/>
                        <a:ext cx="3482174" cy="1706974"/>
                        <a:chOff x="4941520" y="1391971"/>
                        <a:chExt cx="3482174" cy="1706974"/>
                      </a:xfrm>
                    </p:grpSpPr>
                    <p:grpSp>
                      <p:nvGrpSpPr>
                        <p:cNvPr id="421" name="组合 101"/>
                        <p:cNvGrpSpPr/>
                        <p:nvPr/>
                      </p:nvGrpSpPr>
                      <p:grpSpPr>
                        <a:xfrm>
                          <a:off x="4941520" y="1391971"/>
                          <a:ext cx="3482174" cy="1706974"/>
                          <a:chOff x="1148472" y="1334938"/>
                          <a:chExt cx="3482174" cy="1706974"/>
                        </a:xfrm>
                      </p:grpSpPr>
                      <p:grpSp>
                        <p:nvGrpSpPr>
                          <p:cNvPr id="422" name="组合 103"/>
                          <p:cNvGrpSpPr/>
                          <p:nvPr/>
                        </p:nvGrpSpPr>
                        <p:grpSpPr>
                          <a:xfrm>
                            <a:off x="1148472" y="1955604"/>
                            <a:ext cx="1684213" cy="1086308"/>
                            <a:chOff x="2090765" y="3724540"/>
                            <a:chExt cx="1684213" cy="1086308"/>
                          </a:xfrm>
                        </p:grpSpPr>
                        <p:cxnSp>
                          <p:nvCxnSpPr>
                            <p:cNvPr id="3146101" name="直接连接符 110"/>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2" name="直接连接符 116"/>
                            <p:cNvCxnSpPr>
                              <a:cxnSpLocks/>
                            </p:cNvCxnSpPr>
                            <p:nvPr/>
                          </p:nvCxnSpPr>
                          <p:spPr>
                            <a:xfrm flipH="1">
                              <a:off x="2090765" y="3724540"/>
                              <a:ext cx="62900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3" name="直接连接符 117"/>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4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8"/>
                            <a:stretch>
                              <a:fillRect l="-4878" r="-7317"/>
                            </a:stretch>
                          </a:blipFill>
                          <a:ln w="28575">
                            <a:noFill/>
                            <a:miter lim="800000"/>
                            <a:headEnd/>
                            <a:tailEnd/>
                          </a:ln>
                        </p:spPr>
                        <p:txBody>
                          <a:bodyPr/>
                          <a:p>
                            <a:r>
                              <a:rPr altLang="en-US" lang="zh-CN">
                                <a:noFill/>
                              </a:rPr>
                              <a:t> </a:t>
                            </a:r>
                          </a:p>
                        </p:txBody>
                      </p:sp>
                      <p:sp>
                        <p:nvSpPr>
                          <p:cNvPr id="104965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9"/>
                            <a:stretch>
                              <a:fillRect l="-5660" r="-5660" b="-12000"/>
                            </a:stretch>
                          </a:blipFill>
                          <a:ln w="28575">
                            <a:noFill/>
                            <a:miter lim="800000"/>
                            <a:headEnd/>
                            <a:tailEnd/>
                          </a:ln>
                        </p:spPr>
                        <p:txBody>
                          <a:bodyPr/>
                          <a:p>
                            <a:r>
                              <a:rPr altLang="en-US" lang="zh-CN">
                                <a:noFill/>
                              </a:rPr>
                              <a:t> </a:t>
                            </a:r>
                          </a:p>
                        </p:txBody>
                      </p:sp>
                      <p:sp>
                        <p:nvSpPr>
                          <p:cNvPr id="104965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5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5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104" name="直接连接符 109"/>
                          <p:cNvCxnSpPr>
                            <a:cxnSpLocks/>
                          </p:cNvCxnSpPr>
                          <p:nvPr/>
                        </p:nvCxnSpPr>
                        <p:spPr>
                          <a:xfrm>
                            <a:off x="4090216" y="1334938"/>
                            <a:ext cx="0" cy="86991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05" name="直接连接符 102"/>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54" name="文本框 100"/>
                      <p:cNvSpPr txBox="1">
                        <a:spLocks noChangeAspect="1" noMove="1" noResize="1" noRot="1" noAdjustHandles="1" noEditPoints="1" noChangeArrowheads="1" noChangeShapeType="1" noTextEdit="1"/>
                      </p:cNvSpPr>
                      <p:nvPr/>
                    </p:nvSpPr>
                    <p:spPr bwMode="auto">
                      <a:xfrm>
                        <a:off x="5334283" y="2104169"/>
                        <a:ext cx="350930" cy="307777"/>
                      </a:xfrm>
                      <a:prstGeom prst="rect"/>
                      <a:blipFill>
                        <a:blip xmlns:r="http://schemas.openxmlformats.org/officeDocument/2006/relationships" r:embed="rId10"/>
                        <a:stretch>
                          <a:fillRect l="-12069" r="-3448" b="-17647"/>
                        </a:stretch>
                      </a:blipFill>
                      <a:ln>
                        <a:noFill/>
                      </a:ln>
                      <a:effectLst/>
                    </p:spPr>
                    <p:txBody>
                      <a:bodyPr/>
                      <a:p>
                        <a:r>
                          <a:rPr altLang="en-US" lang="zh-CN">
                            <a:noFill/>
                          </a:rPr>
                          <a:t> </a:t>
                        </a:r>
                      </a:p>
                    </p:txBody>
                  </p:sp>
                </p:grpSp>
                <p:cxnSp>
                  <p:nvCxnSpPr>
                    <p:cNvPr id="3146106" name="直接连接符 92"/>
                    <p:cNvCxnSpPr>
                      <a:cxnSpLocks/>
                    </p:cNvCxnSpPr>
                    <p:nvPr/>
                  </p:nvCxnSpPr>
                  <p:spPr>
                    <a:xfrm rot="5400000" flipH="1">
                      <a:off x="6064292" y="270796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7" name="直接连接符 93"/>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55" name="矩形 94"/>
                    <p:cNvSpPr/>
                    <p:nvPr/>
                  </p:nvSpPr>
                  <p:spPr>
                    <a:xfrm>
                      <a:off x="5457072" y="265441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6"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57"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11"/>
                      <a:stretch>
                        <a:fillRect l="-21277" t="-13462" r="-23404" b="-17308"/>
                      </a:stretch>
                    </a:blipFill>
                  </p:spPr>
                  <p:txBody>
                    <a:bodyPr/>
                    <a:p>
                      <a:r>
                        <a:rPr altLang="en-US" lang="zh-CN">
                          <a:noFill/>
                        </a:rPr>
                        <a:t> </a:t>
                      </a:r>
                    </a:p>
                  </p:txBody>
                </p:sp>
                <p:sp>
                  <p:nvSpPr>
                    <p:cNvPr id="1049658"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12"/>
                      <a:stretch>
                        <a:fillRect l="-17857" t="-13208" r="-3571" b="-9434"/>
                      </a:stretch>
                    </a:blipFill>
                  </p:spPr>
                  <p:txBody>
                    <a:bodyPr/>
                    <a:p>
                      <a:r>
                        <a:rPr altLang="en-US" lang="zh-CN">
                          <a:noFill/>
                        </a:rPr>
                        <a:t> </a:t>
                      </a:r>
                    </a:p>
                  </p:txBody>
                </p:sp>
                <p:sp>
                  <p:nvSpPr>
                    <p:cNvPr id="1049659" name="文本框 98"/>
                    <p:cNvSpPr txBox="1">
                      <a:spLocks noChangeAspect="1" noMove="1" noResize="1" noRot="1" noAdjustHandles="1" noEditPoints="1" noChangeArrowheads="1" noChangeShapeType="1" noTextEdit="1"/>
                    </p:cNvSpPr>
                    <p:nvPr/>
                  </p:nvSpPr>
                  <p:spPr bwMode="auto">
                    <a:xfrm>
                      <a:off x="6173925" y="2199699"/>
                      <a:ext cx="241540" cy="307777"/>
                    </a:xfrm>
                    <a:prstGeom prst="rect"/>
                    <a:blipFill>
                      <a:blip xmlns:r="http://schemas.openxmlformats.org/officeDocument/2006/relationships" r:embed="rId13"/>
                      <a:stretch>
                        <a:fillRect l="-20513" r="-17949" b="-9804"/>
                      </a:stretch>
                    </a:blipFill>
                    <a:ln>
                      <a:noFill/>
                    </a:ln>
                    <a:effectLst/>
                  </p:spPr>
                  <p:txBody>
                    <a:bodyPr/>
                    <a:p>
                      <a:r>
                        <a:rPr altLang="en-US" lang="zh-CN">
                          <a:noFill/>
                        </a:rPr>
                        <a:t> </a:t>
                      </a:r>
                    </a:p>
                  </p:txBody>
                </p:sp>
              </p:grpSp>
              <p:sp>
                <p:nvSpPr>
                  <p:cNvPr id="1049660"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108" name="直接连接符 69"/>
                <p:cNvCxnSpPr>
                  <a:cxnSpLocks/>
                </p:cNvCxnSpPr>
                <p:nvPr/>
              </p:nvCxnSpPr>
              <p:spPr>
                <a:xfrm rot="5400000" flipH="1">
                  <a:off x="5906358" y="30195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9" name="直接连接符 70"/>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10" name="直接连接符 71"/>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61" name="矩形 73"/>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2" name="文本框 74"/>
                <p:cNvSpPr txBox="1">
                  <a:spLocks noChangeAspect="1" noMove="1" noResize="1" noRot="1" noAdjustHandles="1" noEditPoints="1" noChangeArrowheads="1" noChangeShapeType="1" noTextEdit="1"/>
                </p:cNvSpPr>
                <p:nvPr/>
              </p:nvSpPr>
              <p:spPr bwMode="auto">
                <a:xfrm>
                  <a:off x="6930436" y="1992988"/>
                  <a:ext cx="350930" cy="307777"/>
                </a:xfrm>
                <a:prstGeom prst="rect"/>
                <a:blipFill>
                  <a:blip xmlns:r="http://schemas.openxmlformats.org/officeDocument/2006/relationships" r:embed="rId14"/>
                  <a:stretch>
                    <a:fillRect l="-15789" r="-5263" b="-22000"/>
                  </a:stretch>
                </a:blipFill>
                <a:ln>
                  <a:noFill/>
                </a:ln>
                <a:effectLst/>
              </p:spPr>
              <p:txBody>
                <a:bodyPr/>
                <a:p>
                  <a:r>
                    <a:rPr altLang="en-US" lang="zh-CN">
                      <a:noFill/>
                    </a:rPr>
                    <a:t> </a:t>
                  </a:r>
                </a:p>
              </p:txBody>
            </p:sp>
          </p:gr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43"/>
                                        </p:tgtEl>
                                        <p:attrNameLst>
                                          <p:attrName>style.visibility</p:attrName>
                                        </p:attrNameLst>
                                      </p:cBhvr>
                                      <p:to>
                                        <p:strVal val="visible"/>
                                      </p:to>
                                    </p:set>
                                    <p:animEffect transition="in" filter="wipe(down)">
                                      <p:cBhvr>
                                        <p:cTn dur="500" id="7"/>
                                        <p:tgtEl>
                                          <p:spTgt spid="104964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644"/>
                                        </p:tgtEl>
                                        <p:attrNameLst>
                                          <p:attrName>style.visibility</p:attrName>
                                        </p:attrNameLst>
                                      </p:cBhvr>
                                      <p:to>
                                        <p:strVal val="visible"/>
                                      </p:to>
                                    </p:set>
                                    <p:animEffect transition="in" filter="wipe(down)">
                                      <p:cBhvr>
                                        <p:cTn dur="500" id="10"/>
                                        <p:tgtEl>
                                          <p:spTgt spid="1049644"/>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645"/>
                                        </p:tgtEl>
                                        <p:attrNameLst>
                                          <p:attrName>style.visibility</p:attrName>
                                        </p:attrNameLst>
                                      </p:cBhvr>
                                      <p:to>
                                        <p:strVal val="visible"/>
                                      </p:to>
                                    </p:set>
                                    <p:animEffect transition="in" filter="wipe(down)">
                                      <p:cBhvr>
                                        <p:cTn dur="500" id="13"/>
                                        <p:tgtEl>
                                          <p:spTgt spid="104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3" grpId="0"/>
      <p:bldP spid="1049644" grpId="0"/>
      <p:bldP spid="10496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96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67" name="文本框 45"/>
          <p:cNvSpPr txBox="1"/>
          <p:nvPr/>
        </p:nvSpPr>
        <p:spPr bwMode="auto">
          <a:xfrm>
            <a:off x="192558" y="619742"/>
            <a:ext cx="4779259"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(1) First-order filters</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一阶滤波器</a:t>
            </a:r>
          </a:p>
        </p:txBody>
      </p:sp>
      <p:sp>
        <p:nvSpPr>
          <p:cNvPr id="1049668" name="矩形 64"/>
          <p:cNvSpPr>
            <a:spLocks noChangeAspect="1" noMove="1" noResize="1" noRot="1" noAdjustHandles="1" noEditPoints="1" noChangeArrowheads="1" noChangeShapeType="1" noTextEdit="1"/>
          </p:cNvSpPr>
          <p:nvPr/>
        </p:nvSpPr>
        <p:spPr>
          <a:xfrm>
            <a:off x="1555240" y="1601980"/>
            <a:ext cx="1646155" cy="1085233"/>
          </a:xfrm>
          <a:prstGeom prst="rect"/>
          <a:blipFill>
            <a:blip xmlns:r="http://schemas.openxmlformats.org/officeDocument/2006/relationships" r:embed="rId1"/>
            <a:stretch>
              <a:fillRect/>
            </a:stretch>
          </a:blipFill>
        </p:spPr>
        <p:txBody>
          <a:bodyPr/>
          <a:p>
            <a:r>
              <a:rPr altLang="en-US" lang="zh-CN">
                <a:noFill/>
              </a:rPr>
              <a:t> </a:t>
            </a:r>
          </a:p>
        </p:txBody>
      </p:sp>
      <p:sp>
        <p:nvSpPr>
          <p:cNvPr id="1049669" name="矩形 41"/>
          <p:cNvSpPr>
            <a:spLocks noChangeAspect="1" noMove="1" noResize="1" noRot="1" noAdjustHandles="1" noEditPoints="1" noChangeArrowheads="1" noChangeShapeType="1" noTextEdit="1"/>
          </p:cNvSpPr>
          <p:nvPr/>
        </p:nvSpPr>
        <p:spPr>
          <a:xfrm>
            <a:off x="1354192" y="3801576"/>
            <a:ext cx="2048253" cy="1393330"/>
          </a:xfrm>
          <a:prstGeom prst="rect"/>
          <a:blipFill>
            <a:blip xmlns:r="http://schemas.openxmlformats.org/officeDocument/2006/relationships" r:embed="rId2"/>
            <a:stretch>
              <a:fillRect/>
            </a:stretch>
          </a:blipFill>
        </p:spPr>
        <p:txBody>
          <a:bodyPr/>
          <a:p>
            <a:r>
              <a:rPr altLang="en-US" lang="zh-CN">
                <a:noFill/>
              </a:rPr>
              <a:t> </a:t>
            </a:r>
          </a:p>
        </p:txBody>
      </p:sp>
      <p:sp>
        <p:nvSpPr>
          <p:cNvPr id="1049670" name="文本框 42"/>
          <p:cNvSpPr txBox="1"/>
          <p:nvPr/>
        </p:nvSpPr>
        <p:spPr>
          <a:xfrm>
            <a:off x="379658" y="2951636"/>
            <a:ext cx="4146788" cy="701039"/>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Amplitude </a:t>
            </a:r>
            <a:r>
              <a:rPr altLang="zh-CN" sz="2000" lang="en-US" smtClean="0">
                <a:latin typeface="Arial" panose="020B0604020202020204" pitchFamily="34" charset="0"/>
                <a:cs typeface="Arial" panose="020B0604020202020204" pitchFamily="34" charset="0"/>
              </a:rPr>
              <a:t>frequency characteristic</a:t>
            </a:r>
            <a:endParaRPr altLang="en-US" dirty="0" sz="2000" lang="zh-CN" smtClean="0">
              <a:latin typeface="Arial" panose="020B0604020202020204" pitchFamily="34" charset="0"/>
              <a:cs typeface="Arial" panose="020B0604020202020204" pitchFamily="34" charset="0"/>
            </a:endParaRPr>
          </a:p>
        </p:txBody>
      </p:sp>
      <p:sp>
        <p:nvSpPr>
          <p:cNvPr id="1049671" name="文本框 46"/>
          <p:cNvSpPr txBox="1"/>
          <p:nvPr/>
        </p:nvSpPr>
        <p:spPr>
          <a:xfrm>
            <a:off x="3232662" y="3289809"/>
            <a:ext cx="1438020" cy="400110"/>
          </a:xfrm>
          <a:prstGeom prst="rect"/>
          <a:noFill/>
        </p:spPr>
        <p:txBody>
          <a:bodyPr rtlCol="0" wrap="square">
            <a:spAutoFit/>
          </a:bodyPr>
          <a:p>
            <a:r>
              <a:rPr altLang="en-US" dirty="0" sz="2000" lang="zh-CN" smtClean="0">
                <a:latin typeface="宋体" panose="02010600030101010101" pitchFamily="2" charset="-122"/>
                <a:ea typeface="宋体" panose="02010600030101010101" pitchFamily="2" charset="-122"/>
                <a:cs typeface="Arial" panose="020B0604020202020204" pitchFamily="34" charset="0"/>
              </a:rPr>
              <a:t>幅频特性</a:t>
            </a:r>
          </a:p>
        </p:txBody>
      </p:sp>
      <p:grpSp>
        <p:nvGrpSpPr>
          <p:cNvPr id="426" name="组合 97"/>
          <p:cNvGrpSpPr/>
          <p:nvPr/>
        </p:nvGrpSpPr>
        <p:grpSpPr>
          <a:xfrm>
            <a:off x="5317783" y="3763169"/>
            <a:ext cx="1310255" cy="1275887"/>
            <a:chOff x="9177518" y="-197943"/>
            <a:chExt cx="1310255" cy="1275887"/>
          </a:xfrm>
        </p:grpSpPr>
        <p:sp>
          <p:nvSpPr>
            <p:cNvPr id="1049672" name="文本框 98"/>
            <p:cNvSpPr txBox="1"/>
            <p:nvPr/>
          </p:nvSpPr>
          <p:spPr bwMode="auto">
            <a:xfrm>
              <a:off x="9177518" y="453104"/>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-20dB/Dec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6111" name="直接箭头连接符 99"/>
            <p:cNvCxnSpPr>
              <a:cxnSpLocks/>
            </p:cNvCxnSpPr>
            <p:nvPr/>
          </p:nvCxnSpPr>
          <p:spPr>
            <a:xfrm>
              <a:off x="9710115" y="-197943"/>
              <a:ext cx="0" cy="621049"/>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7" name="组合 6"/>
          <p:cNvGrpSpPr/>
          <p:nvPr/>
        </p:nvGrpSpPr>
        <p:grpSpPr>
          <a:xfrm>
            <a:off x="4571999" y="1979056"/>
            <a:ext cx="4507048" cy="2459349"/>
            <a:chOff x="4441245" y="2106650"/>
            <a:chExt cx="4507048" cy="2459349"/>
          </a:xfrm>
        </p:grpSpPr>
        <p:grpSp>
          <p:nvGrpSpPr>
            <p:cNvPr id="428" name="组合 52"/>
            <p:cNvGrpSpPr/>
            <p:nvPr/>
          </p:nvGrpSpPr>
          <p:grpSpPr>
            <a:xfrm>
              <a:off x="4441245" y="2106650"/>
              <a:ext cx="4507048" cy="2459349"/>
              <a:chOff x="4348262" y="1847817"/>
              <a:chExt cx="4507048" cy="2459349"/>
            </a:xfrm>
          </p:grpSpPr>
          <p:cxnSp>
            <p:nvCxnSpPr>
              <p:cNvPr id="3146112" name="直接连接符 54"/>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673" name="矩形 59"/>
              <p:cNvSpPr>
                <a:spLocks noChangeAspect="1" noMove="1" noResize="1" noRot="1" noAdjustHandles="1" noEditPoints="1" noChangeArrowheads="1" noChangeShapeType="1" noTextEdit="1"/>
              </p:cNvSpPr>
              <p:nvPr/>
            </p:nvSpPr>
            <p:spPr>
              <a:xfrm>
                <a:off x="4818568" y="3753575"/>
                <a:ext cx="365806" cy="369332"/>
              </a:xfrm>
              <a:prstGeom prst="rect"/>
              <a:blipFill>
                <a:blip xmlns:r="http://schemas.openxmlformats.org/officeDocument/2006/relationships" r:embed="rId3"/>
                <a:stretch>
                  <a:fillRect/>
                </a:stretch>
              </a:blipFill>
            </p:spPr>
            <p:txBody>
              <a:bodyPr/>
              <a:p>
                <a:r>
                  <a:rPr altLang="en-US" lang="zh-CN">
                    <a:noFill/>
                  </a:rPr>
                  <a:t> </a:t>
                </a:r>
              </a:p>
            </p:txBody>
          </p:sp>
          <p:cxnSp>
            <p:nvCxnSpPr>
              <p:cNvPr id="3146113" name="直接连接符 63"/>
              <p:cNvCxnSpPr>
                <a:cxnSpLocks/>
              </p:cNvCxnSpPr>
              <p:nvPr/>
            </p:nvCxnSpPr>
            <p:spPr>
              <a:xfrm>
                <a:off x="5138766" y="3010157"/>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429" name="组合 66"/>
              <p:cNvGrpSpPr/>
              <p:nvPr/>
            </p:nvGrpSpPr>
            <p:grpSpPr>
              <a:xfrm>
                <a:off x="4348262" y="1847817"/>
                <a:ext cx="4507048" cy="2459349"/>
                <a:chOff x="3927414" y="1653937"/>
                <a:chExt cx="4507048" cy="2459349"/>
              </a:xfrm>
            </p:grpSpPr>
            <p:cxnSp>
              <p:nvCxnSpPr>
                <p:cNvPr id="3146114" name="直接箭头连接符 77"/>
                <p:cNvCxnSpPr>
                  <a:cxnSpLocks/>
                </p:cNvCxnSpPr>
                <p:nvPr/>
              </p:nvCxnSpPr>
              <p:spPr>
                <a:xfrm flipV="1">
                  <a:off x="4722786" y="2098283"/>
                  <a:ext cx="0" cy="2015003"/>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115" name="直接箭头连接符 90"/>
                <p:cNvCxnSpPr>
                  <a:cxnSpLocks/>
                </p:cNvCxnSpPr>
                <p:nvPr/>
              </p:nvCxnSpPr>
              <p:spPr>
                <a:xfrm>
                  <a:off x="4717919" y="3690122"/>
                  <a:ext cx="3372857"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674" name="矩形 92"/>
                <p:cNvSpPr>
                  <a:spLocks noChangeAspect="1" noMove="1" noResize="1" noRot="1" noAdjustHandles="1" noEditPoints="1" noChangeArrowheads="1" noChangeShapeType="1" noTextEdit="1"/>
                </p:cNvSpPr>
                <p:nvPr/>
              </p:nvSpPr>
              <p:spPr>
                <a:xfrm>
                  <a:off x="3927414" y="1653937"/>
                  <a:ext cx="1459182" cy="404983"/>
                </a:xfrm>
                <a:prstGeom prst="rect"/>
                <a:blipFill>
                  <a:blip xmlns:r="http://schemas.openxmlformats.org/officeDocument/2006/relationships" r:embed="rId4"/>
                  <a:stretch>
                    <a:fillRect b="-9091"/>
                  </a:stretch>
                </a:blipFill>
              </p:spPr>
              <p:txBody>
                <a:bodyPr/>
                <a:p>
                  <a:r>
                    <a:rPr altLang="en-US" lang="zh-CN">
                      <a:noFill/>
                    </a:rPr>
                    <a:t> </a:t>
                  </a:r>
                </a:p>
              </p:txBody>
            </p:sp>
            <p:sp>
              <p:nvSpPr>
                <p:cNvPr id="1049675" name="矩形 93"/>
                <p:cNvSpPr>
                  <a:spLocks noChangeAspect="1" noMove="1" noResize="1" noRot="1" noAdjustHandles="1" noEditPoints="1" noChangeArrowheads="1" noChangeShapeType="1" noTextEdit="1"/>
                </p:cNvSpPr>
                <p:nvPr/>
              </p:nvSpPr>
              <p:spPr>
                <a:xfrm>
                  <a:off x="8019708" y="3641744"/>
                  <a:ext cx="414754" cy="369332"/>
                </a:xfrm>
                <a:prstGeom prst="rect"/>
                <a:blipFill>
                  <a:blip xmlns:r="http://schemas.openxmlformats.org/officeDocument/2006/relationships" r:embed="rId5"/>
                  <a:stretch>
                    <a:fillRect b="-13333"/>
                  </a:stretch>
                </a:blipFill>
              </p:spPr>
              <p:txBody>
                <a:bodyPr/>
                <a:p>
                  <a:r>
                    <a:rPr altLang="en-US" lang="zh-CN">
                      <a:noFill/>
                    </a:rPr>
                    <a:t> </a:t>
                  </a:r>
                </a:p>
              </p:txBody>
            </p:sp>
          </p:grpSp>
          <p:sp>
            <p:nvSpPr>
              <p:cNvPr id="1049676" name="文本框 69"/>
              <p:cNvSpPr txBox="1"/>
              <p:nvPr/>
            </p:nvSpPr>
            <p:spPr>
              <a:xfrm>
                <a:off x="6583098" y="2295676"/>
                <a:ext cx="1293034"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Pass band</a:t>
                </a:r>
                <a:endParaRPr altLang="en-US" dirty="0" lang="zh-CN">
                  <a:latin typeface="Arial" panose="020B0604020202020204" pitchFamily="34" charset="0"/>
                  <a:cs typeface="Arial" panose="020B0604020202020204" pitchFamily="34" charset="0"/>
                </a:endParaRPr>
              </a:p>
            </p:txBody>
          </p:sp>
          <p:sp>
            <p:nvSpPr>
              <p:cNvPr id="1049677" name="矩形 70"/>
              <p:cNvSpPr>
                <a:spLocks noChangeAspect="1" noMove="1" noResize="1" noRot="1" noAdjustHandles="1" noEditPoints="1" noChangeArrowheads="1" noChangeShapeType="1" noTextEdit="1"/>
              </p:cNvSpPr>
              <p:nvPr/>
            </p:nvSpPr>
            <p:spPr>
              <a:xfrm>
                <a:off x="5831008" y="3858960"/>
                <a:ext cx="434478" cy="394019"/>
              </a:xfrm>
              <a:prstGeom prst="rect"/>
              <a:blipFill>
                <a:blip xmlns:r="http://schemas.openxmlformats.org/officeDocument/2006/relationships" r:embed="rId6"/>
                <a:stretch>
                  <a:fillRect b="-7813"/>
                </a:stretch>
              </a:blipFill>
            </p:spPr>
            <p:txBody>
              <a:bodyPr/>
              <a:p>
                <a:r>
                  <a:rPr altLang="en-US" lang="zh-CN">
                    <a:noFill/>
                  </a:rPr>
                  <a:t> </a:t>
                </a:r>
              </a:p>
            </p:txBody>
          </p:sp>
          <p:cxnSp>
            <p:nvCxnSpPr>
              <p:cNvPr id="3146116" name="直接连接符 73"/>
              <p:cNvCxnSpPr>
                <a:cxnSpLocks/>
              </p:cNvCxnSpPr>
              <p:nvPr/>
            </p:nvCxnSpPr>
            <p:spPr>
              <a:xfrm>
                <a:off x="5892783" y="2677529"/>
                <a:ext cx="0" cy="1448283"/>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678" name="矩形 2"/>
            <p:cNvSpPr>
              <a:spLocks noChangeAspect="1" noMove="1" noResize="1" noRot="1" noAdjustHandles="1" noEditPoints="1" noChangeArrowheads="1" noChangeShapeType="1" noTextEdit="1"/>
            </p:cNvSpPr>
            <p:nvPr/>
          </p:nvSpPr>
          <p:spPr>
            <a:xfrm>
              <a:off x="4544548" y="2701505"/>
              <a:ext cx="749051" cy="413768"/>
            </a:xfrm>
            <a:prstGeom prst="rect"/>
            <a:blipFill>
              <a:blip xmlns:r="http://schemas.openxmlformats.org/officeDocument/2006/relationships" r:embed="rId7"/>
              <a:stretch>
                <a:fillRect b="-4412"/>
              </a:stretch>
            </a:blipFill>
          </p:spPr>
          <p:txBody>
            <a:bodyPr/>
            <a:p>
              <a:r>
                <a:rPr altLang="en-US" lang="zh-CN">
                  <a:noFill/>
                </a:rPr>
                <a:t> </a:t>
              </a:r>
            </a:p>
          </p:txBody>
        </p:sp>
        <p:grpSp>
          <p:nvGrpSpPr>
            <p:cNvPr id="430" name="组合 94"/>
            <p:cNvGrpSpPr/>
            <p:nvPr/>
          </p:nvGrpSpPr>
          <p:grpSpPr>
            <a:xfrm>
              <a:off x="5396885" y="2955523"/>
              <a:ext cx="721404" cy="307777"/>
              <a:chOff x="6316568" y="1861093"/>
              <a:chExt cx="721404" cy="307777"/>
            </a:xfrm>
          </p:grpSpPr>
          <p:sp>
            <p:nvSpPr>
              <p:cNvPr id="1049679" name="文本框 95"/>
              <p:cNvSpPr txBox="1"/>
              <p:nvPr/>
            </p:nvSpPr>
            <p:spPr bwMode="auto">
              <a:xfrm>
                <a:off x="6316568" y="1861093"/>
                <a:ext cx="721404" cy="307777"/>
              </a:xfrm>
              <a:prstGeom prst="rect"/>
              <a:noFill/>
              <a:ln>
                <a:noFill/>
              </a:ln>
              <a:effectLst/>
            </p:spPr>
            <p:txBody>
              <a:bodyPr rtlCol="0" wrap="square">
                <a:spAutoFit/>
              </a:bodyPr>
              <a:p>
                <a:pPr eaLnBrk="1" hangingPunct="1">
                  <a:spcBef>
                    <a:spcPct val="50000"/>
                  </a:spcBef>
                </a:pPr>
                <a:r>
                  <a:rPr altLang="zh-CN" dirty="0" sz="1400" kumimoji="1" lang="en-US" smtClean="0">
                    <a:latin typeface="Arial" panose="020B0604020202020204" pitchFamily="34" charset="0"/>
                    <a:cs typeface="Arial" panose="020B0604020202020204" pitchFamily="34" charset="0"/>
                  </a:rPr>
                  <a:t>3 dB</a:t>
                </a:r>
                <a:endParaRPr altLang="en-US" dirty="0" sz="1400" kumimoji="1" lang="zh-CN" smtClean="0">
                  <a:latin typeface="Arial" panose="020B0604020202020204" pitchFamily="34" charset="0"/>
                  <a:cs typeface="Arial" panose="020B0604020202020204" pitchFamily="34" charset="0"/>
                </a:endParaRPr>
              </a:p>
            </p:txBody>
          </p:sp>
          <p:cxnSp>
            <p:nvCxnSpPr>
              <p:cNvPr id="3146117" name="直接箭头连接符 96"/>
              <p:cNvCxnSpPr>
                <a:cxnSpLocks/>
              </p:cNvCxnSpPr>
              <p:nvPr/>
            </p:nvCxnSpPr>
            <p:spPr>
              <a:xfrm>
                <a:off x="6333688" y="1906437"/>
                <a:ext cx="0" cy="225535"/>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49680" name="任意多边形 29"/>
            <p:cNvSpPr/>
            <p:nvPr/>
          </p:nvSpPr>
          <p:spPr>
            <a:xfrm>
              <a:off x="5339904" y="2936362"/>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8" name="直接连接符 30"/>
            <p:cNvCxnSpPr>
              <a:cxnSpLocks/>
            </p:cNvCxnSpPr>
            <p:nvPr/>
          </p:nvCxnSpPr>
          <p:spPr>
            <a:xfrm>
              <a:off x="6715699" y="2937525"/>
              <a:ext cx="1780124" cy="695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69"/>
                                        </p:tgtEl>
                                        <p:attrNameLst>
                                          <p:attrName>style.visibility</p:attrName>
                                        </p:attrNameLst>
                                      </p:cBhvr>
                                      <p:to>
                                        <p:strVal val="visible"/>
                                      </p:to>
                                    </p:set>
                                    <p:animEffect transition="in" filter="wipe(down)">
                                      <p:cBhvr>
                                        <p:cTn dur="500" id="7"/>
                                        <p:tgtEl>
                                          <p:spTgt spid="1049669"/>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427"/>
                                        </p:tgtEl>
                                        <p:attrNameLst>
                                          <p:attrName>style.visibility</p:attrName>
                                        </p:attrNameLst>
                                      </p:cBhvr>
                                      <p:to>
                                        <p:strVal val="visible"/>
                                      </p:to>
                                    </p:set>
                                    <p:animEffect transition="in" filter="wipe(down)">
                                      <p:cBhvr>
                                        <p:cTn dur="500" id="12"/>
                                        <p:tgtEl>
                                          <p:spTgt spid="42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426"/>
                                        </p:tgtEl>
                                        <p:attrNameLst>
                                          <p:attrName>style.visibility</p:attrName>
                                        </p:attrNameLst>
                                      </p:cBhvr>
                                      <p:to>
                                        <p:strVal val="visible"/>
                                      </p:to>
                                    </p:set>
                                    <p:animEffect transition="in" filter="wipe(down)">
                                      <p:cBhvr>
                                        <p:cTn dur="500" id="17"/>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96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85" name="文本框 45"/>
          <p:cNvSpPr txBox="1"/>
          <p:nvPr/>
        </p:nvSpPr>
        <p:spPr bwMode="auto">
          <a:xfrm>
            <a:off x="247567" y="427764"/>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686" name="Text Box 12"/>
          <p:cNvSpPr txBox="1">
            <a:spLocks noChangeArrowheads="1"/>
          </p:cNvSpPr>
          <p:nvPr/>
        </p:nvSpPr>
        <p:spPr bwMode="auto">
          <a:xfrm>
            <a:off x="769800" y="1053355"/>
            <a:ext cx="4757012" cy="8026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Signal attenuation rate 20 dB/Dec</a:t>
            </a:r>
            <a:endParaRPr altLang="en-US" dirty="0" sz="2000" kumimoji="1" lang="zh-CN">
              <a:latin typeface="Arial" panose="020B0604020202020204" pitchFamily="34" charset="0"/>
              <a:cs typeface="Arial" panose="020B0604020202020204" pitchFamily="34" charset="0"/>
            </a:endParaRPr>
          </a:p>
        </p:txBody>
      </p:sp>
      <p:sp>
        <p:nvSpPr>
          <p:cNvPr id="1049687" name="右箭头 1"/>
          <p:cNvSpPr/>
          <p:nvPr/>
        </p:nvSpPr>
        <p:spPr>
          <a:xfrm>
            <a:off x="5711746" y="1139337"/>
            <a:ext cx="426378" cy="25685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8" name="Text Box 12"/>
          <p:cNvSpPr txBox="1">
            <a:spLocks noChangeArrowheads="1"/>
          </p:cNvSpPr>
          <p:nvPr/>
        </p:nvSpPr>
        <p:spPr bwMode="auto">
          <a:xfrm>
            <a:off x="6420586" y="1036931"/>
            <a:ext cx="182887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a:latin typeface="Arial" panose="020B0604020202020204" pitchFamily="34" charset="0"/>
                <a:cs typeface="Arial" panose="020B0604020202020204" pitchFamily="34" charset="0"/>
              </a:rPr>
              <a:t>4</a:t>
            </a:r>
            <a:r>
              <a:rPr altLang="zh-CN" dirty="0" sz="2400" kumimoji="1" lang="en-US" smtClean="0">
                <a:latin typeface="Arial" panose="020B0604020202020204" pitchFamily="34" charset="0"/>
                <a:cs typeface="Arial" panose="020B0604020202020204" pitchFamily="34" charset="0"/>
              </a:rPr>
              <a:t>0 dB/Dec</a:t>
            </a:r>
            <a:endParaRPr altLang="en-US" dirty="0" sz="2000" kumimoji="1" lang="zh-CN">
              <a:latin typeface="Arial" panose="020B0604020202020204" pitchFamily="34" charset="0"/>
              <a:cs typeface="Arial" panose="020B0604020202020204" pitchFamily="34" charset="0"/>
            </a:endParaRPr>
          </a:p>
        </p:txBody>
      </p:sp>
      <p:grpSp>
        <p:nvGrpSpPr>
          <p:cNvPr id="434" name="组合 175"/>
          <p:cNvGrpSpPr/>
          <p:nvPr/>
        </p:nvGrpSpPr>
        <p:grpSpPr>
          <a:xfrm>
            <a:off x="390057" y="2478250"/>
            <a:ext cx="3754201" cy="2149790"/>
            <a:chOff x="4777336" y="2402738"/>
            <a:chExt cx="3754201" cy="2149790"/>
          </a:xfrm>
        </p:grpSpPr>
        <p:cxnSp>
          <p:nvCxnSpPr>
            <p:cNvPr id="3146119" name="直接箭头连接符 176"/>
            <p:cNvCxnSpPr>
              <a:cxnSpLocks/>
            </p:cNvCxnSpPr>
            <p:nvPr/>
          </p:nvCxnSpPr>
          <p:spPr>
            <a:xfrm>
              <a:off x="5311770" y="3249258"/>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689" name="矩形 177"/>
            <p:cNvSpPr>
              <a:spLocks noChangeAspect="1" noMove="1" noResize="1" noRot="1" noAdjustHandles="1" noEditPoints="1" noChangeArrowheads="1" noChangeShapeType="1" noTextEdit="1"/>
            </p:cNvSpPr>
            <p:nvPr/>
          </p:nvSpPr>
          <p:spPr>
            <a:xfrm>
              <a:off x="5098929" y="2831908"/>
              <a:ext cx="667234" cy="369332"/>
            </a:xfrm>
            <a:prstGeom prst="rect"/>
            <a:blipFill>
              <a:blip xmlns:r="http://schemas.openxmlformats.org/officeDocument/2006/relationships" r:embed="rId1"/>
              <a:stretch>
                <a:fillRect/>
              </a:stretch>
            </a:blipFill>
          </p:spPr>
          <p:txBody>
            <a:bodyPr/>
            <a:p>
              <a:r>
                <a:rPr altLang="en-US" lang="zh-CN">
                  <a:noFill/>
                </a:rPr>
                <a:t> </a:t>
              </a:r>
            </a:p>
          </p:txBody>
        </p:sp>
        <p:grpSp>
          <p:nvGrpSpPr>
            <p:cNvPr id="435" name="组合 178"/>
            <p:cNvGrpSpPr/>
            <p:nvPr/>
          </p:nvGrpSpPr>
          <p:grpSpPr>
            <a:xfrm>
              <a:off x="4777336" y="2402738"/>
              <a:ext cx="3754201" cy="2149790"/>
              <a:chOff x="4983130" y="3928710"/>
              <a:chExt cx="3754201" cy="2149790"/>
            </a:xfrm>
          </p:grpSpPr>
          <p:cxnSp>
            <p:nvCxnSpPr>
              <p:cNvPr id="3146120" name="直接连接符 179"/>
              <p:cNvCxnSpPr>
                <a:cxnSpLocks/>
              </p:cNvCxnSpPr>
              <p:nvPr/>
            </p:nvCxnSpPr>
            <p:spPr>
              <a:xfrm flipH="1">
                <a:off x="6355456" y="4972521"/>
                <a:ext cx="5048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1" name="直接连接符 180"/>
              <p:cNvCxnSpPr>
                <a:cxnSpLocks/>
              </p:cNvCxnSpPr>
              <p:nvPr/>
            </p:nvCxnSpPr>
            <p:spPr>
              <a:xfrm flipH="1">
                <a:off x="5858144" y="4972521"/>
                <a:ext cx="3805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6" name="组合 181"/>
              <p:cNvGrpSpPr/>
              <p:nvPr/>
            </p:nvGrpSpPr>
            <p:grpSpPr>
              <a:xfrm>
                <a:off x="4983130" y="3928710"/>
                <a:ext cx="3754201" cy="2149790"/>
                <a:chOff x="4710521" y="1992988"/>
                <a:chExt cx="3754201" cy="2149790"/>
              </a:xfrm>
            </p:grpSpPr>
            <p:grpSp>
              <p:nvGrpSpPr>
                <p:cNvPr id="437" name="组合 182"/>
                <p:cNvGrpSpPr/>
                <p:nvPr/>
              </p:nvGrpSpPr>
              <p:grpSpPr>
                <a:xfrm>
                  <a:off x="4710521" y="2422212"/>
                  <a:ext cx="3754201" cy="1720566"/>
                  <a:chOff x="4692445" y="2160798"/>
                  <a:chExt cx="3754201" cy="1720566"/>
                </a:xfrm>
              </p:grpSpPr>
              <p:grpSp>
                <p:nvGrpSpPr>
                  <p:cNvPr id="438" name="组合 188"/>
                  <p:cNvGrpSpPr/>
                  <p:nvPr/>
                </p:nvGrpSpPr>
                <p:grpSpPr>
                  <a:xfrm>
                    <a:off x="4692445" y="2160798"/>
                    <a:ext cx="3754201" cy="1720566"/>
                    <a:chOff x="4985259" y="2109427"/>
                    <a:chExt cx="3754201" cy="1720566"/>
                  </a:xfrm>
                </p:grpSpPr>
                <p:grpSp>
                  <p:nvGrpSpPr>
                    <p:cNvPr id="439" name="组合 190"/>
                    <p:cNvGrpSpPr/>
                    <p:nvPr/>
                  </p:nvGrpSpPr>
                  <p:grpSpPr>
                    <a:xfrm>
                      <a:off x="5158713" y="2109427"/>
                      <a:ext cx="3482174" cy="1706974"/>
                      <a:chOff x="4941520" y="1391971"/>
                      <a:chExt cx="3482174" cy="1706974"/>
                    </a:xfrm>
                  </p:grpSpPr>
                  <p:grpSp>
                    <p:nvGrpSpPr>
                      <p:cNvPr id="440" name="组合 198"/>
                      <p:cNvGrpSpPr/>
                      <p:nvPr/>
                    </p:nvGrpSpPr>
                    <p:grpSpPr>
                      <a:xfrm>
                        <a:off x="4941520" y="1391971"/>
                        <a:ext cx="3482174" cy="1706974"/>
                        <a:chOff x="4941520" y="1391971"/>
                        <a:chExt cx="3482174" cy="1706974"/>
                      </a:xfrm>
                    </p:grpSpPr>
                    <p:grpSp>
                      <p:nvGrpSpPr>
                        <p:cNvPr id="441" name="组合 200"/>
                        <p:cNvGrpSpPr/>
                        <p:nvPr/>
                      </p:nvGrpSpPr>
                      <p:grpSpPr>
                        <a:xfrm>
                          <a:off x="4941520" y="1391971"/>
                          <a:ext cx="3482174" cy="1706974"/>
                          <a:chOff x="1148472" y="1334938"/>
                          <a:chExt cx="3482174" cy="1706974"/>
                        </a:xfrm>
                      </p:grpSpPr>
                      <p:grpSp>
                        <p:nvGrpSpPr>
                          <p:cNvPr id="442" name="组合 202"/>
                          <p:cNvGrpSpPr/>
                          <p:nvPr/>
                        </p:nvGrpSpPr>
                        <p:grpSpPr>
                          <a:xfrm>
                            <a:off x="1148472" y="1955604"/>
                            <a:ext cx="1684213" cy="1086308"/>
                            <a:chOff x="2090765" y="3724540"/>
                            <a:chExt cx="1684213" cy="1086308"/>
                          </a:xfrm>
                        </p:grpSpPr>
                        <p:cxnSp>
                          <p:nvCxnSpPr>
                            <p:cNvPr id="3146122" name="直接连接符 209"/>
                            <p:cNvCxnSpPr>
                              <a:cxnSpLocks/>
                            </p:cNvCxnSpPr>
                            <p:nvPr/>
                          </p:nvCxnSpPr>
                          <p:spPr>
                            <a:xfrm flipH="1">
                              <a:off x="3277493" y="481084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3" name="直接连接符 210"/>
                            <p:cNvCxnSpPr>
                              <a:cxnSpLocks/>
                            </p:cNvCxnSpPr>
                            <p:nvPr/>
                          </p:nvCxnSpPr>
                          <p:spPr>
                            <a:xfrm flipH="1">
                              <a:off x="2090765" y="3724540"/>
                              <a:ext cx="62900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4" name="直接连接符 211"/>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9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69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69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93"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94"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125" name="直接连接符 208"/>
                          <p:cNvCxnSpPr>
                            <a:cxnSpLocks/>
                          </p:cNvCxnSpPr>
                          <p:nvPr/>
                        </p:nvCxnSpPr>
                        <p:spPr>
                          <a:xfrm>
                            <a:off x="4090216" y="1334938"/>
                            <a:ext cx="0" cy="86991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26" name="直接连接符 201"/>
                        <p:cNvCxnSpPr>
                          <a:cxnSpLocks/>
                        </p:cNvCxnSpPr>
                        <p:nvPr/>
                      </p:nvCxnSpPr>
                      <p:spPr>
                        <a:xfrm>
                          <a:off x="6439443" y="1391971"/>
                          <a:ext cx="0" cy="63311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95" name="文本框 199"/>
                      <p:cNvSpPr txBox="1">
                        <a:spLocks noChangeAspect="1" noMove="1" noResize="1" noRot="1" noAdjustHandles="1" noEditPoints="1" noChangeArrowheads="1" noChangeShapeType="1" noTextEdit="1"/>
                      </p:cNvSpPr>
                      <p:nvPr/>
                    </p:nvSpPr>
                    <p:spPr bwMode="auto">
                      <a:xfrm>
                        <a:off x="5334283" y="2104169"/>
                        <a:ext cx="350930" cy="307777"/>
                      </a:xfrm>
                      <a:prstGeom prst="rect"/>
                      <a:blipFill>
                        <a:blip xmlns:r="http://schemas.openxmlformats.org/officeDocument/2006/relationships" r:embed="rId4"/>
                        <a:stretch>
                          <a:fillRect l="-14035" r="-5263" b="-20000"/>
                        </a:stretch>
                      </a:blipFill>
                      <a:ln>
                        <a:noFill/>
                      </a:ln>
                      <a:effectLst/>
                    </p:spPr>
                    <p:txBody>
                      <a:bodyPr/>
                      <a:p>
                        <a:r>
                          <a:rPr altLang="en-US" lang="zh-CN">
                            <a:noFill/>
                          </a:rPr>
                          <a:t> </a:t>
                        </a:r>
                      </a:p>
                    </p:txBody>
                  </p:sp>
                </p:grpSp>
                <p:cxnSp>
                  <p:nvCxnSpPr>
                    <p:cNvPr id="3146127" name="直接连接符 191"/>
                    <p:cNvCxnSpPr>
                      <a:cxnSpLocks/>
                    </p:cNvCxnSpPr>
                    <p:nvPr/>
                  </p:nvCxnSpPr>
                  <p:spPr>
                    <a:xfrm rot="5400000" flipH="1">
                      <a:off x="6064292" y="270796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28" name="直接连接符 192"/>
                    <p:cNvCxnSpPr>
                      <a:cxnSpLocks/>
                    </p:cNvCxnSpPr>
                    <p:nvPr/>
                  </p:nvCxnSpPr>
                  <p:spPr>
                    <a:xfrm>
                      <a:off x="6479430" y="3289841"/>
                      <a:ext cx="0" cy="5401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96" name="矩形 193"/>
                    <p:cNvSpPr/>
                    <p:nvPr/>
                  </p:nvSpPr>
                  <p:spPr>
                    <a:xfrm>
                      <a:off x="5457072" y="265441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7"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98" name="文本框 57"/>
                    <p:cNvSpPr txBox="1">
                      <a:spLocks noChangeAspect="1" noMove="1" noResize="1" noRot="1" noAdjustHandles="1" noEditPoints="1" noChangeArrowheads="1" noChangeShapeType="1" noTextEdit="1"/>
                    </p:cNvSpPr>
                    <p:nvPr/>
                  </p:nvSpPr>
                  <p:spPr>
                    <a:xfrm>
                      <a:off x="4985259" y="2853345"/>
                      <a:ext cx="289951" cy="317523"/>
                    </a:xfrm>
                    <a:prstGeom prst="rect"/>
                    <a:blipFill>
                      <a:blip xmlns:r="http://schemas.openxmlformats.org/officeDocument/2006/relationships" r:embed="rId5"/>
                      <a:stretch>
                        <a:fillRect l="-21277" t="-13462" r="-23404" b="-17308"/>
                      </a:stretch>
                    </a:blipFill>
                  </p:spPr>
                  <p:txBody>
                    <a:bodyPr/>
                    <a:p>
                      <a:r>
                        <a:rPr altLang="en-US" lang="zh-CN">
                          <a:noFill/>
                        </a:rPr>
                        <a:t> </a:t>
                      </a:r>
                    </a:p>
                  </p:txBody>
                </p:sp>
                <p:sp>
                  <p:nvSpPr>
                    <p:cNvPr id="1049699" name="文本框 58"/>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6"/>
                      <a:stretch>
                        <a:fillRect l="-17857" t="-13208" r="-3571" b="-9434"/>
                      </a:stretch>
                    </a:blipFill>
                  </p:spPr>
                  <p:txBody>
                    <a:bodyPr/>
                    <a:p>
                      <a:r>
                        <a:rPr altLang="en-US" lang="zh-CN">
                          <a:noFill/>
                        </a:rPr>
                        <a:t> </a:t>
                      </a:r>
                    </a:p>
                  </p:txBody>
                </p:sp>
                <p:sp>
                  <p:nvSpPr>
                    <p:cNvPr id="1049700" name="文本框 197"/>
                    <p:cNvSpPr txBox="1">
                      <a:spLocks noChangeAspect="1" noMove="1" noResize="1" noRot="1" noAdjustHandles="1" noEditPoints="1" noChangeArrowheads="1" noChangeShapeType="1" noTextEdit="1"/>
                    </p:cNvSpPr>
                    <p:nvPr/>
                  </p:nvSpPr>
                  <p:spPr bwMode="auto">
                    <a:xfrm>
                      <a:off x="6173925" y="2199699"/>
                      <a:ext cx="241540" cy="307777"/>
                    </a:xfrm>
                    <a:prstGeom prst="rect"/>
                    <a:blipFill>
                      <a:blip xmlns:r="http://schemas.openxmlformats.org/officeDocument/2006/relationships" r:embed="rId7"/>
                      <a:stretch>
                        <a:fillRect l="-20000" r="-15000" b="-10000"/>
                      </a:stretch>
                    </a:blipFill>
                    <a:ln>
                      <a:noFill/>
                    </a:ln>
                    <a:effectLst/>
                  </p:spPr>
                  <p:txBody>
                    <a:bodyPr/>
                    <a:p>
                      <a:r>
                        <a:rPr altLang="en-US" lang="zh-CN">
                          <a:noFill/>
                        </a:rPr>
                        <a:t> </a:t>
                      </a:r>
                    </a:p>
                  </p:txBody>
                </p:sp>
              </p:grpSp>
              <p:sp>
                <p:nvSpPr>
                  <p:cNvPr id="1049701"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129" name="直接连接符 183"/>
                <p:cNvCxnSpPr>
                  <a:cxnSpLocks/>
                </p:cNvCxnSpPr>
                <p:nvPr/>
              </p:nvCxnSpPr>
              <p:spPr>
                <a:xfrm rot="5400000" flipH="1">
                  <a:off x="5906358" y="30195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0" name="直接连接符 184"/>
                <p:cNvCxnSpPr>
                  <a:cxnSpLocks/>
                </p:cNvCxnSpPr>
                <p:nvPr/>
              </p:nvCxnSpPr>
              <p:spPr>
                <a:xfrm flipH="1">
                  <a:off x="6204692" y="3602626"/>
                  <a:ext cx="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1" name="直接连接符 185"/>
                <p:cNvCxnSpPr>
                  <a:cxnSpLocks/>
                </p:cNvCxnSpPr>
                <p:nvPr/>
              </p:nvCxnSpPr>
              <p:spPr>
                <a:xfrm flipH="1">
                  <a:off x="6374920" y="2440051"/>
                  <a:ext cx="146018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02" name="矩形 186"/>
                <p:cNvSpPr/>
                <p:nvPr/>
              </p:nvSpPr>
              <p:spPr>
                <a:xfrm>
                  <a:off x="6915355" y="236761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3" name="文本框 187"/>
                <p:cNvSpPr txBox="1">
                  <a:spLocks noChangeAspect="1" noMove="1" noResize="1" noRot="1" noAdjustHandles="1" noEditPoints="1" noChangeArrowheads="1" noChangeShapeType="1" noTextEdit="1"/>
                </p:cNvSpPr>
                <p:nvPr/>
              </p:nvSpPr>
              <p:spPr bwMode="auto">
                <a:xfrm>
                  <a:off x="6930436" y="1992988"/>
                  <a:ext cx="350930" cy="307777"/>
                </a:xfrm>
                <a:prstGeom prst="rect"/>
                <a:blipFill>
                  <a:blip xmlns:r="http://schemas.openxmlformats.org/officeDocument/2006/relationships" r:embed="rId8"/>
                  <a:stretch>
                    <a:fillRect l="-13793" r="-5172" b="-20000"/>
                  </a:stretch>
                </a:blipFill>
                <a:ln>
                  <a:noFill/>
                </a:ln>
                <a:effectLst/>
              </p:spPr>
              <p:txBody>
                <a:bodyPr/>
                <a:p>
                  <a:r>
                    <a:rPr altLang="en-US" lang="zh-CN">
                      <a:noFill/>
                    </a:rPr>
                    <a:t> </a:t>
                  </a:r>
                </a:p>
              </p:txBody>
            </p:sp>
          </p:grpSp>
        </p:grpSp>
      </p:grpSp>
      <p:grpSp>
        <p:nvGrpSpPr>
          <p:cNvPr id="443" name="组合 19"/>
          <p:cNvGrpSpPr/>
          <p:nvPr/>
        </p:nvGrpSpPr>
        <p:grpSpPr>
          <a:xfrm>
            <a:off x="4952548" y="1973838"/>
            <a:ext cx="3914321" cy="2838343"/>
            <a:chOff x="5080975" y="2904911"/>
            <a:chExt cx="3914321" cy="2838343"/>
          </a:xfrm>
        </p:grpSpPr>
        <p:grpSp>
          <p:nvGrpSpPr>
            <p:cNvPr id="444" name="组合 14"/>
            <p:cNvGrpSpPr/>
            <p:nvPr/>
          </p:nvGrpSpPr>
          <p:grpSpPr>
            <a:xfrm>
              <a:off x="5080975" y="2904911"/>
              <a:ext cx="3914321" cy="2838343"/>
              <a:chOff x="5229679" y="4516725"/>
              <a:chExt cx="3914321" cy="2838343"/>
            </a:xfrm>
          </p:grpSpPr>
          <p:grpSp>
            <p:nvGrpSpPr>
              <p:cNvPr id="445" name="组合 132"/>
              <p:cNvGrpSpPr/>
              <p:nvPr/>
            </p:nvGrpSpPr>
            <p:grpSpPr>
              <a:xfrm>
                <a:off x="5229679" y="4516725"/>
                <a:ext cx="3914321" cy="2838343"/>
                <a:chOff x="4688919" y="2830340"/>
                <a:chExt cx="3914321" cy="2838343"/>
              </a:xfrm>
            </p:grpSpPr>
            <p:grpSp>
              <p:nvGrpSpPr>
                <p:cNvPr id="446" name="组合 133"/>
                <p:cNvGrpSpPr/>
                <p:nvPr/>
              </p:nvGrpSpPr>
              <p:grpSpPr>
                <a:xfrm>
                  <a:off x="4688919" y="2830340"/>
                  <a:ext cx="3914321" cy="2838343"/>
                  <a:chOff x="4550401" y="2068066"/>
                  <a:chExt cx="3914321" cy="2838343"/>
                </a:xfrm>
              </p:grpSpPr>
              <p:grpSp>
                <p:nvGrpSpPr>
                  <p:cNvPr id="447" name="组合 143"/>
                  <p:cNvGrpSpPr/>
                  <p:nvPr/>
                </p:nvGrpSpPr>
                <p:grpSpPr>
                  <a:xfrm>
                    <a:off x="4550401" y="2515128"/>
                    <a:ext cx="3914321" cy="2391281"/>
                    <a:chOff x="4532325" y="2253714"/>
                    <a:chExt cx="3914321" cy="2391281"/>
                  </a:xfrm>
                </p:grpSpPr>
                <p:grpSp>
                  <p:nvGrpSpPr>
                    <p:cNvPr id="448" name="组合 149"/>
                    <p:cNvGrpSpPr/>
                    <p:nvPr/>
                  </p:nvGrpSpPr>
                  <p:grpSpPr>
                    <a:xfrm>
                      <a:off x="4532325" y="2253714"/>
                      <a:ext cx="3914321" cy="2391281"/>
                      <a:chOff x="4825139" y="2202343"/>
                      <a:chExt cx="3914321" cy="2391281"/>
                    </a:xfrm>
                  </p:grpSpPr>
                  <p:grpSp>
                    <p:nvGrpSpPr>
                      <p:cNvPr id="449" name="组合 151"/>
                      <p:cNvGrpSpPr/>
                      <p:nvPr/>
                    </p:nvGrpSpPr>
                    <p:grpSpPr>
                      <a:xfrm>
                        <a:off x="5760247" y="2202343"/>
                        <a:ext cx="2880640" cy="2391281"/>
                        <a:chOff x="5543054" y="1484887"/>
                        <a:chExt cx="2880640" cy="2391281"/>
                      </a:xfrm>
                    </p:grpSpPr>
                    <p:grpSp>
                      <p:nvGrpSpPr>
                        <p:cNvPr id="450" name="组合 160"/>
                        <p:cNvGrpSpPr/>
                        <p:nvPr/>
                      </p:nvGrpSpPr>
                      <p:grpSpPr>
                        <a:xfrm>
                          <a:off x="5543054" y="1484887"/>
                          <a:ext cx="2880640" cy="2391281"/>
                          <a:chOff x="1750006" y="1427854"/>
                          <a:chExt cx="2880640" cy="2391281"/>
                        </a:xfrm>
                      </p:grpSpPr>
                      <p:grpSp>
                        <p:nvGrpSpPr>
                          <p:cNvPr id="451" name="组合 162"/>
                          <p:cNvGrpSpPr/>
                          <p:nvPr/>
                        </p:nvGrpSpPr>
                        <p:grpSpPr>
                          <a:xfrm>
                            <a:off x="1750006" y="1947315"/>
                            <a:ext cx="1086750" cy="1445442"/>
                            <a:chOff x="2692299" y="3716251"/>
                            <a:chExt cx="1086750" cy="1445442"/>
                          </a:xfrm>
                        </p:grpSpPr>
                        <p:cxnSp>
                          <p:nvCxnSpPr>
                            <p:cNvPr id="3146132" name="直接连接符 169"/>
                            <p:cNvCxnSpPr>
                              <a:cxnSpLocks/>
                            </p:cNvCxnSpPr>
                            <p:nvPr/>
                          </p:nvCxnSpPr>
                          <p:spPr>
                            <a:xfrm flipH="1">
                              <a:off x="3424346" y="516169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3" name="直接连接符 170"/>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4" name="直接连接符 171"/>
                            <p:cNvCxnSpPr>
                              <a:cxnSpLocks/>
                            </p:cNvCxnSpPr>
                            <p:nvPr/>
                          </p:nvCxnSpPr>
                          <p:spPr>
                            <a:xfrm flipH="1">
                              <a:off x="3235674" y="4284288"/>
                              <a:ext cx="53930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70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70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70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70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70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135" name="直接连接符 168"/>
                          <p:cNvCxnSpPr>
                            <a:cxnSpLocks/>
                          </p:cNvCxnSpPr>
                          <p:nvPr/>
                        </p:nvCxnSpPr>
                        <p:spPr>
                          <a:xfrm>
                            <a:off x="4090216" y="1427854"/>
                            <a:ext cx="0" cy="239128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709" name="文本框 159"/>
                        <p:cNvSpPr txBox="1">
                          <a:spLocks noChangeAspect="1" noMove="1" noResize="1" noRot="1" noAdjustHandles="1" noEditPoints="1" noChangeArrowheads="1" noChangeShapeType="1" noTextEdit="1"/>
                        </p:cNvSpPr>
                        <p:nvPr/>
                      </p:nvSpPr>
                      <p:spPr bwMode="auto">
                        <a:xfrm>
                          <a:off x="6488188" y="2880256"/>
                          <a:ext cx="349326" cy="307777"/>
                        </a:xfrm>
                        <a:prstGeom prst="rect"/>
                        <a:blipFill>
                          <a:blip xmlns:r="http://schemas.openxmlformats.org/officeDocument/2006/relationships" r:embed="rId9"/>
                          <a:stretch>
                            <a:fillRect l="-15789" r="-5263" b="-19608"/>
                          </a:stretch>
                        </a:blipFill>
                        <a:ln>
                          <a:noFill/>
                        </a:ln>
                        <a:effectLst/>
                      </p:spPr>
                      <p:txBody>
                        <a:bodyPr/>
                        <a:p>
                          <a:r>
                            <a:rPr altLang="en-US" lang="zh-CN">
                              <a:noFill/>
                            </a:rPr>
                            <a:t> </a:t>
                          </a:r>
                        </a:p>
                      </p:txBody>
                    </p:sp>
                  </p:grpSp>
                  <p:cxnSp>
                    <p:nvCxnSpPr>
                      <p:cNvPr id="3146136" name="直接连接符 152"/>
                      <p:cNvCxnSpPr>
                        <a:cxnSpLocks/>
                      </p:cNvCxnSpPr>
                      <p:nvPr/>
                    </p:nvCxnSpPr>
                    <p:spPr>
                      <a:xfrm rot="5400000" flipH="1">
                        <a:off x="5297134" y="330014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7" name="直接连接符 153"/>
                      <p:cNvCxnSpPr>
                        <a:cxnSpLocks/>
                      </p:cNvCxnSpPr>
                      <p:nvPr/>
                    </p:nvCxnSpPr>
                    <p:spPr>
                      <a:xfrm>
                        <a:off x="6618131" y="3289841"/>
                        <a:ext cx="0" cy="8774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10" name="矩形 154"/>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1" name="Oval 3165"/>
                      <p:cNvSpPr>
                        <a:spLocks noChangeArrowheads="1"/>
                      </p:cNvSpPr>
                      <p:nvPr/>
                    </p:nvSpPr>
                    <p:spPr bwMode="auto">
                      <a:xfrm>
                        <a:off x="4856533" y="321662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12" name="文本框 156"/>
                      <p:cNvSpPr txBox="1">
                        <a:spLocks noChangeAspect="1" noMove="1" noResize="1" noRot="1" noAdjustHandles="1" noEditPoints="1" noChangeArrowheads="1" noChangeShapeType="1" noTextEdit="1"/>
                      </p:cNvSpPr>
                      <p:nvPr/>
                    </p:nvSpPr>
                    <p:spPr>
                      <a:xfrm>
                        <a:off x="4825139" y="3409874"/>
                        <a:ext cx="289951" cy="317523"/>
                      </a:xfrm>
                      <a:prstGeom prst="rect"/>
                      <a:blipFill>
                        <a:blip xmlns:r="http://schemas.openxmlformats.org/officeDocument/2006/relationships" r:embed="rId10"/>
                        <a:stretch>
                          <a:fillRect l="-18750" t="-13462" r="-22917" b="-17308"/>
                        </a:stretch>
                      </a:blipFill>
                    </p:spPr>
                    <p:txBody>
                      <a:bodyPr/>
                      <a:p>
                        <a:r>
                          <a:rPr altLang="en-US" lang="zh-CN">
                            <a:noFill/>
                          </a:rPr>
                          <a:t> </a:t>
                        </a:r>
                      </a:p>
                    </p:txBody>
                  </p:sp>
                  <p:sp>
                    <p:nvSpPr>
                      <p:cNvPr id="1049713" name="文本框 157"/>
                      <p:cNvSpPr txBox="1">
                        <a:spLocks noChangeAspect="1" noMove="1" noResize="1" noRot="1" noAdjustHandles="1" noEditPoints="1" noChangeArrowheads="1" noChangeShapeType="1" noTextEdit="1"/>
                      </p:cNvSpPr>
                      <p:nvPr/>
                    </p:nvSpPr>
                    <p:spPr>
                      <a:xfrm>
                        <a:off x="8398213" y="3092351"/>
                        <a:ext cx="341247" cy="317523"/>
                      </a:xfrm>
                      <a:prstGeom prst="rect"/>
                      <a:blipFill>
                        <a:blip xmlns:r="http://schemas.openxmlformats.org/officeDocument/2006/relationships" r:embed="rId11"/>
                        <a:stretch>
                          <a:fillRect l="-16071" t="-13462" r="-5357" b="-11538"/>
                        </a:stretch>
                      </a:blipFill>
                    </p:spPr>
                    <p:txBody>
                      <a:bodyPr/>
                      <a:p>
                        <a:r>
                          <a:rPr altLang="en-US" lang="zh-CN">
                            <a:noFill/>
                          </a:rPr>
                          <a:t> </a:t>
                        </a:r>
                      </a:p>
                    </p:txBody>
                  </p:sp>
                </p:grpSp>
                <p:sp>
                  <p:nvSpPr>
                    <p:cNvPr id="1049714"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138" name="直接连接符 144"/>
                  <p:cNvCxnSpPr>
                    <a:cxnSpLocks/>
                  </p:cNvCxnSpPr>
                  <p:nvPr/>
                </p:nvCxnSpPr>
                <p:spPr>
                  <a:xfrm rot="5400000" flipH="1">
                    <a:off x="5139200" y="3611736"/>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39" name="直接连接符 145"/>
                  <p:cNvCxnSpPr>
                    <a:cxnSpLocks/>
                  </p:cNvCxnSpPr>
                  <p:nvPr/>
                </p:nvCxnSpPr>
                <p:spPr>
                  <a:xfrm flipH="1">
                    <a:off x="5607550" y="4901076"/>
                    <a:ext cx="22166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0" name="直接连接符 146"/>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15" name="矩形 147"/>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6" name="文本框 148"/>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12"/>
                    <a:stretch>
                      <a:fillRect l="-16000" r="-10000" b="-22000"/>
                    </a:stretch>
                  </a:blipFill>
                  <a:ln>
                    <a:noFill/>
                  </a:ln>
                  <a:effectLst/>
                </p:spPr>
                <p:txBody>
                  <a:bodyPr/>
                  <a:p>
                    <a:r>
                      <a:rPr altLang="en-US" lang="zh-CN">
                        <a:noFill/>
                      </a:rPr>
                      <a:t> </a:t>
                    </a:r>
                  </a:p>
                </p:txBody>
              </p:sp>
            </p:grpSp>
            <p:cxnSp>
              <p:nvCxnSpPr>
                <p:cNvPr id="3146141" name="直接连接符 135"/>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2" name="直接连接符 138"/>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3" name="直接连接符 139"/>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17" name="文本框 140"/>
                <p:cNvSpPr txBox="1">
                  <a:spLocks noChangeAspect="1" noMove="1" noResize="1" noRot="1" noAdjustHandles="1" noEditPoints="1" noChangeArrowheads="1" noChangeShapeType="1" noTextEdit="1"/>
                </p:cNvSpPr>
                <p:nvPr/>
              </p:nvSpPr>
              <p:spPr bwMode="auto">
                <a:xfrm>
                  <a:off x="5962502" y="3362736"/>
                  <a:ext cx="350930" cy="307777"/>
                </a:xfrm>
                <a:prstGeom prst="rect"/>
                <a:blipFill>
                  <a:blip xmlns:r="http://schemas.openxmlformats.org/officeDocument/2006/relationships" r:embed="rId13"/>
                  <a:stretch>
                    <a:fillRect l="-13793" r="-5172" b="-19608"/>
                  </a:stretch>
                </a:blipFill>
                <a:ln>
                  <a:noFill/>
                </a:ln>
                <a:effectLst/>
              </p:spPr>
              <p:txBody>
                <a:bodyPr/>
                <a:p>
                  <a:r>
                    <a:rPr altLang="en-US" lang="zh-CN">
                      <a:noFill/>
                    </a:rPr>
                    <a:t> </a:t>
                  </a:r>
                </a:p>
              </p:txBody>
            </p:sp>
            <p:sp>
              <p:nvSpPr>
                <p:cNvPr id="1049718" name="文本框 141"/>
                <p:cNvSpPr txBox="1">
                  <a:spLocks noChangeAspect="1" noMove="1" noResize="1" noRot="1" noAdjustHandles="1" noEditPoints="1" noChangeArrowheads="1" noChangeShapeType="1" noTextEdit="1"/>
                </p:cNvSpPr>
                <p:nvPr/>
              </p:nvSpPr>
              <p:spPr bwMode="auto">
                <a:xfrm>
                  <a:off x="6079330" y="4524282"/>
                  <a:ext cx="234102" cy="307777"/>
                </a:xfrm>
                <a:prstGeom prst="rect"/>
                <a:blipFill>
                  <a:blip xmlns:r="http://schemas.openxmlformats.org/officeDocument/2006/relationships" r:embed="rId14"/>
                  <a:stretch>
                    <a:fillRect l="-23684" r="-18421" b="-10000"/>
                  </a:stretch>
                </a:blipFill>
                <a:ln>
                  <a:noFill/>
                </a:ln>
                <a:effectLst/>
              </p:spPr>
              <p:txBody>
                <a:bodyPr/>
                <a:p>
                  <a:r>
                    <a:rPr altLang="en-US" lang="zh-CN">
                      <a:noFill/>
                    </a:rPr>
                    <a:t> </a:t>
                  </a:r>
                </a:p>
              </p:txBody>
            </p:sp>
            <p:sp>
              <p:nvSpPr>
                <p:cNvPr id="1049719" name="文本框 220"/>
                <p:cNvSpPr txBox="1">
                  <a:spLocks noChangeAspect="1" noMove="1" noResize="1" noRot="1" noAdjustHandles="1" noEditPoints="1" noChangeArrowheads="1" noChangeShapeType="1" noTextEdit="1"/>
                </p:cNvSpPr>
                <p:nvPr/>
              </p:nvSpPr>
              <p:spPr bwMode="auto">
                <a:xfrm>
                  <a:off x="5280593" y="4523610"/>
                  <a:ext cx="234102" cy="307777"/>
                </a:xfrm>
                <a:prstGeom prst="rect"/>
                <a:blipFill>
                  <a:blip xmlns:r="http://schemas.openxmlformats.org/officeDocument/2006/relationships" r:embed="rId15"/>
                  <a:stretch>
                    <a:fillRect l="-20513" r="-17949" b="-10000"/>
                  </a:stretch>
                </a:blipFill>
                <a:ln>
                  <a:noFill/>
                </a:ln>
                <a:effectLst/>
              </p:spPr>
              <p:txBody>
                <a:bodyPr/>
                <a:p>
                  <a:r>
                    <a:rPr altLang="en-US" lang="zh-CN">
                      <a:noFill/>
                    </a:rPr>
                    <a:t> </a:t>
                  </a:r>
                </a:p>
              </p:txBody>
            </p:sp>
          </p:grpSp>
          <p:sp>
            <p:nvSpPr>
              <p:cNvPr id="1049720" name="Oval 3165"/>
              <p:cNvSpPr>
                <a:spLocks noChangeArrowheads="1"/>
              </p:cNvSpPr>
              <p:nvPr/>
            </p:nvSpPr>
            <p:spPr bwMode="auto">
              <a:xfrm>
                <a:off x="6226644" y="59900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721" name="矩形 212"/>
            <p:cNvSpPr/>
            <p:nvPr/>
          </p:nvSpPr>
          <p:spPr>
            <a:xfrm rot="5400000">
              <a:off x="6680801" y="481153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44" name="直接连接符 213"/>
            <p:cNvCxnSpPr>
              <a:cxnSpLocks/>
            </p:cNvCxnSpPr>
            <p:nvPr/>
          </p:nvCxnSpPr>
          <p:spPr>
            <a:xfrm rot="5400000" flipH="1">
              <a:off x="6263359" y="443950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5" name="直接连接符 214"/>
            <p:cNvCxnSpPr>
              <a:cxnSpLocks/>
            </p:cNvCxnSpPr>
            <p:nvPr/>
          </p:nvCxnSpPr>
          <p:spPr>
            <a:xfrm rot="5400000" flipH="1">
              <a:off x="6380163" y="4438307"/>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6" name="直接连接符 215"/>
            <p:cNvCxnSpPr>
              <a:cxnSpLocks/>
            </p:cNvCxnSpPr>
            <p:nvPr/>
          </p:nvCxnSpPr>
          <p:spPr>
            <a:xfrm flipH="1">
              <a:off x="5851133" y="4438307"/>
              <a:ext cx="5986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7" name="直接连接符 216"/>
            <p:cNvCxnSpPr>
              <a:cxnSpLocks/>
            </p:cNvCxnSpPr>
            <p:nvPr/>
          </p:nvCxnSpPr>
          <p:spPr>
            <a:xfrm flipH="1">
              <a:off x="5245621" y="4443444"/>
              <a:ext cx="46612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8" name="直接连接符 218"/>
            <p:cNvCxnSpPr>
              <a:cxnSpLocks/>
            </p:cNvCxnSpPr>
            <p:nvPr/>
          </p:nvCxnSpPr>
          <p:spPr>
            <a:xfrm>
              <a:off x="6138124" y="4448581"/>
              <a:ext cx="0" cy="12893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22" name="Oval 3165"/>
            <p:cNvSpPr>
              <a:spLocks noChangeArrowheads="1"/>
            </p:cNvSpPr>
            <p:nvPr/>
          </p:nvSpPr>
          <p:spPr bwMode="auto">
            <a:xfrm>
              <a:off x="6795535" y="436096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23" name="文本框 222"/>
            <p:cNvSpPr txBox="1">
              <a:spLocks noChangeAspect="1" noMove="1" noResize="1" noRot="1" noAdjustHandles="1" noEditPoints="1" noChangeArrowheads="1" noChangeShapeType="1" noTextEdit="1"/>
            </p:cNvSpPr>
            <p:nvPr/>
          </p:nvSpPr>
          <p:spPr bwMode="auto">
            <a:xfrm>
              <a:off x="6213980" y="4961822"/>
              <a:ext cx="349326" cy="307777"/>
            </a:xfrm>
            <a:prstGeom prst="rect"/>
            <a:blipFill>
              <a:blip xmlns:r="http://schemas.openxmlformats.org/officeDocument/2006/relationships" r:embed="rId16"/>
              <a:stretch>
                <a:fillRect l="-13793" r="-1724" b="-17647"/>
              </a:stretch>
            </a:blipFill>
            <a:ln>
              <a:noFill/>
            </a:ln>
            <a:effectLst/>
          </p:spPr>
          <p:txBody>
            <a:bodyPr/>
            <a:p>
              <a:r>
                <a:rPr altLang="en-US" lang="zh-CN">
                  <a:noFill/>
                </a:rPr>
                <a:t> </a:t>
              </a:r>
            </a:p>
          </p:txBody>
        </p:sp>
        <p:sp>
          <p:nvSpPr>
            <p:cNvPr id="1049724" name="矩形 223"/>
            <p:cNvSpPr/>
            <p:nvPr/>
          </p:nvSpPr>
          <p:spPr>
            <a:xfrm rot="5400000">
              <a:off x="5937839" y="498268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25" name="右箭头 224"/>
          <p:cNvSpPr/>
          <p:nvPr/>
        </p:nvSpPr>
        <p:spPr>
          <a:xfrm>
            <a:off x="4266672" y="3317139"/>
            <a:ext cx="426378" cy="256854"/>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sp>
        <p:nvSpPr>
          <p:cNvPr id="10497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30" name="文本框 45"/>
          <p:cNvSpPr txBox="1"/>
          <p:nvPr/>
        </p:nvSpPr>
        <p:spPr bwMode="auto">
          <a:xfrm>
            <a:off x="266272" y="529619"/>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731" name="Text Box 12"/>
          <p:cNvSpPr txBox="1">
            <a:spLocks noChangeArrowheads="1"/>
          </p:cNvSpPr>
          <p:nvPr/>
        </p:nvSpPr>
        <p:spPr bwMode="auto">
          <a:xfrm>
            <a:off x="626606" y="1407846"/>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r>
              <a:rPr altLang="zh-CN" dirty="0" sz="2400" kumimoji="1" lang="en-US" smtClean="0">
                <a:latin typeface="Arial" panose="020B0604020202020204" pitchFamily="34" charset="0"/>
                <a:cs typeface="Arial" panose="020B0604020202020204" pitchFamily="34" charset="0"/>
              </a:rPr>
              <a:t>?</a:t>
            </a:r>
            <a:endParaRPr altLang="en-US" dirty="0" sz="2000" kumimoji="1" lang="zh-CN">
              <a:latin typeface="Arial" panose="020B0604020202020204" pitchFamily="34" charset="0"/>
              <a:cs typeface="Arial" panose="020B0604020202020204" pitchFamily="34" charset="0"/>
            </a:endParaRPr>
          </a:p>
        </p:txBody>
      </p:sp>
      <p:sp>
        <p:nvSpPr>
          <p:cNvPr id="1049732" name="Text Box 12"/>
          <p:cNvSpPr txBox="1">
            <a:spLocks noChangeArrowheads="1"/>
          </p:cNvSpPr>
          <p:nvPr/>
        </p:nvSpPr>
        <p:spPr bwMode="auto">
          <a:xfrm>
            <a:off x="675148" y="3105836"/>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1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1:</a:t>
            </a:r>
            <a:endParaRPr altLang="en-US" dirty="0" sz="2000" kumimoji="1" lang="zh-CN">
              <a:latin typeface="Arial" panose="020B0604020202020204" pitchFamily="34" charset="0"/>
              <a:cs typeface="Arial" panose="020B0604020202020204" pitchFamily="34" charset="0"/>
            </a:endParaRPr>
          </a:p>
        </p:txBody>
      </p:sp>
      <p:sp>
        <p:nvSpPr>
          <p:cNvPr id="1049733" name="文本框 139"/>
          <p:cNvSpPr txBox="1">
            <a:spLocks noChangeAspect="1" noMove="1" noResize="1" noRot="1" noAdjustHandles="1" noEditPoints="1" noChangeArrowheads="1" noChangeShapeType="1" noTextEdit="1"/>
          </p:cNvSpPr>
          <p:nvPr/>
        </p:nvSpPr>
        <p:spPr bwMode="auto">
          <a:xfrm>
            <a:off x="421435" y="3895382"/>
            <a:ext cx="5691368" cy="74148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734" name="Text Box 12"/>
          <p:cNvSpPr txBox="1">
            <a:spLocks noChangeArrowheads="1"/>
          </p:cNvSpPr>
          <p:nvPr/>
        </p:nvSpPr>
        <p:spPr bwMode="auto">
          <a:xfrm>
            <a:off x="652867" y="5204583"/>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2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2:</a:t>
            </a:r>
            <a:endParaRPr altLang="en-US" dirty="0" sz="2000" kumimoji="1" lang="zh-CN">
              <a:latin typeface="Arial" panose="020B0604020202020204" pitchFamily="34" charset="0"/>
              <a:cs typeface="Arial" panose="020B0604020202020204" pitchFamily="34" charset="0"/>
            </a:endParaRPr>
          </a:p>
        </p:txBody>
      </p:sp>
      <p:sp>
        <p:nvSpPr>
          <p:cNvPr id="1049735" name="文本框 141"/>
          <p:cNvSpPr txBox="1">
            <a:spLocks noChangeAspect="1" noMove="1" noResize="1" noRot="1" noAdjustHandles="1" noEditPoints="1" noChangeArrowheads="1" noChangeShapeType="1" noTextEdit="1"/>
          </p:cNvSpPr>
          <p:nvPr/>
        </p:nvSpPr>
        <p:spPr bwMode="auto">
          <a:xfrm>
            <a:off x="2660533" y="5077091"/>
            <a:ext cx="3314603" cy="741485"/>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nvGrpSpPr>
          <p:cNvPr id="455" name="组合 4"/>
          <p:cNvGrpSpPr/>
          <p:nvPr/>
        </p:nvGrpSpPr>
        <p:grpSpPr>
          <a:xfrm>
            <a:off x="4780335" y="884650"/>
            <a:ext cx="4256160" cy="2838343"/>
            <a:chOff x="4734645" y="614266"/>
            <a:chExt cx="4256160" cy="2838343"/>
          </a:xfrm>
        </p:grpSpPr>
        <p:sp>
          <p:nvSpPr>
            <p:cNvPr id="1049736" name="文本框 157"/>
            <p:cNvSpPr txBox="1">
              <a:spLocks noChangeAspect="1" noMove="1" noResize="1" noRot="1" noAdjustHandles="1" noEditPoints="1" noChangeArrowheads="1" noChangeShapeType="1" noTextEdit="1"/>
            </p:cNvSpPr>
            <p:nvPr/>
          </p:nvSpPr>
          <p:spPr>
            <a:xfrm>
              <a:off x="8314081" y="1933394"/>
              <a:ext cx="676724" cy="307777"/>
            </a:xfrm>
            <a:prstGeom prst="rect"/>
            <a:blipFill>
              <a:blip xmlns:r="http://schemas.openxmlformats.org/officeDocument/2006/relationships" r:embed="rId3"/>
              <a:stretch>
                <a:fillRect l="-8108" t="-4000" r="-13514" b="-36000"/>
              </a:stretch>
            </a:blipFill>
          </p:spPr>
          <p:txBody>
            <a:bodyPr/>
            <a:p>
              <a:r>
                <a:rPr altLang="en-US" lang="zh-CN">
                  <a:noFill/>
                </a:rPr>
                <a:t> </a:t>
              </a:r>
            </a:p>
          </p:txBody>
        </p:sp>
        <p:grpSp>
          <p:nvGrpSpPr>
            <p:cNvPr id="456" name="组合 1"/>
            <p:cNvGrpSpPr/>
            <p:nvPr/>
          </p:nvGrpSpPr>
          <p:grpSpPr>
            <a:xfrm>
              <a:off x="4734645" y="614266"/>
              <a:ext cx="4054200" cy="2838343"/>
              <a:chOff x="4734645" y="614266"/>
              <a:chExt cx="4054200" cy="2838343"/>
            </a:xfrm>
          </p:grpSpPr>
          <p:cxnSp>
            <p:nvCxnSpPr>
              <p:cNvPr id="3146149" name="直接箭头连接符 66"/>
              <p:cNvCxnSpPr>
                <a:cxnSpLocks/>
              </p:cNvCxnSpPr>
              <p:nvPr/>
            </p:nvCxnSpPr>
            <p:spPr>
              <a:xfrm>
                <a:off x="5175447" y="1972457"/>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37" name="文本框 69"/>
              <p:cNvSpPr txBox="1">
                <a:spLocks noChangeAspect="1" noMove="1" noResize="1" noRot="1" noAdjustHandles="1" noEditPoints="1" noChangeArrowheads="1" noChangeShapeType="1" noTextEdit="1"/>
              </p:cNvSpPr>
              <p:nvPr/>
            </p:nvSpPr>
            <p:spPr>
              <a:xfrm>
                <a:off x="5112049" y="1542460"/>
                <a:ext cx="547521" cy="307777"/>
              </a:xfrm>
              <a:prstGeom prst="rect"/>
              <a:blipFill>
                <a:blip xmlns:r="http://schemas.openxmlformats.org/officeDocument/2006/relationships" r:embed="rId4"/>
                <a:stretch>
                  <a:fillRect l="-10000" t="-1961" r="-15556" b="-33333"/>
                </a:stretch>
              </a:blipFill>
            </p:spPr>
            <p:txBody>
              <a:bodyPr/>
              <a:p>
                <a:r>
                  <a:rPr altLang="en-US" lang="zh-CN">
                    <a:noFill/>
                  </a:rPr>
                  <a:t> </a:t>
                </a:r>
              </a:p>
            </p:txBody>
          </p:sp>
          <p:cxnSp>
            <p:nvCxnSpPr>
              <p:cNvPr id="3146150" name="直接箭头连接符 70"/>
              <p:cNvCxnSpPr>
                <a:cxnSpLocks/>
              </p:cNvCxnSpPr>
              <p:nvPr/>
            </p:nvCxnSpPr>
            <p:spPr>
              <a:xfrm>
                <a:off x="6237389" y="1868045"/>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146151" name="直接箭头连接符 73"/>
              <p:cNvCxnSpPr>
                <a:cxnSpLocks/>
              </p:cNvCxnSpPr>
              <p:nvPr/>
            </p:nvCxnSpPr>
            <p:spPr>
              <a:xfrm rot="5400000">
                <a:off x="5614117" y="2946987"/>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49738" name="文本框 74"/>
              <p:cNvSpPr txBox="1">
                <a:spLocks noChangeAspect="1" noMove="1" noResize="1" noRot="1" noAdjustHandles="1" noEditPoints="1" noChangeArrowheads="1" noChangeShapeType="1" noTextEdit="1"/>
              </p:cNvSpPr>
              <p:nvPr/>
            </p:nvSpPr>
            <p:spPr>
              <a:xfrm>
                <a:off x="5157927" y="2741485"/>
                <a:ext cx="589649" cy="307777"/>
              </a:xfrm>
              <a:prstGeom prst="rect"/>
              <a:blipFill>
                <a:blip xmlns:r="http://schemas.openxmlformats.org/officeDocument/2006/relationships" r:embed="rId5"/>
                <a:stretch>
                  <a:fillRect l="-10417" t="-1961" r="-15625" b="-33333"/>
                </a:stretch>
              </a:blipFill>
            </p:spPr>
            <p:txBody>
              <a:bodyPr/>
              <a:p>
                <a:r>
                  <a:rPr altLang="en-US" lang="zh-CN">
                    <a:noFill/>
                  </a:rPr>
                  <a:t> </a:t>
                </a:r>
              </a:p>
            </p:txBody>
          </p:sp>
          <p:grpSp>
            <p:nvGrpSpPr>
              <p:cNvPr id="457" name="组合 91"/>
              <p:cNvGrpSpPr/>
              <p:nvPr/>
            </p:nvGrpSpPr>
            <p:grpSpPr>
              <a:xfrm>
                <a:off x="5004491" y="614266"/>
                <a:ext cx="3784354" cy="2838343"/>
                <a:chOff x="5112369" y="2904911"/>
                <a:chExt cx="3784354" cy="2838343"/>
              </a:xfrm>
            </p:grpSpPr>
            <p:grpSp>
              <p:nvGrpSpPr>
                <p:cNvPr id="458" name="组合 100"/>
                <p:cNvGrpSpPr/>
                <p:nvPr/>
              </p:nvGrpSpPr>
              <p:grpSpPr>
                <a:xfrm>
                  <a:off x="5112369" y="2904911"/>
                  <a:ext cx="3784354" cy="2838343"/>
                  <a:chOff x="5261073" y="4516725"/>
                  <a:chExt cx="3784354" cy="2838343"/>
                </a:xfrm>
              </p:grpSpPr>
              <p:grpSp>
                <p:nvGrpSpPr>
                  <p:cNvPr id="459" name="组合 110"/>
                  <p:cNvGrpSpPr/>
                  <p:nvPr/>
                </p:nvGrpSpPr>
                <p:grpSpPr>
                  <a:xfrm>
                    <a:off x="5261073" y="4516725"/>
                    <a:ext cx="3784354" cy="2838343"/>
                    <a:chOff x="4720313" y="2830340"/>
                    <a:chExt cx="3784354" cy="2838343"/>
                  </a:xfrm>
                </p:grpSpPr>
                <p:grpSp>
                  <p:nvGrpSpPr>
                    <p:cNvPr id="460" name="组合 112"/>
                    <p:cNvGrpSpPr/>
                    <p:nvPr/>
                  </p:nvGrpSpPr>
                  <p:grpSpPr>
                    <a:xfrm>
                      <a:off x="4720313" y="2830340"/>
                      <a:ext cx="3784354" cy="2838343"/>
                      <a:chOff x="4581795" y="2068066"/>
                      <a:chExt cx="3784354" cy="2838343"/>
                    </a:xfrm>
                  </p:grpSpPr>
                  <p:grpSp>
                    <p:nvGrpSpPr>
                      <p:cNvPr id="461" name="组合 119"/>
                      <p:cNvGrpSpPr/>
                      <p:nvPr/>
                    </p:nvGrpSpPr>
                    <p:grpSpPr>
                      <a:xfrm>
                        <a:off x="4581795" y="2515128"/>
                        <a:ext cx="3784354" cy="2391281"/>
                        <a:chOff x="4563719" y="2253714"/>
                        <a:chExt cx="3784354" cy="2391281"/>
                      </a:xfrm>
                    </p:grpSpPr>
                    <p:grpSp>
                      <p:nvGrpSpPr>
                        <p:cNvPr id="462" name="组合 125"/>
                        <p:cNvGrpSpPr/>
                        <p:nvPr/>
                      </p:nvGrpSpPr>
                      <p:grpSpPr>
                        <a:xfrm>
                          <a:off x="4563719" y="2253714"/>
                          <a:ext cx="3784354" cy="2391281"/>
                          <a:chOff x="4856533" y="2202343"/>
                          <a:chExt cx="3784354" cy="2391281"/>
                        </a:xfrm>
                      </p:grpSpPr>
                      <p:grpSp>
                        <p:nvGrpSpPr>
                          <p:cNvPr id="463" name="组合 127"/>
                          <p:cNvGrpSpPr/>
                          <p:nvPr/>
                        </p:nvGrpSpPr>
                        <p:grpSpPr>
                          <a:xfrm>
                            <a:off x="5760247" y="2202343"/>
                            <a:ext cx="2880640" cy="2391281"/>
                            <a:chOff x="5543054" y="1484887"/>
                            <a:chExt cx="2880640" cy="2391281"/>
                          </a:xfrm>
                        </p:grpSpPr>
                        <p:grpSp>
                          <p:nvGrpSpPr>
                            <p:cNvPr id="464" name="组合 143"/>
                            <p:cNvGrpSpPr/>
                            <p:nvPr/>
                          </p:nvGrpSpPr>
                          <p:grpSpPr>
                            <a:xfrm>
                              <a:off x="5543054" y="1484887"/>
                              <a:ext cx="2880640" cy="2391281"/>
                              <a:chOff x="1750006" y="1427854"/>
                              <a:chExt cx="2880640" cy="2391281"/>
                            </a:xfrm>
                          </p:grpSpPr>
                          <p:grpSp>
                            <p:nvGrpSpPr>
                              <p:cNvPr id="465" name="组合 145"/>
                              <p:cNvGrpSpPr/>
                              <p:nvPr/>
                            </p:nvGrpSpPr>
                            <p:grpSpPr>
                              <a:xfrm>
                                <a:off x="1750006" y="1947315"/>
                                <a:ext cx="1086750" cy="1445442"/>
                                <a:chOff x="2692299" y="3716251"/>
                                <a:chExt cx="1086750" cy="1445442"/>
                              </a:xfrm>
                            </p:grpSpPr>
                            <p:cxnSp>
                              <p:nvCxnSpPr>
                                <p:cNvPr id="3146152" name="直接连接符 152"/>
                                <p:cNvCxnSpPr>
                                  <a:cxnSpLocks/>
                                </p:cNvCxnSpPr>
                                <p:nvPr/>
                              </p:nvCxnSpPr>
                              <p:spPr>
                                <a:xfrm flipH="1">
                                  <a:off x="3424346" y="516169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3" name="直接连接符 153"/>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4" name="直接连接符 154"/>
                                <p:cNvCxnSpPr>
                                  <a:cxnSpLocks/>
                                </p:cNvCxnSpPr>
                                <p:nvPr/>
                              </p:nvCxnSpPr>
                              <p:spPr>
                                <a:xfrm flipH="1">
                                  <a:off x="3235674" y="4284288"/>
                                  <a:ext cx="53930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73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6"/>
                                <a:stretch>
                                  <a:fillRect l="-4878" r="-7317"/>
                                </a:stretch>
                              </a:blipFill>
                              <a:ln w="28575">
                                <a:noFill/>
                                <a:miter lim="800000"/>
                                <a:headEnd/>
                                <a:tailEnd/>
                              </a:ln>
                            </p:spPr>
                            <p:txBody>
                              <a:bodyPr/>
                              <a:p>
                                <a:r>
                                  <a:rPr altLang="en-US" lang="zh-CN">
                                    <a:noFill/>
                                  </a:rPr>
                                  <a:t> </a:t>
                                </a:r>
                              </a:p>
                            </p:txBody>
                          </p:sp>
                          <p:sp>
                            <p:nvSpPr>
                              <p:cNvPr id="104974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7"/>
                                <a:stretch>
                                  <a:fillRect l="-5660" r="-5660" b="-12000"/>
                                </a:stretch>
                              </a:blipFill>
                              <a:ln w="28575">
                                <a:noFill/>
                                <a:miter lim="800000"/>
                                <a:headEnd/>
                                <a:tailEnd/>
                              </a:ln>
                            </p:spPr>
                            <p:txBody>
                              <a:bodyPr/>
                              <a:p>
                                <a:r>
                                  <a:rPr altLang="en-US" lang="zh-CN">
                                    <a:noFill/>
                                  </a:rPr>
                                  <a:t> </a:t>
                                </a:r>
                              </a:p>
                            </p:txBody>
                          </p:sp>
                          <p:sp>
                            <p:nvSpPr>
                              <p:cNvPr id="104974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742"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743"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155" name="直接连接符 151"/>
                              <p:cNvCxnSpPr>
                                <a:cxnSpLocks/>
                              </p:cNvCxnSpPr>
                              <p:nvPr/>
                            </p:nvCxnSpPr>
                            <p:spPr>
                              <a:xfrm>
                                <a:off x="4090216" y="1427854"/>
                                <a:ext cx="0" cy="239128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744" name="文本框 144"/>
                            <p:cNvSpPr txBox="1">
                              <a:spLocks noChangeAspect="1" noMove="1" noResize="1" noRot="1" noAdjustHandles="1" noEditPoints="1" noChangeArrowheads="1" noChangeShapeType="1" noTextEdit="1"/>
                            </p:cNvSpPr>
                            <p:nvPr/>
                          </p:nvSpPr>
                          <p:spPr bwMode="auto">
                            <a:xfrm>
                              <a:off x="6488188" y="2880256"/>
                              <a:ext cx="349326" cy="307777"/>
                            </a:xfrm>
                            <a:prstGeom prst="rect"/>
                            <a:blipFill>
                              <a:blip xmlns:r="http://schemas.openxmlformats.org/officeDocument/2006/relationships" r:embed="rId8"/>
                              <a:stretch>
                                <a:fillRect l="-15789" r="-5263" b="-19608"/>
                              </a:stretch>
                            </a:blipFill>
                            <a:ln>
                              <a:noFill/>
                            </a:ln>
                            <a:effectLst/>
                          </p:spPr>
                          <p:txBody>
                            <a:bodyPr/>
                            <a:p>
                              <a:r>
                                <a:rPr altLang="en-US" lang="zh-CN">
                                  <a:noFill/>
                                </a:rPr>
                                <a:t> </a:t>
                              </a:r>
                            </a:p>
                          </p:txBody>
                        </p:sp>
                      </p:grpSp>
                      <p:cxnSp>
                        <p:nvCxnSpPr>
                          <p:cNvPr id="3146156" name="直接连接符 128"/>
                          <p:cNvCxnSpPr>
                            <a:cxnSpLocks/>
                          </p:cNvCxnSpPr>
                          <p:nvPr/>
                        </p:nvCxnSpPr>
                        <p:spPr>
                          <a:xfrm rot="5400000" flipH="1">
                            <a:off x="5297134" y="330014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7" name="直接连接符 129"/>
                          <p:cNvCxnSpPr>
                            <a:cxnSpLocks/>
                          </p:cNvCxnSpPr>
                          <p:nvPr/>
                        </p:nvCxnSpPr>
                        <p:spPr>
                          <a:xfrm>
                            <a:off x="6618131" y="3289841"/>
                            <a:ext cx="0" cy="8774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45" name="矩形 130"/>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6" name="Oval 3165"/>
                          <p:cNvSpPr>
                            <a:spLocks noChangeArrowheads="1"/>
                          </p:cNvSpPr>
                          <p:nvPr/>
                        </p:nvSpPr>
                        <p:spPr bwMode="auto">
                          <a:xfrm>
                            <a:off x="4856533" y="321662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747"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158" name="直接连接符 120"/>
                      <p:cNvCxnSpPr>
                        <a:cxnSpLocks/>
                      </p:cNvCxnSpPr>
                      <p:nvPr/>
                    </p:nvCxnSpPr>
                    <p:spPr>
                      <a:xfrm rot="5400000" flipH="1">
                        <a:off x="5139200" y="3611736"/>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59" name="直接连接符 121"/>
                      <p:cNvCxnSpPr>
                        <a:cxnSpLocks/>
                      </p:cNvCxnSpPr>
                      <p:nvPr/>
                    </p:nvCxnSpPr>
                    <p:spPr>
                      <a:xfrm flipH="1">
                        <a:off x="5607550" y="4901076"/>
                        <a:ext cx="22166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0" name="直接连接符 122"/>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48" name="矩形 123"/>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9" name="文本框 124"/>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9"/>
                        <a:stretch>
                          <a:fillRect l="-16000" r="-10000" b="-21569"/>
                        </a:stretch>
                      </a:blipFill>
                      <a:ln>
                        <a:noFill/>
                      </a:ln>
                      <a:effectLst/>
                    </p:spPr>
                    <p:txBody>
                      <a:bodyPr/>
                      <a:p>
                        <a:r>
                          <a:rPr altLang="en-US" lang="zh-CN">
                            <a:noFill/>
                          </a:rPr>
                          <a:t> </a:t>
                        </a:r>
                      </a:p>
                    </p:txBody>
                  </p:sp>
                </p:grpSp>
                <p:cxnSp>
                  <p:nvCxnSpPr>
                    <p:cNvPr id="3146161" name="直接连接符 113"/>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2" name="直接连接符 114"/>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3" name="直接连接符 115"/>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50" name="文本框 116"/>
                    <p:cNvSpPr txBox="1">
                      <a:spLocks noChangeAspect="1" noMove="1" noResize="1" noRot="1" noAdjustHandles="1" noEditPoints="1" noChangeArrowheads="1" noChangeShapeType="1" noTextEdit="1"/>
                    </p:cNvSpPr>
                    <p:nvPr/>
                  </p:nvSpPr>
                  <p:spPr bwMode="auto">
                    <a:xfrm>
                      <a:off x="5962502" y="3362736"/>
                      <a:ext cx="350930" cy="307777"/>
                    </a:xfrm>
                    <a:prstGeom prst="rect"/>
                    <a:blipFill>
                      <a:blip xmlns:r="http://schemas.openxmlformats.org/officeDocument/2006/relationships" r:embed="rId10"/>
                      <a:stretch>
                        <a:fillRect l="-13793" r="-5172" b="-19608"/>
                      </a:stretch>
                    </a:blipFill>
                    <a:ln>
                      <a:noFill/>
                    </a:ln>
                    <a:effectLst/>
                  </p:spPr>
                  <p:txBody>
                    <a:bodyPr/>
                    <a:p>
                      <a:r>
                        <a:rPr altLang="en-US" lang="zh-CN">
                          <a:noFill/>
                        </a:rPr>
                        <a:t> </a:t>
                      </a:r>
                    </a:p>
                  </p:txBody>
                </p:sp>
                <p:sp>
                  <p:nvSpPr>
                    <p:cNvPr id="1049751" name="文本框 118"/>
                    <p:cNvSpPr txBox="1">
                      <a:spLocks noChangeAspect="1" noMove="1" noResize="1" noRot="1" noAdjustHandles="1" noEditPoints="1" noChangeArrowheads="1" noChangeShapeType="1" noTextEdit="1"/>
                    </p:cNvSpPr>
                    <p:nvPr/>
                  </p:nvSpPr>
                  <p:spPr bwMode="auto">
                    <a:xfrm>
                      <a:off x="5250232" y="4523350"/>
                      <a:ext cx="321498" cy="307777"/>
                    </a:xfrm>
                    <a:prstGeom prst="rect"/>
                    <a:blipFill>
                      <a:blip xmlns:r="http://schemas.openxmlformats.org/officeDocument/2006/relationships" r:embed="rId11"/>
                      <a:stretch>
                        <a:fillRect l="-15094" r="-5660" b="-20000"/>
                      </a:stretch>
                    </a:blipFill>
                    <a:ln>
                      <a:noFill/>
                    </a:ln>
                    <a:effectLst/>
                  </p:spPr>
                  <p:txBody>
                    <a:bodyPr/>
                    <a:p>
                      <a:r>
                        <a:rPr altLang="en-US" lang="zh-CN">
                          <a:noFill/>
                        </a:rPr>
                        <a:t> </a:t>
                      </a:r>
                    </a:p>
                  </p:txBody>
                </p:sp>
              </p:grpSp>
              <p:sp>
                <p:nvSpPr>
                  <p:cNvPr id="1049752" name="Oval 3165"/>
                  <p:cNvSpPr>
                    <a:spLocks noChangeArrowheads="1"/>
                  </p:cNvSpPr>
                  <p:nvPr/>
                </p:nvSpPr>
                <p:spPr bwMode="auto">
                  <a:xfrm>
                    <a:off x="6226644" y="59900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753" name="矩形 101"/>
                <p:cNvSpPr/>
                <p:nvPr/>
              </p:nvSpPr>
              <p:spPr>
                <a:xfrm rot="5400000">
                  <a:off x="6680801" y="481153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64" name="直接连接符 102"/>
                <p:cNvCxnSpPr>
                  <a:cxnSpLocks/>
                </p:cNvCxnSpPr>
                <p:nvPr/>
              </p:nvCxnSpPr>
              <p:spPr>
                <a:xfrm rot="5400000" flipH="1">
                  <a:off x="6263359" y="443950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5" name="直接连接符 103"/>
                <p:cNvCxnSpPr>
                  <a:cxnSpLocks/>
                </p:cNvCxnSpPr>
                <p:nvPr/>
              </p:nvCxnSpPr>
              <p:spPr>
                <a:xfrm rot="5400000" flipH="1">
                  <a:off x="6380163" y="4438307"/>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6" name="直接连接符 104"/>
                <p:cNvCxnSpPr>
                  <a:cxnSpLocks/>
                </p:cNvCxnSpPr>
                <p:nvPr/>
              </p:nvCxnSpPr>
              <p:spPr>
                <a:xfrm flipH="1">
                  <a:off x="5851133" y="4438307"/>
                  <a:ext cx="5986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7" name="直接连接符 105"/>
                <p:cNvCxnSpPr>
                  <a:cxnSpLocks/>
                </p:cNvCxnSpPr>
                <p:nvPr/>
              </p:nvCxnSpPr>
              <p:spPr>
                <a:xfrm flipH="1">
                  <a:off x="5245621" y="4443444"/>
                  <a:ext cx="46612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68" name="直接连接符 106"/>
                <p:cNvCxnSpPr>
                  <a:cxnSpLocks/>
                </p:cNvCxnSpPr>
                <p:nvPr/>
              </p:nvCxnSpPr>
              <p:spPr>
                <a:xfrm>
                  <a:off x="6138124" y="4448581"/>
                  <a:ext cx="0" cy="12893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54" name="Oval 3165"/>
                <p:cNvSpPr>
                  <a:spLocks noChangeArrowheads="1"/>
                </p:cNvSpPr>
                <p:nvPr/>
              </p:nvSpPr>
              <p:spPr bwMode="auto">
                <a:xfrm>
                  <a:off x="6795535" y="436096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55" name="文本框 108"/>
                <p:cNvSpPr txBox="1">
                  <a:spLocks noChangeAspect="1" noMove="1" noResize="1" noRot="1" noAdjustHandles="1" noEditPoints="1" noChangeArrowheads="1" noChangeShapeType="1" noTextEdit="1"/>
                </p:cNvSpPr>
                <p:nvPr/>
              </p:nvSpPr>
              <p:spPr bwMode="auto">
                <a:xfrm>
                  <a:off x="6213980" y="4961822"/>
                  <a:ext cx="343363" cy="307777"/>
                </a:xfrm>
                <a:prstGeom prst="rect"/>
                <a:blipFill>
                  <a:blip xmlns:r="http://schemas.openxmlformats.org/officeDocument/2006/relationships" r:embed="rId12"/>
                  <a:stretch>
                    <a:fillRect l="-14286" r="-5357" b="-20000"/>
                  </a:stretch>
                </a:blipFill>
                <a:ln>
                  <a:noFill/>
                </a:ln>
                <a:effectLst/>
              </p:spPr>
              <p:txBody>
                <a:bodyPr/>
                <a:p>
                  <a:r>
                    <a:rPr altLang="en-US" lang="zh-CN">
                      <a:noFill/>
                    </a:rPr>
                    <a:t> </a:t>
                  </a:r>
                </a:p>
              </p:txBody>
            </p:sp>
            <p:sp>
              <p:nvSpPr>
                <p:cNvPr id="1049756" name="矩形 109"/>
                <p:cNvSpPr/>
                <p:nvPr/>
              </p:nvSpPr>
              <p:spPr>
                <a:xfrm rot="5400000">
                  <a:off x="5937839" y="498268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57" name="文本框 156"/>
              <p:cNvSpPr txBox="1">
                <a:spLocks noChangeAspect="1" noMove="1" noResize="1" noRot="1" noAdjustHandles="1" noEditPoints="1" noChangeArrowheads="1" noChangeShapeType="1" noTextEdit="1"/>
              </p:cNvSpPr>
              <p:nvPr/>
            </p:nvSpPr>
            <p:spPr>
              <a:xfrm>
                <a:off x="4734645" y="2302808"/>
                <a:ext cx="625428" cy="307777"/>
              </a:xfrm>
              <a:prstGeom prst="rect"/>
              <a:blipFill>
                <a:blip xmlns:r="http://schemas.openxmlformats.org/officeDocument/2006/relationships" r:embed="rId13"/>
                <a:stretch>
                  <a:fillRect l="-8738" t="-1961" r="-13592" b="-33333"/>
                </a:stretch>
              </a:blipFill>
            </p:spPr>
            <p:txBody>
              <a:bodyPr/>
              <a:p>
                <a:r>
                  <a:rPr altLang="en-US" lang="zh-CN">
                    <a:noFill/>
                  </a:rPr>
                  <a:t> </a:t>
                </a:r>
              </a:p>
            </p:txBody>
          </p:sp>
          <p:sp>
            <p:nvSpPr>
              <p:cNvPr id="1049758" name="文本框 158"/>
              <p:cNvSpPr txBox="1">
                <a:spLocks noChangeAspect="1" noMove="1" noResize="1" noRot="1" noAdjustHandles="1" noEditPoints="1" noChangeArrowheads="1" noChangeShapeType="1" noTextEdit="1"/>
              </p:cNvSpPr>
              <p:nvPr/>
            </p:nvSpPr>
            <p:spPr bwMode="auto">
              <a:xfrm>
                <a:off x="6019946" y="1767835"/>
                <a:ext cx="213199" cy="307777"/>
              </a:xfrm>
              <a:prstGeom prst="rect"/>
              <a:blipFill>
                <a:blip xmlns:r="http://schemas.openxmlformats.org/officeDocument/2006/relationships" r:embed="rId14"/>
                <a:stretch>
                  <a:fillRect l="-22857" r="-25714" b="-9804"/>
                </a:stretch>
              </a:blipFill>
              <a:ln>
                <a:noFill/>
              </a:ln>
              <a:effectLst/>
            </p:spPr>
            <p:txBody>
              <a:bodyPr/>
              <a:p>
                <a:r>
                  <a:rPr altLang="en-US" lang="zh-CN">
                    <a:noFill/>
                  </a:rPr>
                  <a:t> </a:t>
                </a:r>
              </a:p>
            </p:txBody>
          </p:sp>
          <p:sp>
            <p:nvSpPr>
              <p:cNvPr id="1049759" name="文本框 159"/>
              <p:cNvSpPr txBox="1">
                <a:spLocks noChangeAspect="1" noMove="1" noResize="1" noRot="1" noAdjustHandles="1" noEditPoints="1" noChangeArrowheads="1" noChangeShapeType="1" noTextEdit="1"/>
              </p:cNvSpPr>
              <p:nvPr/>
            </p:nvSpPr>
            <p:spPr bwMode="auto">
              <a:xfrm>
                <a:off x="6681354" y="1793939"/>
                <a:ext cx="213199" cy="307777"/>
              </a:xfrm>
              <a:prstGeom prst="rect"/>
              <a:blipFill>
                <a:blip xmlns:r="http://schemas.openxmlformats.org/officeDocument/2006/relationships" r:embed="rId15"/>
                <a:stretch>
                  <a:fillRect l="-26471" r="-26471" b="-10000"/>
                </a:stretch>
              </a:blipFill>
              <a:ln>
                <a:noFill/>
              </a:ln>
              <a:effectLst/>
            </p:spPr>
            <p:txBody>
              <a:bodyPr/>
              <a:p>
                <a:r>
                  <a:rPr altLang="en-US" lang="zh-CN">
                    <a:noFill/>
                  </a:rPr>
                  <a:t> </a:t>
                </a:r>
              </a:p>
            </p:txBody>
          </p:sp>
        </p:grpSp>
      </p:grpSp>
      <p:sp>
        <p:nvSpPr>
          <p:cNvPr id="1049760" name="文本框 160"/>
          <p:cNvSpPr txBox="1">
            <a:spLocks noChangeAspect="1" noMove="1" noResize="1" noRot="1" noAdjustHandles="1" noEditPoints="1" noChangeArrowheads="1" noChangeShapeType="1" noTextEdit="1"/>
          </p:cNvSpPr>
          <p:nvPr/>
        </p:nvSpPr>
        <p:spPr bwMode="auto">
          <a:xfrm>
            <a:off x="1073672" y="2157379"/>
            <a:ext cx="3376787" cy="739946"/>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49761" name="文本框 162"/>
          <p:cNvSpPr txBox="1">
            <a:spLocks noChangeAspect="1" noMove="1" noResize="1" noRot="1" noAdjustHandles="1" noEditPoints="1" noChangeArrowheads="1" noChangeShapeType="1" noTextEdit="1"/>
          </p:cNvSpPr>
          <p:nvPr/>
        </p:nvSpPr>
        <p:spPr bwMode="auto">
          <a:xfrm>
            <a:off x="6360704" y="2591742"/>
            <a:ext cx="327461" cy="307777"/>
          </a:xfrm>
          <a:prstGeom prst="rect"/>
          <a:blipFill>
            <a:blip xmlns:r="http://schemas.openxmlformats.org/officeDocument/2006/relationships" r:embed="rId17"/>
            <a:stretch>
              <a:fillRect l="-14815" r="-7407" b="-19608"/>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33"/>
                                        </p:tgtEl>
                                        <p:attrNameLst>
                                          <p:attrName>style.visibility</p:attrName>
                                        </p:attrNameLst>
                                      </p:cBhvr>
                                      <p:to>
                                        <p:strVal val="visible"/>
                                      </p:to>
                                    </p:set>
                                    <p:animEffect transition="in" filter="wipe(down)">
                                      <p:cBhvr>
                                        <p:cTn dur="500" id="7"/>
                                        <p:tgtEl>
                                          <p:spTgt spid="104973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732"/>
                                        </p:tgtEl>
                                        <p:attrNameLst>
                                          <p:attrName>style.visibility</p:attrName>
                                        </p:attrNameLst>
                                      </p:cBhvr>
                                      <p:to>
                                        <p:strVal val="visible"/>
                                      </p:to>
                                    </p:set>
                                    <p:animEffect transition="in" filter="wipe(down)">
                                      <p:cBhvr>
                                        <p:cTn dur="500" id="10"/>
                                        <p:tgtEl>
                                          <p:spTgt spid="104973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735"/>
                                        </p:tgtEl>
                                        <p:attrNameLst>
                                          <p:attrName>style.visibility</p:attrName>
                                        </p:attrNameLst>
                                      </p:cBhvr>
                                      <p:to>
                                        <p:strVal val="visible"/>
                                      </p:to>
                                    </p:set>
                                    <p:animEffect transition="in" filter="wipe(down)">
                                      <p:cBhvr>
                                        <p:cTn dur="500" id="15"/>
                                        <p:tgtEl>
                                          <p:spTgt spid="1049735"/>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734"/>
                                        </p:tgtEl>
                                        <p:attrNameLst>
                                          <p:attrName>style.visibility</p:attrName>
                                        </p:attrNameLst>
                                      </p:cBhvr>
                                      <p:to>
                                        <p:strVal val="visible"/>
                                      </p:to>
                                    </p:set>
                                    <p:animEffect transition="in" filter="wipe(down)">
                                      <p:cBhvr>
                                        <p:cTn dur="500" id="18"/>
                                        <p:tgtEl>
                                          <p:spTgt spid="1049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32" grpId="0"/>
      <p:bldP spid="1049733" grpId="0"/>
      <p:bldP spid="1049734" grpId="0"/>
      <p:bldP spid="10497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68" name=""/>
        <p:cNvGrpSpPr/>
        <p:nvPr/>
      </p:nvGrpSpPr>
      <p:grpSpPr>
        <a:xfrm>
          <a:off x="0" y="0"/>
          <a:ext cx="0" cy="0"/>
          <a:chOff x="0" y="0"/>
          <a:chExt cx="0" cy="0"/>
        </a:xfrm>
      </p:grpSpPr>
      <p:sp>
        <p:nvSpPr>
          <p:cNvPr id="10497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66" name="文本框 45"/>
          <p:cNvSpPr txBox="1"/>
          <p:nvPr/>
        </p:nvSpPr>
        <p:spPr bwMode="auto">
          <a:xfrm>
            <a:off x="266272" y="529619"/>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767" name="Text Box 12"/>
          <p:cNvSpPr txBox="1">
            <a:spLocks noChangeArrowheads="1"/>
          </p:cNvSpPr>
          <p:nvPr/>
        </p:nvSpPr>
        <p:spPr bwMode="auto">
          <a:xfrm>
            <a:off x="2732808" y="1209903"/>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endParaRPr altLang="en-US" dirty="0" sz="2000" kumimoji="1" lang="zh-CN">
              <a:latin typeface="Arial" panose="020B0604020202020204" pitchFamily="34" charset="0"/>
              <a:cs typeface="Arial" panose="020B0604020202020204" pitchFamily="34" charset="0"/>
            </a:endParaRPr>
          </a:p>
        </p:txBody>
      </p:sp>
      <p:sp>
        <p:nvSpPr>
          <p:cNvPr id="1049768" name="文本框 67"/>
          <p:cNvSpPr txBox="1">
            <a:spLocks noChangeAspect="1" noMove="1" noResize="1" noRot="1" noAdjustHandles="1" noEditPoints="1" noChangeArrowheads="1" noChangeShapeType="1" noTextEdit="1"/>
          </p:cNvSpPr>
          <p:nvPr/>
        </p:nvSpPr>
        <p:spPr bwMode="auto">
          <a:xfrm>
            <a:off x="3607142" y="1890187"/>
            <a:ext cx="2395324" cy="74148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769" name="文本框 68"/>
          <p:cNvSpPr txBox="1">
            <a:spLocks noChangeAspect="1" noMove="1" noResize="1" noRot="1" noAdjustHandles="1" noEditPoints="1" noChangeArrowheads="1" noChangeShapeType="1" noTextEdit="1"/>
          </p:cNvSpPr>
          <p:nvPr/>
        </p:nvSpPr>
        <p:spPr bwMode="auto">
          <a:xfrm>
            <a:off x="594769" y="2631672"/>
            <a:ext cx="6090902" cy="1055930"/>
          </a:xfrm>
          <a:prstGeom prst="rect"/>
          <a:blipFill>
            <a:blip xmlns:r="http://schemas.openxmlformats.org/officeDocument/2006/relationships" r:embed="rId2"/>
            <a:stretch>
              <a:fillRect l="-501"/>
            </a:stretch>
          </a:blipFill>
          <a:ln>
            <a:noFill/>
          </a:ln>
          <a:effectLst/>
        </p:spPr>
        <p:txBody>
          <a:bodyPr/>
          <a:p>
            <a:r>
              <a:rPr altLang="en-US" lang="zh-CN">
                <a:noFill/>
              </a:rPr>
              <a:t> </a:t>
            </a:r>
          </a:p>
        </p:txBody>
      </p:sp>
      <p:sp>
        <p:nvSpPr>
          <p:cNvPr id="1049770" name="文本框 79"/>
          <p:cNvSpPr txBox="1">
            <a:spLocks noChangeAspect="1" noMove="1" noResize="1" noRot="1" noAdjustHandles="1" noEditPoints="1" noChangeArrowheads="1" noChangeShapeType="1" noTextEdit="1"/>
          </p:cNvSpPr>
          <p:nvPr/>
        </p:nvSpPr>
        <p:spPr bwMode="auto">
          <a:xfrm>
            <a:off x="5315886" y="4386096"/>
            <a:ext cx="1222625" cy="523220"/>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9771" name="文本框 80"/>
          <p:cNvSpPr txBox="1">
            <a:spLocks noChangeAspect="1" noMove="1" noResize="1" noRot="1" noAdjustHandles="1" noEditPoints="1" noChangeArrowheads="1" noChangeShapeType="1" noTextEdit="1"/>
          </p:cNvSpPr>
          <p:nvPr/>
        </p:nvSpPr>
        <p:spPr bwMode="auto">
          <a:xfrm>
            <a:off x="3038372" y="4386096"/>
            <a:ext cx="1990868" cy="523220"/>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772" name="文本框 81"/>
          <p:cNvSpPr txBox="1">
            <a:spLocks noChangeAspect="1" noMove="1" noResize="1" noRot="1" noAdjustHandles="1" noEditPoints="1" noChangeArrowheads="1" noChangeShapeType="1" noTextEdit="1"/>
          </p:cNvSpPr>
          <p:nvPr/>
        </p:nvSpPr>
        <p:spPr bwMode="auto">
          <a:xfrm>
            <a:off x="6731368" y="2789664"/>
            <a:ext cx="2185008" cy="739946"/>
          </a:xfrm>
          <a:prstGeom prst="rect"/>
          <a:blipFill>
            <a:blip xmlns:r="http://schemas.openxmlformats.org/officeDocument/2006/relationships" r:embed="rId5"/>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69"/>
                                        </p:tgtEl>
                                        <p:attrNameLst>
                                          <p:attrName>style.visibility</p:attrName>
                                        </p:attrNameLst>
                                      </p:cBhvr>
                                      <p:to>
                                        <p:strVal val="visible"/>
                                      </p:to>
                                    </p:set>
                                    <p:animEffect transition="in" filter="wipe(down)">
                                      <p:cBhvr>
                                        <p:cTn dur="500" id="7"/>
                                        <p:tgtEl>
                                          <p:spTgt spid="104976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772"/>
                                        </p:tgtEl>
                                        <p:attrNameLst>
                                          <p:attrName>style.visibility</p:attrName>
                                        </p:attrNameLst>
                                      </p:cBhvr>
                                      <p:to>
                                        <p:strVal val="visible"/>
                                      </p:to>
                                    </p:set>
                                    <p:animEffect transition="in" filter="wipe(down)">
                                      <p:cBhvr>
                                        <p:cTn dur="500" id="10"/>
                                        <p:tgtEl>
                                          <p:spTgt spid="104977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771"/>
                                        </p:tgtEl>
                                        <p:attrNameLst>
                                          <p:attrName>style.visibility</p:attrName>
                                        </p:attrNameLst>
                                      </p:cBhvr>
                                      <p:to>
                                        <p:strVal val="visible"/>
                                      </p:to>
                                    </p:set>
                                    <p:animEffect transition="in" filter="wipe(down)">
                                      <p:cBhvr>
                                        <p:cTn dur="500" id="15"/>
                                        <p:tgtEl>
                                          <p:spTgt spid="1049771"/>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770"/>
                                        </p:tgtEl>
                                        <p:attrNameLst>
                                          <p:attrName>style.visibility</p:attrName>
                                        </p:attrNameLst>
                                      </p:cBhvr>
                                      <p:to>
                                        <p:strVal val="visible"/>
                                      </p:to>
                                    </p:set>
                                    <p:animEffect transition="in" filter="wipe(down)">
                                      <p:cBhvr>
                                        <p:cTn dur="500" id="18"/>
                                        <p:tgtEl>
                                          <p:spTgt spid="1049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69" grpId="0"/>
      <p:bldP spid="1049770" grpId="0"/>
      <p:bldP spid="1049771" grpId="0"/>
      <p:bldP spid="10497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83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61" name="组合 136"/>
          <p:cNvGrpSpPr/>
          <p:nvPr/>
        </p:nvGrpSpPr>
        <p:grpSpPr>
          <a:xfrm>
            <a:off x="653319" y="1180297"/>
            <a:ext cx="3885493" cy="2366710"/>
            <a:chOff x="613770" y="1025966"/>
            <a:chExt cx="3885493" cy="2366710"/>
          </a:xfrm>
        </p:grpSpPr>
        <p:sp>
          <p:nvSpPr>
            <p:cNvPr id="1048832" name="Text Box 12"/>
            <p:cNvSpPr txBox="1">
              <a:spLocks noChangeArrowheads="1"/>
            </p:cNvSpPr>
            <p:nvPr/>
          </p:nvSpPr>
          <p:spPr bwMode="auto">
            <a:xfrm>
              <a:off x="1325528" y="1025966"/>
              <a:ext cx="2201161" cy="802640"/>
            </a:xfrm>
            <a:prstGeom prst="rect"/>
            <a:solidFill>
              <a:schemeClr val="accent4">
                <a:lumMod val="20000"/>
                <a:lumOff val="80000"/>
              </a:schemeClr>
            </a:solid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Low pass filter</a:t>
              </a:r>
              <a:endParaRPr altLang="en-US" dirty="0" sz="2000" kumimoji="1" lang="zh-CN">
                <a:latin typeface="Arial" panose="020B0604020202020204" pitchFamily="34" charset="0"/>
                <a:cs typeface="Arial" panose="020B0604020202020204" pitchFamily="34" charset="0"/>
              </a:endParaRPr>
            </a:p>
          </p:txBody>
        </p:sp>
        <p:grpSp>
          <p:nvGrpSpPr>
            <p:cNvPr id="162" name="组合 135"/>
            <p:cNvGrpSpPr/>
            <p:nvPr/>
          </p:nvGrpSpPr>
          <p:grpSpPr>
            <a:xfrm>
              <a:off x="613770" y="1326702"/>
              <a:ext cx="3885493" cy="2065974"/>
              <a:chOff x="613770" y="1326702"/>
              <a:chExt cx="3885493" cy="2065974"/>
            </a:xfrm>
          </p:grpSpPr>
          <p:grpSp>
            <p:nvGrpSpPr>
              <p:cNvPr id="163" name="组合 28"/>
              <p:cNvGrpSpPr/>
              <p:nvPr/>
            </p:nvGrpSpPr>
            <p:grpSpPr>
              <a:xfrm>
                <a:off x="613770" y="1326702"/>
                <a:ext cx="3885493" cy="1991674"/>
                <a:chOff x="726671" y="988998"/>
                <a:chExt cx="3885493" cy="1991674"/>
              </a:xfrm>
            </p:grpSpPr>
            <p:grpSp>
              <p:nvGrpSpPr>
                <p:cNvPr id="164" name="组合 26"/>
                <p:cNvGrpSpPr/>
                <p:nvPr/>
              </p:nvGrpSpPr>
              <p:grpSpPr>
                <a:xfrm>
                  <a:off x="726671" y="988998"/>
                  <a:ext cx="3885493" cy="1991674"/>
                  <a:chOff x="960466" y="718834"/>
                  <a:chExt cx="3885493" cy="1991674"/>
                </a:xfrm>
              </p:grpSpPr>
              <p:sp>
                <p:nvSpPr>
                  <p:cNvPr id="1048833" name="矩形 24"/>
                  <p:cNvSpPr/>
                  <p:nvPr/>
                </p:nvSpPr>
                <p:spPr>
                  <a:xfrm>
                    <a:off x="1668139" y="1439309"/>
                    <a:ext cx="1414813" cy="965315"/>
                  </a:xfrm>
                  <a:prstGeom prst="rect"/>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65" name="组合 22"/>
                  <p:cNvGrpSpPr/>
                  <p:nvPr/>
                </p:nvGrpSpPr>
                <p:grpSpPr>
                  <a:xfrm>
                    <a:off x="960466" y="718834"/>
                    <a:ext cx="3885493" cy="1991674"/>
                    <a:chOff x="2449512" y="1612262"/>
                    <a:chExt cx="3885493" cy="1991674"/>
                  </a:xfrm>
                </p:grpSpPr>
                <p:grpSp>
                  <p:nvGrpSpPr>
                    <p:cNvPr id="166" name="组合 12"/>
                    <p:cNvGrpSpPr/>
                    <p:nvPr/>
                  </p:nvGrpSpPr>
                  <p:grpSpPr>
                    <a:xfrm>
                      <a:off x="2920637" y="1612262"/>
                      <a:ext cx="3093176" cy="1991674"/>
                      <a:chOff x="-165290" y="1618077"/>
                      <a:chExt cx="3093176" cy="1991674"/>
                    </a:xfrm>
                  </p:grpSpPr>
                  <p:grpSp>
                    <p:nvGrpSpPr>
                      <p:cNvPr id="167" name="组合 13"/>
                      <p:cNvGrpSpPr/>
                      <p:nvPr/>
                    </p:nvGrpSpPr>
                    <p:grpSpPr>
                      <a:xfrm>
                        <a:off x="-165290" y="1818132"/>
                        <a:ext cx="3093176" cy="1791619"/>
                        <a:chOff x="65008" y="1742834"/>
                        <a:chExt cx="3093176" cy="1791619"/>
                      </a:xfrm>
                    </p:grpSpPr>
                    <p:cxnSp>
                      <p:nvCxnSpPr>
                        <p:cNvPr id="3145814" name="直接箭头连接符 15"/>
                        <p:cNvCxnSpPr>
                          <a:cxnSpLocks/>
                        </p:cNvCxnSpPr>
                        <p:nvPr/>
                      </p:nvCxnSpPr>
                      <p:spPr>
                        <a:xfrm flipV="1">
                          <a:off x="286870" y="1742834"/>
                          <a:ext cx="0" cy="1485736"/>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15" name="直接箭头连接符 16"/>
                        <p:cNvCxnSpPr>
                          <a:cxnSpLocks/>
                        </p:cNvCxnSpPr>
                        <p:nvPr/>
                      </p:nvCxnSpPr>
                      <p:spPr>
                        <a:xfrm>
                          <a:off x="286870" y="3228569"/>
                          <a:ext cx="287131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34" name="文本框 17"/>
                        <p:cNvSpPr txBox="1"/>
                        <p:nvPr/>
                      </p:nvSpPr>
                      <p:spPr bwMode="auto">
                        <a:xfrm>
                          <a:off x="65008" y="3134343"/>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grpSp>
                  <p:sp>
                    <p:nvSpPr>
                      <p:cNvPr id="1048835" name="文本框 14"/>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grpSp>
                <p:sp>
                  <p:nvSpPr>
                    <p:cNvPr id="1048836" name="Text Box 12"/>
                    <p:cNvSpPr txBox="1">
                      <a:spLocks noChangeAspect="1" noMove="1" noResize="1" noRot="1" noAdjustHandles="1" noEditPoints="1" noChangeArrowheads="1" noChangeShapeType="1" noTextEdit="1"/>
                    </p:cNvSpPr>
                    <p:nvPr/>
                  </p:nvSpPr>
                  <p:spPr bwMode="auto">
                    <a:xfrm>
                      <a:off x="5784900" y="3203826"/>
                      <a:ext cx="550105" cy="400110"/>
                    </a:xfrm>
                    <a:prstGeom prst="rect"/>
                    <a:blipFill>
                      <a:blip xmlns:r="http://schemas.openxmlformats.org/officeDocument/2006/relationships" r:embed="rId1"/>
                      <a:stretch>
                        <a:fillRect b="-16667"/>
                      </a:stretch>
                    </a:blipFill>
                    <a:ln>
                      <a:noFill/>
                    </a:ln>
                    <a:effectLst/>
                  </p:spPr>
                  <p:txBody>
                    <a:bodyPr/>
                    <a:p>
                      <a:r>
                        <a:rPr altLang="en-US" lang="zh-CN">
                          <a:noFill/>
                        </a:rPr>
                        <a:t> </a:t>
                      </a:r>
                    </a:p>
                  </p:txBody>
                </p:sp>
                <p:sp>
                  <p:nvSpPr>
                    <p:cNvPr id="1048837" name="矩形 23"/>
                    <p:cNvSpPr>
                      <a:spLocks noChangeAspect="1" noMove="1" noResize="1" noRot="1" noAdjustHandles="1" noEditPoints="1" noChangeArrowheads="1" noChangeShapeType="1" noTextEdit="1"/>
                    </p:cNvSpPr>
                    <p:nvPr/>
                  </p:nvSpPr>
                  <p:spPr>
                    <a:xfrm>
                      <a:off x="2496013" y="1626004"/>
                      <a:ext cx="643253" cy="404983"/>
                    </a:xfrm>
                    <a:prstGeom prst="rect"/>
                    <a:blipFill>
                      <a:blip xmlns:r="http://schemas.openxmlformats.org/officeDocument/2006/relationships" r:embed="rId2"/>
                      <a:stretch>
                        <a:fillRect/>
                      </a:stretch>
                    </a:blipFill>
                  </p:spPr>
                  <p:txBody>
                    <a:bodyPr/>
                    <a:p>
                      <a:r>
                        <a:rPr altLang="en-US" lang="zh-CN">
                          <a:noFill/>
                        </a:rPr>
                        <a:t> </a:t>
                      </a:r>
                    </a:p>
                  </p:txBody>
                </p:sp>
                <p:cxnSp>
                  <p:nvCxnSpPr>
                    <p:cNvPr id="3145816" name="直接连接符 6"/>
                    <p:cNvCxnSpPr>
                      <a:cxnSpLocks/>
                    </p:cNvCxnSpPr>
                    <p:nvPr/>
                  </p:nvCxnSpPr>
                  <p:spPr>
                    <a:xfrm>
                      <a:off x="3145733" y="2332140"/>
                      <a:ext cx="1426266"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17" name="直接连接符 27"/>
                    <p:cNvCxnSpPr>
                      <a:cxnSpLocks/>
                    </p:cNvCxnSpPr>
                    <p:nvPr/>
                  </p:nvCxnSpPr>
                  <p:spPr>
                    <a:xfrm>
                      <a:off x="4571999" y="2319558"/>
                      <a:ext cx="0" cy="97849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18" name="直接连接符 29"/>
                    <p:cNvCxnSpPr>
                      <a:cxnSpLocks/>
                    </p:cNvCxnSpPr>
                    <p:nvPr/>
                  </p:nvCxnSpPr>
                  <p:spPr>
                    <a:xfrm>
                      <a:off x="4571999" y="3298052"/>
                      <a:ext cx="11171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38" name="矩形 32"/>
                    <p:cNvSpPr>
                      <a:spLocks noChangeAspect="1" noMove="1" noResize="1" noRot="1" noAdjustHandles="1" noEditPoints="1" noChangeArrowheads="1" noChangeShapeType="1" noTextEdit="1"/>
                    </p:cNvSpPr>
                    <p:nvPr/>
                  </p:nvSpPr>
                  <p:spPr>
                    <a:xfrm>
                      <a:off x="2449512" y="2108450"/>
                      <a:ext cx="749051" cy="413768"/>
                    </a:xfrm>
                    <a:prstGeom prst="rect"/>
                    <a:blipFill>
                      <a:blip xmlns:r="http://schemas.openxmlformats.org/officeDocument/2006/relationships" r:embed="rId3"/>
                      <a:stretch>
                        <a:fillRect b="-4412"/>
                      </a:stretch>
                    </a:blipFill>
                  </p:spPr>
                  <p:txBody>
                    <a:bodyPr/>
                    <a:p>
                      <a:r>
                        <a:rPr altLang="en-US" lang="zh-CN">
                          <a:noFill/>
                        </a:rPr>
                        <a:t> </a:t>
                      </a:r>
                    </a:p>
                  </p:txBody>
                </p:sp>
              </p:grpSp>
              <p:sp>
                <p:nvSpPr>
                  <p:cNvPr id="1048839" name="文本框 25"/>
                  <p:cNvSpPr txBox="1"/>
                  <p:nvPr/>
                </p:nvSpPr>
                <p:spPr bwMode="auto">
                  <a:xfrm>
                    <a:off x="1687276" y="1592123"/>
                    <a:ext cx="144433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Pass band</a:t>
                    </a:r>
                    <a:endParaRPr altLang="en-US" dirty="0" sz="2000" kumimoji="1" lang="zh-CN" smtClean="0">
                      <a:latin typeface="Arial" panose="020B0604020202020204" pitchFamily="34" charset="0"/>
                      <a:cs typeface="Arial" panose="020B0604020202020204" pitchFamily="34" charset="0"/>
                    </a:endParaRPr>
                  </a:p>
                </p:txBody>
              </p:sp>
              <p:sp>
                <p:nvSpPr>
                  <p:cNvPr id="1048840" name="文本框 36"/>
                  <p:cNvSpPr txBox="1"/>
                  <p:nvPr/>
                </p:nvSpPr>
                <p:spPr bwMode="auto">
                  <a:xfrm>
                    <a:off x="3150750" y="1588467"/>
                    <a:ext cx="144433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Stop band</a:t>
                    </a:r>
                    <a:endParaRPr altLang="en-US" dirty="0" sz="2000" kumimoji="1" lang="zh-CN" smtClean="0">
                      <a:latin typeface="Arial" panose="020B0604020202020204" pitchFamily="34" charset="0"/>
                      <a:cs typeface="Arial" panose="020B0604020202020204" pitchFamily="34" charset="0"/>
                    </a:endParaRPr>
                  </a:p>
                </p:txBody>
              </p:sp>
            </p:grpSp>
            <p:sp>
              <p:nvSpPr>
                <p:cNvPr id="1048841" name="文本框 38"/>
                <p:cNvSpPr txBox="1"/>
                <p:nvPr/>
              </p:nvSpPr>
              <p:spPr bwMode="auto">
                <a:xfrm>
                  <a:off x="3199240" y="2185541"/>
                  <a:ext cx="712937" cy="400110"/>
                </a:xfrm>
                <a:prstGeom prst="rect"/>
                <a:noFill/>
                <a:ln>
                  <a:noFill/>
                </a:ln>
                <a:effectLst/>
              </p:spPr>
              <p:txBody>
                <a:bodyPr rtlCol="0" wrap="square">
                  <a:spAutoFit/>
                </a:bodyPr>
                <a:p>
                  <a:pPr eaLnBrk="1" hangingPunct="1">
                    <a:spcBef>
                      <a:spcPct val="50000"/>
                    </a:spcBef>
                  </a:pPr>
                  <a:r>
                    <a:rPr altLang="en-US" dirty="0" sz="2000" kumimoji="1" lang="zh-CN">
                      <a:latin typeface="宋体" panose="02010600030101010101" pitchFamily="2" charset="-122"/>
                      <a:ea typeface="宋体" panose="02010600030101010101" pitchFamily="2" charset="-122"/>
                      <a:cs typeface="Arial" panose="020B0604020202020204" pitchFamily="34" charset="0"/>
                    </a:rPr>
                    <a:t>阻带</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42" name="文本框 39"/>
                <p:cNvSpPr txBox="1"/>
                <p:nvPr/>
              </p:nvSpPr>
              <p:spPr bwMode="auto">
                <a:xfrm>
                  <a:off x="1779556" y="2200020"/>
                  <a:ext cx="712937" cy="400110"/>
                </a:xfrm>
                <a:prstGeom prst="rect"/>
                <a:noFill/>
                <a:ln>
                  <a:noFill/>
                </a:ln>
                <a:effectLst/>
              </p:spPr>
              <p:txBody>
                <a:bodyPr rtlCol="0" wrap="square">
                  <a:spAutoFit/>
                </a:bodyPr>
                <a:p>
                  <a:pPr eaLnBrk="1" hangingPunct="1">
                    <a:spcBef>
                      <a:spcPct val="50000"/>
                    </a:spcBef>
                  </a:pP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通带</a:t>
                  </a:r>
                </a:p>
              </p:txBody>
            </p:sp>
          </p:grpSp>
          <p:sp>
            <p:nvSpPr>
              <p:cNvPr id="1048843" name="Text Box 12"/>
              <p:cNvSpPr txBox="1">
                <a:spLocks noChangeAspect="1" noMove="1" noResize="1" noRot="1" noAdjustHandles="1" noEditPoints="1" noChangeArrowheads="1" noChangeShapeType="1" noTextEdit="1"/>
              </p:cNvSpPr>
              <p:nvPr/>
            </p:nvSpPr>
            <p:spPr bwMode="auto">
              <a:xfrm>
                <a:off x="2485533" y="2965251"/>
                <a:ext cx="550105" cy="427425"/>
              </a:xfrm>
              <a:prstGeom prst="rect"/>
              <a:blipFill>
                <a:blip xmlns:r="http://schemas.openxmlformats.org/officeDocument/2006/relationships" r:embed="rId4"/>
                <a:stretch>
                  <a:fillRect b="-8571"/>
                </a:stretch>
              </a:blipFill>
              <a:ln>
                <a:noFill/>
              </a:ln>
              <a:effectLst/>
            </p:spPr>
            <p:txBody>
              <a:bodyPr/>
              <a:p>
                <a:r>
                  <a:rPr altLang="en-US" lang="zh-CN">
                    <a:noFill/>
                  </a:rPr>
                  <a:t> </a:t>
                </a:r>
              </a:p>
            </p:txBody>
          </p:sp>
        </p:grpSp>
      </p:grpSp>
      <p:grpSp>
        <p:nvGrpSpPr>
          <p:cNvPr id="168" name="组合 37"/>
          <p:cNvGrpSpPr/>
          <p:nvPr/>
        </p:nvGrpSpPr>
        <p:grpSpPr>
          <a:xfrm>
            <a:off x="4687057" y="1135551"/>
            <a:ext cx="3885493" cy="2410977"/>
            <a:chOff x="4720244" y="778597"/>
            <a:chExt cx="3885493" cy="2410977"/>
          </a:xfrm>
        </p:grpSpPr>
        <p:sp>
          <p:nvSpPr>
            <p:cNvPr id="1048844" name="Text Box 12"/>
            <p:cNvSpPr txBox="1">
              <a:spLocks noChangeArrowheads="1"/>
            </p:cNvSpPr>
            <p:nvPr/>
          </p:nvSpPr>
          <p:spPr bwMode="auto">
            <a:xfrm>
              <a:off x="5622157" y="778597"/>
              <a:ext cx="2201161" cy="802640"/>
            </a:xfrm>
            <a:prstGeom prst="rect"/>
            <a:solidFill>
              <a:schemeClr val="accent4">
                <a:lumMod val="20000"/>
                <a:lumOff val="80000"/>
              </a:schemeClr>
            </a:solid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High pass filter</a:t>
              </a:r>
              <a:endParaRPr altLang="en-US" dirty="0" sz="2000" kumimoji="1" lang="zh-CN">
                <a:latin typeface="Arial" panose="020B0604020202020204" pitchFamily="34" charset="0"/>
                <a:cs typeface="Arial" panose="020B0604020202020204" pitchFamily="34" charset="0"/>
              </a:endParaRPr>
            </a:p>
          </p:txBody>
        </p:sp>
        <p:grpSp>
          <p:nvGrpSpPr>
            <p:cNvPr id="169" name="组合 30"/>
            <p:cNvGrpSpPr/>
            <p:nvPr/>
          </p:nvGrpSpPr>
          <p:grpSpPr>
            <a:xfrm>
              <a:off x="4720244" y="1124079"/>
              <a:ext cx="3885493" cy="2065495"/>
              <a:chOff x="4720244" y="1124079"/>
              <a:chExt cx="3885493" cy="2065495"/>
            </a:xfrm>
          </p:grpSpPr>
          <p:grpSp>
            <p:nvGrpSpPr>
              <p:cNvPr id="170" name="组合 42"/>
              <p:cNvGrpSpPr/>
              <p:nvPr/>
            </p:nvGrpSpPr>
            <p:grpSpPr>
              <a:xfrm>
                <a:off x="4720244" y="1124079"/>
                <a:ext cx="3885493" cy="1991674"/>
                <a:chOff x="726671" y="988998"/>
                <a:chExt cx="3885493" cy="1991674"/>
              </a:xfrm>
            </p:grpSpPr>
            <p:grpSp>
              <p:nvGrpSpPr>
                <p:cNvPr id="171" name="组合 43"/>
                <p:cNvGrpSpPr/>
                <p:nvPr/>
              </p:nvGrpSpPr>
              <p:grpSpPr>
                <a:xfrm>
                  <a:off x="726671" y="988998"/>
                  <a:ext cx="3885493" cy="1991674"/>
                  <a:chOff x="960466" y="718834"/>
                  <a:chExt cx="3885493" cy="1991674"/>
                </a:xfrm>
              </p:grpSpPr>
              <p:sp>
                <p:nvSpPr>
                  <p:cNvPr id="1048845" name="矩形 52"/>
                  <p:cNvSpPr/>
                  <p:nvPr/>
                </p:nvSpPr>
                <p:spPr>
                  <a:xfrm>
                    <a:off x="3082951" y="1427953"/>
                    <a:ext cx="1414813" cy="965315"/>
                  </a:xfrm>
                  <a:prstGeom prst="rect"/>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72" name="组合 53"/>
                  <p:cNvGrpSpPr/>
                  <p:nvPr/>
                </p:nvGrpSpPr>
                <p:grpSpPr>
                  <a:xfrm>
                    <a:off x="960466" y="718834"/>
                    <a:ext cx="3885493" cy="1991674"/>
                    <a:chOff x="2449512" y="1612262"/>
                    <a:chExt cx="3885493" cy="1991674"/>
                  </a:xfrm>
                </p:grpSpPr>
                <p:grpSp>
                  <p:nvGrpSpPr>
                    <p:cNvPr id="173" name="组合 56"/>
                    <p:cNvGrpSpPr/>
                    <p:nvPr/>
                  </p:nvGrpSpPr>
                  <p:grpSpPr>
                    <a:xfrm>
                      <a:off x="2920637" y="1612262"/>
                      <a:ext cx="3093176" cy="1991674"/>
                      <a:chOff x="-165290" y="1618077"/>
                      <a:chExt cx="3093176" cy="1991674"/>
                    </a:xfrm>
                  </p:grpSpPr>
                  <p:grpSp>
                    <p:nvGrpSpPr>
                      <p:cNvPr id="174" name="组合 63"/>
                      <p:cNvGrpSpPr/>
                      <p:nvPr/>
                    </p:nvGrpSpPr>
                    <p:grpSpPr>
                      <a:xfrm>
                        <a:off x="-165290" y="1818132"/>
                        <a:ext cx="3093176" cy="1791619"/>
                        <a:chOff x="65008" y="1742834"/>
                        <a:chExt cx="3093176" cy="1791619"/>
                      </a:xfrm>
                    </p:grpSpPr>
                    <p:cxnSp>
                      <p:nvCxnSpPr>
                        <p:cNvPr id="3145819" name="直接箭头连接符 65"/>
                        <p:cNvCxnSpPr>
                          <a:cxnSpLocks/>
                        </p:cNvCxnSpPr>
                        <p:nvPr/>
                      </p:nvCxnSpPr>
                      <p:spPr>
                        <a:xfrm flipV="1">
                          <a:off x="286870" y="1742834"/>
                          <a:ext cx="0" cy="1485736"/>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20" name="直接箭头连接符 66"/>
                        <p:cNvCxnSpPr>
                          <a:cxnSpLocks/>
                        </p:cNvCxnSpPr>
                        <p:nvPr/>
                      </p:nvCxnSpPr>
                      <p:spPr>
                        <a:xfrm>
                          <a:off x="286870" y="3228569"/>
                          <a:ext cx="287131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46" name="文本框 67"/>
                        <p:cNvSpPr txBox="1"/>
                        <p:nvPr/>
                      </p:nvSpPr>
                      <p:spPr bwMode="auto">
                        <a:xfrm>
                          <a:off x="65008" y="3134343"/>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grpSp>
                  <p:sp>
                    <p:nvSpPr>
                      <p:cNvPr id="1048847" name="文本框 64"/>
                      <p:cNvSpPr txBox="1"/>
                      <p:nvPr/>
                    </p:nvSpPr>
                    <p:spPr bwMode="auto">
                      <a:xfrm>
                        <a:off x="499184" y="1618077"/>
                        <a:ext cx="416299" cy="400110"/>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grpSp>
                <p:sp>
                  <p:nvSpPr>
                    <p:cNvPr id="1048848" name="Text Box 12"/>
                    <p:cNvSpPr txBox="1">
                      <a:spLocks noChangeAspect="1" noMove="1" noResize="1" noRot="1" noAdjustHandles="1" noEditPoints="1" noChangeArrowheads="1" noChangeShapeType="1" noTextEdit="1"/>
                    </p:cNvSpPr>
                    <p:nvPr/>
                  </p:nvSpPr>
                  <p:spPr bwMode="auto">
                    <a:xfrm>
                      <a:off x="5784900" y="3203826"/>
                      <a:ext cx="550105" cy="400110"/>
                    </a:xfrm>
                    <a:prstGeom prst="rect"/>
                    <a:blipFill>
                      <a:blip xmlns:r="http://schemas.openxmlformats.org/officeDocument/2006/relationships" r:embed="rId5"/>
                      <a:stretch>
                        <a:fillRect b="-16667"/>
                      </a:stretch>
                    </a:blipFill>
                    <a:ln>
                      <a:noFill/>
                    </a:ln>
                    <a:effectLst/>
                  </p:spPr>
                  <p:txBody>
                    <a:bodyPr/>
                    <a:p>
                      <a:r>
                        <a:rPr altLang="en-US" lang="zh-CN">
                          <a:noFill/>
                        </a:rPr>
                        <a:t> </a:t>
                      </a:r>
                    </a:p>
                  </p:txBody>
                </p:sp>
                <p:sp>
                  <p:nvSpPr>
                    <p:cNvPr id="1048849" name="矩形 58"/>
                    <p:cNvSpPr>
                      <a:spLocks noChangeAspect="1" noMove="1" noResize="1" noRot="1" noAdjustHandles="1" noEditPoints="1" noChangeArrowheads="1" noChangeShapeType="1" noTextEdit="1"/>
                    </p:cNvSpPr>
                    <p:nvPr/>
                  </p:nvSpPr>
                  <p:spPr>
                    <a:xfrm>
                      <a:off x="2496013" y="1626004"/>
                      <a:ext cx="643253" cy="404983"/>
                    </a:xfrm>
                    <a:prstGeom prst="rect"/>
                    <a:blipFill>
                      <a:blip xmlns:r="http://schemas.openxmlformats.org/officeDocument/2006/relationships" r:embed="rId6"/>
                      <a:stretch>
                        <a:fillRect/>
                      </a:stretch>
                    </a:blipFill>
                  </p:spPr>
                  <p:txBody>
                    <a:bodyPr/>
                    <a:p>
                      <a:r>
                        <a:rPr altLang="en-US" lang="zh-CN">
                          <a:noFill/>
                        </a:rPr>
                        <a:t> </a:t>
                      </a:r>
                    </a:p>
                  </p:txBody>
                </p:sp>
                <p:cxnSp>
                  <p:nvCxnSpPr>
                    <p:cNvPr id="3145821" name="直接连接符 59"/>
                    <p:cNvCxnSpPr>
                      <a:cxnSpLocks/>
                    </p:cNvCxnSpPr>
                    <p:nvPr/>
                  </p:nvCxnSpPr>
                  <p:spPr>
                    <a:xfrm>
                      <a:off x="4560545" y="2320784"/>
                      <a:ext cx="1426266"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22" name="直接连接符 60"/>
                    <p:cNvCxnSpPr>
                      <a:cxnSpLocks/>
                    </p:cNvCxnSpPr>
                    <p:nvPr/>
                  </p:nvCxnSpPr>
                  <p:spPr>
                    <a:xfrm>
                      <a:off x="4571999" y="2319558"/>
                      <a:ext cx="0" cy="97849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23" name="直接连接符 61"/>
                    <p:cNvCxnSpPr>
                      <a:cxnSpLocks/>
                    </p:cNvCxnSpPr>
                    <p:nvPr/>
                  </p:nvCxnSpPr>
                  <p:spPr>
                    <a:xfrm>
                      <a:off x="3139266" y="3298052"/>
                      <a:ext cx="1432731"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50" name="矩形 62"/>
                    <p:cNvSpPr>
                      <a:spLocks noChangeAspect="1" noMove="1" noResize="1" noRot="1" noAdjustHandles="1" noEditPoints="1" noChangeArrowheads="1" noChangeShapeType="1" noTextEdit="1"/>
                    </p:cNvSpPr>
                    <p:nvPr/>
                  </p:nvSpPr>
                  <p:spPr>
                    <a:xfrm>
                      <a:off x="2449512" y="2108450"/>
                      <a:ext cx="749051" cy="413768"/>
                    </a:xfrm>
                    <a:prstGeom prst="rect"/>
                    <a:blipFill>
                      <a:blip xmlns:r="http://schemas.openxmlformats.org/officeDocument/2006/relationships" r:embed="rId7"/>
                      <a:stretch>
                        <a:fillRect b="-4412"/>
                      </a:stretch>
                    </a:blipFill>
                  </p:spPr>
                  <p:txBody>
                    <a:bodyPr/>
                    <a:p>
                      <a:r>
                        <a:rPr altLang="en-US" lang="zh-CN">
                          <a:noFill/>
                        </a:rPr>
                        <a:t> </a:t>
                      </a:r>
                    </a:p>
                  </p:txBody>
                </p:sp>
              </p:grpSp>
              <p:sp>
                <p:nvSpPr>
                  <p:cNvPr id="1048851" name="文本框 54"/>
                  <p:cNvSpPr txBox="1"/>
                  <p:nvPr/>
                </p:nvSpPr>
                <p:spPr bwMode="auto">
                  <a:xfrm>
                    <a:off x="3116183" y="1580148"/>
                    <a:ext cx="144433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Pass band</a:t>
                    </a:r>
                    <a:endParaRPr altLang="en-US" dirty="0" sz="2000" kumimoji="1" lang="zh-CN" smtClean="0">
                      <a:latin typeface="Arial" panose="020B0604020202020204" pitchFamily="34" charset="0"/>
                      <a:cs typeface="Arial" panose="020B0604020202020204" pitchFamily="34" charset="0"/>
                    </a:endParaRPr>
                  </a:p>
                </p:txBody>
              </p:sp>
              <p:sp>
                <p:nvSpPr>
                  <p:cNvPr id="1048852" name="文本框 55"/>
                  <p:cNvSpPr txBox="1"/>
                  <p:nvPr/>
                </p:nvSpPr>
                <p:spPr bwMode="auto">
                  <a:xfrm>
                    <a:off x="1707687" y="1567868"/>
                    <a:ext cx="144433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Stop band</a:t>
                    </a:r>
                    <a:endParaRPr altLang="en-US" dirty="0" sz="2000" kumimoji="1" lang="zh-CN" smtClean="0">
                      <a:latin typeface="Arial" panose="020B0604020202020204" pitchFamily="34" charset="0"/>
                      <a:cs typeface="Arial" panose="020B0604020202020204" pitchFamily="34" charset="0"/>
                    </a:endParaRPr>
                  </a:p>
                </p:txBody>
              </p:sp>
            </p:grpSp>
            <p:sp>
              <p:nvSpPr>
                <p:cNvPr id="1048853" name="文本框 44"/>
                <p:cNvSpPr txBox="1"/>
                <p:nvPr/>
              </p:nvSpPr>
              <p:spPr bwMode="auto">
                <a:xfrm>
                  <a:off x="1756177" y="2164942"/>
                  <a:ext cx="712937" cy="400110"/>
                </a:xfrm>
                <a:prstGeom prst="rect"/>
                <a:noFill/>
                <a:ln>
                  <a:noFill/>
                </a:ln>
                <a:effectLst/>
              </p:spPr>
              <p:txBody>
                <a:bodyPr rtlCol="0" wrap="square">
                  <a:spAutoFit/>
                </a:bodyPr>
                <a:p>
                  <a:pPr eaLnBrk="1" hangingPunct="1">
                    <a:spcBef>
                      <a:spcPct val="50000"/>
                    </a:spcBef>
                  </a:pPr>
                  <a:r>
                    <a:rPr altLang="en-US" dirty="0" sz="2000" kumimoji="1" lang="zh-CN">
                      <a:latin typeface="宋体" panose="02010600030101010101" pitchFamily="2" charset="-122"/>
                      <a:ea typeface="宋体" panose="02010600030101010101" pitchFamily="2" charset="-122"/>
                      <a:cs typeface="Arial" panose="020B0604020202020204" pitchFamily="34" charset="0"/>
                    </a:rPr>
                    <a:t>阻带</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54" name="文本框 46"/>
                <p:cNvSpPr txBox="1"/>
                <p:nvPr/>
              </p:nvSpPr>
              <p:spPr bwMode="auto">
                <a:xfrm>
                  <a:off x="3234020" y="2168850"/>
                  <a:ext cx="712937" cy="400110"/>
                </a:xfrm>
                <a:prstGeom prst="rect"/>
                <a:noFill/>
                <a:ln>
                  <a:noFill/>
                </a:ln>
                <a:effectLst/>
              </p:spPr>
              <p:txBody>
                <a:bodyPr rtlCol="0" wrap="square">
                  <a:spAutoFit/>
                </a:bodyPr>
                <a:p>
                  <a:pPr eaLnBrk="1" hangingPunct="1">
                    <a:spcBef>
                      <a:spcPct val="50000"/>
                    </a:spcBef>
                  </a:pP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通带</a:t>
                  </a:r>
                </a:p>
              </p:txBody>
            </p:sp>
          </p:grpSp>
          <p:sp>
            <p:nvSpPr>
              <p:cNvPr id="1048855" name="Text Box 12"/>
              <p:cNvSpPr txBox="1">
                <a:spLocks noChangeAspect="1" noMove="1" noResize="1" noRot="1" noAdjustHandles="1" noEditPoints="1" noChangeArrowheads="1" noChangeShapeType="1" noTextEdit="1"/>
              </p:cNvSpPr>
              <p:nvPr/>
            </p:nvSpPr>
            <p:spPr bwMode="auto">
              <a:xfrm>
                <a:off x="6624024" y="2762149"/>
                <a:ext cx="550105" cy="427425"/>
              </a:xfrm>
              <a:prstGeom prst="rect"/>
              <a:blipFill>
                <a:blip xmlns:r="http://schemas.openxmlformats.org/officeDocument/2006/relationships" r:embed="rId8"/>
                <a:stretch>
                  <a:fillRect b="-8571"/>
                </a:stretch>
              </a:blipFill>
              <a:ln>
                <a:noFill/>
              </a:ln>
              <a:effectLst/>
            </p:spPr>
            <p:txBody>
              <a:bodyPr/>
              <a:p>
                <a:r>
                  <a:rPr altLang="en-US" lang="zh-CN">
                    <a:noFill/>
                  </a:rPr>
                  <a:t> </a:t>
                </a:r>
              </a:p>
            </p:txBody>
          </p:sp>
        </p:grpSp>
        <p:cxnSp>
          <p:nvCxnSpPr>
            <p:cNvPr id="3145824" name="直接连接符 35"/>
            <p:cNvCxnSpPr>
              <a:cxnSpLocks/>
            </p:cNvCxnSpPr>
            <p:nvPr/>
          </p:nvCxnSpPr>
          <p:spPr>
            <a:xfrm>
              <a:off x="5447054" y="1837541"/>
              <a:ext cx="1368799" cy="0"/>
            </a:xfrm>
            <a:prstGeom prst="line"/>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5" name="组合 104"/>
          <p:cNvGrpSpPr/>
          <p:nvPr/>
        </p:nvGrpSpPr>
        <p:grpSpPr>
          <a:xfrm>
            <a:off x="611836" y="4065930"/>
            <a:ext cx="3885493" cy="2512866"/>
            <a:chOff x="684572" y="3863307"/>
            <a:chExt cx="3885493" cy="2512866"/>
          </a:xfrm>
        </p:grpSpPr>
        <p:grpSp>
          <p:nvGrpSpPr>
            <p:cNvPr id="176" name="组合 101"/>
            <p:cNvGrpSpPr/>
            <p:nvPr/>
          </p:nvGrpSpPr>
          <p:grpSpPr>
            <a:xfrm>
              <a:off x="684572" y="3863307"/>
              <a:ext cx="3885493" cy="2512866"/>
              <a:chOff x="684572" y="3863307"/>
              <a:chExt cx="3885493" cy="2512866"/>
            </a:xfrm>
          </p:grpSpPr>
          <p:grpSp>
            <p:nvGrpSpPr>
              <p:cNvPr id="177" name="组合 71"/>
              <p:cNvGrpSpPr/>
              <p:nvPr/>
            </p:nvGrpSpPr>
            <p:grpSpPr>
              <a:xfrm>
                <a:off x="684572" y="3863307"/>
                <a:ext cx="3885493" cy="2512866"/>
                <a:chOff x="4720244" y="692348"/>
                <a:chExt cx="3885493" cy="2512866"/>
              </a:xfrm>
            </p:grpSpPr>
            <p:sp>
              <p:nvSpPr>
                <p:cNvPr id="1048856" name="Text Box 12"/>
                <p:cNvSpPr txBox="1">
                  <a:spLocks noChangeArrowheads="1"/>
                </p:cNvSpPr>
                <p:nvPr/>
              </p:nvSpPr>
              <p:spPr bwMode="auto">
                <a:xfrm>
                  <a:off x="5447054" y="692348"/>
                  <a:ext cx="2323566" cy="802640"/>
                </a:xfrm>
                <a:prstGeom prst="rect"/>
                <a:solidFill>
                  <a:schemeClr val="accent4">
                    <a:lumMod val="20000"/>
                    <a:lumOff val="80000"/>
                  </a:schemeClr>
                </a:solid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Band pass filter</a:t>
                  </a:r>
                  <a:endParaRPr altLang="en-US" dirty="0" sz="2000" kumimoji="1" lang="zh-CN">
                    <a:latin typeface="Arial" panose="020B0604020202020204" pitchFamily="34" charset="0"/>
                    <a:cs typeface="Arial" panose="020B0604020202020204" pitchFamily="34" charset="0"/>
                  </a:endParaRPr>
                </a:p>
              </p:txBody>
            </p:sp>
            <p:grpSp>
              <p:nvGrpSpPr>
                <p:cNvPr id="178" name="组合 73"/>
                <p:cNvGrpSpPr/>
                <p:nvPr/>
              </p:nvGrpSpPr>
              <p:grpSpPr>
                <a:xfrm>
                  <a:off x="4720244" y="1137821"/>
                  <a:ext cx="3885493" cy="2067393"/>
                  <a:chOff x="4720244" y="1137821"/>
                  <a:chExt cx="3885493" cy="2067393"/>
                </a:xfrm>
              </p:grpSpPr>
              <p:grpSp>
                <p:nvGrpSpPr>
                  <p:cNvPr id="179" name="组合 77"/>
                  <p:cNvGrpSpPr/>
                  <p:nvPr/>
                </p:nvGrpSpPr>
                <p:grpSpPr>
                  <a:xfrm>
                    <a:off x="4720244" y="1137821"/>
                    <a:ext cx="3885493" cy="1977932"/>
                    <a:chOff x="960466" y="732576"/>
                    <a:chExt cx="3885493" cy="1977932"/>
                  </a:xfrm>
                </p:grpSpPr>
                <p:sp>
                  <p:nvSpPr>
                    <p:cNvPr id="1048857" name="矩形 80"/>
                    <p:cNvSpPr/>
                    <p:nvPr/>
                  </p:nvSpPr>
                  <p:spPr>
                    <a:xfrm>
                      <a:off x="2408911" y="1422363"/>
                      <a:ext cx="1414813" cy="965315"/>
                    </a:xfrm>
                    <a:prstGeom prst="rect"/>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0" name="组合 81"/>
                    <p:cNvGrpSpPr/>
                    <p:nvPr/>
                  </p:nvGrpSpPr>
                  <p:grpSpPr>
                    <a:xfrm>
                      <a:off x="960466" y="732576"/>
                      <a:ext cx="3885493" cy="1977932"/>
                      <a:chOff x="2449512" y="1626004"/>
                      <a:chExt cx="3885493" cy="1977932"/>
                    </a:xfrm>
                  </p:grpSpPr>
                  <p:grpSp>
                    <p:nvGrpSpPr>
                      <p:cNvPr id="181" name="组合 91"/>
                      <p:cNvGrpSpPr/>
                      <p:nvPr/>
                    </p:nvGrpSpPr>
                    <p:grpSpPr>
                      <a:xfrm>
                        <a:off x="2920637" y="1812317"/>
                        <a:ext cx="3093176" cy="1791619"/>
                        <a:chOff x="65008" y="1742834"/>
                        <a:chExt cx="3093176" cy="1791619"/>
                      </a:xfrm>
                    </p:grpSpPr>
                    <p:cxnSp>
                      <p:nvCxnSpPr>
                        <p:cNvPr id="3145825" name="直接箭头连接符 93"/>
                        <p:cNvCxnSpPr>
                          <a:cxnSpLocks/>
                        </p:cNvCxnSpPr>
                        <p:nvPr/>
                      </p:nvCxnSpPr>
                      <p:spPr>
                        <a:xfrm flipV="1">
                          <a:off x="286870" y="1742834"/>
                          <a:ext cx="0" cy="1485736"/>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26" name="直接箭头连接符 94"/>
                        <p:cNvCxnSpPr>
                          <a:cxnSpLocks/>
                        </p:cNvCxnSpPr>
                        <p:nvPr/>
                      </p:nvCxnSpPr>
                      <p:spPr>
                        <a:xfrm>
                          <a:off x="286870" y="3228569"/>
                          <a:ext cx="287131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58" name="文本框 95"/>
                        <p:cNvSpPr txBox="1"/>
                        <p:nvPr/>
                      </p:nvSpPr>
                      <p:spPr bwMode="auto">
                        <a:xfrm>
                          <a:off x="65008" y="3134343"/>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grpSp>
                  <p:sp>
                    <p:nvSpPr>
                      <p:cNvPr id="1048859" name="Text Box 12"/>
                      <p:cNvSpPr txBox="1">
                        <a:spLocks noChangeAspect="1" noMove="1" noResize="1" noRot="1" noAdjustHandles="1" noEditPoints="1" noChangeArrowheads="1" noChangeShapeType="1" noTextEdit="1"/>
                      </p:cNvSpPr>
                      <p:nvPr/>
                    </p:nvSpPr>
                    <p:spPr bwMode="auto">
                      <a:xfrm>
                        <a:off x="5784900" y="3203826"/>
                        <a:ext cx="550105" cy="400110"/>
                      </a:xfrm>
                      <a:prstGeom prst="rect"/>
                      <a:blipFill>
                        <a:blip xmlns:r="http://schemas.openxmlformats.org/officeDocument/2006/relationships" r:embed="rId9"/>
                        <a:stretch>
                          <a:fillRect b="-16667"/>
                        </a:stretch>
                      </a:blipFill>
                      <a:ln>
                        <a:noFill/>
                      </a:ln>
                      <a:effectLst/>
                    </p:spPr>
                    <p:txBody>
                      <a:bodyPr/>
                      <a:p>
                        <a:r>
                          <a:rPr altLang="en-US" lang="zh-CN">
                            <a:noFill/>
                          </a:rPr>
                          <a:t> </a:t>
                        </a:r>
                      </a:p>
                    </p:txBody>
                  </p:sp>
                  <p:sp>
                    <p:nvSpPr>
                      <p:cNvPr id="1048860" name="矩形 86"/>
                      <p:cNvSpPr>
                        <a:spLocks noChangeAspect="1" noMove="1" noResize="1" noRot="1" noAdjustHandles="1" noEditPoints="1" noChangeArrowheads="1" noChangeShapeType="1" noTextEdit="1"/>
                      </p:cNvSpPr>
                      <p:nvPr/>
                    </p:nvSpPr>
                    <p:spPr>
                      <a:xfrm>
                        <a:off x="2496013" y="1626004"/>
                        <a:ext cx="643253" cy="404983"/>
                      </a:xfrm>
                      <a:prstGeom prst="rect"/>
                      <a:blipFill>
                        <a:blip xmlns:r="http://schemas.openxmlformats.org/officeDocument/2006/relationships" r:embed="rId10"/>
                        <a:stretch>
                          <a:fillRect/>
                        </a:stretch>
                      </a:blipFill>
                    </p:spPr>
                    <p:txBody>
                      <a:bodyPr/>
                      <a:p>
                        <a:r>
                          <a:rPr altLang="en-US" lang="zh-CN">
                            <a:noFill/>
                          </a:rPr>
                          <a:t> </a:t>
                        </a:r>
                      </a:p>
                    </p:txBody>
                  </p:sp>
                  <p:cxnSp>
                    <p:nvCxnSpPr>
                      <p:cNvPr id="3145827" name="直接连接符 87"/>
                      <p:cNvCxnSpPr>
                        <a:cxnSpLocks/>
                      </p:cNvCxnSpPr>
                      <p:nvPr/>
                    </p:nvCxnSpPr>
                    <p:spPr>
                      <a:xfrm>
                        <a:off x="3886504" y="2315875"/>
                        <a:ext cx="1426266"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28" name="直接连接符 88"/>
                      <p:cNvCxnSpPr>
                        <a:cxnSpLocks/>
                      </p:cNvCxnSpPr>
                      <p:nvPr/>
                    </p:nvCxnSpPr>
                    <p:spPr>
                      <a:xfrm>
                        <a:off x="3897959" y="2313968"/>
                        <a:ext cx="0" cy="97849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29" name="直接连接符 89"/>
                      <p:cNvCxnSpPr>
                        <a:cxnSpLocks/>
                      </p:cNvCxnSpPr>
                      <p:nvPr/>
                    </p:nvCxnSpPr>
                    <p:spPr>
                      <a:xfrm>
                        <a:off x="3139266" y="3298052"/>
                        <a:ext cx="747238"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61" name="矩形 90"/>
                      <p:cNvSpPr>
                        <a:spLocks noChangeAspect="1" noMove="1" noResize="1" noRot="1" noAdjustHandles="1" noEditPoints="1" noChangeArrowheads="1" noChangeShapeType="1" noTextEdit="1"/>
                      </p:cNvSpPr>
                      <p:nvPr/>
                    </p:nvSpPr>
                    <p:spPr>
                      <a:xfrm>
                        <a:off x="2449512" y="2108450"/>
                        <a:ext cx="749051" cy="413768"/>
                      </a:xfrm>
                      <a:prstGeom prst="rect"/>
                      <a:blipFill>
                        <a:blip xmlns:r="http://schemas.openxmlformats.org/officeDocument/2006/relationships" r:embed="rId11"/>
                        <a:stretch>
                          <a:fillRect b="-4412"/>
                        </a:stretch>
                      </a:blipFill>
                    </p:spPr>
                    <p:txBody>
                      <a:bodyPr/>
                      <a:p>
                        <a:r>
                          <a:rPr altLang="en-US" lang="zh-CN">
                            <a:noFill/>
                          </a:rPr>
                          <a:t> </a:t>
                        </a:r>
                      </a:p>
                    </p:txBody>
                  </p:sp>
                </p:grpSp>
                <p:sp>
                  <p:nvSpPr>
                    <p:cNvPr id="1048862" name="文本框 82"/>
                    <p:cNvSpPr txBox="1"/>
                    <p:nvPr/>
                  </p:nvSpPr>
                  <p:spPr bwMode="auto">
                    <a:xfrm>
                      <a:off x="2441578" y="1709626"/>
                      <a:ext cx="139303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Pass band</a:t>
                      </a:r>
                      <a:endParaRPr altLang="en-US" dirty="0" sz="2000" kumimoji="1" lang="zh-CN" smtClean="0">
                        <a:latin typeface="Arial" panose="020B0604020202020204" pitchFamily="34" charset="0"/>
                        <a:cs typeface="Arial" panose="020B0604020202020204" pitchFamily="34" charset="0"/>
                      </a:endParaRPr>
                    </a:p>
                  </p:txBody>
                </p:sp>
                <p:sp>
                  <p:nvSpPr>
                    <p:cNvPr id="1048863" name="文本框 83"/>
                    <p:cNvSpPr txBox="1"/>
                    <p:nvPr/>
                  </p:nvSpPr>
                  <p:spPr bwMode="auto">
                    <a:xfrm>
                      <a:off x="1660297" y="1562255"/>
                      <a:ext cx="804677"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Stop band</a:t>
                      </a:r>
                      <a:endParaRPr altLang="en-US" dirty="0" sz="2000" kumimoji="1" lang="zh-CN" smtClean="0">
                        <a:latin typeface="Arial" panose="020B0604020202020204" pitchFamily="34" charset="0"/>
                        <a:cs typeface="Arial" panose="020B0604020202020204" pitchFamily="34" charset="0"/>
                      </a:endParaRPr>
                    </a:p>
                  </p:txBody>
                </p:sp>
              </p:grpSp>
              <p:sp>
                <p:nvSpPr>
                  <p:cNvPr id="1048864" name="Text Box 12"/>
                  <p:cNvSpPr txBox="1">
                    <a:spLocks noChangeAspect="1" noMove="1" noResize="1" noRot="1" noAdjustHandles="1" noEditPoints="1" noChangeArrowheads="1" noChangeShapeType="1" noTextEdit="1"/>
                  </p:cNvSpPr>
                  <p:nvPr/>
                </p:nvSpPr>
                <p:spPr bwMode="auto">
                  <a:xfrm>
                    <a:off x="7288493" y="2777789"/>
                    <a:ext cx="550105" cy="427425"/>
                  </a:xfrm>
                  <a:prstGeom prst="rect"/>
                  <a:blipFill>
                    <a:blip xmlns:r="http://schemas.openxmlformats.org/officeDocument/2006/relationships" r:embed="rId12"/>
                    <a:stretch>
                      <a:fillRect l="-8889" b="-8571"/>
                    </a:stretch>
                  </a:blipFill>
                  <a:ln>
                    <a:noFill/>
                  </a:ln>
                  <a:effectLst/>
                </p:spPr>
                <p:txBody>
                  <a:bodyPr/>
                  <a:p>
                    <a:r>
                      <a:rPr altLang="en-US" lang="zh-CN">
                        <a:noFill/>
                      </a:rPr>
                      <a:t> </a:t>
                    </a:r>
                  </a:p>
                </p:txBody>
              </p:sp>
              <p:sp>
                <p:nvSpPr>
                  <p:cNvPr id="1048865" name="Text Box 12"/>
                  <p:cNvSpPr txBox="1">
                    <a:spLocks noChangeAspect="1" noMove="1" noResize="1" noRot="1" noAdjustHandles="1" noEditPoints="1" noChangeArrowheads="1" noChangeShapeType="1" noTextEdit="1"/>
                  </p:cNvSpPr>
                  <p:nvPr/>
                </p:nvSpPr>
                <p:spPr bwMode="auto">
                  <a:xfrm>
                    <a:off x="5983174" y="2777789"/>
                    <a:ext cx="550105" cy="427425"/>
                  </a:xfrm>
                  <a:prstGeom prst="rect"/>
                  <a:blipFill>
                    <a:blip xmlns:r="http://schemas.openxmlformats.org/officeDocument/2006/relationships" r:embed="rId13"/>
                    <a:stretch>
                      <a:fillRect l="-8889" b="-8571"/>
                    </a:stretch>
                  </a:blipFill>
                  <a:ln>
                    <a:noFill/>
                  </a:ln>
                  <a:effectLst/>
                </p:spPr>
                <p:txBody>
                  <a:bodyPr/>
                  <a:p>
                    <a:r>
                      <a:rPr altLang="en-US" lang="zh-CN">
                        <a:noFill/>
                      </a:rPr>
                      <a:t> </a:t>
                    </a:r>
                  </a:p>
                </p:txBody>
              </p:sp>
            </p:grpSp>
          </p:grpSp>
          <p:cxnSp>
            <p:nvCxnSpPr>
              <p:cNvPr id="3145830" name="直接连接符 97"/>
              <p:cNvCxnSpPr>
                <a:cxnSpLocks/>
              </p:cNvCxnSpPr>
              <p:nvPr/>
            </p:nvCxnSpPr>
            <p:spPr>
              <a:xfrm>
                <a:off x="3547830" y="4996744"/>
                <a:ext cx="0" cy="97849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31" name="直接连接符 98"/>
              <p:cNvCxnSpPr>
                <a:cxnSpLocks/>
              </p:cNvCxnSpPr>
              <p:nvPr/>
            </p:nvCxnSpPr>
            <p:spPr>
              <a:xfrm>
                <a:off x="3547830" y="5975238"/>
                <a:ext cx="530148"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66" name="文本框 100"/>
              <p:cNvSpPr txBox="1"/>
              <p:nvPr/>
            </p:nvSpPr>
            <p:spPr bwMode="auto">
              <a:xfrm>
                <a:off x="3523788" y="5161770"/>
                <a:ext cx="804677"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Stop band</a:t>
                </a:r>
                <a:endParaRPr altLang="en-US" dirty="0" sz="2000" kumimoji="1" lang="zh-CN" smtClean="0">
                  <a:latin typeface="Arial" panose="020B0604020202020204" pitchFamily="34" charset="0"/>
                  <a:cs typeface="Arial" panose="020B0604020202020204" pitchFamily="34" charset="0"/>
                </a:endParaRPr>
              </a:p>
            </p:txBody>
          </p:sp>
        </p:grpSp>
        <p:cxnSp>
          <p:nvCxnSpPr>
            <p:cNvPr id="3145832" name="直接连接符 102"/>
            <p:cNvCxnSpPr>
              <a:cxnSpLocks/>
            </p:cNvCxnSpPr>
            <p:nvPr/>
          </p:nvCxnSpPr>
          <p:spPr>
            <a:xfrm>
              <a:off x="1374326" y="4996744"/>
              <a:ext cx="1618256" cy="0"/>
            </a:xfrm>
            <a:prstGeom prst="line"/>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2" name="组合 1"/>
          <p:cNvGrpSpPr/>
          <p:nvPr/>
        </p:nvGrpSpPr>
        <p:grpSpPr>
          <a:xfrm>
            <a:off x="4800370" y="4049738"/>
            <a:ext cx="3885493" cy="2511399"/>
            <a:chOff x="4800370" y="4049738"/>
            <a:chExt cx="3885493" cy="2511399"/>
          </a:xfrm>
        </p:grpSpPr>
        <p:sp>
          <p:nvSpPr>
            <p:cNvPr id="1048867" name="矩形 130"/>
            <p:cNvSpPr/>
            <p:nvPr/>
          </p:nvSpPr>
          <p:spPr>
            <a:xfrm>
              <a:off x="7654658" y="5185844"/>
              <a:ext cx="735982" cy="965315"/>
            </a:xfrm>
            <a:prstGeom prst="rect"/>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3" name="组合 134"/>
            <p:cNvGrpSpPr/>
            <p:nvPr/>
          </p:nvGrpSpPr>
          <p:grpSpPr>
            <a:xfrm>
              <a:off x="4800370" y="4049738"/>
              <a:ext cx="3885493" cy="2511399"/>
              <a:chOff x="4873106" y="3847115"/>
              <a:chExt cx="3885493" cy="2511399"/>
            </a:xfrm>
          </p:grpSpPr>
          <p:grpSp>
            <p:nvGrpSpPr>
              <p:cNvPr id="184" name="组合 106"/>
              <p:cNvGrpSpPr/>
              <p:nvPr/>
            </p:nvGrpSpPr>
            <p:grpSpPr>
              <a:xfrm>
                <a:off x="4873106" y="3847115"/>
                <a:ext cx="3885493" cy="2511399"/>
                <a:chOff x="684572" y="3885962"/>
                <a:chExt cx="3885493" cy="2511399"/>
              </a:xfrm>
            </p:grpSpPr>
            <p:grpSp>
              <p:nvGrpSpPr>
                <p:cNvPr id="185" name="组合 108"/>
                <p:cNvGrpSpPr/>
                <p:nvPr/>
              </p:nvGrpSpPr>
              <p:grpSpPr>
                <a:xfrm>
                  <a:off x="684572" y="3885962"/>
                  <a:ext cx="3885493" cy="2511399"/>
                  <a:chOff x="4720244" y="715003"/>
                  <a:chExt cx="3885493" cy="2511399"/>
                </a:xfrm>
              </p:grpSpPr>
              <p:sp>
                <p:nvSpPr>
                  <p:cNvPr id="1048868" name="Text Box 12"/>
                  <p:cNvSpPr txBox="1">
                    <a:spLocks noChangeArrowheads="1"/>
                  </p:cNvSpPr>
                  <p:nvPr/>
                </p:nvSpPr>
                <p:spPr bwMode="auto">
                  <a:xfrm>
                    <a:off x="5174865" y="715003"/>
                    <a:ext cx="3189272" cy="802640"/>
                  </a:xfrm>
                  <a:prstGeom prst="rect"/>
                  <a:solidFill>
                    <a:schemeClr val="accent4">
                      <a:lumMod val="20000"/>
                      <a:lumOff val="80000"/>
                    </a:schemeClr>
                  </a:solid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Band elimination filter</a:t>
                    </a:r>
                    <a:endParaRPr altLang="en-US" dirty="0" sz="2000" kumimoji="1" lang="zh-CN">
                      <a:latin typeface="Arial" panose="020B0604020202020204" pitchFamily="34" charset="0"/>
                      <a:cs typeface="Arial" panose="020B0604020202020204" pitchFamily="34" charset="0"/>
                    </a:endParaRPr>
                  </a:p>
                </p:txBody>
              </p:sp>
              <p:grpSp>
                <p:nvGrpSpPr>
                  <p:cNvPr id="186" name="组合 113"/>
                  <p:cNvGrpSpPr/>
                  <p:nvPr/>
                </p:nvGrpSpPr>
                <p:grpSpPr>
                  <a:xfrm>
                    <a:off x="4720244" y="1137821"/>
                    <a:ext cx="3885493" cy="2088581"/>
                    <a:chOff x="4720244" y="1137821"/>
                    <a:chExt cx="3885493" cy="2088581"/>
                  </a:xfrm>
                </p:grpSpPr>
                <p:grpSp>
                  <p:nvGrpSpPr>
                    <p:cNvPr id="187" name="组合 114"/>
                    <p:cNvGrpSpPr/>
                    <p:nvPr/>
                  </p:nvGrpSpPr>
                  <p:grpSpPr>
                    <a:xfrm>
                      <a:off x="4720244" y="1137821"/>
                      <a:ext cx="3885493" cy="1977932"/>
                      <a:chOff x="960466" y="732576"/>
                      <a:chExt cx="3885493" cy="1977932"/>
                    </a:xfrm>
                  </p:grpSpPr>
                  <p:sp>
                    <p:nvSpPr>
                      <p:cNvPr id="1048869" name="矩形 116"/>
                      <p:cNvSpPr/>
                      <p:nvPr/>
                    </p:nvSpPr>
                    <p:spPr>
                      <a:xfrm>
                        <a:off x="1661476" y="1428417"/>
                        <a:ext cx="735982" cy="965315"/>
                      </a:xfrm>
                      <a:prstGeom prst="rect"/>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8" name="组合 117"/>
                      <p:cNvGrpSpPr/>
                      <p:nvPr/>
                    </p:nvGrpSpPr>
                    <p:grpSpPr>
                      <a:xfrm>
                        <a:off x="960466" y="732576"/>
                        <a:ext cx="3885493" cy="1977932"/>
                        <a:chOff x="2449512" y="1626004"/>
                        <a:chExt cx="3885493" cy="1977932"/>
                      </a:xfrm>
                    </p:grpSpPr>
                    <p:grpSp>
                      <p:nvGrpSpPr>
                        <p:cNvPr id="189" name="组合 120"/>
                        <p:cNvGrpSpPr/>
                        <p:nvPr/>
                      </p:nvGrpSpPr>
                      <p:grpSpPr>
                        <a:xfrm>
                          <a:off x="2920637" y="1812317"/>
                          <a:ext cx="3093176" cy="1791619"/>
                          <a:chOff x="65008" y="1742834"/>
                          <a:chExt cx="3093176" cy="1791619"/>
                        </a:xfrm>
                      </p:grpSpPr>
                      <p:cxnSp>
                        <p:nvCxnSpPr>
                          <p:cNvPr id="3145833" name="直接箭头连接符 127"/>
                          <p:cNvCxnSpPr>
                            <a:cxnSpLocks/>
                          </p:cNvCxnSpPr>
                          <p:nvPr/>
                        </p:nvCxnSpPr>
                        <p:spPr>
                          <a:xfrm flipV="1">
                            <a:off x="286870" y="1742834"/>
                            <a:ext cx="0" cy="1485736"/>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34" name="直接箭头连接符 128"/>
                          <p:cNvCxnSpPr>
                            <a:cxnSpLocks/>
                          </p:cNvCxnSpPr>
                          <p:nvPr/>
                        </p:nvCxnSpPr>
                        <p:spPr>
                          <a:xfrm>
                            <a:off x="286870" y="3228569"/>
                            <a:ext cx="287131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70" name="文本框 129"/>
                          <p:cNvSpPr txBox="1"/>
                          <p:nvPr/>
                        </p:nvSpPr>
                        <p:spPr bwMode="auto">
                          <a:xfrm>
                            <a:off x="65008" y="3134343"/>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grpSp>
                    <p:sp>
                      <p:nvSpPr>
                        <p:cNvPr id="1048871" name="Text Box 12"/>
                        <p:cNvSpPr txBox="1">
                          <a:spLocks noChangeAspect="1" noMove="1" noResize="1" noRot="1" noAdjustHandles="1" noEditPoints="1" noChangeArrowheads="1" noChangeShapeType="1" noTextEdit="1"/>
                        </p:cNvSpPr>
                        <p:nvPr/>
                      </p:nvSpPr>
                      <p:spPr bwMode="auto">
                        <a:xfrm>
                          <a:off x="5784900" y="3203826"/>
                          <a:ext cx="550105" cy="400110"/>
                        </a:xfrm>
                        <a:prstGeom prst="rect"/>
                        <a:blipFill>
                          <a:blip xmlns:r="http://schemas.openxmlformats.org/officeDocument/2006/relationships" r:embed="rId14"/>
                          <a:stretch>
                            <a:fillRect b="-18462"/>
                          </a:stretch>
                        </a:blipFill>
                        <a:ln>
                          <a:noFill/>
                        </a:ln>
                        <a:effectLst/>
                      </p:spPr>
                      <p:txBody>
                        <a:bodyPr/>
                        <a:p>
                          <a:r>
                            <a:rPr altLang="en-US" lang="zh-CN">
                              <a:noFill/>
                            </a:rPr>
                            <a:t> </a:t>
                          </a:r>
                        </a:p>
                      </p:txBody>
                    </p:sp>
                    <p:sp>
                      <p:nvSpPr>
                        <p:cNvPr id="1048872" name="矩形 122"/>
                        <p:cNvSpPr>
                          <a:spLocks noChangeAspect="1" noMove="1" noResize="1" noRot="1" noAdjustHandles="1" noEditPoints="1" noChangeArrowheads="1" noChangeShapeType="1" noTextEdit="1"/>
                        </p:cNvSpPr>
                        <p:nvPr/>
                      </p:nvSpPr>
                      <p:spPr>
                        <a:xfrm>
                          <a:off x="2496013" y="1626004"/>
                          <a:ext cx="643253" cy="404983"/>
                        </a:xfrm>
                        <a:prstGeom prst="rect"/>
                        <a:blipFill>
                          <a:blip xmlns:r="http://schemas.openxmlformats.org/officeDocument/2006/relationships" r:embed="rId15"/>
                          <a:stretch>
                            <a:fillRect/>
                          </a:stretch>
                        </a:blipFill>
                      </p:spPr>
                      <p:txBody>
                        <a:bodyPr/>
                        <a:p>
                          <a:r>
                            <a:rPr altLang="en-US" lang="zh-CN">
                              <a:noFill/>
                            </a:rPr>
                            <a:t> </a:t>
                          </a:r>
                        </a:p>
                      </p:txBody>
                    </p:sp>
                    <p:cxnSp>
                      <p:nvCxnSpPr>
                        <p:cNvPr id="3145835" name="直接连接符 123"/>
                        <p:cNvCxnSpPr>
                          <a:cxnSpLocks/>
                        </p:cNvCxnSpPr>
                        <p:nvPr/>
                      </p:nvCxnSpPr>
                      <p:spPr>
                        <a:xfrm>
                          <a:off x="3897957" y="3289642"/>
                          <a:ext cx="1426266"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36" name="直接连接符 124"/>
                        <p:cNvCxnSpPr>
                          <a:cxnSpLocks/>
                        </p:cNvCxnSpPr>
                        <p:nvPr/>
                      </p:nvCxnSpPr>
                      <p:spPr>
                        <a:xfrm>
                          <a:off x="3897959" y="2313968"/>
                          <a:ext cx="0" cy="97849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37" name="直接连接符 125"/>
                        <p:cNvCxnSpPr>
                          <a:cxnSpLocks/>
                        </p:cNvCxnSpPr>
                        <p:nvPr/>
                      </p:nvCxnSpPr>
                      <p:spPr>
                        <a:xfrm>
                          <a:off x="3139266" y="2313968"/>
                          <a:ext cx="747238"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73" name="矩形 126"/>
                        <p:cNvSpPr>
                          <a:spLocks noChangeAspect="1" noMove="1" noResize="1" noRot="1" noAdjustHandles="1" noEditPoints="1" noChangeArrowheads="1" noChangeShapeType="1" noTextEdit="1"/>
                        </p:cNvSpPr>
                        <p:nvPr/>
                      </p:nvSpPr>
                      <p:spPr>
                        <a:xfrm>
                          <a:off x="2449512" y="2108450"/>
                          <a:ext cx="749051" cy="413768"/>
                        </a:xfrm>
                        <a:prstGeom prst="rect"/>
                        <a:blipFill>
                          <a:blip xmlns:r="http://schemas.openxmlformats.org/officeDocument/2006/relationships" r:embed="rId16"/>
                          <a:stretch>
                            <a:fillRect b="-4412"/>
                          </a:stretch>
                        </a:blipFill>
                      </p:spPr>
                      <p:txBody>
                        <a:bodyPr/>
                        <a:p>
                          <a:r>
                            <a:rPr altLang="en-US" lang="zh-CN">
                              <a:noFill/>
                            </a:rPr>
                            <a:t> </a:t>
                          </a:r>
                        </a:p>
                      </p:txBody>
                    </p:sp>
                  </p:grpSp>
                  <p:sp>
                    <p:nvSpPr>
                      <p:cNvPr id="1048874" name="文本框 118"/>
                      <p:cNvSpPr txBox="1"/>
                      <p:nvPr/>
                    </p:nvSpPr>
                    <p:spPr bwMode="auto">
                      <a:xfrm>
                        <a:off x="2441578" y="1709626"/>
                        <a:ext cx="139303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Stop band</a:t>
                        </a:r>
                        <a:endParaRPr altLang="en-US" dirty="0" sz="2000" kumimoji="1" lang="zh-CN" smtClean="0">
                          <a:latin typeface="Arial" panose="020B0604020202020204" pitchFamily="34" charset="0"/>
                          <a:cs typeface="Arial" panose="020B0604020202020204" pitchFamily="34" charset="0"/>
                        </a:endParaRPr>
                      </a:p>
                    </p:txBody>
                  </p:sp>
                  <p:sp>
                    <p:nvSpPr>
                      <p:cNvPr id="1048875" name="文本框 119"/>
                      <p:cNvSpPr txBox="1"/>
                      <p:nvPr/>
                    </p:nvSpPr>
                    <p:spPr bwMode="auto">
                      <a:xfrm>
                        <a:off x="1660297" y="1562255"/>
                        <a:ext cx="804677"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Pass band</a:t>
                        </a:r>
                        <a:endParaRPr altLang="en-US" dirty="0" sz="2000" kumimoji="1" lang="zh-CN" smtClean="0">
                          <a:latin typeface="Arial" panose="020B0604020202020204" pitchFamily="34" charset="0"/>
                          <a:cs typeface="Arial" panose="020B0604020202020204" pitchFamily="34" charset="0"/>
                        </a:endParaRPr>
                      </a:p>
                    </p:txBody>
                  </p:sp>
                </p:grpSp>
                <p:sp>
                  <p:nvSpPr>
                    <p:cNvPr id="1048876" name="Text Box 12"/>
                    <p:cNvSpPr txBox="1">
                      <a:spLocks noChangeAspect="1" noMove="1" noResize="1" noRot="1" noAdjustHandles="1" noEditPoints="1" noChangeArrowheads="1" noChangeShapeType="1" noTextEdit="1"/>
                    </p:cNvSpPr>
                    <p:nvPr/>
                  </p:nvSpPr>
                  <p:spPr bwMode="auto">
                    <a:xfrm>
                      <a:off x="5968908" y="2798977"/>
                      <a:ext cx="550105" cy="427425"/>
                    </a:xfrm>
                    <a:prstGeom prst="rect"/>
                    <a:blipFill>
                      <a:blip xmlns:r="http://schemas.openxmlformats.org/officeDocument/2006/relationships" r:embed="rId17"/>
                      <a:stretch>
                        <a:fillRect l="-7692" b="-8571"/>
                      </a:stretch>
                    </a:blipFill>
                    <a:ln>
                      <a:noFill/>
                    </a:ln>
                    <a:effectLst/>
                  </p:spPr>
                  <p:txBody>
                    <a:bodyPr/>
                    <a:p>
                      <a:r>
                        <a:rPr altLang="en-US" lang="zh-CN">
                          <a:noFill/>
                        </a:rPr>
                        <a:t> </a:t>
                      </a:r>
                    </a:p>
                  </p:txBody>
                </p:sp>
              </p:grpSp>
            </p:grpSp>
            <p:cxnSp>
              <p:nvCxnSpPr>
                <p:cNvPr id="3145838" name="直接连接符 109"/>
                <p:cNvCxnSpPr>
                  <a:cxnSpLocks/>
                </p:cNvCxnSpPr>
                <p:nvPr/>
              </p:nvCxnSpPr>
              <p:spPr>
                <a:xfrm>
                  <a:off x="3547830" y="4996744"/>
                  <a:ext cx="0" cy="97849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839" name="直接连接符 110"/>
                <p:cNvCxnSpPr>
                  <a:cxnSpLocks/>
                </p:cNvCxnSpPr>
                <p:nvPr/>
              </p:nvCxnSpPr>
              <p:spPr>
                <a:xfrm>
                  <a:off x="3538860" y="5005121"/>
                  <a:ext cx="710013"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77" name="文本框 111"/>
                <p:cNvSpPr txBox="1"/>
                <p:nvPr/>
              </p:nvSpPr>
              <p:spPr bwMode="auto">
                <a:xfrm>
                  <a:off x="3523788" y="5161770"/>
                  <a:ext cx="804677" cy="707886"/>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Pass band</a:t>
                  </a:r>
                  <a:endParaRPr altLang="en-US" dirty="0" sz="2000" kumimoji="1" lang="zh-CN" smtClean="0">
                    <a:latin typeface="Arial" panose="020B0604020202020204" pitchFamily="34" charset="0"/>
                    <a:cs typeface="Arial" panose="020B0604020202020204" pitchFamily="34" charset="0"/>
                  </a:endParaRPr>
                </a:p>
              </p:txBody>
            </p:sp>
          </p:grpSp>
          <p:sp>
            <p:nvSpPr>
              <p:cNvPr id="1048878" name="Text Box 12"/>
              <p:cNvSpPr txBox="1">
                <a:spLocks noChangeAspect="1" noMove="1" noResize="1" noRot="1" noAdjustHandles="1" noEditPoints="1" noChangeArrowheads="1" noChangeShapeType="1" noTextEdit="1"/>
              </p:cNvSpPr>
              <p:nvPr/>
            </p:nvSpPr>
            <p:spPr bwMode="auto">
              <a:xfrm>
                <a:off x="7527027" y="5925162"/>
                <a:ext cx="550105" cy="427425"/>
              </a:xfrm>
              <a:prstGeom prst="rect"/>
              <a:blipFill>
                <a:blip xmlns:r="http://schemas.openxmlformats.org/officeDocument/2006/relationships" r:embed="rId18"/>
                <a:stretch>
                  <a:fillRect l="-7778" b="-8571"/>
                </a:stretch>
              </a:blipFill>
              <a:ln>
                <a:noFill/>
              </a:ln>
              <a:effectLst/>
            </p:spPr>
            <p:txBody>
              <a:bodyPr/>
              <a:p>
                <a:r>
                  <a:rPr altLang="en-US" lang="zh-CN">
                    <a:noFill/>
                  </a:rPr>
                  <a:t> </a:t>
                </a:r>
              </a:p>
            </p:txBody>
          </p:sp>
        </p:grpSp>
      </p:grpSp>
      <p:sp>
        <p:nvSpPr>
          <p:cNvPr id="1048879" name="Text Box 12"/>
          <p:cNvSpPr txBox="1">
            <a:spLocks noChangeArrowheads="1"/>
          </p:cNvSpPr>
          <p:nvPr/>
        </p:nvSpPr>
        <p:spPr bwMode="auto">
          <a:xfrm>
            <a:off x="1618083" y="459170"/>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Ideal filters </a:t>
            </a:r>
            <a:r>
              <a:rPr altLang="en-US" b="1" dirty="0" sz="2400" kumimoji="1" lang="zh-CN" smtClean="0">
                <a:latin typeface="Arial" panose="020B0604020202020204" pitchFamily="34" charset="0"/>
                <a:cs typeface="Arial" panose="020B0604020202020204" pitchFamily="34" charset="0"/>
              </a:rPr>
              <a:t>理想滤波器</a:t>
            </a:r>
            <a:endParaRPr altLang="en-US" b="1" dirty="0" sz="20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68"/>
                                        </p:tgtEl>
                                        <p:attrNameLst>
                                          <p:attrName>style.visibility</p:attrName>
                                        </p:attrNameLst>
                                      </p:cBhvr>
                                      <p:to>
                                        <p:strVal val="visible"/>
                                      </p:to>
                                    </p:set>
                                    <p:animEffect transition="in" filter="wipe(down)">
                                      <p:cBhvr>
                                        <p:cTn dur="500" id="7"/>
                                        <p:tgtEl>
                                          <p:spTgt spid="16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75"/>
                                        </p:tgtEl>
                                        <p:attrNameLst>
                                          <p:attrName>style.visibility</p:attrName>
                                        </p:attrNameLst>
                                      </p:cBhvr>
                                      <p:to>
                                        <p:strVal val="visible"/>
                                      </p:to>
                                    </p:set>
                                    <p:animEffect transition="in" filter="wipe(down)">
                                      <p:cBhvr>
                                        <p:cTn dur="500" id="12"/>
                                        <p:tgtEl>
                                          <p:spTgt spid="17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182"/>
                                        </p:tgtEl>
                                        <p:attrNameLst>
                                          <p:attrName>style.visibility</p:attrName>
                                        </p:attrNameLst>
                                      </p:cBhvr>
                                      <p:to>
                                        <p:strVal val="visible"/>
                                      </p:to>
                                    </p:set>
                                    <p:animEffect transition="in" filter="wipe(down)">
                                      <p:cBhvr>
                                        <p:cTn dur="500" id="17"/>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977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77" name="文本框 45"/>
          <p:cNvSpPr txBox="1"/>
          <p:nvPr/>
        </p:nvSpPr>
        <p:spPr bwMode="auto">
          <a:xfrm>
            <a:off x="266272" y="529619"/>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778" name="Text Box 12"/>
          <p:cNvSpPr txBox="1">
            <a:spLocks noChangeArrowheads="1"/>
          </p:cNvSpPr>
          <p:nvPr/>
        </p:nvSpPr>
        <p:spPr bwMode="auto">
          <a:xfrm>
            <a:off x="2743082" y="1091750"/>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endParaRPr altLang="en-US" dirty="0" sz="2000" kumimoji="1" lang="zh-CN">
              <a:latin typeface="Arial" panose="020B0604020202020204" pitchFamily="34" charset="0"/>
              <a:cs typeface="Arial" panose="020B0604020202020204" pitchFamily="34" charset="0"/>
            </a:endParaRPr>
          </a:p>
        </p:txBody>
      </p:sp>
      <p:sp>
        <p:nvSpPr>
          <p:cNvPr id="1049779" name="文本框 68"/>
          <p:cNvSpPr txBox="1">
            <a:spLocks noChangeAspect="1" noMove="1" noResize="1" noRot="1" noAdjustHandles="1" noEditPoints="1" noChangeArrowheads="1" noChangeShapeType="1" noTextEdit="1"/>
          </p:cNvSpPr>
          <p:nvPr/>
        </p:nvSpPr>
        <p:spPr bwMode="auto">
          <a:xfrm>
            <a:off x="266272" y="1651545"/>
            <a:ext cx="6956737" cy="1055930"/>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780" name="文本框 9"/>
          <p:cNvSpPr txBox="1">
            <a:spLocks noChangeAspect="1" noMove="1" noResize="1" noRot="1" noAdjustHandles="1" noEditPoints="1" noChangeArrowheads="1" noChangeShapeType="1" noTextEdit="1"/>
          </p:cNvSpPr>
          <p:nvPr/>
        </p:nvSpPr>
        <p:spPr bwMode="auto">
          <a:xfrm>
            <a:off x="2542858" y="2986670"/>
            <a:ext cx="4188510" cy="762132"/>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781" name="文本框 10"/>
          <p:cNvSpPr txBox="1">
            <a:spLocks noChangeAspect="1" noMove="1" noResize="1" noRot="1" noAdjustHandles="1" noEditPoints="1" noChangeArrowheads="1" noChangeShapeType="1" noTextEdit="1"/>
          </p:cNvSpPr>
          <p:nvPr/>
        </p:nvSpPr>
        <p:spPr bwMode="auto">
          <a:xfrm>
            <a:off x="7051736" y="1753768"/>
            <a:ext cx="2185008" cy="739946"/>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9782" name="左大括号 11"/>
          <p:cNvSpPr/>
          <p:nvPr/>
        </p:nvSpPr>
        <p:spPr>
          <a:xfrm>
            <a:off x="1742285" y="4362211"/>
            <a:ext cx="276161" cy="148056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783" name="文本框 12"/>
          <p:cNvSpPr txBox="1">
            <a:spLocks noChangeAspect="1" noMove="1" noResize="1" noRot="1" noAdjustHandles="1" noEditPoints="1" noChangeArrowheads="1" noChangeShapeType="1" noTextEdit="1"/>
          </p:cNvSpPr>
          <p:nvPr/>
        </p:nvSpPr>
        <p:spPr bwMode="auto">
          <a:xfrm>
            <a:off x="2018446" y="4913886"/>
            <a:ext cx="4035533" cy="842282"/>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784" name="文本框 13"/>
          <p:cNvSpPr txBox="1">
            <a:spLocks noChangeAspect="1" noMove="1" noResize="1" noRot="1" noAdjustHandles="1" noEditPoints="1" noChangeArrowheads="1" noChangeShapeType="1" noTextEdit="1"/>
          </p:cNvSpPr>
          <p:nvPr/>
        </p:nvSpPr>
        <p:spPr bwMode="auto">
          <a:xfrm>
            <a:off x="2018446" y="4362211"/>
            <a:ext cx="3174319" cy="465064"/>
          </a:xfrm>
          <a:prstGeom prst="rect"/>
          <a:blipFill>
            <a:blip xmlns:r="http://schemas.openxmlformats.org/officeDocument/2006/relationships" r:embed="rId5"/>
            <a:stretch>
              <a:fillRect l="-192" b="-9211"/>
            </a:stretch>
          </a:blipFill>
          <a:ln>
            <a:noFill/>
          </a:ln>
          <a:effectLst/>
        </p:spPr>
        <p:txBody>
          <a:bodyPr/>
          <a:p>
            <a:r>
              <a:rPr altLang="en-US" lang="zh-CN">
                <a:noFill/>
              </a:rPr>
              <a:t> </a:t>
            </a:r>
          </a:p>
        </p:txBody>
      </p:sp>
      <p:sp>
        <p:nvSpPr>
          <p:cNvPr id="1049785" name="文本框 14"/>
          <p:cNvSpPr txBox="1"/>
          <p:nvPr/>
        </p:nvSpPr>
        <p:spPr bwMode="auto">
          <a:xfrm>
            <a:off x="6053979" y="4981084"/>
            <a:ext cx="1710648" cy="1005839"/>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Quality factor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品质因子</a:t>
            </a:r>
          </a:p>
        </p:txBody>
      </p:sp>
      <p:sp>
        <p:nvSpPr>
          <p:cNvPr id="1049786" name="文本框 15"/>
          <p:cNvSpPr txBox="1"/>
          <p:nvPr/>
        </p:nvSpPr>
        <p:spPr bwMode="auto">
          <a:xfrm>
            <a:off x="5472625" y="4464908"/>
            <a:ext cx="1710648" cy="400110"/>
          </a:xfrm>
          <a:prstGeom prst="rect"/>
          <a:noFill/>
          <a:ln>
            <a:noFill/>
          </a:ln>
          <a:effectLst/>
        </p:spPr>
        <p:txBody>
          <a:bodyPr rtlCol="0" wrap="square">
            <a:spAutoFit/>
          </a:bodyPr>
          <a:p>
            <a:pPr algn="ctr" eaLnBrk="1" hangingPunct="1">
              <a:spcBef>
                <a:spcPct val="50000"/>
              </a:spcBef>
            </a:pP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特征角频率</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82"/>
                                        </p:tgtEl>
                                        <p:attrNameLst>
                                          <p:attrName>style.visibility</p:attrName>
                                        </p:attrNameLst>
                                      </p:cBhvr>
                                      <p:to>
                                        <p:strVal val="visible"/>
                                      </p:to>
                                    </p:set>
                                    <p:animEffect transition="in" filter="wipe(down)">
                                      <p:cBhvr>
                                        <p:cTn dur="500" id="7"/>
                                        <p:tgtEl>
                                          <p:spTgt spid="104978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783"/>
                                        </p:tgtEl>
                                        <p:attrNameLst>
                                          <p:attrName>style.visibility</p:attrName>
                                        </p:attrNameLst>
                                      </p:cBhvr>
                                      <p:to>
                                        <p:strVal val="visible"/>
                                      </p:to>
                                    </p:set>
                                    <p:animEffect transition="in" filter="wipe(down)">
                                      <p:cBhvr>
                                        <p:cTn dur="500" id="10"/>
                                        <p:tgtEl>
                                          <p:spTgt spid="1049783"/>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784"/>
                                        </p:tgtEl>
                                        <p:attrNameLst>
                                          <p:attrName>style.visibility</p:attrName>
                                        </p:attrNameLst>
                                      </p:cBhvr>
                                      <p:to>
                                        <p:strVal val="visible"/>
                                      </p:to>
                                    </p:set>
                                    <p:animEffect transition="in" filter="wipe(down)">
                                      <p:cBhvr>
                                        <p:cTn dur="500" id="13"/>
                                        <p:tgtEl>
                                          <p:spTgt spid="1049784"/>
                                        </p:tgtEl>
                                      </p:cBhvr>
                                    </p:animEffect>
                                  </p:childTnLst>
                                </p:cTn>
                              </p:par>
                              <p:par>
                                <p:cTn fill="hold" grpId="0" id="14" nodeType="withEffect" presetClass="entr" presetID="22" presetSubtype="4">
                                  <p:stCondLst>
                                    <p:cond delay="0"/>
                                  </p:stCondLst>
                                  <p:childTnLst>
                                    <p:set>
                                      <p:cBhvr>
                                        <p:cTn dur="1" fill="hold" id="15">
                                          <p:stCondLst>
                                            <p:cond delay="0"/>
                                          </p:stCondLst>
                                        </p:cTn>
                                        <p:tgtEl>
                                          <p:spTgt spid="1049785"/>
                                        </p:tgtEl>
                                        <p:attrNameLst>
                                          <p:attrName>style.visibility</p:attrName>
                                        </p:attrNameLst>
                                      </p:cBhvr>
                                      <p:to>
                                        <p:strVal val="visible"/>
                                      </p:to>
                                    </p:set>
                                    <p:animEffect transition="in" filter="wipe(down)">
                                      <p:cBhvr>
                                        <p:cTn dur="500" id="16"/>
                                        <p:tgtEl>
                                          <p:spTgt spid="1049785"/>
                                        </p:tgtEl>
                                      </p:cBhvr>
                                    </p:animEffect>
                                  </p:childTnLst>
                                </p:cTn>
                              </p:par>
                              <p:par>
                                <p:cTn fill="hold" grpId="0" id="17" nodeType="withEffect" presetClass="entr" presetID="22" presetSubtype="4">
                                  <p:stCondLst>
                                    <p:cond delay="0"/>
                                  </p:stCondLst>
                                  <p:childTnLst>
                                    <p:set>
                                      <p:cBhvr>
                                        <p:cTn dur="1" fill="hold" id="18">
                                          <p:stCondLst>
                                            <p:cond delay="0"/>
                                          </p:stCondLst>
                                        </p:cTn>
                                        <p:tgtEl>
                                          <p:spTgt spid="1049786"/>
                                        </p:tgtEl>
                                        <p:attrNameLst>
                                          <p:attrName>style.visibility</p:attrName>
                                        </p:attrNameLst>
                                      </p:cBhvr>
                                      <p:to>
                                        <p:strVal val="visible"/>
                                      </p:to>
                                    </p:set>
                                    <p:animEffect transition="in" filter="wipe(down)">
                                      <p:cBhvr>
                                        <p:cTn dur="500" id="19"/>
                                        <p:tgtEl>
                                          <p:spTgt spid="1049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82" grpId="0" animBg="1"/>
      <p:bldP spid="1049783" grpId="0"/>
      <p:bldP spid="1049784" grpId="0"/>
      <p:bldP spid="1049785" grpId="0"/>
      <p:bldP spid="104978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97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91" name="文本框 45"/>
          <p:cNvSpPr txBox="1"/>
          <p:nvPr/>
        </p:nvSpPr>
        <p:spPr bwMode="auto">
          <a:xfrm>
            <a:off x="266272" y="529619"/>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792" name="文本框 9"/>
          <p:cNvSpPr txBox="1">
            <a:spLocks noChangeAspect="1" noMove="1" noResize="1" noRot="1" noAdjustHandles="1" noEditPoints="1" noChangeArrowheads="1" noChangeShapeType="1" noTextEdit="1"/>
          </p:cNvSpPr>
          <p:nvPr/>
        </p:nvSpPr>
        <p:spPr bwMode="auto">
          <a:xfrm>
            <a:off x="5396414" y="916042"/>
            <a:ext cx="4023189" cy="762132"/>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793" name="Text Box 12"/>
          <p:cNvSpPr txBox="1">
            <a:spLocks noChangeArrowheads="1"/>
          </p:cNvSpPr>
          <p:nvPr/>
        </p:nvSpPr>
        <p:spPr bwMode="auto">
          <a:xfrm>
            <a:off x="642057" y="1340993"/>
            <a:ext cx="817317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Frequency response </a:t>
            </a:r>
            <a:endParaRPr altLang="en-US" dirty="0" sz="2000" kumimoji="1" lang="zh-CN">
              <a:latin typeface="Arial" panose="020B0604020202020204" pitchFamily="34" charset="0"/>
              <a:cs typeface="Arial" panose="020B0604020202020204" pitchFamily="34" charset="0"/>
            </a:endParaRPr>
          </a:p>
        </p:txBody>
      </p:sp>
      <p:sp>
        <p:nvSpPr>
          <p:cNvPr id="1049794" name="文本框 17"/>
          <p:cNvSpPr txBox="1">
            <a:spLocks noChangeAspect="1" noMove="1" noResize="1" noRot="1" noAdjustHandles="1" noEditPoints="1" noChangeArrowheads="1" noChangeShapeType="1" noTextEdit="1"/>
          </p:cNvSpPr>
          <p:nvPr/>
        </p:nvSpPr>
        <p:spPr bwMode="auto">
          <a:xfrm>
            <a:off x="1325049" y="2122931"/>
            <a:ext cx="5238916" cy="1015663"/>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795" name="矩形 18"/>
          <p:cNvSpPr>
            <a:spLocks noChangeAspect="1" noMove="1" noResize="1" noRot="1" noAdjustHandles="1" noEditPoints="1" noChangeArrowheads="1" noChangeShapeType="1" noTextEdit="1"/>
          </p:cNvSpPr>
          <p:nvPr/>
        </p:nvSpPr>
        <p:spPr>
          <a:xfrm>
            <a:off x="6046546" y="2226326"/>
            <a:ext cx="1559145" cy="657616"/>
          </a:xfrm>
          <a:prstGeom prst="rect"/>
          <a:blipFill>
            <a:blip xmlns:r="http://schemas.openxmlformats.org/officeDocument/2006/relationships" r:embed="rId3"/>
            <a:stretch>
              <a:fillRect/>
            </a:stretch>
          </a:blipFill>
        </p:spPr>
        <p:txBody>
          <a:bodyPr/>
          <a:p>
            <a:r>
              <a:rPr altLang="en-US" lang="zh-CN">
                <a:noFill/>
              </a:rPr>
              <a:t> </a:t>
            </a:r>
          </a:p>
        </p:txBody>
      </p:sp>
      <p:sp>
        <p:nvSpPr>
          <p:cNvPr id="1049796" name="矩形 19"/>
          <p:cNvSpPr>
            <a:spLocks noChangeAspect="1" noMove="1" noResize="1" noRot="1" noAdjustHandles="1" noEditPoints="1" noChangeArrowheads="1" noChangeShapeType="1" noTextEdit="1"/>
          </p:cNvSpPr>
          <p:nvPr/>
        </p:nvSpPr>
        <p:spPr>
          <a:xfrm>
            <a:off x="1573626" y="4426313"/>
            <a:ext cx="6310032" cy="1403141"/>
          </a:xfrm>
          <a:prstGeom prst="rect"/>
          <a:blipFill>
            <a:blip xmlns:r="http://schemas.openxmlformats.org/officeDocument/2006/relationships" r:embed="rId4"/>
            <a:stretch>
              <a:fillRect/>
            </a:stretch>
          </a:blipFill>
        </p:spPr>
        <p:txBody>
          <a:bodyPr/>
          <a:p>
            <a:r>
              <a:rPr altLang="en-US" lang="zh-CN">
                <a:noFill/>
              </a:rPr>
              <a:t> </a:t>
            </a:r>
          </a:p>
        </p:txBody>
      </p:sp>
      <p:sp>
        <p:nvSpPr>
          <p:cNvPr id="1049797" name="文本框 20"/>
          <p:cNvSpPr txBox="1"/>
          <p:nvPr/>
        </p:nvSpPr>
        <p:spPr>
          <a:xfrm>
            <a:off x="734411" y="3530648"/>
            <a:ext cx="5096171"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Amplitude </a:t>
            </a:r>
            <a:r>
              <a:rPr altLang="zh-CN" sz="2400" lang="en-US" smtClean="0">
                <a:latin typeface="Arial" panose="020B0604020202020204" pitchFamily="34" charset="0"/>
                <a:cs typeface="Arial" panose="020B0604020202020204" pitchFamily="34" charset="0"/>
              </a:rPr>
              <a:t>frequency characteristic</a:t>
            </a:r>
            <a:endParaRPr altLang="en-US" dirty="0" sz="2400" lang="zh-CN" smtClean="0">
              <a:latin typeface="Arial" panose="020B0604020202020204" pitchFamily="34" charset="0"/>
              <a:cs typeface="Arial" panose="020B0604020202020204" pitchFamily="34" charset="0"/>
            </a:endParaRPr>
          </a:p>
        </p:txBody>
      </p:sp>
      <p:sp>
        <p:nvSpPr>
          <p:cNvPr id="1049798" name="矩形 21"/>
          <p:cNvSpPr>
            <a:spLocks noChangeAspect="1" noMove="1" noResize="1" noRot="1" noAdjustHandles="1" noEditPoints="1" noChangeArrowheads="1" noChangeShapeType="1" noTextEdit="1"/>
          </p:cNvSpPr>
          <p:nvPr/>
        </p:nvSpPr>
        <p:spPr>
          <a:xfrm>
            <a:off x="3944507" y="1388646"/>
            <a:ext cx="962379" cy="400110"/>
          </a:xfrm>
          <a:prstGeom prst="rect"/>
          <a:blipFill>
            <a:blip xmlns:r="http://schemas.openxmlformats.org/officeDocument/2006/relationships" r:embed="rId5"/>
            <a:stretch>
              <a:fillRect b="-13846"/>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94"/>
                                        </p:tgtEl>
                                        <p:attrNameLst>
                                          <p:attrName>style.visibility</p:attrName>
                                        </p:attrNameLst>
                                      </p:cBhvr>
                                      <p:to>
                                        <p:strVal val="visible"/>
                                      </p:to>
                                    </p:set>
                                    <p:animEffect transition="in" filter="wipe(down)">
                                      <p:cBhvr>
                                        <p:cTn dur="500" id="7"/>
                                        <p:tgtEl>
                                          <p:spTgt spid="104979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795"/>
                                        </p:tgtEl>
                                        <p:attrNameLst>
                                          <p:attrName>style.visibility</p:attrName>
                                        </p:attrNameLst>
                                      </p:cBhvr>
                                      <p:to>
                                        <p:strVal val="visible"/>
                                      </p:to>
                                    </p:set>
                                    <p:animEffect transition="in" filter="wipe(down)">
                                      <p:cBhvr>
                                        <p:cTn dur="500" id="10"/>
                                        <p:tgtEl>
                                          <p:spTgt spid="1049795"/>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797"/>
                                        </p:tgtEl>
                                        <p:attrNameLst>
                                          <p:attrName>style.visibility</p:attrName>
                                        </p:attrNameLst>
                                      </p:cBhvr>
                                      <p:to>
                                        <p:strVal val="visible"/>
                                      </p:to>
                                    </p:set>
                                    <p:animEffect transition="in" filter="wipe(down)">
                                      <p:cBhvr>
                                        <p:cTn dur="500" id="15"/>
                                        <p:tgtEl>
                                          <p:spTgt spid="1049797"/>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796"/>
                                        </p:tgtEl>
                                        <p:attrNameLst>
                                          <p:attrName>style.visibility</p:attrName>
                                        </p:attrNameLst>
                                      </p:cBhvr>
                                      <p:to>
                                        <p:strVal val="visible"/>
                                      </p:to>
                                    </p:set>
                                    <p:animEffect transition="in" filter="wipe(down)">
                                      <p:cBhvr>
                                        <p:cTn dur="500" id="18"/>
                                        <p:tgtEl>
                                          <p:spTgt spid="104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94" grpId="0"/>
      <p:bldP spid="1049795" grpId="0"/>
      <p:bldP spid="1049796" grpId="0"/>
      <p:bldP spid="104979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980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03" name="文本框 45"/>
          <p:cNvSpPr txBox="1"/>
          <p:nvPr/>
        </p:nvSpPr>
        <p:spPr bwMode="auto">
          <a:xfrm>
            <a:off x="261044" y="497930"/>
            <a:ext cx="6465096" cy="461665"/>
          </a:xfrm>
          <a:prstGeom prst="rect"/>
          <a:noFill/>
          <a:ln>
            <a:noFill/>
          </a:ln>
          <a:effectLst/>
        </p:spPr>
        <p:txBody>
          <a:bodyPr rtlCol="0" wrap="square">
            <a:spAutoFit/>
          </a:bodyPr>
          <a:p>
            <a:pPr eaLnBrk="1" hangingPunct="1">
              <a:spcBef>
                <a:spcPct val="50000"/>
              </a:spcBef>
            </a:pPr>
            <a:r>
              <a:rPr altLang="zh-CN" b="1" dirty="0" sz="2400" kumimoji="1" lang="en-US" smtClean="0">
                <a:latin typeface="Arial" panose="020B0604020202020204" pitchFamily="34" charset="0"/>
                <a:cs typeface="Arial" panose="020B0604020202020204" pitchFamily="34" charset="0"/>
              </a:rPr>
              <a:t>(2) Second-order 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二</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阶滤波器</a:t>
            </a:r>
          </a:p>
        </p:txBody>
      </p:sp>
      <p:sp>
        <p:nvSpPr>
          <p:cNvPr id="1049804" name="文本框 16"/>
          <p:cNvSpPr txBox="1"/>
          <p:nvPr/>
        </p:nvSpPr>
        <p:spPr>
          <a:xfrm>
            <a:off x="713863" y="1063313"/>
            <a:ext cx="4202321" cy="40011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Amplitude frequency characteristic</a:t>
            </a:r>
            <a:endParaRPr altLang="en-US" dirty="0" sz="2000" lang="zh-CN" smtClean="0">
              <a:latin typeface="Arial" panose="020B0604020202020204" pitchFamily="34" charset="0"/>
              <a:cs typeface="Arial" panose="020B0604020202020204" pitchFamily="34" charset="0"/>
            </a:endParaRPr>
          </a:p>
        </p:txBody>
      </p:sp>
      <p:sp>
        <p:nvSpPr>
          <p:cNvPr id="1049805" name="矩形 63"/>
          <p:cNvSpPr>
            <a:spLocks noChangeAspect="1" noMove="1" noResize="1" noRot="1" noAdjustHandles="1" noEditPoints="1" noChangeArrowheads="1" noChangeShapeType="1" noTextEdit="1"/>
          </p:cNvSpPr>
          <p:nvPr/>
        </p:nvSpPr>
        <p:spPr>
          <a:xfrm>
            <a:off x="5389120" y="450402"/>
            <a:ext cx="3083946" cy="1271951"/>
          </a:xfrm>
          <a:prstGeom prst="rect"/>
          <a:blipFill>
            <a:blip xmlns:r="http://schemas.openxmlformats.org/officeDocument/2006/relationships" r:embed="rId1"/>
            <a:stretch>
              <a:fillRect/>
            </a:stretch>
          </a:blipFill>
        </p:spPr>
        <p:txBody>
          <a:bodyPr/>
          <a:p>
            <a:r>
              <a:rPr altLang="en-US" lang="zh-CN">
                <a:noFill/>
              </a:rPr>
              <a:t> </a:t>
            </a:r>
          </a:p>
        </p:txBody>
      </p:sp>
      <p:grpSp>
        <p:nvGrpSpPr>
          <p:cNvPr id="478" name="组合 22"/>
          <p:cNvGrpSpPr/>
          <p:nvPr/>
        </p:nvGrpSpPr>
        <p:grpSpPr>
          <a:xfrm>
            <a:off x="1708748" y="1567141"/>
            <a:ext cx="5646640" cy="4648882"/>
            <a:chOff x="2058069" y="1407850"/>
            <a:chExt cx="5646640" cy="4648882"/>
          </a:xfrm>
        </p:grpSpPr>
        <p:grpSp>
          <p:nvGrpSpPr>
            <p:cNvPr id="479" name="组合 6"/>
            <p:cNvGrpSpPr/>
            <p:nvPr/>
          </p:nvGrpSpPr>
          <p:grpSpPr>
            <a:xfrm>
              <a:off x="2058069" y="1407850"/>
              <a:ext cx="5646640" cy="4648882"/>
              <a:chOff x="2282208" y="832497"/>
              <a:chExt cx="5646640" cy="4648882"/>
            </a:xfrm>
          </p:grpSpPr>
          <p:grpSp>
            <p:nvGrpSpPr>
              <p:cNvPr id="480" name="组合 37"/>
              <p:cNvGrpSpPr/>
              <p:nvPr/>
            </p:nvGrpSpPr>
            <p:grpSpPr>
              <a:xfrm>
                <a:off x="2282208" y="832497"/>
                <a:ext cx="5646640" cy="4638493"/>
                <a:chOff x="4642084" y="656187"/>
                <a:chExt cx="4472547" cy="3674023"/>
              </a:xfrm>
            </p:grpSpPr>
            <p:cxnSp>
              <p:nvCxnSpPr>
                <p:cNvPr id="3146169" name="直接连接符 38"/>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06" name="矩形 39"/>
                <p:cNvSpPr>
                  <a:spLocks noChangeAspect="1" noMove="1" noResize="1" noRot="1" noAdjustHandles="1" noEditPoints="1" noChangeArrowheads="1" noChangeShapeType="1" noTextEdit="1"/>
                </p:cNvSpPr>
                <p:nvPr/>
              </p:nvSpPr>
              <p:spPr>
                <a:xfrm>
                  <a:off x="4829342" y="2508593"/>
                  <a:ext cx="401398" cy="292538"/>
                </a:xfrm>
                <a:prstGeom prst="rect"/>
                <a:blipFill>
                  <a:blip xmlns:r="http://schemas.openxmlformats.org/officeDocument/2006/relationships" r:embed="rId2"/>
                  <a:stretch>
                    <a:fillRect/>
                  </a:stretch>
                </a:blipFill>
              </p:spPr>
              <p:txBody>
                <a:bodyPr/>
                <a:p>
                  <a:r>
                    <a:rPr altLang="en-US" lang="zh-CN">
                      <a:noFill/>
                    </a:rPr>
                    <a:t> </a:t>
                  </a:r>
                </a:p>
              </p:txBody>
            </p:sp>
            <p:grpSp>
              <p:nvGrpSpPr>
                <p:cNvPr id="481" name="组合 42"/>
                <p:cNvGrpSpPr/>
                <p:nvPr/>
              </p:nvGrpSpPr>
              <p:grpSpPr>
                <a:xfrm>
                  <a:off x="4642084" y="656187"/>
                  <a:ext cx="4472547" cy="3674023"/>
                  <a:chOff x="4221236" y="462307"/>
                  <a:chExt cx="4472547" cy="3674023"/>
                </a:xfrm>
              </p:grpSpPr>
              <p:cxnSp>
                <p:nvCxnSpPr>
                  <p:cNvPr id="3146170" name="直接箭头连接符 51"/>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171" name="直接箭头连接符 52"/>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07" name="矩形 53"/>
                  <p:cNvSpPr>
                    <a:spLocks noChangeAspect="1" noMove="1" noResize="1" noRot="1" noAdjustHandles="1" noEditPoints="1" noChangeArrowheads="1" noChangeShapeType="1" noTextEdit="1"/>
                  </p:cNvSpPr>
                  <p:nvPr/>
                </p:nvSpPr>
                <p:spPr>
                  <a:xfrm>
                    <a:off x="4221236" y="462307"/>
                    <a:ext cx="1300522" cy="606914"/>
                  </a:xfrm>
                  <a:prstGeom prst="rect"/>
                  <a:blipFill>
                    <a:blip xmlns:r="http://schemas.openxmlformats.org/officeDocument/2006/relationships" r:embed="rId3"/>
                    <a:stretch>
                      <a:fillRect/>
                    </a:stretch>
                  </a:blipFill>
                </p:spPr>
                <p:txBody>
                  <a:bodyPr/>
                  <a:p>
                    <a:r>
                      <a:rPr altLang="en-US" lang="zh-CN">
                        <a:noFill/>
                      </a:rPr>
                      <a:t> </a:t>
                    </a:r>
                  </a:p>
                </p:txBody>
              </p:sp>
              <p:sp>
                <p:nvSpPr>
                  <p:cNvPr id="1049808" name="矩形 54"/>
                  <p:cNvSpPr>
                    <a:spLocks noChangeAspect="1" noMove="1" noResize="1" noRot="1" noAdjustHandles="1" noEditPoints="1" noChangeArrowheads="1" noChangeShapeType="1" noTextEdit="1"/>
                  </p:cNvSpPr>
                  <p:nvPr/>
                </p:nvSpPr>
                <p:spPr>
                  <a:xfrm>
                    <a:off x="8101048" y="2462874"/>
                    <a:ext cx="592735" cy="292538"/>
                  </a:xfrm>
                  <a:prstGeom prst="rect"/>
                  <a:blipFill>
                    <a:blip xmlns:r="http://schemas.openxmlformats.org/officeDocument/2006/relationships" r:embed="rId4"/>
                    <a:stretch>
                      <a:fillRect b="-13115"/>
                    </a:stretch>
                  </a:blipFill>
                </p:spPr>
                <p:txBody>
                  <a:bodyPr/>
                  <a:p>
                    <a:r>
                      <a:rPr altLang="en-US" lang="zh-CN">
                        <a:noFill/>
                      </a:rPr>
                      <a:t> </a:t>
                    </a:r>
                  </a:p>
                </p:txBody>
              </p:sp>
            </p:grpSp>
            <p:sp>
              <p:nvSpPr>
                <p:cNvPr id="1049809" name="矩形 46"/>
                <p:cNvSpPr>
                  <a:spLocks noChangeAspect="1" noMove="1" noResize="1" noRot="1" noAdjustHandles="1" noEditPoints="1" noChangeArrowheads="1" noChangeShapeType="1" noTextEdit="1"/>
                </p:cNvSpPr>
                <p:nvPr/>
              </p:nvSpPr>
              <p:spPr>
                <a:xfrm>
                  <a:off x="6255615" y="2605194"/>
                  <a:ext cx="277878" cy="292538"/>
                </a:xfrm>
                <a:prstGeom prst="rect"/>
                <a:blipFill>
                  <a:blip xmlns:r="http://schemas.openxmlformats.org/officeDocument/2006/relationships" r:embed="rId5"/>
                  <a:stretch>
                    <a:fillRect/>
                  </a:stretch>
                </a:blipFill>
              </p:spPr>
              <p:txBody>
                <a:bodyPr/>
                <a:p>
                  <a:r>
                    <a:rPr altLang="en-US" lang="zh-CN">
                      <a:noFill/>
                    </a:rPr>
                    <a:t> </a:t>
                  </a:r>
                </a:p>
              </p:txBody>
            </p:sp>
          </p:grpSp>
          <p:cxnSp>
            <p:nvCxnSpPr>
              <p:cNvPr id="3146172" name="直接连接符 55"/>
              <p:cNvCxnSpPr>
                <a:cxnSpLocks/>
              </p:cNvCxnSpPr>
              <p:nvPr/>
            </p:nvCxnSpPr>
            <p:spPr>
              <a:xfrm>
                <a:off x="2956175" y="3637466"/>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10" name="矩形 56"/>
              <p:cNvSpPr>
                <a:spLocks noChangeAspect="1" noMove="1" noResize="1" noRot="1" noAdjustHandles="1" noEditPoints="1" noChangeArrowheads="1" noChangeShapeType="1" noTextEdit="1"/>
              </p:cNvSpPr>
              <p:nvPr/>
            </p:nvSpPr>
            <p:spPr>
              <a:xfrm>
                <a:off x="2420613" y="3450277"/>
                <a:ext cx="506769" cy="369332"/>
              </a:xfrm>
              <a:prstGeom prst="rect"/>
              <a:blipFill>
                <a:blip xmlns:r="http://schemas.openxmlformats.org/officeDocument/2006/relationships" r:embed="rId6"/>
                <a:stretch>
                  <a:fillRect/>
                </a:stretch>
              </a:blipFill>
            </p:spPr>
            <p:txBody>
              <a:bodyPr/>
              <a:p>
                <a:r>
                  <a:rPr altLang="en-US" lang="zh-CN">
                    <a:noFill/>
                  </a:rPr>
                  <a:t> </a:t>
                </a:r>
              </a:p>
            </p:txBody>
          </p:sp>
          <p:cxnSp>
            <p:nvCxnSpPr>
              <p:cNvPr id="3146173" name="直接连接符 57"/>
              <p:cNvCxnSpPr>
                <a:cxnSpLocks/>
              </p:cNvCxnSpPr>
              <p:nvPr/>
            </p:nvCxnSpPr>
            <p:spPr>
              <a:xfrm>
                <a:off x="4676776" y="1868882"/>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174" name="直接连接符 58"/>
              <p:cNvCxnSpPr>
                <a:cxnSpLocks/>
              </p:cNvCxnSpPr>
              <p:nvPr/>
            </p:nvCxnSpPr>
            <p:spPr>
              <a:xfrm>
                <a:off x="3740114" y="1868882"/>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11" name="矩形 59"/>
              <p:cNvSpPr>
                <a:spLocks noChangeAspect="1" noMove="1" noResize="1" noRot="1" noAdjustHandles="1" noEditPoints="1" noChangeArrowheads="1" noChangeShapeType="1" noTextEdit="1"/>
              </p:cNvSpPr>
              <p:nvPr/>
            </p:nvSpPr>
            <p:spPr>
              <a:xfrm>
                <a:off x="3327755" y="3305798"/>
                <a:ext cx="487634" cy="369332"/>
              </a:xfrm>
              <a:prstGeom prst="rect"/>
              <a:blipFill>
                <a:blip xmlns:r="http://schemas.openxmlformats.org/officeDocument/2006/relationships" r:embed="rId7"/>
                <a:stretch>
                  <a:fillRect t="-10000" r="-10000" b="-26667"/>
                </a:stretch>
              </a:blipFill>
            </p:spPr>
            <p:txBody>
              <a:bodyPr/>
              <a:p>
                <a:r>
                  <a:rPr altLang="en-US" lang="zh-CN">
                    <a:noFill/>
                  </a:rPr>
                  <a:t> </a:t>
                </a:r>
              </a:p>
            </p:txBody>
          </p:sp>
          <p:cxnSp>
            <p:nvCxnSpPr>
              <p:cNvPr id="3146175" name="直接连接符 60"/>
              <p:cNvCxnSpPr>
                <a:cxnSpLocks/>
              </p:cNvCxnSpPr>
              <p:nvPr/>
            </p:nvCxnSpPr>
            <p:spPr>
              <a:xfrm>
                <a:off x="5582613" y="1868882"/>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12" name="矩形 61"/>
              <p:cNvSpPr>
                <a:spLocks noChangeAspect="1" noMove="1" noResize="1" noRot="1" noAdjustHandles="1" noEditPoints="1" noChangeArrowheads="1" noChangeShapeType="1" noTextEdit="1"/>
              </p:cNvSpPr>
              <p:nvPr/>
            </p:nvSpPr>
            <p:spPr>
              <a:xfrm>
                <a:off x="5453818" y="3313590"/>
                <a:ext cx="494046" cy="369332"/>
              </a:xfrm>
              <a:prstGeom prst="rect"/>
              <a:blipFill>
                <a:blip xmlns:r="http://schemas.openxmlformats.org/officeDocument/2006/relationships" r:embed="rId8"/>
                <a:stretch>
                  <a:fillRect/>
                </a:stretch>
              </a:blipFill>
            </p:spPr>
            <p:txBody>
              <a:bodyPr/>
              <a:p>
                <a:r>
                  <a:rPr altLang="en-US" lang="zh-CN">
                    <a:noFill/>
                  </a:rPr>
                  <a:t> </a:t>
                </a:r>
              </a:p>
            </p:txBody>
          </p:sp>
          <p:sp>
            <p:nvSpPr>
              <p:cNvPr id="1049813" name="矩形 62"/>
              <p:cNvSpPr>
                <a:spLocks noChangeAspect="1" noMove="1" noResize="1" noRot="1" noAdjustHandles="1" noEditPoints="1" noChangeArrowheads="1" noChangeShapeType="1" noTextEdit="1"/>
              </p:cNvSpPr>
              <p:nvPr/>
            </p:nvSpPr>
            <p:spPr>
              <a:xfrm>
                <a:off x="4689305" y="4093743"/>
                <a:ext cx="1280145" cy="369332"/>
              </a:xfrm>
              <a:prstGeom prst="rect"/>
              <a:blipFill>
                <a:blip xmlns:r="http://schemas.openxmlformats.org/officeDocument/2006/relationships" r:embed="rId9"/>
                <a:stretch>
                  <a:fillRect l="-952" t="-8197" b="-24590"/>
                </a:stretch>
              </a:blipFill>
            </p:spPr>
            <p:txBody>
              <a:bodyPr/>
              <a:p>
                <a:r>
                  <a:rPr altLang="en-US" lang="zh-CN">
                    <a:noFill/>
                  </a:rPr>
                  <a:t> </a:t>
                </a:r>
              </a:p>
            </p:txBody>
          </p:sp>
        </p:grpSp>
        <p:cxnSp>
          <p:nvCxnSpPr>
            <p:cNvPr id="3146176" name="直接连接符 65"/>
            <p:cNvCxnSpPr>
              <a:cxnSpLocks/>
            </p:cNvCxnSpPr>
            <p:nvPr/>
          </p:nvCxnSpPr>
          <p:spPr>
            <a:xfrm>
              <a:off x="2685135" y="3193965"/>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177" name="直接连接符 68"/>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814" name="矩形 71"/>
          <p:cNvSpPr>
            <a:spLocks noChangeAspect="1" noMove="1" noResize="1" noRot="1" noAdjustHandles="1" noEditPoints="1" noChangeArrowheads="1" noChangeShapeType="1" noTextEdit="1"/>
          </p:cNvSpPr>
          <p:nvPr/>
        </p:nvSpPr>
        <p:spPr>
          <a:xfrm>
            <a:off x="1875946" y="2390675"/>
            <a:ext cx="506769" cy="369332"/>
          </a:xfrm>
          <a:prstGeom prst="rect"/>
          <a:blipFill>
            <a:blip xmlns:r="http://schemas.openxmlformats.org/officeDocument/2006/relationships" r:embed="rId10"/>
            <a:stretch>
              <a:fillRect/>
            </a:stretch>
          </a:blipFill>
        </p:spPr>
        <p:txBody>
          <a:bodyPr/>
          <a:p>
            <a:r>
              <a:rPr altLang="en-US" lang="zh-CN">
                <a:noFill/>
              </a:rPr>
              <a:t> </a:t>
            </a:r>
          </a:p>
        </p:txBody>
      </p:sp>
      <p:sp>
        <p:nvSpPr>
          <p:cNvPr id="1049815" name="矩形 72"/>
          <p:cNvSpPr>
            <a:spLocks noChangeAspect="1" noMove="1" noResize="1" noRot="1" noAdjustHandles="1" noEditPoints="1" noChangeArrowheads="1" noChangeShapeType="1" noTextEdit="1"/>
          </p:cNvSpPr>
          <p:nvPr/>
        </p:nvSpPr>
        <p:spPr>
          <a:xfrm>
            <a:off x="1857308" y="3148249"/>
            <a:ext cx="506769" cy="369332"/>
          </a:xfrm>
          <a:prstGeom prst="rect"/>
          <a:blipFill>
            <a:blip xmlns:r="http://schemas.openxmlformats.org/officeDocument/2006/relationships" r:embed="rId11"/>
            <a:stretch>
              <a:fillRect/>
            </a:stretch>
          </a:blipFill>
        </p:spPr>
        <p:txBody>
          <a:bodyPr/>
          <a:p>
            <a:r>
              <a:rPr altLang="en-US" lang="zh-CN">
                <a:noFill/>
              </a:rPr>
              <a:t> </a:t>
            </a:r>
          </a:p>
        </p:txBody>
      </p:sp>
      <p:sp>
        <p:nvSpPr>
          <p:cNvPr id="1049816" name="任意多边形 4"/>
          <p:cNvSpPr/>
          <p:nvPr/>
        </p:nvSpPr>
        <p:spPr>
          <a:xfrm flipH="1">
            <a:off x="3106766" y="3989347"/>
            <a:ext cx="1921267" cy="1896501"/>
          </a:xfrm>
          <a:custGeom>
            <a:avLst/>
            <a:gdLst>
              <a:gd name="connsiteX0" fmla="*/ 0 w 1921267"/>
              <a:gd name="connsiteY0" fmla="*/ 129346 h 1896501"/>
              <a:gd name="connsiteX1" fmla="*/ 488022 w 1921267"/>
              <a:gd name="connsiteY1" fmla="*/ 98524 h 1896501"/>
              <a:gd name="connsiteX2" fmla="*/ 688368 w 1921267"/>
              <a:gd name="connsiteY2" fmla="*/ 52290 h 1896501"/>
              <a:gd name="connsiteX3" fmla="*/ 827070 w 1921267"/>
              <a:gd name="connsiteY3" fmla="*/ 919 h 1896501"/>
              <a:gd name="connsiteX4" fmla="*/ 904126 w 1921267"/>
              <a:gd name="connsiteY4" fmla="*/ 98524 h 1896501"/>
              <a:gd name="connsiteX5" fmla="*/ 1130157 w 1921267"/>
              <a:gd name="connsiteY5" fmla="*/ 473531 h 1896501"/>
              <a:gd name="connsiteX6" fmla="*/ 1921267 w 1921267"/>
              <a:gd name="connsiteY6" fmla="*/ 1896501 h 18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1267" h="1896501">
                <a:moveTo>
                  <a:pt x="0" y="129346"/>
                </a:moveTo>
                <a:cubicBezTo>
                  <a:pt x="186647" y="120356"/>
                  <a:pt x="373294" y="111367"/>
                  <a:pt x="488022" y="98524"/>
                </a:cubicBezTo>
                <a:cubicBezTo>
                  <a:pt x="602750" y="85681"/>
                  <a:pt x="631860" y="68557"/>
                  <a:pt x="688368" y="52290"/>
                </a:cubicBezTo>
                <a:cubicBezTo>
                  <a:pt x="744876" y="36023"/>
                  <a:pt x="791110" y="-6787"/>
                  <a:pt x="827070" y="919"/>
                </a:cubicBezTo>
                <a:cubicBezTo>
                  <a:pt x="863030" y="8625"/>
                  <a:pt x="853612" y="19755"/>
                  <a:pt x="904126" y="98524"/>
                </a:cubicBezTo>
                <a:cubicBezTo>
                  <a:pt x="954640" y="177293"/>
                  <a:pt x="960634" y="173868"/>
                  <a:pt x="1130157" y="473531"/>
                </a:cubicBezTo>
                <a:cubicBezTo>
                  <a:pt x="1299680" y="773194"/>
                  <a:pt x="1610473" y="1334847"/>
                  <a:pt x="1921267" y="1896501"/>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7" name="矩形 66"/>
          <p:cNvSpPr>
            <a:spLocks noChangeAspect="1" noMove="1" noResize="1" noRot="1" noAdjustHandles="1" noEditPoints="1" noChangeArrowheads="1" noChangeShapeType="1" noTextEdit="1"/>
          </p:cNvSpPr>
          <p:nvPr/>
        </p:nvSpPr>
        <p:spPr>
          <a:xfrm>
            <a:off x="4937220" y="3639675"/>
            <a:ext cx="1040613" cy="369332"/>
          </a:xfrm>
          <a:prstGeom prst="rect"/>
          <a:blipFill>
            <a:blip xmlns:r="http://schemas.openxmlformats.org/officeDocument/2006/relationships" r:embed="rId12"/>
            <a:stretch>
              <a:fillRect b="-9836"/>
            </a:stretch>
          </a:blipFill>
        </p:spPr>
        <p:txBody>
          <a:bodyPr/>
          <a:p>
            <a:r>
              <a:rPr altLang="en-US" lang="zh-CN">
                <a:noFill/>
              </a:rPr>
              <a:t> </a:t>
            </a:r>
          </a:p>
        </p:txBody>
      </p:sp>
      <p:cxnSp>
        <p:nvCxnSpPr>
          <p:cNvPr id="3146178" name="直接连接符 24"/>
          <p:cNvCxnSpPr>
            <a:cxnSpLocks/>
          </p:cNvCxnSpPr>
          <p:nvPr/>
        </p:nvCxnSpPr>
        <p:spPr>
          <a:xfrm flipH="1">
            <a:off x="4394507" y="3853413"/>
            <a:ext cx="747898" cy="172912"/>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18" name="矩形 67"/>
          <p:cNvSpPr>
            <a:spLocks noChangeAspect="1" noMove="1" noResize="1" noRot="1" noAdjustHandles="1" noEditPoints="1" noChangeArrowheads="1" noChangeShapeType="1" noTextEdit="1"/>
          </p:cNvSpPr>
          <p:nvPr/>
        </p:nvSpPr>
        <p:spPr>
          <a:xfrm>
            <a:off x="4961441" y="2993836"/>
            <a:ext cx="1149108" cy="369332"/>
          </a:xfrm>
          <a:prstGeom prst="rect"/>
          <a:blipFill>
            <a:blip xmlns:r="http://schemas.openxmlformats.org/officeDocument/2006/relationships" r:embed="rId13"/>
            <a:stretch>
              <a:fillRect b="-9836"/>
            </a:stretch>
          </a:blipFill>
        </p:spPr>
        <p:txBody>
          <a:bodyPr/>
          <a:p>
            <a:r>
              <a:rPr altLang="en-US" lang="zh-CN">
                <a:noFill/>
              </a:rPr>
              <a:t> </a:t>
            </a:r>
          </a:p>
        </p:txBody>
      </p:sp>
      <p:cxnSp>
        <p:nvCxnSpPr>
          <p:cNvPr id="3146179" name="直接连接符 69"/>
          <p:cNvCxnSpPr>
            <a:cxnSpLocks/>
          </p:cNvCxnSpPr>
          <p:nvPr/>
        </p:nvCxnSpPr>
        <p:spPr>
          <a:xfrm flipH="1">
            <a:off x="4205440" y="3264437"/>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19" name="矩形 70"/>
          <p:cNvSpPr>
            <a:spLocks noChangeAspect="1" noMove="1" noResize="1" noRot="1" noAdjustHandles="1" noEditPoints="1" noChangeArrowheads="1" noChangeShapeType="1" noTextEdit="1"/>
          </p:cNvSpPr>
          <p:nvPr/>
        </p:nvSpPr>
        <p:spPr>
          <a:xfrm>
            <a:off x="4875902" y="2600440"/>
            <a:ext cx="1149108" cy="369332"/>
          </a:xfrm>
          <a:prstGeom prst="rect"/>
          <a:blipFill>
            <a:blip xmlns:r="http://schemas.openxmlformats.org/officeDocument/2006/relationships" r:embed="rId14"/>
            <a:stretch>
              <a:fillRect b="-10000"/>
            </a:stretch>
          </a:blipFill>
        </p:spPr>
        <p:txBody>
          <a:bodyPr/>
          <a:p>
            <a:r>
              <a:rPr altLang="en-US" lang="zh-CN">
                <a:noFill/>
              </a:rPr>
              <a:t> </a:t>
            </a:r>
          </a:p>
        </p:txBody>
      </p:sp>
      <p:cxnSp>
        <p:nvCxnSpPr>
          <p:cNvPr id="3146180" name="直接连接符 73"/>
          <p:cNvCxnSpPr>
            <a:cxnSpLocks/>
          </p:cNvCxnSpPr>
          <p:nvPr/>
        </p:nvCxnSpPr>
        <p:spPr>
          <a:xfrm flipH="1">
            <a:off x="4347019" y="2813764"/>
            <a:ext cx="701755" cy="185790"/>
          </a:xfrm>
          <a:prstGeom prst="line"/>
          <a:ln w="12700">
            <a:prstDash val="dash"/>
          </a:ln>
        </p:spPr>
        <p:style>
          <a:lnRef idx="1">
            <a:schemeClr val="accent1"/>
          </a:lnRef>
          <a:fillRef idx="0">
            <a:schemeClr val="accent1"/>
          </a:fillRef>
          <a:effectRef idx="0">
            <a:schemeClr val="accent1"/>
          </a:effectRef>
          <a:fontRef idx="minor">
            <a:schemeClr val="tx1"/>
          </a:fontRef>
        </p:style>
      </p:cxnSp>
      <p:grpSp>
        <p:nvGrpSpPr>
          <p:cNvPr id="482" name="组合 75"/>
          <p:cNvGrpSpPr/>
          <p:nvPr/>
        </p:nvGrpSpPr>
        <p:grpSpPr>
          <a:xfrm>
            <a:off x="988619" y="5339563"/>
            <a:ext cx="2048147" cy="624840"/>
            <a:chOff x="1641383" y="371955"/>
            <a:chExt cx="2048147" cy="624840"/>
          </a:xfrm>
        </p:grpSpPr>
        <p:sp>
          <p:nvSpPr>
            <p:cNvPr id="1049820" name="文本框 76"/>
            <p:cNvSpPr txBox="1"/>
            <p:nvPr/>
          </p:nvSpPr>
          <p:spPr bwMode="auto">
            <a:xfrm>
              <a:off x="1641383" y="371955"/>
              <a:ext cx="1310255" cy="624840"/>
            </a:xfrm>
            <a:prstGeom prst="rect"/>
            <a:noFill/>
            <a:ln>
              <a:noFill/>
            </a:ln>
            <a:effectLst/>
          </p:spPr>
          <p:txBody>
            <a:bodyPr rtlCol="0" wrap="square">
              <a:spAutoFit/>
            </a:bodyPr>
            <a:p>
              <a:pPr eaLnBrk="1" hangingPunct="1">
                <a:spcBef>
                  <a:spcPct val="50000"/>
                </a:spcBef>
              </a:pPr>
              <a:r>
                <a:rPr altLang="zh-CN" dirty="0" kumimoji="1" lang="en-US" smtClean="0">
                  <a:solidFill>
                    <a:srgbClr val="C00000"/>
                  </a:solidFill>
                  <a:latin typeface="Arial" panose="020B0604020202020204" pitchFamily="34" charset="0"/>
                  <a:cs typeface="Arial" panose="020B0604020202020204" pitchFamily="34" charset="0"/>
                </a:rPr>
                <a:t>-40dB/Dec</a:t>
              </a:r>
              <a:endParaRPr altLang="en-US" dirty="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endParaRPr>
            </a:p>
          </p:txBody>
        </p:sp>
        <p:cxnSp>
          <p:nvCxnSpPr>
            <p:cNvPr id="3146181" name="直接箭头连接符 77"/>
            <p:cNvCxnSpPr>
              <a:cxnSpLocks/>
            </p:cNvCxnSpPr>
            <p:nvPr/>
          </p:nvCxnSpPr>
          <p:spPr>
            <a:xfrm flipH="1" flipV="1">
              <a:off x="2766005" y="759137"/>
              <a:ext cx="923525" cy="1"/>
            </a:xfrm>
            <a:prstGeom prst="straightConnector1"/>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821" name="任意多边形 1"/>
          <p:cNvSpPr/>
          <p:nvPr/>
        </p:nvSpPr>
        <p:spPr>
          <a:xfrm flipH="1">
            <a:off x="3007467" y="4123514"/>
            <a:ext cx="2037198" cy="1990414"/>
          </a:xfrm>
          <a:custGeom>
            <a:avLst/>
            <a:gdLst>
              <a:gd name="connsiteX0" fmla="*/ 0 w 2037198"/>
              <a:gd name="connsiteY0" fmla="*/ 0 h 1990414"/>
              <a:gd name="connsiteX1" fmla="*/ 480592 w 2037198"/>
              <a:gd name="connsiteY1" fmla="*/ 110578 h 1990414"/>
              <a:gd name="connsiteX2" fmla="*/ 1024979 w 2037198"/>
              <a:gd name="connsiteY2" fmla="*/ 506109 h 1990414"/>
              <a:gd name="connsiteX3" fmla="*/ 1765005 w 2037198"/>
              <a:gd name="connsiteY3" fmla="*/ 1539594 h 1990414"/>
              <a:gd name="connsiteX4" fmla="*/ 2037198 w 2037198"/>
              <a:gd name="connsiteY4" fmla="*/ 1990414 h 199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198" h="1990414">
                <a:moveTo>
                  <a:pt x="0" y="0"/>
                </a:moveTo>
                <a:cubicBezTo>
                  <a:pt x="154881" y="13113"/>
                  <a:pt x="309762" y="26227"/>
                  <a:pt x="480592" y="110578"/>
                </a:cubicBezTo>
                <a:cubicBezTo>
                  <a:pt x="651422" y="194929"/>
                  <a:pt x="810910" y="267940"/>
                  <a:pt x="1024979" y="506109"/>
                </a:cubicBezTo>
                <a:cubicBezTo>
                  <a:pt x="1239048" y="744278"/>
                  <a:pt x="1596302" y="1292210"/>
                  <a:pt x="1765005" y="1539594"/>
                </a:cubicBezTo>
                <a:cubicBezTo>
                  <a:pt x="1933708" y="1786978"/>
                  <a:pt x="1985453" y="1888696"/>
                  <a:pt x="2037198" y="1990414"/>
                </a:cubicBezTo>
              </a:path>
            </a:pathLst>
          </a:custGeom>
          <a:noFill/>
          <a:ln w="28575">
            <a:solidFill>
              <a:srgbClr val="979CCD"/>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2" name="矩形 74"/>
          <p:cNvSpPr>
            <a:spLocks noChangeAspect="1" noMove="1" noResize="1" noRot="1" noAdjustHandles="1" noEditPoints="1" noChangeArrowheads="1" noChangeShapeType="1" noTextEdit="1"/>
          </p:cNvSpPr>
          <p:nvPr/>
        </p:nvSpPr>
        <p:spPr>
          <a:xfrm>
            <a:off x="3820200" y="5450352"/>
            <a:ext cx="1040613" cy="369332"/>
          </a:xfrm>
          <a:prstGeom prst="rect"/>
          <a:blipFill>
            <a:blip xmlns:r="http://schemas.openxmlformats.org/officeDocument/2006/relationships" r:embed="rId15"/>
            <a:stretch>
              <a:fillRect l="-1176" t="-8197" b="-24590"/>
            </a:stretch>
          </a:blipFill>
        </p:spPr>
        <p:txBody>
          <a:bodyPr/>
          <a:p>
            <a:r>
              <a:rPr altLang="en-US" lang="zh-CN">
                <a:noFill/>
              </a:rPr>
              <a:t> </a:t>
            </a:r>
          </a:p>
        </p:txBody>
      </p:sp>
      <p:cxnSp>
        <p:nvCxnSpPr>
          <p:cNvPr id="3146182" name="直接连接符 78"/>
          <p:cNvCxnSpPr>
            <a:cxnSpLocks/>
          </p:cNvCxnSpPr>
          <p:nvPr/>
        </p:nvCxnSpPr>
        <p:spPr>
          <a:xfrm flipH="1" flipV="1">
            <a:off x="3651673" y="5240859"/>
            <a:ext cx="344711" cy="27174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23" name="任意多边形 79"/>
          <p:cNvSpPr/>
          <p:nvPr/>
        </p:nvSpPr>
        <p:spPr>
          <a:xfrm>
            <a:off x="3106766" y="4130142"/>
            <a:ext cx="1736956" cy="1764630"/>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4" name="任意多边形 11"/>
          <p:cNvSpPr/>
          <p:nvPr/>
        </p:nvSpPr>
        <p:spPr>
          <a:xfrm flipH="1">
            <a:off x="2904933" y="2614729"/>
            <a:ext cx="2203443" cy="3611410"/>
          </a:xfrm>
          <a:custGeom>
            <a:avLst/>
            <a:gdLst>
              <a:gd name="connsiteX0" fmla="*/ 2106202 w 2106202"/>
              <a:gd name="connsiteY0" fmla="*/ 3611410 h 3611410"/>
              <a:gd name="connsiteX1" fmla="*/ 1844211 w 2106202"/>
              <a:gd name="connsiteY1" fmla="*/ 3041194 h 3611410"/>
              <a:gd name="connsiteX2" fmla="*/ 1530849 w 2106202"/>
              <a:gd name="connsiteY2" fmla="*/ 2039464 h 3611410"/>
              <a:gd name="connsiteX3" fmla="*/ 1186665 w 2106202"/>
              <a:gd name="connsiteY3" fmla="*/ 667864 h 3611410"/>
              <a:gd name="connsiteX4" fmla="*/ 965770 w 2106202"/>
              <a:gd name="connsiteY4" fmla="*/ 44 h 3611410"/>
              <a:gd name="connsiteX5" fmla="*/ 724328 w 2106202"/>
              <a:gd name="connsiteY5" fmla="*/ 637041 h 3611410"/>
              <a:gd name="connsiteX6" fmla="*/ 431514 w 2106202"/>
              <a:gd name="connsiteY6" fmla="*/ 1217531 h 3611410"/>
              <a:gd name="connsiteX7" fmla="*/ 0 w 2106202"/>
              <a:gd name="connsiteY7" fmla="*/ 1515482 h 361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6202" h="3611410">
                <a:moveTo>
                  <a:pt x="2106202" y="3611410"/>
                </a:moveTo>
                <a:cubicBezTo>
                  <a:pt x="2023152" y="3457297"/>
                  <a:pt x="1940103" y="3303185"/>
                  <a:pt x="1844211" y="3041194"/>
                </a:cubicBezTo>
                <a:cubicBezTo>
                  <a:pt x="1748319" y="2779203"/>
                  <a:pt x="1640440" y="2435019"/>
                  <a:pt x="1530849" y="2039464"/>
                </a:cubicBezTo>
                <a:cubicBezTo>
                  <a:pt x="1421258" y="1643909"/>
                  <a:pt x="1280845" y="1007767"/>
                  <a:pt x="1186665" y="667864"/>
                </a:cubicBezTo>
                <a:cubicBezTo>
                  <a:pt x="1092485" y="327961"/>
                  <a:pt x="1042826" y="5181"/>
                  <a:pt x="965770" y="44"/>
                </a:cubicBezTo>
                <a:cubicBezTo>
                  <a:pt x="888714" y="-5093"/>
                  <a:pt x="813371" y="434126"/>
                  <a:pt x="724328" y="637041"/>
                </a:cubicBezTo>
                <a:cubicBezTo>
                  <a:pt x="635285" y="839956"/>
                  <a:pt x="552235" y="1071124"/>
                  <a:pt x="431514" y="1217531"/>
                </a:cubicBezTo>
                <a:cubicBezTo>
                  <a:pt x="310793" y="1363938"/>
                  <a:pt x="155396" y="1439710"/>
                  <a:pt x="0" y="1515482"/>
                </a:cubicBezTo>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5" name="任意多边形 12"/>
          <p:cNvSpPr/>
          <p:nvPr/>
        </p:nvSpPr>
        <p:spPr>
          <a:xfrm flipH="1">
            <a:off x="2922024" y="3371607"/>
            <a:ext cx="2148720" cy="2861157"/>
          </a:xfrm>
          <a:custGeom>
            <a:avLst/>
            <a:gdLst>
              <a:gd name="connsiteX0" fmla="*/ 2101442 w 2101442"/>
              <a:gd name="connsiteY0" fmla="*/ 2861157 h 2861157"/>
              <a:gd name="connsiteX1" fmla="*/ 1778466 w 2101442"/>
              <a:gd name="connsiteY1" fmla="*/ 2202621 h 2861157"/>
              <a:gd name="connsiteX2" fmla="*/ 1237376 w 2101442"/>
              <a:gd name="connsiteY2" fmla="*/ 784881 h 2861157"/>
              <a:gd name="connsiteX3" fmla="*/ 1065401 w 2101442"/>
              <a:gd name="connsiteY3" fmla="*/ 235403 h 2861157"/>
              <a:gd name="connsiteX4" fmla="*/ 939567 w 2101442"/>
              <a:gd name="connsiteY4" fmla="*/ 511 h 2861157"/>
              <a:gd name="connsiteX5" fmla="*/ 738231 w 2101442"/>
              <a:gd name="connsiteY5" fmla="*/ 289931 h 2861157"/>
              <a:gd name="connsiteX6" fmla="*/ 486561 w 2101442"/>
              <a:gd name="connsiteY6" fmla="*/ 566768 h 2861157"/>
              <a:gd name="connsiteX7" fmla="*/ 0 w 2101442"/>
              <a:gd name="connsiteY7" fmla="*/ 751326 h 28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442" h="2861157">
                <a:moveTo>
                  <a:pt x="2101442" y="2861157"/>
                </a:moveTo>
                <a:cubicBezTo>
                  <a:pt x="2011959" y="2704912"/>
                  <a:pt x="1922477" y="2548667"/>
                  <a:pt x="1778466" y="2202621"/>
                </a:cubicBezTo>
                <a:cubicBezTo>
                  <a:pt x="1634455" y="1856575"/>
                  <a:pt x="1356220" y="1112751"/>
                  <a:pt x="1237376" y="784881"/>
                </a:cubicBezTo>
                <a:cubicBezTo>
                  <a:pt x="1118532" y="457011"/>
                  <a:pt x="1115036" y="366131"/>
                  <a:pt x="1065401" y="235403"/>
                </a:cubicBezTo>
                <a:cubicBezTo>
                  <a:pt x="1015766" y="104675"/>
                  <a:pt x="994095" y="-8577"/>
                  <a:pt x="939567" y="511"/>
                </a:cubicBezTo>
                <a:cubicBezTo>
                  <a:pt x="885039" y="9599"/>
                  <a:pt x="813732" y="195555"/>
                  <a:pt x="738231" y="289931"/>
                </a:cubicBezTo>
                <a:cubicBezTo>
                  <a:pt x="662730" y="384307"/>
                  <a:pt x="609599" y="489869"/>
                  <a:pt x="486561" y="566768"/>
                </a:cubicBezTo>
                <a:cubicBezTo>
                  <a:pt x="363522" y="643667"/>
                  <a:pt x="181761" y="697496"/>
                  <a:pt x="0" y="751326"/>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83" name="直接连接符 81"/>
          <p:cNvCxnSpPr>
            <a:cxnSpLocks/>
          </p:cNvCxnSpPr>
          <p:nvPr/>
        </p:nvCxnSpPr>
        <p:spPr>
          <a:xfrm flipH="1">
            <a:off x="4839232" y="4113240"/>
            <a:ext cx="1853075" cy="1252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84" name="直接连接符 82"/>
          <p:cNvCxnSpPr>
            <a:cxnSpLocks/>
          </p:cNvCxnSpPr>
          <p:nvPr/>
        </p:nvCxnSpPr>
        <p:spPr>
          <a:xfrm flipH="1" flipV="1">
            <a:off x="3829884" y="4693223"/>
            <a:ext cx="344711" cy="27174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826" name="矩形 47"/>
          <p:cNvSpPr>
            <a:spLocks noChangeAspect="1" noMove="1" noResize="1" noRot="1" noAdjustHandles="1" noEditPoints="1" noChangeArrowheads="1" noChangeShapeType="1" noTextEdit="1"/>
          </p:cNvSpPr>
          <p:nvPr/>
        </p:nvSpPr>
        <p:spPr>
          <a:xfrm>
            <a:off x="6095411" y="1586330"/>
            <a:ext cx="2435825" cy="691408"/>
          </a:xfrm>
          <a:prstGeom prst="rect"/>
          <a:blipFill>
            <a:blip xmlns:r="http://schemas.openxmlformats.org/officeDocument/2006/relationships" r:embed="rId1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16"/>
                                        </p:tgtEl>
                                        <p:attrNameLst>
                                          <p:attrName>style.visibility</p:attrName>
                                        </p:attrNameLst>
                                      </p:cBhvr>
                                      <p:to>
                                        <p:strVal val="visible"/>
                                      </p:to>
                                    </p:set>
                                    <p:animEffect transition="in" filter="wipe(down)">
                                      <p:cBhvr>
                                        <p:cTn dur="500" id="7"/>
                                        <p:tgtEl>
                                          <p:spTgt spid="104981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17"/>
                                        </p:tgtEl>
                                        <p:attrNameLst>
                                          <p:attrName>style.visibility</p:attrName>
                                        </p:attrNameLst>
                                      </p:cBhvr>
                                      <p:to>
                                        <p:strVal val="visible"/>
                                      </p:to>
                                    </p:set>
                                    <p:animEffect transition="in" filter="wipe(down)">
                                      <p:cBhvr>
                                        <p:cTn dur="500" id="12"/>
                                        <p:tgtEl>
                                          <p:spTgt spid="1049817"/>
                                        </p:tgtEl>
                                      </p:cBhvr>
                                    </p:animEffect>
                                  </p:childTnLst>
                                </p:cTn>
                              </p:par>
                              <p:par>
                                <p:cTn fill="hold" id="13" nodeType="withEffect" presetClass="entr" presetID="22" presetSubtype="4">
                                  <p:stCondLst>
                                    <p:cond delay="0"/>
                                  </p:stCondLst>
                                  <p:childTnLst>
                                    <p:set>
                                      <p:cBhvr>
                                        <p:cTn dur="1" fill="hold" id="14">
                                          <p:stCondLst>
                                            <p:cond delay="0"/>
                                          </p:stCondLst>
                                        </p:cTn>
                                        <p:tgtEl>
                                          <p:spTgt spid="3146178"/>
                                        </p:tgtEl>
                                        <p:attrNameLst>
                                          <p:attrName>style.visibility</p:attrName>
                                        </p:attrNameLst>
                                      </p:cBhvr>
                                      <p:to>
                                        <p:strVal val="visible"/>
                                      </p:to>
                                    </p:set>
                                    <p:animEffect transition="in" filter="wipe(down)">
                                      <p:cBhvr>
                                        <p:cTn dur="500" id="15"/>
                                        <p:tgtEl>
                                          <p:spTgt spid="3146178"/>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825"/>
                                        </p:tgtEl>
                                        <p:attrNameLst>
                                          <p:attrName>style.visibility</p:attrName>
                                        </p:attrNameLst>
                                      </p:cBhvr>
                                      <p:to>
                                        <p:strVal val="visible"/>
                                      </p:to>
                                    </p:set>
                                    <p:animEffect transition="in" filter="wipe(down)">
                                      <p:cBhvr>
                                        <p:cTn dur="500" id="20"/>
                                        <p:tgtEl>
                                          <p:spTgt spid="1049825"/>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818"/>
                                        </p:tgtEl>
                                        <p:attrNameLst>
                                          <p:attrName>style.visibility</p:attrName>
                                        </p:attrNameLst>
                                      </p:cBhvr>
                                      <p:to>
                                        <p:strVal val="visible"/>
                                      </p:to>
                                    </p:set>
                                    <p:animEffect transition="in" filter="wipe(down)">
                                      <p:cBhvr>
                                        <p:cTn dur="500" id="25"/>
                                        <p:tgtEl>
                                          <p:spTgt spid="1049818"/>
                                        </p:tgtEl>
                                      </p:cBhvr>
                                    </p:animEffect>
                                  </p:childTnLst>
                                </p:cTn>
                              </p:par>
                              <p:par>
                                <p:cTn fill="hold" id="26" nodeType="withEffect" presetClass="entr" presetID="22" presetSubtype="4">
                                  <p:stCondLst>
                                    <p:cond delay="0"/>
                                  </p:stCondLst>
                                  <p:childTnLst>
                                    <p:set>
                                      <p:cBhvr>
                                        <p:cTn dur="1" fill="hold" id="27">
                                          <p:stCondLst>
                                            <p:cond delay="0"/>
                                          </p:stCondLst>
                                        </p:cTn>
                                        <p:tgtEl>
                                          <p:spTgt spid="3146179"/>
                                        </p:tgtEl>
                                        <p:attrNameLst>
                                          <p:attrName>style.visibility</p:attrName>
                                        </p:attrNameLst>
                                      </p:cBhvr>
                                      <p:to>
                                        <p:strVal val="visible"/>
                                      </p:to>
                                    </p:set>
                                    <p:animEffect transition="in" filter="wipe(down)">
                                      <p:cBhvr>
                                        <p:cTn dur="500" id="28"/>
                                        <p:tgtEl>
                                          <p:spTgt spid="3146179"/>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824"/>
                                        </p:tgtEl>
                                        <p:attrNameLst>
                                          <p:attrName>style.visibility</p:attrName>
                                        </p:attrNameLst>
                                      </p:cBhvr>
                                      <p:to>
                                        <p:strVal val="visible"/>
                                      </p:to>
                                    </p:set>
                                    <p:animEffect transition="in" filter="wipe(down)">
                                      <p:cBhvr>
                                        <p:cTn dur="500" id="33"/>
                                        <p:tgtEl>
                                          <p:spTgt spid="1049824"/>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819"/>
                                        </p:tgtEl>
                                        <p:attrNameLst>
                                          <p:attrName>style.visibility</p:attrName>
                                        </p:attrNameLst>
                                      </p:cBhvr>
                                      <p:to>
                                        <p:strVal val="visible"/>
                                      </p:to>
                                    </p:set>
                                    <p:animEffect transition="in" filter="wipe(down)">
                                      <p:cBhvr>
                                        <p:cTn dur="500" id="38"/>
                                        <p:tgtEl>
                                          <p:spTgt spid="1049819"/>
                                        </p:tgtEl>
                                      </p:cBhvr>
                                    </p:animEffect>
                                  </p:childTnLst>
                                </p:cTn>
                              </p:par>
                              <p:par>
                                <p:cTn fill="hold" id="39" nodeType="withEffect" presetClass="entr" presetID="22" presetSubtype="4">
                                  <p:stCondLst>
                                    <p:cond delay="0"/>
                                  </p:stCondLst>
                                  <p:childTnLst>
                                    <p:set>
                                      <p:cBhvr>
                                        <p:cTn dur="1" fill="hold" id="40">
                                          <p:stCondLst>
                                            <p:cond delay="0"/>
                                          </p:stCondLst>
                                        </p:cTn>
                                        <p:tgtEl>
                                          <p:spTgt spid="3146180"/>
                                        </p:tgtEl>
                                        <p:attrNameLst>
                                          <p:attrName>style.visibility</p:attrName>
                                        </p:attrNameLst>
                                      </p:cBhvr>
                                      <p:to>
                                        <p:strVal val="visible"/>
                                      </p:to>
                                    </p:set>
                                    <p:animEffect transition="in" filter="wipe(down)">
                                      <p:cBhvr>
                                        <p:cTn dur="500" id="41"/>
                                        <p:tgtEl>
                                          <p:spTgt spid="3146180"/>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4">
                                  <p:stCondLst>
                                    <p:cond delay="0"/>
                                  </p:stCondLst>
                                  <p:childTnLst>
                                    <p:set>
                                      <p:cBhvr>
                                        <p:cTn dur="1" fill="hold" id="45">
                                          <p:stCondLst>
                                            <p:cond delay="0"/>
                                          </p:stCondLst>
                                        </p:cTn>
                                        <p:tgtEl>
                                          <p:spTgt spid="1049821"/>
                                        </p:tgtEl>
                                        <p:attrNameLst>
                                          <p:attrName>style.visibility</p:attrName>
                                        </p:attrNameLst>
                                      </p:cBhvr>
                                      <p:to>
                                        <p:strVal val="visible"/>
                                      </p:to>
                                    </p:set>
                                    <p:animEffect transition="in" filter="wipe(down)">
                                      <p:cBhvr>
                                        <p:cTn dur="500" id="46"/>
                                        <p:tgtEl>
                                          <p:spTgt spid="1049821"/>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4">
                                  <p:stCondLst>
                                    <p:cond delay="0"/>
                                  </p:stCondLst>
                                  <p:childTnLst>
                                    <p:set>
                                      <p:cBhvr>
                                        <p:cTn dur="1" fill="hold" id="50">
                                          <p:stCondLst>
                                            <p:cond delay="0"/>
                                          </p:stCondLst>
                                        </p:cTn>
                                        <p:tgtEl>
                                          <p:spTgt spid="1049822"/>
                                        </p:tgtEl>
                                        <p:attrNameLst>
                                          <p:attrName>style.visibility</p:attrName>
                                        </p:attrNameLst>
                                      </p:cBhvr>
                                      <p:to>
                                        <p:strVal val="visible"/>
                                      </p:to>
                                    </p:set>
                                    <p:animEffect transition="in" filter="wipe(down)">
                                      <p:cBhvr>
                                        <p:cTn dur="500" id="51"/>
                                        <p:tgtEl>
                                          <p:spTgt spid="1049822"/>
                                        </p:tgtEl>
                                      </p:cBhvr>
                                    </p:animEffect>
                                  </p:childTnLst>
                                </p:cTn>
                              </p:par>
                              <p:par>
                                <p:cTn fill="hold" id="52" nodeType="withEffect" presetClass="entr" presetID="22" presetSubtype="4">
                                  <p:stCondLst>
                                    <p:cond delay="0"/>
                                  </p:stCondLst>
                                  <p:childTnLst>
                                    <p:set>
                                      <p:cBhvr>
                                        <p:cTn dur="1" fill="hold" id="53">
                                          <p:stCondLst>
                                            <p:cond delay="0"/>
                                          </p:stCondLst>
                                        </p:cTn>
                                        <p:tgtEl>
                                          <p:spTgt spid="3146182"/>
                                        </p:tgtEl>
                                        <p:attrNameLst>
                                          <p:attrName>style.visibility</p:attrName>
                                        </p:attrNameLst>
                                      </p:cBhvr>
                                      <p:to>
                                        <p:strVal val="visible"/>
                                      </p:to>
                                    </p:set>
                                    <p:animEffect transition="in" filter="wipe(down)">
                                      <p:cBhvr>
                                        <p:cTn dur="500" id="54"/>
                                        <p:tgtEl>
                                          <p:spTgt spid="3146182"/>
                                        </p:tgtEl>
                                      </p:cBhvr>
                                    </p:animEffec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22" presetSubtype="4">
                                  <p:stCondLst>
                                    <p:cond delay="0"/>
                                  </p:stCondLst>
                                  <p:childTnLst>
                                    <p:set>
                                      <p:cBhvr>
                                        <p:cTn dur="1" fill="hold" id="58">
                                          <p:stCondLst>
                                            <p:cond delay="0"/>
                                          </p:stCondLst>
                                        </p:cTn>
                                        <p:tgtEl>
                                          <p:spTgt spid="482"/>
                                        </p:tgtEl>
                                        <p:attrNameLst>
                                          <p:attrName>style.visibility</p:attrName>
                                        </p:attrNameLst>
                                      </p:cBhvr>
                                      <p:to>
                                        <p:strVal val="visible"/>
                                      </p:to>
                                    </p:set>
                                    <p:animEffect transition="in" filter="wipe(down)">
                                      <p:cBhvr>
                                        <p:cTn dur="500" id="59"/>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16" grpId="0" animBg="1"/>
      <p:bldP spid="1049817" grpId="0"/>
      <p:bldP spid="1049818" grpId="0"/>
      <p:bldP spid="1049819" grpId="0"/>
      <p:bldP spid="1049821" grpId="0" animBg="1"/>
      <p:bldP spid="1049822" grpId="0"/>
      <p:bldP spid="1049824" grpId="0" animBg="1"/>
      <p:bldP spid="10498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983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31" name="矩形 8"/>
          <p:cNvSpPr/>
          <p:nvPr/>
        </p:nvSpPr>
        <p:spPr>
          <a:xfrm>
            <a:off x="484559" y="344147"/>
            <a:ext cx="8046029" cy="461665"/>
          </a:xfrm>
          <a:prstGeom prst="rect"/>
        </p:spPr>
        <p:txBody>
          <a:bodyPr wrap="square">
            <a:spAutoFit/>
          </a:bodyPr>
          <a:p>
            <a:pPr algn="ctr">
              <a:spcBef>
                <a:spcPct val="50000"/>
              </a:spcBef>
            </a:pP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8.3 </a:t>
            </a:r>
            <a:r>
              <a:rPr altLang="zh-CN" b="1" dirty="0" sz="2400" kumimoji="1" lang="en-US" smtClean="0">
                <a:latin typeface="Arial" panose="020B0604020202020204" pitchFamily="34" charset="0"/>
                <a:cs typeface="Arial" panose="020B0604020202020204" pitchFamily="34" charset="0"/>
              </a:rPr>
              <a:t>Band </a:t>
            </a:r>
            <a:r>
              <a:rPr altLang="zh-CN" b="1" dirty="0" sz="2400" kumimoji="1" lang="en-US">
                <a:latin typeface="Arial" panose="020B0604020202020204" pitchFamily="34" charset="0"/>
                <a:cs typeface="Arial" panose="020B0604020202020204" pitchFamily="34" charset="0"/>
              </a:rPr>
              <a:t>pass active </a:t>
            </a:r>
            <a:r>
              <a:rPr altLang="zh-CN" b="1" dirty="0" sz="2400" kumimoji="1" lang="en-US" smtClean="0">
                <a:latin typeface="Arial" panose="020B0604020202020204" pitchFamily="34" charset="0"/>
                <a:cs typeface="Arial" panose="020B0604020202020204" pitchFamily="34" charset="0"/>
              </a:rPr>
              <a:t>filters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带</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通有源滤波</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器</a:t>
            </a:r>
          </a:p>
        </p:txBody>
      </p:sp>
      <p:sp>
        <p:nvSpPr>
          <p:cNvPr id="1049832"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86" name="组合 9"/>
          <p:cNvGrpSpPr/>
          <p:nvPr/>
        </p:nvGrpSpPr>
        <p:grpSpPr>
          <a:xfrm>
            <a:off x="756105" y="2166348"/>
            <a:ext cx="7145386" cy="830143"/>
            <a:chOff x="1067832" y="1922161"/>
            <a:chExt cx="7145386" cy="830143"/>
          </a:xfrm>
        </p:grpSpPr>
        <p:grpSp>
          <p:nvGrpSpPr>
            <p:cNvPr id="487" name="组合 8"/>
            <p:cNvGrpSpPr/>
            <p:nvPr/>
          </p:nvGrpSpPr>
          <p:grpSpPr>
            <a:xfrm>
              <a:off x="1093810" y="1993768"/>
              <a:ext cx="7102883" cy="758536"/>
              <a:chOff x="927555" y="2180804"/>
              <a:chExt cx="7102883" cy="758536"/>
            </a:xfrm>
          </p:grpSpPr>
          <p:cxnSp>
            <p:nvCxnSpPr>
              <p:cNvPr id="3146185" name="直接箭头连接符 4"/>
              <p:cNvCxnSpPr>
                <a:cxnSpLocks/>
              </p:cNvCxnSpPr>
              <p:nvPr/>
            </p:nvCxnSpPr>
            <p:spPr>
              <a:xfrm>
                <a:off x="927555" y="2560072"/>
                <a:ext cx="786944"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833" name="矩形 6"/>
              <p:cNvSpPr/>
              <p:nvPr/>
            </p:nvSpPr>
            <p:spPr>
              <a:xfrm>
                <a:off x="1714499" y="2180804"/>
                <a:ext cx="2239242" cy="758536"/>
              </a:xfrm>
              <a:prstGeom prst="rect"/>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solidFill>
                      <a:schemeClr val="tx1"/>
                    </a:solidFill>
                    <a:latin typeface="Arial" panose="020B0604020202020204" pitchFamily="34" charset="0"/>
                    <a:cs typeface="Arial" panose="020B0604020202020204" pitchFamily="34" charset="0"/>
                  </a:rPr>
                  <a:t> </a:t>
                </a:r>
                <a:r>
                  <a:rPr altLang="zh-CN" dirty="0" sz="2400" lang="en-US" smtClean="0">
                    <a:solidFill>
                      <a:schemeClr val="tx1"/>
                    </a:solidFill>
                    <a:latin typeface="Arial" panose="020B0604020202020204" pitchFamily="34" charset="0"/>
                    <a:cs typeface="Arial" panose="020B0604020202020204" pitchFamily="34" charset="0"/>
                  </a:rPr>
                  <a:t>Low pass filter</a:t>
                </a:r>
                <a:endParaRPr altLang="en-US" dirty="0" sz="2400" lang="zh-CN">
                  <a:solidFill>
                    <a:schemeClr val="tx1"/>
                  </a:solidFill>
                  <a:latin typeface="Arial" panose="020B0604020202020204" pitchFamily="34" charset="0"/>
                  <a:cs typeface="Arial" panose="020B0604020202020204" pitchFamily="34" charset="0"/>
                </a:endParaRPr>
              </a:p>
            </p:txBody>
          </p:sp>
          <p:cxnSp>
            <p:nvCxnSpPr>
              <p:cNvPr id="3146186" name="直接箭头连接符 127"/>
              <p:cNvCxnSpPr>
                <a:cxnSpLocks/>
              </p:cNvCxnSpPr>
              <p:nvPr/>
            </p:nvCxnSpPr>
            <p:spPr>
              <a:xfrm>
                <a:off x="3953741" y="2560072"/>
                <a:ext cx="86937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834" name="矩形 128"/>
              <p:cNvSpPr/>
              <p:nvPr/>
            </p:nvSpPr>
            <p:spPr>
              <a:xfrm>
                <a:off x="4823112" y="2180804"/>
                <a:ext cx="2351809" cy="758536"/>
              </a:xfrm>
              <a:prstGeom prst="rect"/>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solidFill>
                      <a:schemeClr val="tx1"/>
                    </a:solidFill>
                    <a:latin typeface="Arial" panose="020B0604020202020204" pitchFamily="34" charset="0"/>
                    <a:cs typeface="Arial" panose="020B0604020202020204" pitchFamily="34" charset="0"/>
                  </a:rPr>
                  <a:t> </a:t>
                </a:r>
                <a:r>
                  <a:rPr altLang="zh-CN" dirty="0" sz="2400" lang="en-US" smtClean="0">
                    <a:solidFill>
                      <a:schemeClr val="tx1"/>
                    </a:solidFill>
                    <a:latin typeface="Arial" panose="020B0604020202020204" pitchFamily="34" charset="0"/>
                    <a:cs typeface="Arial" panose="020B0604020202020204" pitchFamily="34" charset="0"/>
                  </a:rPr>
                  <a:t>High pass filter</a:t>
                </a:r>
                <a:endParaRPr altLang="en-US" dirty="0" sz="2400" lang="zh-CN">
                  <a:solidFill>
                    <a:schemeClr val="tx1"/>
                  </a:solidFill>
                  <a:latin typeface="Arial" panose="020B0604020202020204" pitchFamily="34" charset="0"/>
                  <a:cs typeface="Arial" panose="020B0604020202020204" pitchFamily="34" charset="0"/>
                </a:endParaRPr>
              </a:p>
            </p:txBody>
          </p:sp>
          <p:cxnSp>
            <p:nvCxnSpPr>
              <p:cNvPr id="3146187" name="直接箭头连接符 172"/>
              <p:cNvCxnSpPr>
                <a:cxnSpLocks/>
              </p:cNvCxnSpPr>
              <p:nvPr/>
            </p:nvCxnSpPr>
            <p:spPr>
              <a:xfrm>
                <a:off x="7161066" y="2544931"/>
                <a:ext cx="86937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049835" name="文本框 178"/>
            <p:cNvSpPr txBox="1">
              <a:spLocks noChangeAspect="1" noMove="1" noResize="1" noRot="1" noAdjustHandles="1" noEditPoints="1" noChangeArrowheads="1" noChangeShapeType="1" noTextEdit="1"/>
            </p:cNvSpPr>
            <p:nvPr/>
          </p:nvSpPr>
          <p:spPr>
            <a:xfrm>
              <a:off x="1067832" y="1922161"/>
              <a:ext cx="346633" cy="380873"/>
            </a:xfrm>
            <a:prstGeom prst="rect"/>
            <a:blipFill>
              <a:blip xmlns:r="http://schemas.openxmlformats.org/officeDocument/2006/relationships" r:embed="rId1"/>
              <a:stretch>
                <a:fillRect l="-19298" t="-15873" r="-15789" b="-14286"/>
              </a:stretch>
            </a:blipFill>
          </p:spPr>
          <p:txBody>
            <a:bodyPr/>
            <a:p>
              <a:r>
                <a:rPr altLang="en-US" lang="zh-CN">
                  <a:noFill/>
                </a:rPr>
                <a:t> </a:t>
              </a:r>
            </a:p>
          </p:txBody>
        </p:sp>
        <p:sp>
          <p:nvSpPr>
            <p:cNvPr id="1049836" name="文本框 179"/>
            <p:cNvSpPr txBox="1">
              <a:spLocks noChangeAspect="1" noMove="1" noResize="1" noRot="1" noAdjustHandles="1" noEditPoints="1" noChangeArrowheads="1" noChangeShapeType="1" noTextEdit="1"/>
            </p:cNvSpPr>
            <p:nvPr/>
          </p:nvSpPr>
          <p:spPr>
            <a:xfrm>
              <a:off x="4383728" y="1922161"/>
              <a:ext cx="538994" cy="380873"/>
            </a:xfrm>
            <a:prstGeom prst="rect"/>
            <a:blipFill>
              <a:blip xmlns:r="http://schemas.openxmlformats.org/officeDocument/2006/relationships" r:embed="rId2"/>
              <a:stretch>
                <a:fillRect l="-13636" t="-15873" r="-4545" b="-12698"/>
              </a:stretch>
            </a:blipFill>
          </p:spPr>
          <p:txBody>
            <a:bodyPr/>
            <a:p>
              <a:r>
                <a:rPr altLang="en-US" lang="zh-CN">
                  <a:noFill/>
                </a:rPr>
                <a:t> </a:t>
              </a:r>
            </a:p>
          </p:txBody>
        </p:sp>
        <p:sp>
          <p:nvSpPr>
            <p:cNvPr id="1049837" name="文本框 180"/>
            <p:cNvSpPr txBox="1">
              <a:spLocks noChangeAspect="1" noMove="1" noResize="1" noRot="1" noAdjustHandles="1" noEditPoints="1" noChangeArrowheads="1" noChangeShapeType="1" noTextEdit="1"/>
            </p:cNvSpPr>
            <p:nvPr/>
          </p:nvSpPr>
          <p:spPr>
            <a:xfrm>
              <a:off x="7804067" y="1922161"/>
              <a:ext cx="409151" cy="380873"/>
            </a:xfrm>
            <a:prstGeom prst="rect"/>
            <a:blipFill>
              <a:blip xmlns:r="http://schemas.openxmlformats.org/officeDocument/2006/relationships" r:embed="rId3"/>
              <a:stretch>
                <a:fillRect l="-16418" t="-15873" r="-2985" b="-9524"/>
              </a:stretch>
            </a:blipFill>
          </p:spPr>
          <p:txBody>
            <a:bodyPr/>
            <a:p>
              <a:r>
                <a:rPr altLang="en-US" lang="zh-CN">
                  <a:noFill/>
                </a:rPr>
                <a:t> </a:t>
              </a:r>
            </a:p>
          </p:txBody>
        </p:sp>
      </p:grpSp>
      <p:grpSp>
        <p:nvGrpSpPr>
          <p:cNvPr id="488" name="组合 13"/>
          <p:cNvGrpSpPr/>
          <p:nvPr/>
        </p:nvGrpSpPr>
        <p:grpSpPr>
          <a:xfrm>
            <a:off x="3474643" y="3578116"/>
            <a:ext cx="1999766" cy="1339486"/>
            <a:chOff x="2568826" y="2586738"/>
            <a:chExt cx="4116072" cy="2757033"/>
          </a:xfrm>
        </p:grpSpPr>
        <p:cxnSp>
          <p:nvCxnSpPr>
            <p:cNvPr id="3146188" name="直接箭头连接符 204"/>
            <p:cNvCxnSpPr>
              <a:cxnSpLocks/>
            </p:cNvCxnSpPr>
            <p:nvPr/>
          </p:nvCxnSpPr>
          <p:spPr>
            <a:xfrm flipV="1">
              <a:off x="2574972" y="2586738"/>
              <a:ext cx="0" cy="2757033"/>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189" name="直接箭头连接符 205"/>
            <p:cNvCxnSpPr>
              <a:cxnSpLocks/>
            </p:cNvCxnSpPr>
            <p:nvPr/>
          </p:nvCxnSpPr>
          <p:spPr>
            <a:xfrm>
              <a:off x="2568826" y="5343771"/>
              <a:ext cx="4116072"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38" name="任意多边形 206"/>
            <p:cNvSpPr/>
            <p:nvPr/>
          </p:nvSpPr>
          <p:spPr>
            <a:xfrm flipH="1">
              <a:off x="4421901" y="3290584"/>
              <a:ext cx="1736955" cy="1764631"/>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0" name="直接连接符 207"/>
            <p:cNvCxnSpPr>
              <a:cxnSpLocks/>
            </p:cNvCxnSpPr>
            <p:nvPr/>
          </p:nvCxnSpPr>
          <p:spPr>
            <a:xfrm flipH="1">
              <a:off x="2568826" y="3290584"/>
              <a:ext cx="1853075" cy="1252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9" name="组合 17"/>
          <p:cNvGrpSpPr/>
          <p:nvPr/>
        </p:nvGrpSpPr>
        <p:grpSpPr>
          <a:xfrm>
            <a:off x="6185293" y="3574461"/>
            <a:ext cx="1999766" cy="1339486"/>
            <a:chOff x="6171274" y="3459728"/>
            <a:chExt cx="1999766" cy="1339486"/>
          </a:xfrm>
        </p:grpSpPr>
        <p:grpSp>
          <p:nvGrpSpPr>
            <p:cNvPr id="490" name="组合 208"/>
            <p:cNvGrpSpPr/>
            <p:nvPr/>
          </p:nvGrpSpPr>
          <p:grpSpPr>
            <a:xfrm>
              <a:off x="6171274" y="3459728"/>
              <a:ext cx="1999766" cy="1339486"/>
              <a:chOff x="2568826" y="2586738"/>
              <a:chExt cx="4116072" cy="2757033"/>
            </a:xfrm>
          </p:grpSpPr>
          <p:cxnSp>
            <p:nvCxnSpPr>
              <p:cNvPr id="3146191" name="直接箭头连接符 209"/>
              <p:cNvCxnSpPr>
                <a:cxnSpLocks/>
              </p:cNvCxnSpPr>
              <p:nvPr/>
            </p:nvCxnSpPr>
            <p:spPr>
              <a:xfrm flipV="1">
                <a:off x="2574972" y="2586738"/>
                <a:ext cx="0" cy="2757033"/>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192" name="直接箭头连接符 210"/>
              <p:cNvCxnSpPr>
                <a:cxnSpLocks/>
              </p:cNvCxnSpPr>
              <p:nvPr/>
            </p:nvCxnSpPr>
            <p:spPr>
              <a:xfrm>
                <a:off x="2568826" y="5343771"/>
                <a:ext cx="4116072"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839" name="任意多边形 211"/>
              <p:cNvSpPr/>
              <p:nvPr/>
            </p:nvSpPr>
            <p:spPr>
              <a:xfrm flipH="1">
                <a:off x="4745116" y="3315358"/>
                <a:ext cx="1353869" cy="1764631"/>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93" name="直接连接符 212"/>
              <p:cNvCxnSpPr>
                <a:cxnSpLocks/>
              </p:cNvCxnSpPr>
              <p:nvPr/>
            </p:nvCxnSpPr>
            <p:spPr>
              <a:xfrm flipH="1">
                <a:off x="4038170" y="3315358"/>
                <a:ext cx="70694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40" name="任意多边形 213"/>
            <p:cNvSpPr/>
            <p:nvPr/>
          </p:nvSpPr>
          <p:spPr>
            <a:xfrm>
              <a:off x="6270591" y="3813723"/>
              <a:ext cx="614553" cy="857334"/>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41" name="下箭头 20"/>
          <p:cNvSpPr/>
          <p:nvPr/>
        </p:nvSpPr>
        <p:spPr>
          <a:xfrm>
            <a:off x="4072001" y="3335482"/>
            <a:ext cx="302946" cy="38966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2" name="下箭头 214"/>
          <p:cNvSpPr/>
          <p:nvPr/>
        </p:nvSpPr>
        <p:spPr>
          <a:xfrm>
            <a:off x="7420040" y="3363880"/>
            <a:ext cx="302946" cy="38966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498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94" name="组合 91"/>
          <p:cNvGrpSpPr/>
          <p:nvPr/>
        </p:nvGrpSpPr>
        <p:grpSpPr>
          <a:xfrm>
            <a:off x="266272" y="2074797"/>
            <a:ext cx="4256160" cy="2838343"/>
            <a:chOff x="4734645" y="614266"/>
            <a:chExt cx="4256160" cy="2838343"/>
          </a:xfrm>
        </p:grpSpPr>
        <p:sp>
          <p:nvSpPr>
            <p:cNvPr id="1049847" name="文本框 100"/>
            <p:cNvSpPr txBox="1">
              <a:spLocks noChangeAspect="1" noMove="1" noResize="1" noRot="1" noAdjustHandles="1" noEditPoints="1" noChangeArrowheads="1" noChangeShapeType="1" noTextEdit="1"/>
            </p:cNvSpPr>
            <p:nvPr/>
          </p:nvSpPr>
          <p:spPr>
            <a:xfrm>
              <a:off x="8314081" y="1933394"/>
              <a:ext cx="676724" cy="307777"/>
            </a:xfrm>
            <a:prstGeom prst="rect"/>
            <a:blipFill>
              <a:blip xmlns:r="http://schemas.openxmlformats.org/officeDocument/2006/relationships" r:embed="rId1"/>
              <a:stretch>
                <a:fillRect l="-9009" t="-4000" r="-13514" b="-36000"/>
              </a:stretch>
            </a:blipFill>
          </p:spPr>
          <p:txBody>
            <a:bodyPr/>
            <a:p>
              <a:r>
                <a:rPr altLang="en-US" lang="zh-CN">
                  <a:noFill/>
                </a:rPr>
                <a:t> </a:t>
              </a:r>
            </a:p>
          </p:txBody>
        </p:sp>
        <p:grpSp>
          <p:nvGrpSpPr>
            <p:cNvPr id="495" name="组合 101"/>
            <p:cNvGrpSpPr/>
            <p:nvPr/>
          </p:nvGrpSpPr>
          <p:grpSpPr>
            <a:xfrm>
              <a:off x="4734645" y="614266"/>
              <a:ext cx="4054200" cy="2838343"/>
              <a:chOff x="4734645" y="614266"/>
              <a:chExt cx="4054200" cy="2838343"/>
            </a:xfrm>
          </p:grpSpPr>
          <p:grpSp>
            <p:nvGrpSpPr>
              <p:cNvPr id="496" name="组合 107"/>
              <p:cNvGrpSpPr/>
              <p:nvPr/>
            </p:nvGrpSpPr>
            <p:grpSpPr>
              <a:xfrm>
                <a:off x="5004491" y="614266"/>
                <a:ext cx="3784354" cy="2838343"/>
                <a:chOff x="5112369" y="2904911"/>
                <a:chExt cx="3784354" cy="2838343"/>
              </a:xfrm>
            </p:grpSpPr>
            <p:grpSp>
              <p:nvGrpSpPr>
                <p:cNvPr id="497" name="组合 111"/>
                <p:cNvGrpSpPr/>
                <p:nvPr/>
              </p:nvGrpSpPr>
              <p:grpSpPr>
                <a:xfrm>
                  <a:off x="5112369" y="2904911"/>
                  <a:ext cx="3784354" cy="2838343"/>
                  <a:chOff x="5261073" y="4516725"/>
                  <a:chExt cx="3784354" cy="2838343"/>
                </a:xfrm>
              </p:grpSpPr>
              <p:grpSp>
                <p:nvGrpSpPr>
                  <p:cNvPr id="498" name="组合 121"/>
                  <p:cNvGrpSpPr/>
                  <p:nvPr/>
                </p:nvGrpSpPr>
                <p:grpSpPr>
                  <a:xfrm>
                    <a:off x="5261073" y="4516725"/>
                    <a:ext cx="3784354" cy="2838343"/>
                    <a:chOff x="4720313" y="2830340"/>
                    <a:chExt cx="3784354" cy="2838343"/>
                  </a:xfrm>
                </p:grpSpPr>
                <p:grpSp>
                  <p:nvGrpSpPr>
                    <p:cNvPr id="499" name="组合 123"/>
                    <p:cNvGrpSpPr/>
                    <p:nvPr/>
                  </p:nvGrpSpPr>
                  <p:grpSpPr>
                    <a:xfrm>
                      <a:off x="4720313" y="2830340"/>
                      <a:ext cx="3784354" cy="2838343"/>
                      <a:chOff x="4581795" y="2068066"/>
                      <a:chExt cx="3784354" cy="2838343"/>
                    </a:xfrm>
                  </p:grpSpPr>
                  <p:grpSp>
                    <p:nvGrpSpPr>
                      <p:cNvPr id="500" name="组合 129"/>
                      <p:cNvGrpSpPr/>
                      <p:nvPr/>
                    </p:nvGrpSpPr>
                    <p:grpSpPr>
                      <a:xfrm>
                        <a:off x="4581795" y="2515128"/>
                        <a:ext cx="3784354" cy="2391281"/>
                        <a:chOff x="4563719" y="2253714"/>
                        <a:chExt cx="3784354" cy="2391281"/>
                      </a:xfrm>
                    </p:grpSpPr>
                    <p:grpSp>
                      <p:nvGrpSpPr>
                        <p:cNvPr id="501" name="组合 144"/>
                        <p:cNvGrpSpPr/>
                        <p:nvPr/>
                      </p:nvGrpSpPr>
                      <p:grpSpPr>
                        <a:xfrm>
                          <a:off x="4563719" y="2253714"/>
                          <a:ext cx="3784354" cy="2391281"/>
                          <a:chOff x="4856533" y="2202343"/>
                          <a:chExt cx="3784354" cy="2391281"/>
                        </a:xfrm>
                      </p:grpSpPr>
                      <p:grpSp>
                        <p:nvGrpSpPr>
                          <p:cNvPr id="502" name="组合 146"/>
                          <p:cNvGrpSpPr/>
                          <p:nvPr/>
                        </p:nvGrpSpPr>
                        <p:grpSpPr>
                          <a:xfrm>
                            <a:off x="5760247" y="2202343"/>
                            <a:ext cx="2880640" cy="2391281"/>
                            <a:chOff x="5543054" y="1484887"/>
                            <a:chExt cx="2880640" cy="2391281"/>
                          </a:xfrm>
                        </p:grpSpPr>
                        <p:grpSp>
                          <p:nvGrpSpPr>
                            <p:cNvPr id="503" name="组合 151"/>
                            <p:cNvGrpSpPr/>
                            <p:nvPr/>
                          </p:nvGrpSpPr>
                          <p:grpSpPr>
                            <a:xfrm>
                              <a:off x="5543054" y="1484887"/>
                              <a:ext cx="2880640" cy="2391281"/>
                              <a:chOff x="1750006" y="1427854"/>
                              <a:chExt cx="2880640" cy="2391281"/>
                            </a:xfrm>
                          </p:grpSpPr>
                          <p:grpSp>
                            <p:nvGrpSpPr>
                              <p:cNvPr id="504" name="组合 153"/>
                              <p:cNvGrpSpPr/>
                              <p:nvPr/>
                            </p:nvGrpSpPr>
                            <p:grpSpPr>
                              <a:xfrm>
                                <a:off x="1750006" y="1947315"/>
                                <a:ext cx="1086750" cy="1445442"/>
                                <a:chOff x="2692299" y="3716251"/>
                                <a:chExt cx="1086750" cy="1445442"/>
                              </a:xfrm>
                            </p:grpSpPr>
                            <p:cxnSp>
                              <p:nvCxnSpPr>
                                <p:cNvPr id="3146194" name="直接连接符 160"/>
                                <p:cNvCxnSpPr>
                                  <a:cxnSpLocks/>
                                </p:cNvCxnSpPr>
                                <p:nvPr/>
                              </p:nvCxnSpPr>
                              <p:spPr>
                                <a:xfrm flipH="1">
                                  <a:off x="3424346" y="516169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5" name="直接连接符 161"/>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6" name="直接连接符 162"/>
                                <p:cNvCxnSpPr>
                                  <a:cxnSpLocks/>
                                </p:cNvCxnSpPr>
                                <p:nvPr/>
                              </p:nvCxnSpPr>
                              <p:spPr>
                                <a:xfrm flipH="1">
                                  <a:off x="3235674" y="4284288"/>
                                  <a:ext cx="53930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4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84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85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5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5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197" name="直接连接符 159"/>
                              <p:cNvCxnSpPr>
                                <a:cxnSpLocks/>
                              </p:cNvCxnSpPr>
                              <p:nvPr/>
                            </p:nvCxnSpPr>
                            <p:spPr>
                              <a:xfrm>
                                <a:off x="4090216" y="1427854"/>
                                <a:ext cx="0" cy="239128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53" name="文本框 152"/>
                            <p:cNvSpPr txBox="1">
                              <a:spLocks noChangeAspect="1" noMove="1" noResize="1" noRot="1" noAdjustHandles="1" noEditPoints="1" noChangeArrowheads="1" noChangeShapeType="1" noTextEdit="1"/>
                            </p:cNvSpPr>
                            <p:nvPr/>
                          </p:nvSpPr>
                          <p:spPr bwMode="auto">
                            <a:xfrm>
                              <a:off x="6488188" y="2880256"/>
                              <a:ext cx="349326" cy="307777"/>
                            </a:xfrm>
                            <a:prstGeom prst="rect"/>
                            <a:blipFill>
                              <a:blip xmlns:r="http://schemas.openxmlformats.org/officeDocument/2006/relationships" r:embed="rId4"/>
                              <a:stretch>
                                <a:fillRect l="-13793" r="-5172" b="-20000"/>
                              </a:stretch>
                            </a:blipFill>
                            <a:ln>
                              <a:noFill/>
                            </a:ln>
                            <a:effectLst/>
                          </p:spPr>
                          <p:txBody>
                            <a:bodyPr/>
                            <a:p>
                              <a:r>
                                <a:rPr altLang="en-US" lang="zh-CN">
                                  <a:noFill/>
                                </a:rPr>
                                <a:t> </a:t>
                              </a:r>
                            </a:p>
                          </p:txBody>
                        </p:sp>
                      </p:grpSp>
                      <p:cxnSp>
                        <p:nvCxnSpPr>
                          <p:cNvPr id="3146198" name="直接连接符 147"/>
                          <p:cNvCxnSpPr>
                            <a:cxnSpLocks/>
                          </p:cNvCxnSpPr>
                          <p:nvPr/>
                        </p:nvCxnSpPr>
                        <p:spPr>
                          <a:xfrm rot="5400000" flipH="1">
                            <a:off x="5297134" y="330014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99" name="直接连接符 148"/>
                          <p:cNvCxnSpPr>
                            <a:cxnSpLocks/>
                          </p:cNvCxnSpPr>
                          <p:nvPr/>
                        </p:nvCxnSpPr>
                        <p:spPr>
                          <a:xfrm>
                            <a:off x="6618131" y="3289841"/>
                            <a:ext cx="0" cy="8774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54" name="矩形 149"/>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5" name="Oval 3165"/>
                          <p:cNvSpPr>
                            <a:spLocks noChangeArrowheads="1"/>
                          </p:cNvSpPr>
                          <p:nvPr/>
                        </p:nvSpPr>
                        <p:spPr bwMode="auto">
                          <a:xfrm>
                            <a:off x="4856533" y="321662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856"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200" name="直接连接符 130"/>
                      <p:cNvCxnSpPr>
                        <a:cxnSpLocks/>
                      </p:cNvCxnSpPr>
                      <p:nvPr/>
                    </p:nvCxnSpPr>
                    <p:spPr>
                      <a:xfrm rot="5400000" flipH="1">
                        <a:off x="5139200" y="3611736"/>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1" name="直接连接符 131"/>
                      <p:cNvCxnSpPr>
                        <a:cxnSpLocks/>
                      </p:cNvCxnSpPr>
                      <p:nvPr/>
                    </p:nvCxnSpPr>
                    <p:spPr>
                      <a:xfrm flipH="1">
                        <a:off x="5607550" y="4901076"/>
                        <a:ext cx="22166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2" name="直接连接符 133"/>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57" name="矩形 142"/>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8" name="文本框 143"/>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5"/>
                        <a:stretch>
                          <a:fillRect l="-18000" r="-8000" b="-21569"/>
                        </a:stretch>
                      </a:blipFill>
                      <a:ln>
                        <a:noFill/>
                      </a:ln>
                      <a:effectLst/>
                    </p:spPr>
                    <p:txBody>
                      <a:bodyPr/>
                      <a:p>
                        <a:r>
                          <a:rPr altLang="en-US" lang="zh-CN">
                            <a:noFill/>
                          </a:rPr>
                          <a:t> </a:t>
                        </a:r>
                      </a:p>
                    </p:txBody>
                  </p:sp>
                </p:grpSp>
                <p:cxnSp>
                  <p:nvCxnSpPr>
                    <p:cNvPr id="3146203" name="直接连接符 124"/>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4" name="直接连接符 125"/>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5" name="直接连接符 126"/>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59" name="文本框 127"/>
                    <p:cNvSpPr txBox="1">
                      <a:spLocks noChangeAspect="1" noMove="1" noResize="1" noRot="1" noAdjustHandles="1" noEditPoints="1" noChangeArrowheads="1" noChangeShapeType="1" noTextEdit="1"/>
                    </p:cNvSpPr>
                    <p:nvPr/>
                  </p:nvSpPr>
                  <p:spPr bwMode="auto">
                    <a:xfrm>
                      <a:off x="5962502" y="3362736"/>
                      <a:ext cx="241540" cy="307777"/>
                    </a:xfrm>
                    <a:prstGeom prst="rect"/>
                    <a:blipFill>
                      <a:blip xmlns:r="http://schemas.openxmlformats.org/officeDocument/2006/relationships" r:embed="rId6"/>
                      <a:stretch>
                        <a:fillRect l="-23077" r="-20513" b="-10000"/>
                      </a:stretch>
                    </a:blipFill>
                    <a:ln>
                      <a:noFill/>
                    </a:ln>
                    <a:effectLst/>
                  </p:spPr>
                  <p:txBody>
                    <a:bodyPr/>
                    <a:p>
                      <a:r>
                        <a:rPr altLang="en-US" lang="zh-CN">
                          <a:noFill/>
                        </a:rPr>
                        <a:t> </a:t>
                      </a:r>
                    </a:p>
                  </p:txBody>
                </p:sp>
                <p:sp>
                  <p:nvSpPr>
                    <p:cNvPr id="1049860" name="文本框 128"/>
                    <p:cNvSpPr txBox="1">
                      <a:spLocks noChangeAspect="1" noMove="1" noResize="1" noRot="1" noAdjustHandles="1" noEditPoints="1" noChangeArrowheads="1" noChangeShapeType="1" noTextEdit="1"/>
                    </p:cNvSpPr>
                    <p:nvPr/>
                  </p:nvSpPr>
                  <p:spPr bwMode="auto">
                    <a:xfrm>
                      <a:off x="5250232" y="4523350"/>
                      <a:ext cx="321498" cy="307777"/>
                    </a:xfrm>
                    <a:prstGeom prst="rect"/>
                    <a:blipFill>
                      <a:blip xmlns:r="http://schemas.openxmlformats.org/officeDocument/2006/relationships" r:embed="rId7"/>
                      <a:stretch>
                        <a:fillRect l="-16981" r="-5660" b="-17647"/>
                      </a:stretch>
                    </a:blipFill>
                    <a:ln>
                      <a:noFill/>
                    </a:ln>
                    <a:effectLst/>
                  </p:spPr>
                  <p:txBody>
                    <a:bodyPr/>
                    <a:p>
                      <a:r>
                        <a:rPr altLang="en-US" lang="zh-CN">
                          <a:noFill/>
                        </a:rPr>
                        <a:t> </a:t>
                      </a:r>
                    </a:p>
                  </p:txBody>
                </p:sp>
              </p:grpSp>
              <p:sp>
                <p:nvSpPr>
                  <p:cNvPr id="1049861" name="Oval 3165"/>
                  <p:cNvSpPr>
                    <a:spLocks noChangeArrowheads="1"/>
                  </p:cNvSpPr>
                  <p:nvPr/>
                </p:nvSpPr>
                <p:spPr bwMode="auto">
                  <a:xfrm>
                    <a:off x="6226644" y="59900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862" name="矩形 112"/>
                <p:cNvSpPr/>
                <p:nvPr/>
              </p:nvSpPr>
              <p:spPr>
                <a:xfrm rot="5400000">
                  <a:off x="6680801" y="481153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06" name="直接连接符 113"/>
                <p:cNvCxnSpPr>
                  <a:cxnSpLocks/>
                </p:cNvCxnSpPr>
                <p:nvPr/>
              </p:nvCxnSpPr>
              <p:spPr>
                <a:xfrm rot="5400000" flipH="1">
                  <a:off x="6263359" y="443950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7" name="直接连接符 114"/>
                <p:cNvCxnSpPr>
                  <a:cxnSpLocks/>
                </p:cNvCxnSpPr>
                <p:nvPr/>
              </p:nvCxnSpPr>
              <p:spPr>
                <a:xfrm rot="5400000" flipH="1">
                  <a:off x="6380163" y="4438307"/>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8" name="直接连接符 115"/>
                <p:cNvCxnSpPr>
                  <a:cxnSpLocks/>
                </p:cNvCxnSpPr>
                <p:nvPr/>
              </p:nvCxnSpPr>
              <p:spPr>
                <a:xfrm flipH="1">
                  <a:off x="5851133" y="4438307"/>
                  <a:ext cx="59860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09" name="直接连接符 116"/>
                <p:cNvCxnSpPr>
                  <a:cxnSpLocks/>
                </p:cNvCxnSpPr>
                <p:nvPr/>
              </p:nvCxnSpPr>
              <p:spPr>
                <a:xfrm flipH="1">
                  <a:off x="5245621" y="4443444"/>
                  <a:ext cx="46612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0" name="直接连接符 117"/>
                <p:cNvCxnSpPr>
                  <a:cxnSpLocks/>
                </p:cNvCxnSpPr>
                <p:nvPr/>
              </p:nvCxnSpPr>
              <p:spPr>
                <a:xfrm>
                  <a:off x="6138124" y="4448581"/>
                  <a:ext cx="0" cy="12893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63" name="Oval 3165"/>
                <p:cNvSpPr>
                  <a:spLocks noChangeArrowheads="1"/>
                </p:cNvSpPr>
                <p:nvPr/>
              </p:nvSpPr>
              <p:spPr bwMode="auto">
                <a:xfrm>
                  <a:off x="6795535" y="436096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64" name="文本框 119"/>
                <p:cNvSpPr txBox="1">
                  <a:spLocks noChangeAspect="1" noMove="1" noResize="1" noRot="1" noAdjustHandles="1" noEditPoints="1" noChangeArrowheads="1" noChangeShapeType="1" noTextEdit="1"/>
                </p:cNvSpPr>
                <p:nvPr/>
              </p:nvSpPr>
              <p:spPr bwMode="auto">
                <a:xfrm>
                  <a:off x="6213980" y="4961822"/>
                  <a:ext cx="349326" cy="307777"/>
                </a:xfrm>
                <a:prstGeom prst="rect"/>
                <a:blipFill>
                  <a:blip xmlns:r="http://schemas.openxmlformats.org/officeDocument/2006/relationships" r:embed="rId8"/>
                  <a:stretch>
                    <a:fillRect l="-15789" r="-3509" b="-20000"/>
                  </a:stretch>
                </a:blipFill>
                <a:ln>
                  <a:noFill/>
                </a:ln>
                <a:effectLst/>
              </p:spPr>
              <p:txBody>
                <a:bodyPr/>
                <a:p>
                  <a:r>
                    <a:rPr altLang="en-US" lang="zh-CN">
                      <a:noFill/>
                    </a:rPr>
                    <a:t> </a:t>
                  </a:r>
                </a:p>
              </p:txBody>
            </p:sp>
            <p:sp>
              <p:nvSpPr>
                <p:cNvPr id="1049865" name="矩形 120"/>
                <p:cNvSpPr/>
                <p:nvPr/>
              </p:nvSpPr>
              <p:spPr>
                <a:xfrm rot="5400000">
                  <a:off x="5937839" y="498268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66" name="文本框 108"/>
              <p:cNvSpPr txBox="1">
                <a:spLocks noChangeAspect="1" noMove="1" noResize="1" noRot="1" noAdjustHandles="1" noEditPoints="1" noChangeArrowheads="1" noChangeShapeType="1" noTextEdit="1"/>
              </p:cNvSpPr>
              <p:nvPr/>
            </p:nvSpPr>
            <p:spPr>
              <a:xfrm>
                <a:off x="4734645" y="2302808"/>
                <a:ext cx="625428" cy="307777"/>
              </a:xfrm>
              <a:prstGeom prst="rect"/>
              <a:blipFill>
                <a:blip xmlns:r="http://schemas.openxmlformats.org/officeDocument/2006/relationships" r:embed="rId9"/>
                <a:stretch>
                  <a:fillRect l="-9804" t="-1961" r="-14706" b="-33333"/>
                </a:stretch>
              </a:blipFill>
            </p:spPr>
            <p:txBody>
              <a:bodyPr/>
              <a:p>
                <a:r>
                  <a:rPr altLang="en-US" lang="zh-CN">
                    <a:noFill/>
                  </a:rPr>
                  <a:t> </a:t>
                </a:r>
              </a:p>
            </p:txBody>
          </p:sp>
          <p:sp>
            <p:nvSpPr>
              <p:cNvPr id="1049867" name="文本框 109"/>
              <p:cNvSpPr txBox="1">
                <a:spLocks noChangeAspect="1" noMove="1" noResize="1" noRot="1" noAdjustHandles="1" noEditPoints="1" noChangeArrowheads="1" noChangeShapeType="1" noTextEdit="1"/>
              </p:cNvSpPr>
              <p:nvPr/>
            </p:nvSpPr>
            <p:spPr bwMode="auto">
              <a:xfrm>
                <a:off x="6019946" y="1767835"/>
                <a:ext cx="213199" cy="307777"/>
              </a:xfrm>
              <a:prstGeom prst="rect"/>
              <a:blipFill>
                <a:blip xmlns:r="http://schemas.openxmlformats.org/officeDocument/2006/relationships" r:embed="rId10"/>
                <a:stretch>
                  <a:fillRect l="-26471" r="-26471" b="-10000"/>
                </a:stretch>
              </a:blipFill>
              <a:ln>
                <a:noFill/>
              </a:ln>
              <a:effectLst/>
            </p:spPr>
            <p:txBody>
              <a:bodyPr/>
              <a:p>
                <a:r>
                  <a:rPr altLang="en-US" lang="zh-CN">
                    <a:noFill/>
                  </a:rPr>
                  <a:t> </a:t>
                </a:r>
              </a:p>
            </p:txBody>
          </p:sp>
          <p:sp>
            <p:nvSpPr>
              <p:cNvPr id="1049868" name="文本框 110"/>
              <p:cNvSpPr txBox="1">
                <a:spLocks noChangeAspect="1" noMove="1" noResize="1" noRot="1" noAdjustHandles="1" noEditPoints="1" noChangeArrowheads="1" noChangeShapeType="1" noTextEdit="1"/>
              </p:cNvSpPr>
              <p:nvPr/>
            </p:nvSpPr>
            <p:spPr bwMode="auto">
              <a:xfrm>
                <a:off x="6681354" y="1793939"/>
                <a:ext cx="213199" cy="307777"/>
              </a:xfrm>
              <a:prstGeom prst="rect"/>
              <a:blipFill>
                <a:blip xmlns:r="http://schemas.openxmlformats.org/officeDocument/2006/relationships" r:embed="rId11"/>
                <a:stretch>
                  <a:fillRect l="-22857" r="-25714" b="-10000"/>
                </a:stretch>
              </a:blipFill>
              <a:ln>
                <a:noFill/>
              </a:ln>
              <a:effectLst/>
            </p:spPr>
            <p:txBody>
              <a:bodyPr/>
              <a:p>
                <a:r>
                  <a:rPr altLang="en-US" lang="zh-CN">
                    <a:noFill/>
                  </a:rPr>
                  <a:t> </a:t>
                </a:r>
              </a:p>
            </p:txBody>
          </p:sp>
        </p:grpSp>
      </p:grpSp>
      <p:sp>
        <p:nvSpPr>
          <p:cNvPr id="1049869" name="文本框 4"/>
          <p:cNvSpPr txBox="1"/>
          <p:nvPr/>
        </p:nvSpPr>
        <p:spPr bwMode="auto">
          <a:xfrm>
            <a:off x="1153614" y="1268507"/>
            <a:ext cx="2472328" cy="461665"/>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High Pass filter</a:t>
            </a:r>
            <a:endParaRPr altLang="en-US" dirty="0" sz="2400" kumimoji="1" lang="zh-CN" smtClean="0">
              <a:latin typeface="Arial" panose="020B0604020202020204" pitchFamily="34" charset="0"/>
              <a:cs typeface="Arial" panose="020B0604020202020204" pitchFamily="34" charset="0"/>
            </a:endParaRPr>
          </a:p>
        </p:txBody>
      </p:sp>
      <p:grpSp>
        <p:nvGrpSpPr>
          <p:cNvPr id="505" name="组合 12"/>
          <p:cNvGrpSpPr/>
          <p:nvPr/>
        </p:nvGrpSpPr>
        <p:grpSpPr>
          <a:xfrm>
            <a:off x="4639267" y="2074797"/>
            <a:ext cx="4256160" cy="2838343"/>
            <a:chOff x="4678312" y="2082825"/>
            <a:chExt cx="4256160" cy="2838343"/>
          </a:xfrm>
        </p:grpSpPr>
        <p:grpSp>
          <p:nvGrpSpPr>
            <p:cNvPr id="506" name="组合 10"/>
            <p:cNvGrpSpPr/>
            <p:nvPr/>
          </p:nvGrpSpPr>
          <p:grpSpPr>
            <a:xfrm>
              <a:off x="4678312" y="2082825"/>
              <a:ext cx="4256160" cy="2838343"/>
              <a:chOff x="4678312" y="2082825"/>
              <a:chExt cx="4256160" cy="2838343"/>
            </a:xfrm>
          </p:grpSpPr>
          <p:grpSp>
            <p:nvGrpSpPr>
              <p:cNvPr id="507" name="组合 163"/>
              <p:cNvGrpSpPr/>
              <p:nvPr/>
            </p:nvGrpSpPr>
            <p:grpSpPr>
              <a:xfrm>
                <a:off x="4678312" y="2082825"/>
                <a:ext cx="4256160" cy="2838343"/>
                <a:chOff x="4734645" y="614266"/>
                <a:chExt cx="4256160" cy="2838343"/>
              </a:xfrm>
            </p:grpSpPr>
            <p:sp>
              <p:nvSpPr>
                <p:cNvPr id="1049870" name="文本框 164"/>
                <p:cNvSpPr txBox="1">
                  <a:spLocks noChangeAspect="1" noMove="1" noResize="1" noRot="1" noAdjustHandles="1" noEditPoints="1" noChangeArrowheads="1" noChangeShapeType="1" noTextEdit="1"/>
                </p:cNvSpPr>
                <p:nvPr/>
              </p:nvSpPr>
              <p:spPr>
                <a:xfrm>
                  <a:off x="8314081" y="1933394"/>
                  <a:ext cx="676724" cy="307777"/>
                </a:xfrm>
                <a:prstGeom prst="rect"/>
                <a:blipFill>
                  <a:blip xmlns:r="http://schemas.openxmlformats.org/officeDocument/2006/relationships" r:embed="rId12"/>
                  <a:stretch>
                    <a:fillRect l="-8108" t="-4000" r="-13514" b="-36000"/>
                  </a:stretch>
                </a:blipFill>
              </p:spPr>
              <p:txBody>
                <a:bodyPr/>
                <a:p>
                  <a:r>
                    <a:rPr altLang="en-US" lang="zh-CN">
                      <a:noFill/>
                    </a:rPr>
                    <a:t> </a:t>
                  </a:r>
                </a:p>
              </p:txBody>
            </p:sp>
            <p:grpSp>
              <p:nvGrpSpPr>
                <p:cNvPr id="508" name="组合 165"/>
                <p:cNvGrpSpPr/>
                <p:nvPr/>
              </p:nvGrpSpPr>
              <p:grpSpPr>
                <a:xfrm>
                  <a:off x="4734645" y="614266"/>
                  <a:ext cx="4054200" cy="2838343"/>
                  <a:chOff x="4734645" y="614266"/>
                  <a:chExt cx="4054200" cy="2838343"/>
                </a:xfrm>
              </p:grpSpPr>
              <p:grpSp>
                <p:nvGrpSpPr>
                  <p:cNvPr id="509" name="组合 166"/>
                  <p:cNvGrpSpPr/>
                  <p:nvPr/>
                </p:nvGrpSpPr>
                <p:grpSpPr>
                  <a:xfrm>
                    <a:off x="4899454" y="614266"/>
                    <a:ext cx="3889391" cy="2838343"/>
                    <a:chOff x="5007332" y="2904911"/>
                    <a:chExt cx="3889391" cy="2838343"/>
                  </a:xfrm>
                </p:grpSpPr>
                <p:grpSp>
                  <p:nvGrpSpPr>
                    <p:cNvPr id="510" name="组合 170"/>
                    <p:cNvGrpSpPr/>
                    <p:nvPr/>
                  </p:nvGrpSpPr>
                  <p:grpSpPr>
                    <a:xfrm>
                      <a:off x="5007332" y="2904911"/>
                      <a:ext cx="3889391" cy="2838343"/>
                      <a:chOff x="5156036" y="4516725"/>
                      <a:chExt cx="3889391" cy="2838343"/>
                    </a:xfrm>
                  </p:grpSpPr>
                  <p:grpSp>
                    <p:nvGrpSpPr>
                      <p:cNvPr id="511" name="组合 180"/>
                      <p:cNvGrpSpPr/>
                      <p:nvPr/>
                    </p:nvGrpSpPr>
                    <p:grpSpPr>
                      <a:xfrm>
                        <a:off x="5156036" y="4516725"/>
                        <a:ext cx="3889391" cy="2838343"/>
                        <a:chOff x="4615276" y="2830340"/>
                        <a:chExt cx="3889391" cy="2838343"/>
                      </a:xfrm>
                    </p:grpSpPr>
                    <p:grpSp>
                      <p:nvGrpSpPr>
                        <p:cNvPr id="512" name="组合 182"/>
                        <p:cNvGrpSpPr/>
                        <p:nvPr/>
                      </p:nvGrpSpPr>
                      <p:grpSpPr>
                        <a:xfrm>
                          <a:off x="4615276" y="2830340"/>
                          <a:ext cx="3889391" cy="2838343"/>
                          <a:chOff x="4476758" y="2068066"/>
                          <a:chExt cx="3889391" cy="2838343"/>
                        </a:xfrm>
                      </p:grpSpPr>
                      <p:grpSp>
                        <p:nvGrpSpPr>
                          <p:cNvPr id="513" name="组合 188"/>
                          <p:cNvGrpSpPr/>
                          <p:nvPr/>
                        </p:nvGrpSpPr>
                        <p:grpSpPr>
                          <a:xfrm>
                            <a:off x="4476758" y="2515128"/>
                            <a:ext cx="3889391" cy="2391281"/>
                            <a:chOff x="4458682" y="2253714"/>
                            <a:chExt cx="3889391" cy="2391281"/>
                          </a:xfrm>
                        </p:grpSpPr>
                        <p:grpSp>
                          <p:nvGrpSpPr>
                            <p:cNvPr id="514" name="组合 194"/>
                            <p:cNvGrpSpPr/>
                            <p:nvPr/>
                          </p:nvGrpSpPr>
                          <p:grpSpPr>
                            <a:xfrm>
                              <a:off x="4458682" y="2253714"/>
                              <a:ext cx="3889391" cy="2391281"/>
                              <a:chOff x="4751496" y="2202343"/>
                              <a:chExt cx="3889391" cy="2391281"/>
                            </a:xfrm>
                          </p:grpSpPr>
                          <p:grpSp>
                            <p:nvGrpSpPr>
                              <p:cNvPr id="515" name="组合 196"/>
                              <p:cNvGrpSpPr/>
                              <p:nvPr/>
                            </p:nvGrpSpPr>
                            <p:grpSpPr>
                              <a:xfrm>
                                <a:off x="5760247" y="2202343"/>
                                <a:ext cx="2880640" cy="2391281"/>
                                <a:chOff x="5543054" y="1484887"/>
                                <a:chExt cx="2880640" cy="2391281"/>
                              </a:xfrm>
                            </p:grpSpPr>
                            <p:grpSp>
                              <p:nvGrpSpPr>
                                <p:cNvPr id="516" name="组合 201"/>
                                <p:cNvGrpSpPr/>
                                <p:nvPr/>
                              </p:nvGrpSpPr>
                              <p:grpSpPr>
                                <a:xfrm>
                                  <a:off x="5543054" y="1484887"/>
                                  <a:ext cx="2880640" cy="2391281"/>
                                  <a:chOff x="1750006" y="1427854"/>
                                  <a:chExt cx="2880640" cy="2391281"/>
                                </a:xfrm>
                              </p:grpSpPr>
                              <p:grpSp>
                                <p:nvGrpSpPr>
                                  <p:cNvPr id="517" name="组合 203"/>
                                  <p:cNvGrpSpPr/>
                                  <p:nvPr/>
                                </p:nvGrpSpPr>
                                <p:grpSpPr>
                                  <a:xfrm>
                                    <a:off x="1750006" y="1947315"/>
                                    <a:ext cx="1086750" cy="1445442"/>
                                    <a:chOff x="2692299" y="3716251"/>
                                    <a:chExt cx="1086750" cy="1445442"/>
                                  </a:xfrm>
                                </p:grpSpPr>
                                <p:cxnSp>
                                  <p:nvCxnSpPr>
                                    <p:cNvPr id="3146211" name="直接连接符 210"/>
                                    <p:cNvCxnSpPr>
                                      <a:cxnSpLocks/>
                                    </p:cNvCxnSpPr>
                                    <p:nvPr/>
                                  </p:nvCxnSpPr>
                                  <p:spPr>
                                    <a:xfrm flipH="1">
                                      <a:off x="3424346" y="516169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2" name="直接连接符 211"/>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3" name="直接连接符 212"/>
                                    <p:cNvCxnSpPr>
                                      <a:cxnSpLocks/>
                                    </p:cNvCxnSpPr>
                                    <p:nvPr/>
                                  </p:nvCxnSpPr>
                                  <p:spPr>
                                    <a:xfrm flipH="1">
                                      <a:off x="3235674" y="4284288"/>
                                      <a:ext cx="53930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7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87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87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7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7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214" name="直接连接符 209"/>
                                  <p:cNvCxnSpPr>
                                    <a:cxnSpLocks/>
                                  </p:cNvCxnSpPr>
                                  <p:nvPr/>
                                </p:nvCxnSpPr>
                                <p:spPr>
                                  <a:xfrm>
                                    <a:off x="4090216" y="1427854"/>
                                    <a:ext cx="0" cy="239128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76" name="文本框 202"/>
                                <p:cNvSpPr txBox="1">
                                  <a:spLocks noChangeAspect="1" noMove="1" noResize="1" noRot="1" noAdjustHandles="1" noEditPoints="1" noChangeArrowheads="1" noChangeShapeType="1" noTextEdit="1"/>
                                </p:cNvSpPr>
                                <p:nvPr/>
                              </p:nvSpPr>
                              <p:spPr bwMode="auto">
                                <a:xfrm>
                                  <a:off x="6488188" y="2880256"/>
                                  <a:ext cx="349326" cy="307777"/>
                                </a:xfrm>
                                <a:prstGeom prst="rect"/>
                                <a:blipFill>
                                  <a:blip xmlns:r="http://schemas.openxmlformats.org/officeDocument/2006/relationships" r:embed="rId13"/>
                                  <a:stretch>
                                    <a:fillRect l="-15789" r="-5263" b="-20000"/>
                                  </a:stretch>
                                </a:blipFill>
                                <a:ln>
                                  <a:noFill/>
                                </a:ln>
                                <a:effectLst/>
                              </p:spPr>
                              <p:txBody>
                                <a:bodyPr/>
                                <a:p>
                                  <a:r>
                                    <a:rPr altLang="en-US" lang="zh-CN">
                                      <a:noFill/>
                                    </a:rPr>
                                    <a:t> </a:t>
                                  </a:r>
                                </a:p>
                              </p:txBody>
                            </p:sp>
                          </p:grpSp>
                          <p:cxnSp>
                            <p:nvCxnSpPr>
                              <p:cNvPr id="3146215" name="直接连接符 198"/>
                              <p:cNvCxnSpPr>
                                <a:cxnSpLocks/>
                              </p:cNvCxnSpPr>
                              <p:nvPr/>
                            </p:nvCxnSpPr>
                            <p:spPr>
                              <a:xfrm>
                                <a:off x="6618131" y="3289841"/>
                                <a:ext cx="0" cy="8774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77" name="矩形 199"/>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8" name="Oval 3165"/>
                              <p:cNvSpPr>
                                <a:spLocks noChangeArrowheads="1"/>
                              </p:cNvSpPr>
                              <p:nvPr/>
                            </p:nvSpPr>
                            <p:spPr bwMode="auto">
                              <a:xfrm>
                                <a:off x="4751496" y="323266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879"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216" name="直接连接符 190"/>
                          <p:cNvCxnSpPr>
                            <a:cxnSpLocks/>
                          </p:cNvCxnSpPr>
                          <p:nvPr/>
                        </p:nvCxnSpPr>
                        <p:spPr>
                          <a:xfrm flipH="1">
                            <a:off x="5607550" y="4901076"/>
                            <a:ext cx="22166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7" name="直接连接符 191"/>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80" name="矩形 192"/>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1" name="文本框 193"/>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14"/>
                            <a:stretch>
                              <a:fillRect l="-18000" r="-8000" b="-21569"/>
                            </a:stretch>
                          </a:blipFill>
                          <a:ln>
                            <a:noFill/>
                          </a:ln>
                          <a:effectLst/>
                        </p:spPr>
                        <p:txBody>
                          <a:bodyPr/>
                          <a:p>
                            <a:r>
                              <a:rPr altLang="en-US" lang="zh-CN">
                                <a:noFill/>
                              </a:rPr>
                              <a:t> </a:t>
                            </a:r>
                          </a:p>
                        </p:txBody>
                      </p:sp>
                    </p:grpSp>
                    <p:cxnSp>
                      <p:nvCxnSpPr>
                        <p:cNvPr id="3146218" name="直接连接符 183"/>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9" name="直接连接符 184"/>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0" name="直接连接符 185"/>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82" name="文本框 186"/>
                        <p:cNvSpPr txBox="1">
                          <a:spLocks noChangeAspect="1" noMove="1" noResize="1" noRot="1" noAdjustHandles="1" noEditPoints="1" noChangeArrowheads="1" noChangeShapeType="1" noTextEdit="1"/>
                        </p:cNvSpPr>
                        <p:nvPr/>
                      </p:nvSpPr>
                      <p:spPr bwMode="auto">
                        <a:xfrm>
                          <a:off x="5962502" y="3362736"/>
                          <a:ext cx="241540" cy="307777"/>
                        </a:xfrm>
                        <a:prstGeom prst="rect"/>
                        <a:blipFill>
                          <a:blip xmlns:r="http://schemas.openxmlformats.org/officeDocument/2006/relationships" r:embed="rId15"/>
                          <a:stretch>
                            <a:fillRect l="-20000" r="-20000" b="-10000"/>
                          </a:stretch>
                        </a:blipFill>
                        <a:ln>
                          <a:noFill/>
                        </a:ln>
                        <a:effectLst/>
                      </p:spPr>
                      <p:txBody>
                        <a:bodyPr/>
                        <a:p>
                          <a:r>
                            <a:rPr altLang="en-US" lang="zh-CN">
                              <a:noFill/>
                            </a:rPr>
                            <a:t> </a:t>
                          </a:r>
                        </a:p>
                      </p:txBody>
                    </p:sp>
                    <p:sp>
                      <p:nvSpPr>
                        <p:cNvPr id="1049883" name="文本框 187"/>
                        <p:cNvSpPr txBox="1">
                          <a:spLocks noChangeAspect="1" noMove="1" noResize="1" noRot="1" noAdjustHandles="1" noEditPoints="1" noChangeArrowheads="1" noChangeShapeType="1" noTextEdit="1"/>
                        </p:cNvSpPr>
                        <p:nvPr/>
                      </p:nvSpPr>
                      <p:spPr bwMode="auto">
                        <a:xfrm>
                          <a:off x="4954055" y="4918057"/>
                          <a:ext cx="261699" cy="307777"/>
                        </a:xfrm>
                        <a:prstGeom prst="rect"/>
                        <a:blipFill>
                          <a:blip xmlns:r="http://schemas.openxmlformats.org/officeDocument/2006/relationships" r:embed="rId16"/>
                          <a:stretch>
                            <a:fillRect l="-32558" r="-18605" b="-20000"/>
                          </a:stretch>
                        </a:blipFill>
                        <a:ln>
                          <a:noFill/>
                        </a:ln>
                        <a:effectLst/>
                      </p:spPr>
                      <p:txBody>
                        <a:bodyPr/>
                        <a:p>
                          <a:r>
                            <a:rPr altLang="en-US" lang="zh-CN">
                              <a:noFill/>
                            </a:rPr>
                            <a:t> </a:t>
                          </a:r>
                        </a:p>
                      </p:txBody>
                    </p:sp>
                  </p:grpSp>
                  <p:sp>
                    <p:nvSpPr>
                      <p:cNvPr id="1049884" name="Oval 3165"/>
                      <p:cNvSpPr>
                        <a:spLocks noChangeArrowheads="1"/>
                      </p:cNvSpPr>
                      <p:nvPr/>
                    </p:nvSpPr>
                    <p:spPr bwMode="auto">
                      <a:xfrm>
                        <a:off x="6226644" y="59900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885" name="矩形 171"/>
                    <p:cNvSpPr/>
                    <p:nvPr/>
                  </p:nvSpPr>
                  <p:spPr>
                    <a:xfrm rot="5400000">
                      <a:off x="6680801" y="481153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21" name="直接连接符 172"/>
                    <p:cNvCxnSpPr>
                      <a:cxnSpLocks/>
                    </p:cNvCxnSpPr>
                    <p:nvPr/>
                  </p:nvCxnSpPr>
                  <p:spPr>
                    <a:xfrm rot="5400000" flipH="1">
                      <a:off x="6263359" y="443950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2" name="直接连接符 173"/>
                    <p:cNvCxnSpPr>
                      <a:cxnSpLocks/>
                    </p:cNvCxnSpPr>
                    <p:nvPr/>
                  </p:nvCxnSpPr>
                  <p:spPr>
                    <a:xfrm rot="5400000" flipH="1">
                      <a:off x="6380163" y="4438307"/>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3" name="直接连接符 174"/>
                    <p:cNvCxnSpPr>
                      <a:cxnSpLocks/>
                    </p:cNvCxnSpPr>
                    <p:nvPr/>
                  </p:nvCxnSpPr>
                  <p:spPr>
                    <a:xfrm flipH="1">
                      <a:off x="5155237" y="4438307"/>
                      <a:ext cx="129450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4" name="直接连接符 176"/>
                    <p:cNvCxnSpPr>
                      <a:cxnSpLocks/>
                    </p:cNvCxnSpPr>
                    <p:nvPr/>
                  </p:nvCxnSpPr>
                  <p:spPr>
                    <a:xfrm>
                      <a:off x="6138124" y="4448581"/>
                      <a:ext cx="0" cy="12893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86" name="Oval 3165"/>
                    <p:cNvSpPr>
                      <a:spLocks noChangeArrowheads="1"/>
                    </p:cNvSpPr>
                    <p:nvPr/>
                  </p:nvSpPr>
                  <p:spPr bwMode="auto">
                    <a:xfrm>
                      <a:off x="6795535" y="436096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87" name="文本框 178"/>
                    <p:cNvSpPr txBox="1">
                      <a:spLocks noChangeAspect="1" noMove="1" noResize="1" noRot="1" noAdjustHandles="1" noEditPoints="1" noChangeArrowheads="1" noChangeShapeType="1" noTextEdit="1"/>
                    </p:cNvSpPr>
                    <p:nvPr/>
                  </p:nvSpPr>
                  <p:spPr bwMode="auto">
                    <a:xfrm>
                      <a:off x="6213980" y="4961822"/>
                      <a:ext cx="349326" cy="307777"/>
                    </a:xfrm>
                    <a:prstGeom prst="rect"/>
                    <a:blipFill>
                      <a:blip xmlns:r="http://schemas.openxmlformats.org/officeDocument/2006/relationships" r:embed="rId17"/>
                      <a:stretch>
                        <a:fillRect l="-14035" r="-3509" b="-20000"/>
                      </a:stretch>
                    </a:blipFill>
                    <a:ln>
                      <a:noFill/>
                    </a:ln>
                    <a:effectLst/>
                  </p:spPr>
                  <p:txBody>
                    <a:bodyPr/>
                    <a:p>
                      <a:r>
                        <a:rPr altLang="en-US" lang="zh-CN">
                          <a:noFill/>
                        </a:rPr>
                        <a:t> </a:t>
                      </a:r>
                    </a:p>
                  </p:txBody>
                </p:sp>
                <p:sp>
                  <p:nvSpPr>
                    <p:cNvPr id="1049888" name="矩形 179"/>
                    <p:cNvSpPr/>
                    <p:nvPr/>
                  </p:nvSpPr>
                  <p:spPr>
                    <a:xfrm rot="5400000">
                      <a:off x="5937839" y="498268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89" name="文本框 167"/>
                  <p:cNvSpPr txBox="1">
                    <a:spLocks noChangeAspect="1" noMove="1" noResize="1" noRot="1" noAdjustHandles="1" noEditPoints="1" noChangeArrowheads="1" noChangeShapeType="1" noTextEdit="1"/>
                  </p:cNvSpPr>
                  <p:nvPr/>
                </p:nvSpPr>
                <p:spPr>
                  <a:xfrm>
                    <a:off x="4734645" y="2302808"/>
                    <a:ext cx="625428" cy="307777"/>
                  </a:xfrm>
                  <a:prstGeom prst="rect"/>
                  <a:blipFill>
                    <a:blip xmlns:r="http://schemas.openxmlformats.org/officeDocument/2006/relationships" r:embed="rId18"/>
                    <a:stretch>
                      <a:fillRect l="-8738" t="-1961" r="-13592" b="-33333"/>
                    </a:stretch>
                  </a:blipFill>
                </p:spPr>
                <p:txBody>
                  <a:bodyPr/>
                  <a:p>
                    <a:r>
                      <a:rPr altLang="en-US" lang="zh-CN">
                        <a:noFill/>
                      </a:rPr>
                      <a:t> </a:t>
                    </a:r>
                  </a:p>
                </p:txBody>
              </p:sp>
              <p:sp>
                <p:nvSpPr>
                  <p:cNvPr id="1049890" name="文本框 168"/>
                  <p:cNvSpPr txBox="1">
                    <a:spLocks noChangeAspect="1" noMove="1" noResize="1" noRot="1" noAdjustHandles="1" noEditPoints="1" noChangeArrowheads="1" noChangeShapeType="1" noTextEdit="1"/>
                  </p:cNvSpPr>
                  <p:nvPr/>
                </p:nvSpPr>
                <p:spPr bwMode="auto">
                  <a:xfrm>
                    <a:off x="6019946" y="1767835"/>
                    <a:ext cx="213199" cy="307777"/>
                  </a:xfrm>
                  <a:prstGeom prst="rect"/>
                  <a:blipFill>
                    <a:blip xmlns:r="http://schemas.openxmlformats.org/officeDocument/2006/relationships" r:embed="rId19"/>
                    <a:stretch>
                      <a:fillRect l="-25714" r="-22857" b="-10000"/>
                    </a:stretch>
                  </a:blipFill>
                  <a:ln>
                    <a:noFill/>
                  </a:ln>
                  <a:effectLst/>
                </p:spPr>
                <p:txBody>
                  <a:bodyPr/>
                  <a:p>
                    <a:r>
                      <a:rPr altLang="en-US" lang="zh-CN">
                        <a:noFill/>
                      </a:rPr>
                      <a:t> </a:t>
                    </a:r>
                  </a:p>
                </p:txBody>
              </p:sp>
              <p:sp>
                <p:nvSpPr>
                  <p:cNvPr id="1049891" name="文本框 169"/>
                  <p:cNvSpPr txBox="1">
                    <a:spLocks noChangeAspect="1" noMove="1" noResize="1" noRot="1" noAdjustHandles="1" noEditPoints="1" noChangeArrowheads="1" noChangeShapeType="1" noTextEdit="1"/>
                  </p:cNvSpPr>
                  <p:nvPr/>
                </p:nvSpPr>
                <p:spPr bwMode="auto">
                  <a:xfrm>
                    <a:off x="6681354" y="1793939"/>
                    <a:ext cx="213199" cy="307777"/>
                  </a:xfrm>
                  <a:prstGeom prst="rect"/>
                  <a:blipFill>
                    <a:blip xmlns:r="http://schemas.openxmlformats.org/officeDocument/2006/relationships" r:embed="rId20"/>
                    <a:stretch>
                      <a:fillRect l="-22857" r="-25714" b="-10000"/>
                    </a:stretch>
                  </a:blipFill>
                  <a:ln>
                    <a:noFill/>
                  </a:ln>
                  <a:effectLst/>
                </p:spPr>
                <p:txBody>
                  <a:bodyPr/>
                  <a:p>
                    <a:r>
                      <a:rPr altLang="en-US" lang="zh-CN">
                        <a:noFill/>
                      </a:rPr>
                      <a:t> </a:t>
                    </a:r>
                  </a:p>
                </p:txBody>
              </p:sp>
            </p:grpSp>
          </p:grpSp>
          <p:sp>
            <p:nvSpPr>
              <p:cNvPr id="1049892" name="矩形 213"/>
              <p:cNvSpPr/>
              <p:nvPr/>
            </p:nvSpPr>
            <p:spPr>
              <a:xfrm>
                <a:off x="5137991" y="356177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25" name="直接连接符 214"/>
              <p:cNvCxnSpPr>
                <a:cxnSpLocks/>
              </p:cNvCxnSpPr>
              <p:nvPr/>
            </p:nvCxnSpPr>
            <p:spPr>
              <a:xfrm rot="10800000" flipH="1">
                <a:off x="5461789" y="429362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6" name="直接连接符 215"/>
              <p:cNvCxnSpPr>
                <a:cxnSpLocks/>
              </p:cNvCxnSpPr>
              <p:nvPr/>
            </p:nvCxnSpPr>
            <p:spPr>
              <a:xfrm rot="10800000" flipH="1">
                <a:off x="5461789" y="418309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7" name="直接连接符 218"/>
              <p:cNvCxnSpPr>
                <a:cxnSpLocks/>
              </p:cNvCxnSpPr>
              <p:nvPr/>
            </p:nvCxnSpPr>
            <p:spPr>
              <a:xfrm>
                <a:off x="5638279" y="3610380"/>
                <a:ext cx="0" cy="56016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8" name="直接连接符 219"/>
              <p:cNvCxnSpPr>
                <a:cxnSpLocks/>
              </p:cNvCxnSpPr>
              <p:nvPr/>
            </p:nvCxnSpPr>
            <p:spPr>
              <a:xfrm>
                <a:off x="5649744" y="4298105"/>
                <a:ext cx="0" cy="56016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29" name="直接连接符 220"/>
              <p:cNvCxnSpPr>
                <a:cxnSpLocks/>
              </p:cNvCxnSpPr>
              <p:nvPr/>
            </p:nvCxnSpPr>
            <p:spPr>
              <a:xfrm flipH="1">
                <a:off x="5538337" y="485826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93" name="文本框 221"/>
              <p:cNvSpPr txBox="1">
                <a:spLocks noChangeAspect="1" noMove="1" noResize="1" noRot="1" noAdjustHandles="1" noEditPoints="1" noChangeArrowheads="1" noChangeShapeType="1" noTextEdit="1"/>
              </p:cNvSpPr>
              <p:nvPr/>
            </p:nvSpPr>
            <p:spPr bwMode="auto">
              <a:xfrm>
                <a:off x="6237428" y="3823634"/>
                <a:ext cx="327461" cy="307777"/>
              </a:xfrm>
              <a:prstGeom prst="rect"/>
              <a:blipFill>
                <a:blip xmlns:r="http://schemas.openxmlformats.org/officeDocument/2006/relationships" r:embed="rId21"/>
                <a:stretch>
                  <a:fillRect l="-16667" r="-5556" b="-20000"/>
                </a:stretch>
              </a:blipFill>
              <a:ln>
                <a:noFill/>
              </a:ln>
              <a:effectLst/>
            </p:spPr>
            <p:txBody>
              <a:bodyPr/>
              <a:p>
                <a:r>
                  <a:rPr altLang="en-US" lang="zh-CN">
                    <a:noFill/>
                  </a:rPr>
                  <a:t> </a:t>
                </a:r>
              </a:p>
            </p:txBody>
          </p:sp>
        </p:grpSp>
        <p:sp>
          <p:nvSpPr>
            <p:cNvPr id="1049894" name="文本框 222"/>
            <p:cNvSpPr txBox="1">
              <a:spLocks noChangeAspect="1" noMove="1" noResize="1" noRot="1" noAdjustHandles="1" noEditPoints="1" noChangeArrowheads="1" noChangeShapeType="1" noTextEdit="1"/>
            </p:cNvSpPr>
            <p:nvPr/>
          </p:nvSpPr>
          <p:spPr bwMode="auto">
            <a:xfrm>
              <a:off x="5153550" y="3208302"/>
              <a:ext cx="349326" cy="307777"/>
            </a:xfrm>
            <a:prstGeom prst="rect"/>
            <a:blipFill>
              <a:blip xmlns:r="http://schemas.openxmlformats.org/officeDocument/2006/relationships" r:embed="rId22"/>
              <a:stretch>
                <a:fillRect l="-15789" r="-5263" b="-20000"/>
              </a:stretch>
            </a:blipFill>
            <a:ln>
              <a:noFill/>
            </a:ln>
            <a:effectLst/>
          </p:spPr>
          <p:txBody>
            <a:bodyPr/>
            <a:p>
              <a:r>
                <a:rPr altLang="en-US" lang="zh-CN">
                  <a:noFill/>
                </a:rPr>
                <a:t> </a:t>
              </a:r>
            </a:p>
          </p:txBody>
        </p:sp>
      </p:grpSp>
      <p:sp>
        <p:nvSpPr>
          <p:cNvPr id="1049895" name="右箭头 13"/>
          <p:cNvSpPr/>
          <p:nvPr/>
        </p:nvSpPr>
        <p:spPr>
          <a:xfrm>
            <a:off x="4308106" y="2615580"/>
            <a:ext cx="548784" cy="48257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6" name="文本框 223"/>
          <p:cNvSpPr txBox="1"/>
          <p:nvPr/>
        </p:nvSpPr>
        <p:spPr bwMode="auto">
          <a:xfrm>
            <a:off x="5611933" y="1265725"/>
            <a:ext cx="2472328" cy="461665"/>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Band Pass filter</a:t>
            </a:r>
            <a:endParaRPr altLang="en-US" dirty="0" sz="24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99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01" name="Text Box 12"/>
          <p:cNvSpPr txBox="1">
            <a:spLocks noChangeArrowheads="1"/>
          </p:cNvSpPr>
          <p:nvPr/>
        </p:nvSpPr>
        <p:spPr bwMode="auto">
          <a:xfrm>
            <a:off x="512650" y="1004144"/>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r>
              <a:rPr altLang="zh-CN" dirty="0" sz="2400" kumimoji="1" lang="en-US" smtClean="0">
                <a:latin typeface="Arial" panose="020B0604020202020204" pitchFamily="34" charset="0"/>
                <a:cs typeface="Arial" panose="020B0604020202020204" pitchFamily="34" charset="0"/>
              </a:rPr>
              <a:t>?</a:t>
            </a:r>
            <a:endParaRPr altLang="en-US" dirty="0" sz="2000" kumimoji="1" lang="zh-CN">
              <a:latin typeface="Arial" panose="020B0604020202020204" pitchFamily="34" charset="0"/>
              <a:cs typeface="Arial" panose="020B0604020202020204" pitchFamily="34" charset="0"/>
            </a:endParaRPr>
          </a:p>
        </p:txBody>
      </p:sp>
      <p:sp>
        <p:nvSpPr>
          <p:cNvPr id="1049902" name="Text Box 12"/>
          <p:cNvSpPr txBox="1">
            <a:spLocks noChangeArrowheads="1"/>
          </p:cNvSpPr>
          <p:nvPr/>
        </p:nvSpPr>
        <p:spPr bwMode="auto">
          <a:xfrm>
            <a:off x="675148" y="3105836"/>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1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1:</a:t>
            </a:r>
            <a:endParaRPr altLang="en-US" dirty="0" sz="2000" kumimoji="1" lang="zh-CN">
              <a:latin typeface="Arial" panose="020B0604020202020204" pitchFamily="34" charset="0"/>
              <a:cs typeface="Arial" panose="020B0604020202020204" pitchFamily="34" charset="0"/>
            </a:endParaRPr>
          </a:p>
        </p:txBody>
      </p:sp>
      <p:sp>
        <p:nvSpPr>
          <p:cNvPr id="1049903" name="文本框 139"/>
          <p:cNvSpPr txBox="1">
            <a:spLocks noChangeAspect="1" noMove="1" noResize="1" noRot="1" noAdjustHandles="1" noEditPoints="1" noChangeArrowheads="1" noChangeShapeType="1" noTextEdit="1"/>
          </p:cNvSpPr>
          <p:nvPr/>
        </p:nvSpPr>
        <p:spPr bwMode="auto">
          <a:xfrm>
            <a:off x="723518" y="3980665"/>
            <a:ext cx="7316526" cy="74148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904" name="Text Box 12"/>
          <p:cNvSpPr txBox="1">
            <a:spLocks noChangeArrowheads="1"/>
          </p:cNvSpPr>
          <p:nvPr/>
        </p:nvSpPr>
        <p:spPr bwMode="auto">
          <a:xfrm>
            <a:off x="696371" y="5218133"/>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2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2:</a:t>
            </a:r>
            <a:endParaRPr altLang="en-US" dirty="0" sz="2000" kumimoji="1" lang="zh-CN">
              <a:latin typeface="Arial" panose="020B0604020202020204" pitchFamily="34" charset="0"/>
              <a:cs typeface="Arial" panose="020B0604020202020204" pitchFamily="34" charset="0"/>
            </a:endParaRPr>
          </a:p>
        </p:txBody>
      </p:sp>
      <p:sp>
        <p:nvSpPr>
          <p:cNvPr id="1049905" name="文本框 141"/>
          <p:cNvSpPr txBox="1">
            <a:spLocks noChangeAspect="1" noMove="1" noResize="1" noRot="1" noAdjustHandles="1" noEditPoints="1" noChangeArrowheads="1" noChangeShapeType="1" noTextEdit="1"/>
          </p:cNvSpPr>
          <p:nvPr/>
        </p:nvSpPr>
        <p:spPr bwMode="auto">
          <a:xfrm>
            <a:off x="2704037" y="5090641"/>
            <a:ext cx="3314603" cy="741485"/>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906" name="文本框 160"/>
          <p:cNvSpPr txBox="1">
            <a:spLocks noChangeAspect="1" noMove="1" noResize="1" noRot="1" noAdjustHandles="1" noEditPoints="1" noChangeArrowheads="1" noChangeShapeType="1" noTextEdit="1"/>
          </p:cNvSpPr>
          <p:nvPr/>
        </p:nvSpPr>
        <p:spPr bwMode="auto">
          <a:xfrm>
            <a:off x="889763" y="1921152"/>
            <a:ext cx="3376787" cy="666529"/>
          </a:xfrm>
          <a:prstGeom prst="rect"/>
          <a:blipFill>
            <a:blip xmlns:r="http://schemas.openxmlformats.org/officeDocument/2006/relationships" r:embed="rId3"/>
            <a:stretch>
              <a:fillRect/>
            </a:stretch>
          </a:blipFill>
          <a:ln>
            <a:noFill/>
          </a:ln>
          <a:effectLst/>
        </p:spPr>
        <p:txBody>
          <a:bodyPr/>
          <a:p>
            <a:r>
              <a:rPr altLang="en-US" lang="zh-CN">
                <a:noFill/>
              </a:rPr>
              <a:t> </a:t>
            </a:r>
          </a:p>
        </p:txBody>
      </p:sp>
      <p:grpSp>
        <p:nvGrpSpPr>
          <p:cNvPr id="521" name="组合 65"/>
          <p:cNvGrpSpPr/>
          <p:nvPr/>
        </p:nvGrpSpPr>
        <p:grpSpPr>
          <a:xfrm>
            <a:off x="4721460" y="489323"/>
            <a:ext cx="4256160" cy="2838343"/>
            <a:chOff x="4678312" y="2082825"/>
            <a:chExt cx="4256160" cy="2838343"/>
          </a:xfrm>
        </p:grpSpPr>
        <p:grpSp>
          <p:nvGrpSpPr>
            <p:cNvPr id="522" name="组合 67"/>
            <p:cNvGrpSpPr/>
            <p:nvPr/>
          </p:nvGrpSpPr>
          <p:grpSpPr>
            <a:xfrm>
              <a:off x="4678312" y="2082825"/>
              <a:ext cx="4256160" cy="2838343"/>
              <a:chOff x="4678312" y="2082825"/>
              <a:chExt cx="4256160" cy="2838343"/>
            </a:xfrm>
          </p:grpSpPr>
          <p:grpSp>
            <p:nvGrpSpPr>
              <p:cNvPr id="523" name="组合 71"/>
              <p:cNvGrpSpPr/>
              <p:nvPr/>
            </p:nvGrpSpPr>
            <p:grpSpPr>
              <a:xfrm>
                <a:off x="4678312" y="2082825"/>
                <a:ext cx="4256160" cy="2838343"/>
                <a:chOff x="4734645" y="614266"/>
                <a:chExt cx="4256160" cy="2838343"/>
              </a:xfrm>
            </p:grpSpPr>
            <p:sp>
              <p:nvSpPr>
                <p:cNvPr id="1049907" name="文本框 81"/>
                <p:cNvSpPr txBox="1">
                  <a:spLocks noChangeAspect="1" noMove="1" noResize="1" noRot="1" noAdjustHandles="1" noEditPoints="1" noChangeArrowheads="1" noChangeShapeType="1" noTextEdit="1"/>
                </p:cNvSpPr>
                <p:nvPr/>
              </p:nvSpPr>
              <p:spPr>
                <a:xfrm>
                  <a:off x="8314081" y="1933394"/>
                  <a:ext cx="676724" cy="307777"/>
                </a:xfrm>
                <a:prstGeom prst="rect"/>
                <a:blipFill>
                  <a:blip xmlns:r="http://schemas.openxmlformats.org/officeDocument/2006/relationships" r:embed="rId4"/>
                  <a:stretch>
                    <a:fillRect l="-9009" t="-4000" r="-13514" b="-36000"/>
                  </a:stretch>
                </a:blipFill>
              </p:spPr>
              <p:txBody>
                <a:bodyPr/>
                <a:p>
                  <a:r>
                    <a:rPr altLang="en-US" lang="zh-CN">
                      <a:noFill/>
                    </a:rPr>
                    <a:t> </a:t>
                  </a:r>
                </a:p>
              </p:txBody>
            </p:sp>
            <p:grpSp>
              <p:nvGrpSpPr>
                <p:cNvPr id="524" name="组合 82"/>
                <p:cNvGrpSpPr/>
                <p:nvPr/>
              </p:nvGrpSpPr>
              <p:grpSpPr>
                <a:xfrm>
                  <a:off x="4734645" y="614266"/>
                  <a:ext cx="4054200" cy="2838343"/>
                  <a:chOff x="4734645" y="614266"/>
                  <a:chExt cx="4054200" cy="2838343"/>
                </a:xfrm>
              </p:grpSpPr>
              <p:grpSp>
                <p:nvGrpSpPr>
                  <p:cNvPr id="525" name="组合 83"/>
                  <p:cNvGrpSpPr/>
                  <p:nvPr/>
                </p:nvGrpSpPr>
                <p:grpSpPr>
                  <a:xfrm>
                    <a:off x="4899454" y="614266"/>
                    <a:ext cx="3889391" cy="2838343"/>
                    <a:chOff x="5007332" y="2904911"/>
                    <a:chExt cx="3889391" cy="2838343"/>
                  </a:xfrm>
                </p:grpSpPr>
                <p:grpSp>
                  <p:nvGrpSpPr>
                    <p:cNvPr id="526" name="组合 87"/>
                    <p:cNvGrpSpPr/>
                    <p:nvPr/>
                  </p:nvGrpSpPr>
                  <p:grpSpPr>
                    <a:xfrm>
                      <a:off x="5007332" y="2904911"/>
                      <a:ext cx="3889391" cy="2838343"/>
                      <a:chOff x="5156036" y="4516725"/>
                      <a:chExt cx="3889391" cy="2838343"/>
                    </a:xfrm>
                  </p:grpSpPr>
                  <p:grpSp>
                    <p:nvGrpSpPr>
                      <p:cNvPr id="527" name="组合 99"/>
                      <p:cNvGrpSpPr/>
                      <p:nvPr/>
                    </p:nvGrpSpPr>
                    <p:grpSpPr>
                      <a:xfrm>
                        <a:off x="5156036" y="4516725"/>
                        <a:ext cx="3889391" cy="2838343"/>
                        <a:chOff x="4615276" y="2830340"/>
                        <a:chExt cx="3889391" cy="2838343"/>
                      </a:xfrm>
                    </p:grpSpPr>
                    <p:grpSp>
                      <p:nvGrpSpPr>
                        <p:cNvPr id="528" name="组合 132"/>
                        <p:cNvGrpSpPr/>
                        <p:nvPr/>
                      </p:nvGrpSpPr>
                      <p:grpSpPr>
                        <a:xfrm>
                          <a:off x="4615276" y="2830340"/>
                          <a:ext cx="3889391" cy="2838343"/>
                          <a:chOff x="4476758" y="2068066"/>
                          <a:chExt cx="3889391" cy="2838343"/>
                        </a:xfrm>
                      </p:grpSpPr>
                      <p:grpSp>
                        <p:nvGrpSpPr>
                          <p:cNvPr id="529" name="组合 138"/>
                          <p:cNvGrpSpPr/>
                          <p:nvPr/>
                        </p:nvGrpSpPr>
                        <p:grpSpPr>
                          <a:xfrm>
                            <a:off x="4476758" y="2515128"/>
                            <a:ext cx="3889391" cy="2391281"/>
                            <a:chOff x="4458682" y="2253714"/>
                            <a:chExt cx="3889391" cy="2391281"/>
                          </a:xfrm>
                        </p:grpSpPr>
                        <p:grpSp>
                          <p:nvGrpSpPr>
                            <p:cNvPr id="530" name="组合 164"/>
                            <p:cNvGrpSpPr/>
                            <p:nvPr/>
                          </p:nvGrpSpPr>
                          <p:grpSpPr>
                            <a:xfrm>
                              <a:off x="4458682" y="2253714"/>
                              <a:ext cx="3889391" cy="2391281"/>
                              <a:chOff x="4751496" y="2202343"/>
                              <a:chExt cx="3889391" cy="2391281"/>
                            </a:xfrm>
                          </p:grpSpPr>
                          <p:grpSp>
                            <p:nvGrpSpPr>
                              <p:cNvPr id="531" name="组合 166"/>
                              <p:cNvGrpSpPr/>
                              <p:nvPr/>
                            </p:nvGrpSpPr>
                            <p:grpSpPr>
                              <a:xfrm>
                                <a:off x="5760247" y="2202343"/>
                                <a:ext cx="2880640" cy="2391281"/>
                                <a:chOff x="5543054" y="1484887"/>
                                <a:chExt cx="2880640" cy="2391281"/>
                              </a:xfrm>
                            </p:grpSpPr>
                            <p:grpSp>
                              <p:nvGrpSpPr>
                                <p:cNvPr id="532" name="组合 170"/>
                                <p:cNvGrpSpPr/>
                                <p:nvPr/>
                              </p:nvGrpSpPr>
                              <p:grpSpPr>
                                <a:xfrm>
                                  <a:off x="5543054" y="1484887"/>
                                  <a:ext cx="2880640" cy="2391281"/>
                                  <a:chOff x="1750006" y="1427854"/>
                                  <a:chExt cx="2880640" cy="2391281"/>
                                </a:xfrm>
                              </p:grpSpPr>
                              <p:grpSp>
                                <p:nvGrpSpPr>
                                  <p:cNvPr id="533" name="组合 172"/>
                                  <p:cNvGrpSpPr/>
                                  <p:nvPr/>
                                </p:nvGrpSpPr>
                                <p:grpSpPr>
                                  <a:xfrm>
                                    <a:off x="1750006" y="1947315"/>
                                    <a:ext cx="1086750" cy="1445442"/>
                                    <a:chOff x="2692299" y="3716251"/>
                                    <a:chExt cx="1086750" cy="1445442"/>
                                  </a:xfrm>
                                </p:grpSpPr>
                                <p:cxnSp>
                                  <p:nvCxnSpPr>
                                    <p:cNvPr id="3146230" name="直接连接符 179"/>
                                    <p:cNvCxnSpPr>
                                      <a:cxnSpLocks/>
                                    </p:cNvCxnSpPr>
                                    <p:nvPr/>
                                  </p:nvCxnSpPr>
                                  <p:spPr>
                                    <a:xfrm flipH="1">
                                      <a:off x="3424346" y="516169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1" name="直接连接符 180"/>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2" name="直接连接符 181"/>
                                    <p:cNvCxnSpPr>
                                      <a:cxnSpLocks/>
                                    </p:cNvCxnSpPr>
                                    <p:nvPr/>
                                  </p:nvCxnSpPr>
                                  <p:spPr>
                                    <a:xfrm flipH="1">
                                      <a:off x="3235674" y="4284288"/>
                                      <a:ext cx="53930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90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4990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4991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91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91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233" name="直接连接符 178"/>
                                  <p:cNvCxnSpPr>
                                    <a:cxnSpLocks/>
                                  </p:cNvCxnSpPr>
                                  <p:nvPr/>
                                </p:nvCxnSpPr>
                                <p:spPr>
                                  <a:xfrm>
                                    <a:off x="4090216" y="1427854"/>
                                    <a:ext cx="0" cy="239128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913" name="文本框 171"/>
                                <p:cNvSpPr txBox="1">
                                  <a:spLocks noChangeAspect="1" noMove="1" noResize="1" noRot="1" noAdjustHandles="1" noEditPoints="1" noChangeArrowheads="1" noChangeShapeType="1" noTextEdit="1"/>
                                </p:cNvSpPr>
                                <p:nvPr/>
                              </p:nvSpPr>
                              <p:spPr bwMode="auto">
                                <a:xfrm>
                                  <a:off x="6488188" y="2880256"/>
                                  <a:ext cx="349326" cy="307777"/>
                                </a:xfrm>
                                <a:prstGeom prst="rect"/>
                                <a:blipFill>
                                  <a:blip xmlns:r="http://schemas.openxmlformats.org/officeDocument/2006/relationships" r:embed="rId7"/>
                                  <a:stretch>
                                    <a:fillRect l="-14035" r="-7018" b="-20000"/>
                                  </a:stretch>
                                </a:blipFill>
                                <a:ln>
                                  <a:noFill/>
                                </a:ln>
                                <a:effectLst/>
                              </p:spPr>
                              <p:txBody>
                                <a:bodyPr/>
                                <a:p>
                                  <a:r>
                                    <a:rPr altLang="en-US" lang="zh-CN">
                                      <a:noFill/>
                                    </a:rPr>
                                    <a:t> </a:t>
                                  </a:r>
                                </a:p>
                              </p:txBody>
                            </p:sp>
                          </p:grpSp>
                          <p:cxnSp>
                            <p:nvCxnSpPr>
                              <p:cNvPr id="3146234" name="直接连接符 167"/>
                              <p:cNvCxnSpPr>
                                <a:cxnSpLocks/>
                              </p:cNvCxnSpPr>
                              <p:nvPr/>
                            </p:nvCxnSpPr>
                            <p:spPr>
                              <a:xfrm>
                                <a:off x="6618131" y="3289841"/>
                                <a:ext cx="0" cy="87740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14" name="矩形 168"/>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5" name="Oval 3165"/>
                              <p:cNvSpPr>
                                <a:spLocks noChangeArrowheads="1"/>
                              </p:cNvSpPr>
                              <p:nvPr/>
                            </p:nvSpPr>
                            <p:spPr bwMode="auto">
                              <a:xfrm>
                                <a:off x="4751496" y="323266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916"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235" name="直接连接符 142"/>
                          <p:cNvCxnSpPr>
                            <a:cxnSpLocks/>
                          </p:cNvCxnSpPr>
                          <p:nvPr/>
                        </p:nvCxnSpPr>
                        <p:spPr>
                          <a:xfrm flipH="1">
                            <a:off x="5607550" y="4901076"/>
                            <a:ext cx="221663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6" name="直接连接符 155"/>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17" name="矩形 161"/>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8" name="文本框 163"/>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8"/>
                            <a:stretch>
                              <a:fillRect l="-15686" r="-7843" b="-21569"/>
                            </a:stretch>
                          </a:blipFill>
                          <a:ln>
                            <a:noFill/>
                          </a:ln>
                          <a:effectLst/>
                        </p:spPr>
                        <p:txBody>
                          <a:bodyPr/>
                          <a:p>
                            <a:r>
                              <a:rPr altLang="en-US" lang="zh-CN">
                                <a:noFill/>
                              </a:rPr>
                              <a:t> </a:t>
                            </a:r>
                          </a:p>
                        </p:txBody>
                      </p:sp>
                    </p:grpSp>
                    <p:cxnSp>
                      <p:nvCxnSpPr>
                        <p:cNvPr id="3146237" name="直接连接符 133"/>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8" name="直接连接符 134"/>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39" name="直接连接符 135"/>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19" name="文本框 136"/>
                        <p:cNvSpPr txBox="1">
                          <a:spLocks noChangeAspect="1" noMove="1" noResize="1" noRot="1" noAdjustHandles="1" noEditPoints="1" noChangeArrowheads="1" noChangeShapeType="1" noTextEdit="1"/>
                        </p:cNvSpPr>
                        <p:nvPr/>
                      </p:nvSpPr>
                      <p:spPr bwMode="auto">
                        <a:xfrm>
                          <a:off x="5962502" y="3362736"/>
                          <a:ext cx="241540" cy="307777"/>
                        </a:xfrm>
                        <a:prstGeom prst="rect"/>
                        <a:blipFill>
                          <a:blip xmlns:r="http://schemas.openxmlformats.org/officeDocument/2006/relationships" r:embed="rId9"/>
                          <a:stretch>
                            <a:fillRect l="-23077" r="-20513" b="-10000"/>
                          </a:stretch>
                        </a:blipFill>
                        <a:ln>
                          <a:noFill/>
                        </a:ln>
                        <a:effectLst/>
                      </p:spPr>
                      <p:txBody>
                        <a:bodyPr/>
                        <a:p>
                          <a:r>
                            <a:rPr altLang="en-US" lang="zh-CN">
                              <a:noFill/>
                            </a:rPr>
                            <a:t> </a:t>
                          </a:r>
                        </a:p>
                      </p:txBody>
                    </p:sp>
                    <p:sp>
                      <p:nvSpPr>
                        <p:cNvPr id="1049920" name="文本框 137"/>
                        <p:cNvSpPr txBox="1">
                          <a:spLocks noChangeAspect="1" noMove="1" noResize="1" noRot="1" noAdjustHandles="1" noEditPoints="1" noChangeArrowheads="1" noChangeShapeType="1" noTextEdit="1"/>
                        </p:cNvSpPr>
                        <p:nvPr/>
                      </p:nvSpPr>
                      <p:spPr bwMode="auto">
                        <a:xfrm>
                          <a:off x="4954055" y="4918057"/>
                          <a:ext cx="261699" cy="307777"/>
                        </a:xfrm>
                        <a:prstGeom prst="rect"/>
                        <a:blipFill>
                          <a:blip xmlns:r="http://schemas.openxmlformats.org/officeDocument/2006/relationships" r:embed="rId10"/>
                          <a:stretch>
                            <a:fillRect l="-30233" r="-18605" b="-20000"/>
                          </a:stretch>
                        </a:blipFill>
                        <a:ln>
                          <a:noFill/>
                        </a:ln>
                        <a:effectLst/>
                      </p:spPr>
                      <p:txBody>
                        <a:bodyPr/>
                        <a:p>
                          <a:r>
                            <a:rPr altLang="en-US" lang="zh-CN">
                              <a:noFill/>
                            </a:rPr>
                            <a:t> </a:t>
                          </a:r>
                        </a:p>
                      </p:txBody>
                    </p:sp>
                  </p:grpSp>
                  <p:sp>
                    <p:nvSpPr>
                      <p:cNvPr id="1049921" name="Oval 3165"/>
                      <p:cNvSpPr>
                        <a:spLocks noChangeArrowheads="1"/>
                      </p:cNvSpPr>
                      <p:nvPr/>
                    </p:nvSpPr>
                    <p:spPr bwMode="auto">
                      <a:xfrm>
                        <a:off x="6226644" y="59900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922" name="矩形 88"/>
                    <p:cNvSpPr/>
                    <p:nvPr/>
                  </p:nvSpPr>
                  <p:spPr>
                    <a:xfrm rot="5400000">
                      <a:off x="6680801" y="481153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40" name="直接连接符 89"/>
                    <p:cNvCxnSpPr>
                      <a:cxnSpLocks/>
                    </p:cNvCxnSpPr>
                    <p:nvPr/>
                  </p:nvCxnSpPr>
                  <p:spPr>
                    <a:xfrm rot="5400000" flipH="1">
                      <a:off x="6263359" y="4439505"/>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1" name="直接连接符 92"/>
                    <p:cNvCxnSpPr>
                      <a:cxnSpLocks/>
                    </p:cNvCxnSpPr>
                    <p:nvPr/>
                  </p:nvCxnSpPr>
                  <p:spPr>
                    <a:xfrm rot="5400000" flipH="1">
                      <a:off x="6380163" y="4438307"/>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2" name="直接连接符 93"/>
                    <p:cNvCxnSpPr>
                      <a:cxnSpLocks/>
                    </p:cNvCxnSpPr>
                    <p:nvPr/>
                  </p:nvCxnSpPr>
                  <p:spPr>
                    <a:xfrm flipH="1">
                      <a:off x="5155237" y="4438307"/>
                      <a:ext cx="129450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3" name="直接连接符 94"/>
                    <p:cNvCxnSpPr>
                      <a:cxnSpLocks/>
                    </p:cNvCxnSpPr>
                    <p:nvPr/>
                  </p:nvCxnSpPr>
                  <p:spPr>
                    <a:xfrm>
                      <a:off x="6138124" y="4448581"/>
                      <a:ext cx="0" cy="128934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23" name="Oval 3165"/>
                    <p:cNvSpPr>
                      <a:spLocks noChangeArrowheads="1"/>
                    </p:cNvSpPr>
                    <p:nvPr/>
                  </p:nvSpPr>
                  <p:spPr bwMode="auto">
                    <a:xfrm>
                      <a:off x="6795535" y="436096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24" name="文本框 97"/>
                    <p:cNvSpPr txBox="1">
                      <a:spLocks noChangeAspect="1" noMove="1" noResize="1" noRot="1" noAdjustHandles="1" noEditPoints="1" noChangeArrowheads="1" noChangeShapeType="1" noTextEdit="1"/>
                    </p:cNvSpPr>
                    <p:nvPr/>
                  </p:nvSpPr>
                  <p:spPr bwMode="auto">
                    <a:xfrm>
                      <a:off x="6213980" y="4961822"/>
                      <a:ext cx="349326" cy="307777"/>
                    </a:xfrm>
                    <a:prstGeom prst="rect"/>
                    <a:blipFill>
                      <a:blip xmlns:r="http://schemas.openxmlformats.org/officeDocument/2006/relationships" r:embed="rId11"/>
                      <a:stretch>
                        <a:fillRect l="-13793" r="-1724" b="-20000"/>
                      </a:stretch>
                    </a:blipFill>
                    <a:ln>
                      <a:noFill/>
                    </a:ln>
                    <a:effectLst/>
                  </p:spPr>
                  <p:txBody>
                    <a:bodyPr/>
                    <a:p>
                      <a:r>
                        <a:rPr altLang="en-US" lang="zh-CN">
                          <a:noFill/>
                        </a:rPr>
                        <a:t> </a:t>
                      </a:r>
                    </a:p>
                  </p:txBody>
                </p:sp>
                <p:sp>
                  <p:nvSpPr>
                    <p:cNvPr id="1049925" name="矩形 98"/>
                    <p:cNvSpPr/>
                    <p:nvPr/>
                  </p:nvSpPr>
                  <p:spPr>
                    <a:xfrm rot="5400000">
                      <a:off x="5937839" y="498268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26" name="文本框 84"/>
                  <p:cNvSpPr txBox="1">
                    <a:spLocks noChangeAspect="1" noMove="1" noResize="1" noRot="1" noAdjustHandles="1" noEditPoints="1" noChangeArrowheads="1" noChangeShapeType="1" noTextEdit="1"/>
                  </p:cNvSpPr>
                  <p:nvPr/>
                </p:nvSpPr>
                <p:spPr>
                  <a:xfrm>
                    <a:off x="4734645" y="2302808"/>
                    <a:ext cx="625428" cy="307777"/>
                  </a:xfrm>
                  <a:prstGeom prst="rect"/>
                  <a:blipFill>
                    <a:blip xmlns:r="http://schemas.openxmlformats.org/officeDocument/2006/relationships" r:embed="rId12"/>
                    <a:stretch>
                      <a:fillRect l="-9804" t="-1961" r="-14706" b="-33333"/>
                    </a:stretch>
                  </a:blipFill>
                </p:spPr>
                <p:txBody>
                  <a:bodyPr/>
                  <a:p>
                    <a:r>
                      <a:rPr altLang="en-US" lang="zh-CN">
                        <a:noFill/>
                      </a:rPr>
                      <a:t> </a:t>
                    </a:r>
                  </a:p>
                </p:txBody>
              </p:sp>
              <p:sp>
                <p:nvSpPr>
                  <p:cNvPr id="1049927" name="文本框 85"/>
                  <p:cNvSpPr txBox="1">
                    <a:spLocks noChangeAspect="1" noMove="1" noResize="1" noRot="1" noAdjustHandles="1" noEditPoints="1" noChangeArrowheads="1" noChangeShapeType="1" noTextEdit="1"/>
                  </p:cNvSpPr>
                  <p:nvPr/>
                </p:nvSpPr>
                <p:spPr bwMode="auto">
                  <a:xfrm>
                    <a:off x="6019946" y="1767835"/>
                    <a:ext cx="213199" cy="307777"/>
                  </a:xfrm>
                  <a:prstGeom prst="rect"/>
                  <a:blipFill>
                    <a:blip xmlns:r="http://schemas.openxmlformats.org/officeDocument/2006/relationships" r:embed="rId13"/>
                    <a:stretch>
                      <a:fillRect l="-22857" r="-25714" b="-10000"/>
                    </a:stretch>
                  </a:blipFill>
                  <a:ln>
                    <a:noFill/>
                  </a:ln>
                  <a:effectLst/>
                </p:spPr>
                <p:txBody>
                  <a:bodyPr/>
                  <a:p>
                    <a:r>
                      <a:rPr altLang="en-US" lang="zh-CN">
                        <a:noFill/>
                      </a:rPr>
                      <a:t> </a:t>
                    </a:r>
                  </a:p>
                </p:txBody>
              </p:sp>
              <p:sp>
                <p:nvSpPr>
                  <p:cNvPr id="1049928" name="文本框 86"/>
                  <p:cNvSpPr txBox="1">
                    <a:spLocks noChangeAspect="1" noMove="1" noResize="1" noRot="1" noAdjustHandles="1" noEditPoints="1" noChangeArrowheads="1" noChangeShapeType="1" noTextEdit="1"/>
                  </p:cNvSpPr>
                  <p:nvPr/>
                </p:nvSpPr>
                <p:spPr bwMode="auto">
                  <a:xfrm>
                    <a:off x="6681354" y="1793939"/>
                    <a:ext cx="213199" cy="307777"/>
                  </a:xfrm>
                  <a:prstGeom prst="rect"/>
                  <a:blipFill>
                    <a:blip xmlns:r="http://schemas.openxmlformats.org/officeDocument/2006/relationships" r:embed="rId14"/>
                    <a:stretch>
                      <a:fillRect l="-25714" r="-22857" b="-10000"/>
                    </a:stretch>
                  </a:blipFill>
                  <a:ln>
                    <a:noFill/>
                  </a:ln>
                  <a:effectLst/>
                </p:spPr>
                <p:txBody>
                  <a:bodyPr/>
                  <a:p>
                    <a:r>
                      <a:rPr altLang="en-US" lang="zh-CN">
                        <a:noFill/>
                      </a:rPr>
                      <a:t> </a:t>
                    </a:r>
                  </a:p>
                </p:txBody>
              </p:sp>
            </p:grpSp>
          </p:grpSp>
          <p:sp>
            <p:nvSpPr>
              <p:cNvPr id="1049929" name="矩形 72"/>
              <p:cNvSpPr/>
              <p:nvPr/>
            </p:nvSpPr>
            <p:spPr>
              <a:xfrm>
                <a:off x="5137991" y="356177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44" name="直接连接符 75"/>
              <p:cNvCxnSpPr>
                <a:cxnSpLocks/>
              </p:cNvCxnSpPr>
              <p:nvPr/>
            </p:nvCxnSpPr>
            <p:spPr>
              <a:xfrm rot="10800000" flipH="1">
                <a:off x="5461789" y="429362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5" name="直接连接符 76"/>
              <p:cNvCxnSpPr>
                <a:cxnSpLocks/>
              </p:cNvCxnSpPr>
              <p:nvPr/>
            </p:nvCxnSpPr>
            <p:spPr>
              <a:xfrm rot="10800000" flipH="1">
                <a:off x="5461789" y="4183094"/>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6" name="直接连接符 77"/>
              <p:cNvCxnSpPr>
                <a:cxnSpLocks/>
              </p:cNvCxnSpPr>
              <p:nvPr/>
            </p:nvCxnSpPr>
            <p:spPr>
              <a:xfrm>
                <a:off x="5638279" y="3610380"/>
                <a:ext cx="0" cy="56016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7" name="直接连接符 78"/>
              <p:cNvCxnSpPr>
                <a:cxnSpLocks/>
              </p:cNvCxnSpPr>
              <p:nvPr/>
            </p:nvCxnSpPr>
            <p:spPr>
              <a:xfrm>
                <a:off x="5649744" y="4298105"/>
                <a:ext cx="0" cy="56016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8" name="直接连接符 79"/>
              <p:cNvCxnSpPr>
                <a:cxnSpLocks/>
              </p:cNvCxnSpPr>
              <p:nvPr/>
            </p:nvCxnSpPr>
            <p:spPr>
              <a:xfrm flipH="1">
                <a:off x="5538337" y="485826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30" name="文本框 80"/>
              <p:cNvSpPr txBox="1">
                <a:spLocks noChangeAspect="1" noMove="1" noResize="1" noRot="1" noAdjustHandles="1" noEditPoints="1" noChangeArrowheads="1" noChangeShapeType="1" noTextEdit="1"/>
              </p:cNvSpPr>
              <p:nvPr/>
            </p:nvSpPr>
            <p:spPr bwMode="auto">
              <a:xfrm>
                <a:off x="6237428" y="3823634"/>
                <a:ext cx="327461" cy="307777"/>
              </a:xfrm>
              <a:prstGeom prst="rect"/>
              <a:blipFill>
                <a:blip xmlns:r="http://schemas.openxmlformats.org/officeDocument/2006/relationships" r:embed="rId15"/>
                <a:stretch>
                  <a:fillRect l="-14815" r="-7407" b="-20000"/>
                </a:stretch>
              </a:blipFill>
              <a:ln>
                <a:noFill/>
              </a:ln>
              <a:effectLst/>
            </p:spPr>
            <p:txBody>
              <a:bodyPr/>
              <a:p>
                <a:r>
                  <a:rPr altLang="en-US" lang="zh-CN">
                    <a:noFill/>
                  </a:rPr>
                  <a:t> </a:t>
                </a:r>
              </a:p>
            </p:txBody>
          </p:sp>
        </p:grpSp>
        <p:sp>
          <p:nvSpPr>
            <p:cNvPr id="1049931" name="文本框 68"/>
            <p:cNvSpPr txBox="1">
              <a:spLocks noChangeAspect="1" noMove="1" noResize="1" noRot="1" noAdjustHandles="1" noEditPoints="1" noChangeArrowheads="1" noChangeShapeType="1" noTextEdit="1"/>
            </p:cNvSpPr>
            <p:nvPr/>
          </p:nvSpPr>
          <p:spPr bwMode="auto">
            <a:xfrm>
              <a:off x="5153550" y="3208302"/>
              <a:ext cx="349326" cy="307777"/>
            </a:xfrm>
            <a:prstGeom prst="rect"/>
            <a:blipFill>
              <a:blip xmlns:r="http://schemas.openxmlformats.org/officeDocument/2006/relationships" r:embed="rId16"/>
              <a:stretch>
                <a:fillRect l="-13793" r="-5172" b="-20000"/>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02"/>
                                        </p:tgtEl>
                                        <p:attrNameLst>
                                          <p:attrName>style.visibility</p:attrName>
                                        </p:attrNameLst>
                                      </p:cBhvr>
                                      <p:to>
                                        <p:strVal val="visible"/>
                                      </p:to>
                                    </p:set>
                                    <p:animEffect transition="in" filter="wipe(down)">
                                      <p:cBhvr>
                                        <p:cTn dur="500" id="7"/>
                                        <p:tgtEl>
                                          <p:spTgt spid="104990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903"/>
                                        </p:tgtEl>
                                        <p:attrNameLst>
                                          <p:attrName>style.visibility</p:attrName>
                                        </p:attrNameLst>
                                      </p:cBhvr>
                                      <p:to>
                                        <p:strVal val="visible"/>
                                      </p:to>
                                    </p:set>
                                    <p:animEffect transition="in" filter="wipe(down)">
                                      <p:cBhvr>
                                        <p:cTn dur="500" id="10"/>
                                        <p:tgtEl>
                                          <p:spTgt spid="1049903"/>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904"/>
                                        </p:tgtEl>
                                        <p:attrNameLst>
                                          <p:attrName>style.visibility</p:attrName>
                                        </p:attrNameLst>
                                      </p:cBhvr>
                                      <p:to>
                                        <p:strVal val="visible"/>
                                      </p:to>
                                    </p:set>
                                    <p:animEffect transition="in" filter="wipe(down)">
                                      <p:cBhvr>
                                        <p:cTn dur="500" id="15"/>
                                        <p:tgtEl>
                                          <p:spTgt spid="1049904"/>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905"/>
                                        </p:tgtEl>
                                        <p:attrNameLst>
                                          <p:attrName>style.visibility</p:attrName>
                                        </p:attrNameLst>
                                      </p:cBhvr>
                                      <p:to>
                                        <p:strVal val="visible"/>
                                      </p:to>
                                    </p:set>
                                    <p:animEffect transition="in" filter="wipe(down)">
                                      <p:cBhvr>
                                        <p:cTn dur="500" id="18"/>
                                        <p:tgtEl>
                                          <p:spTgt spid="1049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2" grpId="0"/>
      <p:bldP spid="1049903" grpId="0"/>
      <p:bldP spid="1049904" grpId="0"/>
      <p:bldP spid="10499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4993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36" name="Text Box 12"/>
          <p:cNvSpPr txBox="1">
            <a:spLocks noChangeArrowheads="1"/>
          </p:cNvSpPr>
          <p:nvPr/>
        </p:nvSpPr>
        <p:spPr bwMode="auto">
          <a:xfrm>
            <a:off x="2643062" y="619971"/>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endParaRPr altLang="en-US" dirty="0" sz="2000" kumimoji="1" lang="zh-CN">
              <a:latin typeface="Arial" panose="020B0604020202020204" pitchFamily="34" charset="0"/>
              <a:cs typeface="Arial" panose="020B0604020202020204" pitchFamily="34" charset="0"/>
            </a:endParaRPr>
          </a:p>
        </p:txBody>
      </p:sp>
      <p:sp>
        <p:nvSpPr>
          <p:cNvPr id="1049937" name="文本框 67"/>
          <p:cNvSpPr txBox="1">
            <a:spLocks noChangeAspect="1" noMove="1" noResize="1" noRot="1" noAdjustHandles="1" noEditPoints="1" noChangeArrowheads="1" noChangeShapeType="1" noTextEdit="1"/>
          </p:cNvSpPr>
          <p:nvPr/>
        </p:nvSpPr>
        <p:spPr bwMode="auto">
          <a:xfrm>
            <a:off x="3414653" y="1292737"/>
            <a:ext cx="2395324" cy="74148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938" name="文本框 68"/>
          <p:cNvSpPr txBox="1">
            <a:spLocks noChangeAspect="1" noMove="1" noResize="1" noRot="1" noAdjustHandles="1" noEditPoints="1" noChangeArrowheads="1" noChangeShapeType="1" noTextEdit="1"/>
          </p:cNvSpPr>
          <p:nvPr/>
        </p:nvSpPr>
        <p:spPr bwMode="auto">
          <a:xfrm>
            <a:off x="2288470" y="2245323"/>
            <a:ext cx="3418823" cy="740587"/>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939" name="文本框 81"/>
          <p:cNvSpPr txBox="1">
            <a:spLocks noChangeAspect="1" noMove="1" noResize="1" noRot="1" noAdjustHandles="1" noEditPoints="1" noChangeArrowheads="1" noChangeShapeType="1" noTextEdit="1"/>
          </p:cNvSpPr>
          <p:nvPr/>
        </p:nvSpPr>
        <p:spPr bwMode="auto">
          <a:xfrm>
            <a:off x="4907544" y="2262342"/>
            <a:ext cx="2185008" cy="666529"/>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9940" name="左大括号 9"/>
          <p:cNvSpPr/>
          <p:nvPr/>
        </p:nvSpPr>
        <p:spPr>
          <a:xfrm>
            <a:off x="1804656" y="3905542"/>
            <a:ext cx="276161" cy="148056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41" name="文本框 10"/>
          <p:cNvSpPr txBox="1">
            <a:spLocks noChangeAspect="1" noMove="1" noResize="1" noRot="1" noAdjustHandles="1" noEditPoints="1" noChangeArrowheads="1" noChangeShapeType="1" noTextEdit="1"/>
          </p:cNvSpPr>
          <p:nvPr/>
        </p:nvSpPr>
        <p:spPr bwMode="auto">
          <a:xfrm>
            <a:off x="2080817" y="4720432"/>
            <a:ext cx="5900034" cy="674031"/>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942" name="文本框 11"/>
          <p:cNvSpPr txBox="1">
            <a:spLocks noChangeAspect="1" noMove="1" noResize="1" noRot="1" noAdjustHandles="1" noEditPoints="1" noChangeArrowheads="1" noChangeShapeType="1" noTextEdit="1"/>
          </p:cNvSpPr>
          <p:nvPr/>
        </p:nvSpPr>
        <p:spPr bwMode="auto">
          <a:xfrm>
            <a:off x="2080817" y="3548193"/>
            <a:ext cx="3754902" cy="1001684"/>
          </a:xfrm>
          <a:prstGeom prst="rect"/>
          <a:blipFill>
            <a:blip xmlns:r="http://schemas.openxmlformats.org/officeDocument/2006/relationships" r:embed="rId5"/>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38"/>
                                        </p:tgtEl>
                                        <p:attrNameLst>
                                          <p:attrName>style.visibility</p:attrName>
                                        </p:attrNameLst>
                                      </p:cBhvr>
                                      <p:to>
                                        <p:strVal val="visible"/>
                                      </p:to>
                                    </p:set>
                                    <p:animEffect transition="in" filter="wipe(down)">
                                      <p:cBhvr>
                                        <p:cTn dur="500" id="7"/>
                                        <p:tgtEl>
                                          <p:spTgt spid="104993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939"/>
                                        </p:tgtEl>
                                        <p:attrNameLst>
                                          <p:attrName>style.visibility</p:attrName>
                                        </p:attrNameLst>
                                      </p:cBhvr>
                                      <p:to>
                                        <p:strVal val="visible"/>
                                      </p:to>
                                    </p:set>
                                    <p:animEffect transition="in" filter="wipe(down)">
                                      <p:cBhvr>
                                        <p:cTn dur="500" id="10"/>
                                        <p:tgtEl>
                                          <p:spTgt spid="104993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940"/>
                                        </p:tgtEl>
                                        <p:attrNameLst>
                                          <p:attrName>style.visibility</p:attrName>
                                        </p:attrNameLst>
                                      </p:cBhvr>
                                      <p:to>
                                        <p:strVal val="visible"/>
                                      </p:to>
                                    </p:set>
                                    <p:animEffect transition="in" filter="wipe(down)">
                                      <p:cBhvr>
                                        <p:cTn dur="500" id="15"/>
                                        <p:tgtEl>
                                          <p:spTgt spid="1049940"/>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941"/>
                                        </p:tgtEl>
                                        <p:attrNameLst>
                                          <p:attrName>style.visibility</p:attrName>
                                        </p:attrNameLst>
                                      </p:cBhvr>
                                      <p:to>
                                        <p:strVal val="visible"/>
                                      </p:to>
                                    </p:set>
                                    <p:animEffect transition="in" filter="wipe(down)">
                                      <p:cBhvr>
                                        <p:cTn dur="500" id="18"/>
                                        <p:tgtEl>
                                          <p:spTgt spid="1049941"/>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49942"/>
                                        </p:tgtEl>
                                        <p:attrNameLst>
                                          <p:attrName>style.visibility</p:attrName>
                                        </p:attrNameLst>
                                      </p:cBhvr>
                                      <p:to>
                                        <p:strVal val="visible"/>
                                      </p:to>
                                    </p:set>
                                    <p:animEffect transition="in" filter="wipe(down)">
                                      <p:cBhvr>
                                        <p:cTn dur="500" id="21"/>
                                        <p:tgtEl>
                                          <p:spTgt spid="104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8" grpId="0"/>
      <p:bldP spid="1049939" grpId="0"/>
      <p:bldP spid="1049940" grpId="0" animBg="1"/>
      <p:bldP spid="1049941" grpId="0"/>
      <p:bldP spid="104994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499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47" name="Text Box 12"/>
          <p:cNvSpPr txBox="1">
            <a:spLocks noChangeArrowheads="1"/>
          </p:cNvSpPr>
          <p:nvPr/>
        </p:nvSpPr>
        <p:spPr bwMode="auto">
          <a:xfrm>
            <a:off x="719113" y="930807"/>
            <a:ext cx="310801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Frequency response: </a:t>
            </a:r>
            <a:endParaRPr altLang="en-US" dirty="0" sz="2000" kumimoji="1" lang="zh-CN">
              <a:latin typeface="Arial" panose="020B0604020202020204" pitchFamily="34" charset="0"/>
              <a:cs typeface="Arial" panose="020B0604020202020204" pitchFamily="34" charset="0"/>
            </a:endParaRPr>
          </a:p>
        </p:txBody>
      </p:sp>
      <p:sp>
        <p:nvSpPr>
          <p:cNvPr id="1049948" name="文本框 17"/>
          <p:cNvSpPr txBox="1">
            <a:spLocks noChangeAspect="1" noMove="1" noResize="1" noRot="1" noAdjustHandles="1" noEditPoints="1" noChangeArrowheads="1" noChangeShapeType="1" noTextEdit="1"/>
          </p:cNvSpPr>
          <p:nvPr/>
        </p:nvSpPr>
        <p:spPr bwMode="auto">
          <a:xfrm>
            <a:off x="1402105" y="1812570"/>
            <a:ext cx="5238916" cy="729046"/>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949" name="矩形 18"/>
          <p:cNvSpPr>
            <a:spLocks noChangeAspect="1" noMove="1" noResize="1" noRot="1" noAdjustHandles="1" noEditPoints="1" noChangeArrowheads="1" noChangeShapeType="1" noTextEdit="1"/>
          </p:cNvSpPr>
          <p:nvPr/>
        </p:nvSpPr>
        <p:spPr>
          <a:xfrm>
            <a:off x="6272452" y="1848285"/>
            <a:ext cx="1408462" cy="609077"/>
          </a:xfrm>
          <a:prstGeom prst="rect"/>
          <a:blipFill>
            <a:blip xmlns:r="http://schemas.openxmlformats.org/officeDocument/2006/relationships" r:embed="rId2"/>
            <a:stretch>
              <a:fillRect/>
            </a:stretch>
          </a:blipFill>
        </p:spPr>
        <p:txBody>
          <a:bodyPr/>
          <a:p>
            <a:r>
              <a:rPr altLang="en-US" lang="zh-CN">
                <a:noFill/>
              </a:rPr>
              <a:t> </a:t>
            </a:r>
          </a:p>
        </p:txBody>
      </p:sp>
      <p:sp>
        <p:nvSpPr>
          <p:cNvPr id="1049950" name="矩形 19"/>
          <p:cNvSpPr>
            <a:spLocks noChangeAspect="1" noMove="1" noResize="1" noRot="1" noAdjustHandles="1" noEditPoints="1" noChangeArrowheads="1" noChangeShapeType="1" noTextEdit="1"/>
          </p:cNvSpPr>
          <p:nvPr/>
        </p:nvSpPr>
        <p:spPr>
          <a:xfrm>
            <a:off x="1481159" y="3821028"/>
            <a:ext cx="6310032" cy="1105303"/>
          </a:xfrm>
          <a:prstGeom prst="rect"/>
          <a:blipFill>
            <a:blip xmlns:r="http://schemas.openxmlformats.org/officeDocument/2006/relationships" r:embed="rId3"/>
            <a:stretch>
              <a:fillRect/>
            </a:stretch>
          </a:blipFill>
        </p:spPr>
        <p:txBody>
          <a:bodyPr/>
          <a:p>
            <a:r>
              <a:rPr altLang="en-US" lang="zh-CN">
                <a:noFill/>
              </a:rPr>
              <a:t> </a:t>
            </a:r>
          </a:p>
        </p:txBody>
      </p:sp>
      <p:sp>
        <p:nvSpPr>
          <p:cNvPr id="1049951" name="文本框 20"/>
          <p:cNvSpPr txBox="1"/>
          <p:nvPr/>
        </p:nvSpPr>
        <p:spPr>
          <a:xfrm>
            <a:off x="801193" y="3094572"/>
            <a:ext cx="5096171"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Amplitude </a:t>
            </a:r>
            <a:r>
              <a:rPr altLang="zh-CN" sz="2400" lang="en-US" smtClean="0">
                <a:latin typeface="Arial" panose="020B0604020202020204" pitchFamily="34" charset="0"/>
                <a:cs typeface="Arial" panose="020B0604020202020204" pitchFamily="34" charset="0"/>
              </a:rPr>
              <a:t>frequency characteristic</a:t>
            </a:r>
            <a:endParaRPr altLang="en-US" dirty="0" sz="2400" lang="zh-CN" smtClean="0">
              <a:latin typeface="Arial" panose="020B0604020202020204" pitchFamily="34" charset="0"/>
              <a:cs typeface="Arial" panose="020B0604020202020204" pitchFamily="34" charset="0"/>
            </a:endParaRPr>
          </a:p>
        </p:txBody>
      </p:sp>
      <p:sp>
        <p:nvSpPr>
          <p:cNvPr id="1049952" name="矩形 21"/>
          <p:cNvSpPr>
            <a:spLocks noChangeAspect="1" noMove="1" noResize="1" noRot="1" noAdjustHandles="1" noEditPoints="1" noChangeArrowheads="1" noChangeShapeType="1" noTextEdit="1"/>
          </p:cNvSpPr>
          <p:nvPr/>
        </p:nvSpPr>
        <p:spPr>
          <a:xfrm>
            <a:off x="4021563" y="978460"/>
            <a:ext cx="962379" cy="400110"/>
          </a:xfrm>
          <a:prstGeom prst="rect"/>
          <a:blipFill>
            <a:blip xmlns:r="http://schemas.openxmlformats.org/officeDocument/2006/relationships" r:embed="rId4"/>
            <a:stretch>
              <a:fillRect b="-13846"/>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48"/>
                                        </p:tgtEl>
                                        <p:attrNameLst>
                                          <p:attrName>style.visibility</p:attrName>
                                        </p:attrNameLst>
                                      </p:cBhvr>
                                      <p:to>
                                        <p:strVal val="visible"/>
                                      </p:to>
                                    </p:set>
                                    <p:animEffect transition="in" filter="wipe(down)">
                                      <p:cBhvr>
                                        <p:cTn dur="500" id="7"/>
                                        <p:tgtEl>
                                          <p:spTgt spid="104994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949"/>
                                        </p:tgtEl>
                                        <p:attrNameLst>
                                          <p:attrName>style.visibility</p:attrName>
                                        </p:attrNameLst>
                                      </p:cBhvr>
                                      <p:to>
                                        <p:strVal val="visible"/>
                                      </p:to>
                                    </p:set>
                                    <p:animEffect transition="in" filter="wipe(down)">
                                      <p:cBhvr>
                                        <p:cTn dur="500" id="10"/>
                                        <p:tgtEl>
                                          <p:spTgt spid="104994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951"/>
                                        </p:tgtEl>
                                        <p:attrNameLst>
                                          <p:attrName>style.visibility</p:attrName>
                                        </p:attrNameLst>
                                      </p:cBhvr>
                                      <p:to>
                                        <p:strVal val="visible"/>
                                      </p:to>
                                    </p:set>
                                    <p:animEffect transition="in" filter="wipe(down)">
                                      <p:cBhvr>
                                        <p:cTn dur="500" id="15"/>
                                        <p:tgtEl>
                                          <p:spTgt spid="1049951"/>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950"/>
                                        </p:tgtEl>
                                        <p:attrNameLst>
                                          <p:attrName>style.visibility</p:attrName>
                                        </p:attrNameLst>
                                      </p:cBhvr>
                                      <p:to>
                                        <p:strVal val="visible"/>
                                      </p:to>
                                    </p:set>
                                    <p:animEffect transition="in" filter="wipe(down)">
                                      <p:cBhvr>
                                        <p:cTn dur="500" id="18"/>
                                        <p:tgtEl>
                                          <p:spTgt spid="104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48" grpId="0"/>
      <p:bldP spid="1049949" grpId="0"/>
      <p:bldP spid="1049950" grpId="0"/>
      <p:bldP spid="10499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499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57" name="矩形 19"/>
          <p:cNvSpPr>
            <a:spLocks noChangeAspect="1" noMove="1" noResize="1" noRot="1" noAdjustHandles="1" noEditPoints="1" noChangeArrowheads="1" noChangeShapeType="1" noTextEdit="1"/>
          </p:cNvSpPr>
          <p:nvPr/>
        </p:nvSpPr>
        <p:spPr>
          <a:xfrm>
            <a:off x="1368144" y="612503"/>
            <a:ext cx="6310032" cy="1105303"/>
          </a:xfrm>
          <a:prstGeom prst="rect"/>
          <a:blipFill>
            <a:blip xmlns:r="http://schemas.openxmlformats.org/officeDocument/2006/relationships" r:embed="rId1"/>
            <a:stretch>
              <a:fillRect/>
            </a:stretch>
          </a:blipFill>
        </p:spPr>
        <p:txBody>
          <a:bodyPr/>
          <a:p>
            <a:r>
              <a:rPr altLang="en-US" lang="zh-CN">
                <a:noFill/>
              </a:rPr>
              <a:t> </a:t>
            </a:r>
          </a:p>
        </p:txBody>
      </p:sp>
      <p:sp>
        <p:nvSpPr>
          <p:cNvPr id="1049958" name="文本框 8"/>
          <p:cNvSpPr txBox="1">
            <a:spLocks noChangeAspect="1" noMove="1" noResize="1" noRot="1" noAdjustHandles="1" noEditPoints="1" noChangeArrowheads="1" noChangeShapeType="1" noTextEdit="1"/>
          </p:cNvSpPr>
          <p:nvPr/>
        </p:nvSpPr>
        <p:spPr>
          <a:xfrm>
            <a:off x="2902816" y="2081097"/>
            <a:ext cx="2162344" cy="400110"/>
          </a:xfrm>
          <a:prstGeom prst="rect"/>
          <a:blipFill>
            <a:blip xmlns:r="http://schemas.openxmlformats.org/officeDocument/2006/relationships" r:embed="rId2"/>
            <a:stretch>
              <a:fillRect l="-2817" t="-6061" b="-27273"/>
            </a:stretch>
          </a:blipFill>
        </p:spPr>
        <p:txBody>
          <a:bodyPr/>
          <a:p>
            <a:r>
              <a:rPr altLang="en-US" lang="zh-CN">
                <a:noFill/>
              </a:rPr>
              <a:t> </a:t>
            </a:r>
          </a:p>
        </p:txBody>
      </p:sp>
      <p:sp>
        <p:nvSpPr>
          <p:cNvPr id="1049959" name="矩形 10"/>
          <p:cNvSpPr>
            <a:spLocks noChangeAspect="1" noMove="1" noResize="1" noRot="1" noAdjustHandles="1" noEditPoints="1" noChangeArrowheads="1" noChangeShapeType="1" noTextEdit="1"/>
          </p:cNvSpPr>
          <p:nvPr/>
        </p:nvSpPr>
        <p:spPr>
          <a:xfrm>
            <a:off x="4998377" y="2061284"/>
            <a:ext cx="1479852" cy="439736"/>
          </a:xfrm>
          <a:prstGeom prst="rect"/>
          <a:blipFill>
            <a:blip xmlns:r="http://schemas.openxmlformats.org/officeDocument/2006/relationships" r:embed="rId3"/>
            <a:stretch>
              <a:fillRect/>
            </a:stretch>
          </a:blipFill>
        </p:spPr>
        <p:txBody>
          <a:bodyPr/>
          <a:p>
            <a:r>
              <a:rPr altLang="en-US" lang="zh-CN">
                <a:noFill/>
              </a:rPr>
              <a:t> </a:t>
            </a:r>
          </a:p>
        </p:txBody>
      </p:sp>
      <p:sp>
        <p:nvSpPr>
          <p:cNvPr id="1049960" name="文本框 11"/>
          <p:cNvSpPr txBox="1">
            <a:spLocks noChangeAspect="1" noMove="1" noResize="1" noRot="1" noAdjustHandles="1" noEditPoints="1" noChangeArrowheads="1" noChangeShapeType="1" noTextEdit="1"/>
          </p:cNvSpPr>
          <p:nvPr/>
        </p:nvSpPr>
        <p:spPr>
          <a:xfrm>
            <a:off x="2902816" y="3240886"/>
            <a:ext cx="2162344" cy="400110"/>
          </a:xfrm>
          <a:prstGeom prst="rect"/>
          <a:blipFill>
            <a:blip xmlns:r="http://schemas.openxmlformats.org/officeDocument/2006/relationships" r:embed="rId4"/>
            <a:stretch>
              <a:fillRect l="-2817" t="-7692" b="-29231"/>
            </a:stretch>
          </a:blipFill>
        </p:spPr>
        <p:txBody>
          <a:bodyPr/>
          <a:p>
            <a:r>
              <a:rPr altLang="en-US" lang="zh-CN">
                <a:noFill/>
              </a:rPr>
              <a:t> </a:t>
            </a:r>
          </a:p>
        </p:txBody>
      </p:sp>
      <p:sp>
        <p:nvSpPr>
          <p:cNvPr id="1049961" name="矩形 12"/>
          <p:cNvSpPr>
            <a:spLocks noChangeAspect="1" noMove="1" noResize="1" noRot="1" noAdjustHandles="1" noEditPoints="1" noChangeArrowheads="1" noChangeShapeType="1" noTextEdit="1"/>
          </p:cNvSpPr>
          <p:nvPr/>
        </p:nvSpPr>
        <p:spPr>
          <a:xfrm>
            <a:off x="4998377" y="3221073"/>
            <a:ext cx="1479852" cy="439736"/>
          </a:xfrm>
          <a:prstGeom prst="rect"/>
          <a:blipFill>
            <a:blip xmlns:r="http://schemas.openxmlformats.org/officeDocument/2006/relationships" r:embed="rId5"/>
            <a:stretch>
              <a:fillRect/>
            </a:stretch>
          </a:blipFill>
        </p:spPr>
        <p:txBody>
          <a:bodyPr/>
          <a:p>
            <a:r>
              <a:rPr altLang="en-US" lang="zh-CN">
                <a:noFill/>
              </a:rPr>
              <a:t> </a:t>
            </a:r>
          </a:p>
        </p:txBody>
      </p:sp>
      <p:sp>
        <p:nvSpPr>
          <p:cNvPr id="1049962" name="文本框 13"/>
          <p:cNvSpPr txBox="1">
            <a:spLocks noChangeAspect="1" noMove="1" noResize="1" noRot="1" noAdjustHandles="1" noEditPoints="1" noChangeArrowheads="1" noChangeShapeType="1" noTextEdit="1"/>
          </p:cNvSpPr>
          <p:nvPr/>
        </p:nvSpPr>
        <p:spPr>
          <a:xfrm>
            <a:off x="2836034" y="4331434"/>
            <a:ext cx="2162344" cy="400110"/>
          </a:xfrm>
          <a:prstGeom prst="rect"/>
          <a:blipFill>
            <a:blip xmlns:r="http://schemas.openxmlformats.org/officeDocument/2006/relationships" r:embed="rId6"/>
            <a:stretch>
              <a:fillRect l="-2817" t="-7692" b="-29231"/>
            </a:stretch>
          </a:blipFill>
        </p:spPr>
        <p:txBody>
          <a:bodyPr/>
          <a:p>
            <a:r>
              <a:rPr altLang="en-US" lang="zh-CN">
                <a:noFill/>
              </a:rPr>
              <a:t> </a:t>
            </a:r>
          </a:p>
        </p:txBody>
      </p:sp>
      <p:sp>
        <p:nvSpPr>
          <p:cNvPr id="1049963" name="矩形 14"/>
          <p:cNvSpPr>
            <a:spLocks noChangeAspect="1" noMove="1" noResize="1" noRot="1" noAdjustHandles="1" noEditPoints="1" noChangeArrowheads="1" noChangeShapeType="1" noTextEdit="1"/>
          </p:cNvSpPr>
          <p:nvPr/>
        </p:nvSpPr>
        <p:spPr>
          <a:xfrm>
            <a:off x="4803168" y="4144107"/>
            <a:ext cx="2095928" cy="774764"/>
          </a:xfrm>
          <a:prstGeom prst="rect"/>
          <a:blipFill>
            <a:blip xmlns:r="http://schemas.openxmlformats.org/officeDocument/2006/relationships" r:embed="rId7"/>
            <a:stretch>
              <a:fillRect/>
            </a:stretch>
          </a:blipFill>
        </p:spPr>
        <p:txBody>
          <a:bodyPr/>
          <a:p>
            <a:r>
              <a:rPr altLang="en-US" lang="zh-CN">
                <a:noFill/>
              </a:rPr>
              <a:t> </a:t>
            </a:r>
          </a:p>
        </p:txBody>
      </p:sp>
      <p:sp>
        <p:nvSpPr>
          <p:cNvPr id="1049964" name="文本框 1"/>
          <p:cNvSpPr txBox="1"/>
          <p:nvPr/>
        </p:nvSpPr>
        <p:spPr bwMode="auto">
          <a:xfrm>
            <a:off x="3364787" y="5421982"/>
            <a:ext cx="2748337"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Band pass filter!</a:t>
            </a:r>
            <a:endParaRPr altLang="en-US" b="1" dirty="0" sz="24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59"/>
                                        </p:tgtEl>
                                        <p:attrNameLst>
                                          <p:attrName>style.visibility</p:attrName>
                                        </p:attrNameLst>
                                      </p:cBhvr>
                                      <p:to>
                                        <p:strVal val="visible"/>
                                      </p:to>
                                    </p:set>
                                    <p:animEffect transition="in" filter="wipe(down)">
                                      <p:cBhvr>
                                        <p:cTn dur="500" id="7"/>
                                        <p:tgtEl>
                                          <p:spTgt spid="104995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61"/>
                                        </p:tgtEl>
                                        <p:attrNameLst>
                                          <p:attrName>style.visibility</p:attrName>
                                        </p:attrNameLst>
                                      </p:cBhvr>
                                      <p:to>
                                        <p:strVal val="visible"/>
                                      </p:to>
                                    </p:set>
                                    <p:animEffect transition="in" filter="wipe(down)">
                                      <p:cBhvr>
                                        <p:cTn dur="500" id="12"/>
                                        <p:tgtEl>
                                          <p:spTgt spid="104996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63"/>
                                        </p:tgtEl>
                                        <p:attrNameLst>
                                          <p:attrName>style.visibility</p:attrName>
                                        </p:attrNameLst>
                                      </p:cBhvr>
                                      <p:to>
                                        <p:strVal val="visible"/>
                                      </p:to>
                                    </p:set>
                                    <p:animEffect transition="in" filter="wipe(down)">
                                      <p:cBhvr>
                                        <p:cTn dur="500" id="17"/>
                                        <p:tgtEl>
                                          <p:spTgt spid="104996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964"/>
                                        </p:tgtEl>
                                        <p:attrNameLst>
                                          <p:attrName>style.visibility</p:attrName>
                                        </p:attrNameLst>
                                      </p:cBhvr>
                                      <p:to>
                                        <p:strVal val="visible"/>
                                      </p:to>
                                    </p:set>
                                    <p:animEffect transition="in" filter="wipe(down)">
                                      <p:cBhvr>
                                        <p:cTn dur="500" id="22"/>
                                        <p:tgtEl>
                                          <p:spTgt spid="1049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59" grpId="0"/>
      <p:bldP spid="1049961" grpId="0"/>
      <p:bldP spid="1049963" grpId="0"/>
      <p:bldP spid="10499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4996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69" name="矩形 19"/>
          <p:cNvSpPr>
            <a:spLocks noChangeAspect="1" noMove="1" noResize="1" noRot="1" noAdjustHandles="1" noEditPoints="1" noChangeArrowheads="1" noChangeShapeType="1" noTextEdit="1"/>
          </p:cNvSpPr>
          <p:nvPr/>
        </p:nvSpPr>
        <p:spPr>
          <a:xfrm>
            <a:off x="1472126" y="1184750"/>
            <a:ext cx="6310032" cy="1105303"/>
          </a:xfrm>
          <a:prstGeom prst="rect"/>
          <a:blipFill>
            <a:blip xmlns:r="http://schemas.openxmlformats.org/officeDocument/2006/relationships" r:embed="rId1"/>
            <a:stretch>
              <a:fillRect/>
            </a:stretch>
          </a:blipFill>
        </p:spPr>
        <p:txBody>
          <a:bodyPr/>
          <a:p>
            <a:r>
              <a:rPr altLang="en-US" lang="zh-CN">
                <a:noFill/>
              </a:rPr>
              <a:t> </a:t>
            </a:r>
          </a:p>
        </p:txBody>
      </p:sp>
      <p:sp>
        <p:nvSpPr>
          <p:cNvPr id="1049970" name="文本框 1"/>
          <p:cNvSpPr txBox="1"/>
          <p:nvPr/>
        </p:nvSpPr>
        <p:spPr bwMode="auto">
          <a:xfrm>
            <a:off x="488023" y="580250"/>
            <a:ext cx="3159303"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Cut-off frequency</a:t>
            </a:r>
            <a:endParaRPr altLang="en-US" b="1" dirty="0" sz="2400" kumimoji="1" lang="zh-CN" smtClean="0">
              <a:latin typeface="Arial" panose="020B0604020202020204" pitchFamily="34" charset="0"/>
              <a:cs typeface="Arial" panose="020B0604020202020204" pitchFamily="34" charset="0"/>
            </a:endParaRPr>
          </a:p>
        </p:txBody>
      </p:sp>
      <p:sp>
        <p:nvSpPr>
          <p:cNvPr id="1049971" name="矩形 15"/>
          <p:cNvSpPr>
            <a:spLocks noChangeAspect="1" noMove="1" noResize="1" noRot="1" noAdjustHandles="1" noEditPoints="1" noChangeArrowheads="1" noChangeShapeType="1" noTextEdit="1"/>
          </p:cNvSpPr>
          <p:nvPr/>
        </p:nvSpPr>
        <p:spPr>
          <a:xfrm>
            <a:off x="1561859" y="2851871"/>
            <a:ext cx="6310032" cy="731419"/>
          </a:xfrm>
          <a:prstGeom prst="rect"/>
          <a:blipFill>
            <a:blip xmlns:r="http://schemas.openxmlformats.org/officeDocument/2006/relationships" r:embed="rId2"/>
            <a:stretch>
              <a:fillRect/>
            </a:stretch>
          </a:blipFill>
        </p:spPr>
        <p:txBody>
          <a:bodyPr/>
          <a:p>
            <a:r>
              <a:rPr altLang="en-US" lang="zh-CN">
                <a:noFill/>
              </a:rPr>
              <a:t> </a:t>
            </a:r>
          </a:p>
        </p:txBody>
      </p:sp>
      <p:sp>
        <p:nvSpPr>
          <p:cNvPr id="1049972" name="下箭头 2"/>
          <p:cNvSpPr/>
          <p:nvPr/>
        </p:nvSpPr>
        <p:spPr>
          <a:xfrm>
            <a:off x="4485036" y="2405175"/>
            <a:ext cx="451696" cy="362519"/>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3" name="下箭头 16"/>
          <p:cNvSpPr/>
          <p:nvPr/>
        </p:nvSpPr>
        <p:spPr>
          <a:xfrm>
            <a:off x="4485036" y="3820147"/>
            <a:ext cx="451696" cy="362519"/>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4" name="左大括号 17"/>
          <p:cNvSpPr/>
          <p:nvPr/>
        </p:nvSpPr>
        <p:spPr>
          <a:xfrm>
            <a:off x="2739603" y="4706926"/>
            <a:ext cx="276161" cy="148056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75" name="文本框 18"/>
          <p:cNvSpPr txBox="1">
            <a:spLocks noChangeAspect="1" noMove="1" noResize="1" noRot="1" noAdjustHandles="1" noEditPoints="1" noChangeArrowheads="1" noChangeShapeType="1" noTextEdit="1"/>
          </p:cNvSpPr>
          <p:nvPr/>
        </p:nvSpPr>
        <p:spPr bwMode="auto">
          <a:xfrm>
            <a:off x="2895261" y="4359851"/>
            <a:ext cx="3754902" cy="1001684"/>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49976" name="文本框 20"/>
          <p:cNvSpPr txBox="1">
            <a:spLocks noChangeAspect="1" noMove="1" noResize="1" noRot="1" noAdjustHandles="1" noEditPoints="1" noChangeArrowheads="1" noChangeShapeType="1" noTextEdit="1"/>
          </p:cNvSpPr>
          <p:nvPr/>
        </p:nvSpPr>
        <p:spPr bwMode="auto">
          <a:xfrm>
            <a:off x="2895261" y="5446247"/>
            <a:ext cx="3754902" cy="1001684"/>
          </a:xfrm>
          <a:prstGeom prst="rect"/>
          <a:blipFill>
            <a:blip xmlns:r="http://schemas.openxmlformats.org/officeDocument/2006/relationships" r:embed="rId4"/>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69"/>
                                        </p:tgtEl>
                                        <p:attrNameLst>
                                          <p:attrName>style.visibility</p:attrName>
                                        </p:attrNameLst>
                                      </p:cBhvr>
                                      <p:to>
                                        <p:strVal val="visible"/>
                                      </p:to>
                                    </p:set>
                                    <p:animEffect transition="in" filter="wipe(down)">
                                      <p:cBhvr>
                                        <p:cTn dur="500" id="7"/>
                                        <p:tgtEl>
                                          <p:spTgt spid="104996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72"/>
                                        </p:tgtEl>
                                        <p:attrNameLst>
                                          <p:attrName>style.visibility</p:attrName>
                                        </p:attrNameLst>
                                      </p:cBhvr>
                                      <p:to>
                                        <p:strVal val="visible"/>
                                      </p:to>
                                    </p:set>
                                    <p:animEffect transition="in" filter="wipe(down)">
                                      <p:cBhvr>
                                        <p:cTn dur="500" id="12"/>
                                        <p:tgtEl>
                                          <p:spTgt spid="1049972"/>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971"/>
                                        </p:tgtEl>
                                        <p:attrNameLst>
                                          <p:attrName>style.visibility</p:attrName>
                                        </p:attrNameLst>
                                      </p:cBhvr>
                                      <p:to>
                                        <p:strVal val="visible"/>
                                      </p:to>
                                    </p:set>
                                    <p:animEffect transition="in" filter="wipe(down)">
                                      <p:cBhvr>
                                        <p:cTn dur="500" id="15"/>
                                        <p:tgtEl>
                                          <p:spTgt spid="104997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973"/>
                                        </p:tgtEl>
                                        <p:attrNameLst>
                                          <p:attrName>style.visibility</p:attrName>
                                        </p:attrNameLst>
                                      </p:cBhvr>
                                      <p:to>
                                        <p:strVal val="visible"/>
                                      </p:to>
                                    </p:set>
                                    <p:animEffect transition="in" filter="wipe(down)">
                                      <p:cBhvr>
                                        <p:cTn dur="500" id="20"/>
                                        <p:tgtEl>
                                          <p:spTgt spid="1049973"/>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974"/>
                                        </p:tgtEl>
                                        <p:attrNameLst>
                                          <p:attrName>style.visibility</p:attrName>
                                        </p:attrNameLst>
                                      </p:cBhvr>
                                      <p:to>
                                        <p:strVal val="visible"/>
                                      </p:to>
                                    </p:set>
                                    <p:animEffect transition="in" filter="wipe(down)">
                                      <p:cBhvr>
                                        <p:cTn dur="500" id="23"/>
                                        <p:tgtEl>
                                          <p:spTgt spid="1049974"/>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9975"/>
                                        </p:tgtEl>
                                        <p:attrNameLst>
                                          <p:attrName>style.visibility</p:attrName>
                                        </p:attrNameLst>
                                      </p:cBhvr>
                                      <p:to>
                                        <p:strVal val="visible"/>
                                      </p:to>
                                    </p:set>
                                    <p:animEffect transition="in" filter="wipe(down)">
                                      <p:cBhvr>
                                        <p:cTn dur="500" id="26"/>
                                        <p:tgtEl>
                                          <p:spTgt spid="1049975"/>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49976"/>
                                        </p:tgtEl>
                                        <p:attrNameLst>
                                          <p:attrName>style.visibility</p:attrName>
                                        </p:attrNameLst>
                                      </p:cBhvr>
                                      <p:to>
                                        <p:strVal val="visible"/>
                                      </p:to>
                                    </p:set>
                                    <p:animEffect transition="in" filter="wipe(down)">
                                      <p:cBhvr>
                                        <p:cTn dur="500" id="29"/>
                                        <p:tgtEl>
                                          <p:spTgt spid="104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69" grpId="0"/>
      <p:bldP spid="1049971" grpId="0"/>
      <p:bldP spid="1049972" grpId="0" animBg="1"/>
      <p:bldP spid="1049973" grpId="0" animBg="1"/>
      <p:bldP spid="1049974" grpId="0" animBg="1"/>
      <p:bldP spid="1049975" grpId="0"/>
      <p:bldP spid="10499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8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93" name="组合 136"/>
          <p:cNvGrpSpPr/>
          <p:nvPr/>
        </p:nvGrpSpPr>
        <p:grpSpPr>
          <a:xfrm>
            <a:off x="1765469" y="1651861"/>
            <a:ext cx="6181420" cy="3877235"/>
            <a:chOff x="841464" y="1154366"/>
            <a:chExt cx="3657799" cy="2294318"/>
          </a:xfrm>
        </p:grpSpPr>
        <p:sp>
          <p:nvSpPr>
            <p:cNvPr id="1048884" name="Text Box 12"/>
            <p:cNvSpPr txBox="1">
              <a:spLocks noChangeArrowheads="1"/>
            </p:cNvSpPr>
            <p:nvPr/>
          </p:nvSpPr>
          <p:spPr bwMode="auto">
            <a:xfrm>
              <a:off x="2665396" y="1154366"/>
              <a:ext cx="1554822" cy="273186"/>
            </a:xfrm>
            <a:prstGeom prst="rect"/>
            <a:solidFill>
              <a:schemeClr val="accent4">
                <a:lumMod val="20000"/>
                <a:lumOff val="80000"/>
              </a:schemeClr>
            </a:solid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Low pass filter</a:t>
              </a:r>
              <a:endParaRPr altLang="en-US" dirty="0" sz="2000" kumimoji="1" lang="zh-CN">
                <a:latin typeface="Arial" panose="020B0604020202020204" pitchFamily="34" charset="0"/>
                <a:cs typeface="Arial" panose="020B0604020202020204" pitchFamily="34" charset="0"/>
              </a:endParaRPr>
            </a:p>
          </p:txBody>
        </p:sp>
        <p:grpSp>
          <p:nvGrpSpPr>
            <p:cNvPr id="194" name="组合 135"/>
            <p:cNvGrpSpPr/>
            <p:nvPr/>
          </p:nvGrpSpPr>
          <p:grpSpPr>
            <a:xfrm>
              <a:off x="841464" y="1326702"/>
              <a:ext cx="3657799" cy="2121982"/>
              <a:chOff x="841464" y="1326702"/>
              <a:chExt cx="3657799" cy="2121982"/>
            </a:xfrm>
          </p:grpSpPr>
          <p:grpSp>
            <p:nvGrpSpPr>
              <p:cNvPr id="195" name="组合 26"/>
              <p:cNvGrpSpPr/>
              <p:nvPr/>
            </p:nvGrpSpPr>
            <p:grpSpPr>
              <a:xfrm>
                <a:off x="841464" y="1326702"/>
                <a:ext cx="3657799" cy="1991674"/>
                <a:chOff x="1188160" y="718834"/>
                <a:chExt cx="3657799" cy="1991674"/>
              </a:xfrm>
            </p:grpSpPr>
            <p:grpSp>
              <p:nvGrpSpPr>
                <p:cNvPr id="196" name="组合 22"/>
                <p:cNvGrpSpPr/>
                <p:nvPr/>
              </p:nvGrpSpPr>
              <p:grpSpPr>
                <a:xfrm>
                  <a:off x="1188160" y="718834"/>
                  <a:ext cx="3657799" cy="1991674"/>
                  <a:chOff x="2677206" y="1612262"/>
                  <a:chExt cx="3657799" cy="1991674"/>
                </a:xfrm>
              </p:grpSpPr>
              <p:grpSp>
                <p:nvGrpSpPr>
                  <p:cNvPr id="197" name="组合 12"/>
                  <p:cNvGrpSpPr/>
                  <p:nvPr/>
                </p:nvGrpSpPr>
                <p:grpSpPr>
                  <a:xfrm>
                    <a:off x="2920637" y="1612262"/>
                    <a:ext cx="3093176" cy="1826036"/>
                    <a:chOff x="-165290" y="1618077"/>
                    <a:chExt cx="3093176" cy="1826036"/>
                  </a:xfrm>
                </p:grpSpPr>
                <p:grpSp>
                  <p:nvGrpSpPr>
                    <p:cNvPr id="198" name="组合 13"/>
                    <p:cNvGrpSpPr/>
                    <p:nvPr/>
                  </p:nvGrpSpPr>
                  <p:grpSpPr>
                    <a:xfrm>
                      <a:off x="-165290" y="1818132"/>
                      <a:ext cx="3093176" cy="1625981"/>
                      <a:chOff x="65008" y="1742834"/>
                      <a:chExt cx="3093176" cy="1625981"/>
                    </a:xfrm>
                  </p:grpSpPr>
                  <p:cxnSp>
                    <p:nvCxnSpPr>
                      <p:cNvPr id="3145840" name="直接箭头连接符 15"/>
                      <p:cNvCxnSpPr>
                        <a:cxnSpLocks/>
                      </p:cNvCxnSpPr>
                      <p:nvPr/>
                    </p:nvCxnSpPr>
                    <p:spPr>
                      <a:xfrm flipV="1">
                        <a:off x="286870" y="1742834"/>
                        <a:ext cx="0" cy="1485736"/>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41" name="直接箭头连接符 16"/>
                      <p:cNvCxnSpPr>
                        <a:cxnSpLocks/>
                      </p:cNvCxnSpPr>
                      <p:nvPr/>
                    </p:nvCxnSpPr>
                    <p:spPr>
                      <a:xfrm>
                        <a:off x="286870" y="3228569"/>
                        <a:ext cx="2871314"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85" name="文本框 17"/>
                      <p:cNvSpPr txBox="1"/>
                      <p:nvPr/>
                    </p:nvSpPr>
                    <p:spPr bwMode="auto">
                      <a:xfrm>
                        <a:off x="65008" y="3134343"/>
                        <a:ext cx="255685" cy="234472"/>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grpSp>
                <p:sp>
                  <p:nvSpPr>
                    <p:cNvPr id="1048886" name="文本框 14"/>
                    <p:cNvSpPr txBox="1"/>
                    <p:nvPr/>
                  </p:nvSpPr>
                  <p:spPr bwMode="auto">
                    <a:xfrm>
                      <a:off x="499184" y="1618077"/>
                      <a:ext cx="416299" cy="234472"/>
                    </a:xfrm>
                    <a:prstGeom prst="rect"/>
                    <a:noFill/>
                    <a:ln>
                      <a:noFill/>
                    </a:ln>
                    <a:effectLst/>
                  </p:spPr>
                  <p:txBody>
                    <a:bodyPr rtlCol="0" wrap="square">
                      <a:spAutoFit/>
                    </a:bodyPr>
                    <a:p>
                      <a:pPr eaLnBrk="1" hangingPunct="1">
                        <a:spcBef>
                          <a:spcPct val="50000"/>
                        </a:spcBef>
                      </a:pPr>
                      <a:endParaRPr altLang="en-US" dirty="0" sz="2000" kumimoji="1" lang="zh-CN" smtClean="0">
                        <a:latin typeface="Arial" panose="020B0604020202020204" pitchFamily="34" charset="0"/>
                        <a:cs typeface="Arial" panose="020B0604020202020204" pitchFamily="34" charset="0"/>
                      </a:endParaRPr>
                    </a:p>
                  </p:txBody>
                </p:sp>
              </p:grpSp>
              <p:sp>
                <p:nvSpPr>
                  <p:cNvPr id="1048887" name="Text Box 12"/>
                  <p:cNvSpPr txBox="1">
                    <a:spLocks noChangeAspect="1" noMove="1" noResize="1" noRot="1" noAdjustHandles="1" noEditPoints="1" noChangeArrowheads="1" noChangeShapeType="1" noTextEdit="1"/>
                  </p:cNvSpPr>
                  <p:nvPr/>
                </p:nvSpPr>
                <p:spPr bwMode="auto">
                  <a:xfrm>
                    <a:off x="5784900" y="3203826"/>
                    <a:ext cx="550105" cy="400110"/>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8888" name="矩形 23"/>
                  <p:cNvSpPr>
                    <a:spLocks noChangeAspect="1" noMove="1" noResize="1" noRot="1" noAdjustHandles="1" noEditPoints="1" noChangeArrowheads="1" noChangeShapeType="1" noTextEdit="1"/>
                  </p:cNvSpPr>
                  <p:nvPr/>
                </p:nvSpPr>
                <p:spPr>
                  <a:xfrm>
                    <a:off x="2677206" y="1721993"/>
                    <a:ext cx="538402" cy="239645"/>
                  </a:xfrm>
                  <a:prstGeom prst="rect"/>
                  <a:blipFill>
                    <a:blip xmlns:r="http://schemas.openxmlformats.org/officeDocument/2006/relationships" r:embed="rId2"/>
                    <a:stretch>
                      <a:fillRect/>
                    </a:stretch>
                  </a:blipFill>
                </p:spPr>
                <p:txBody>
                  <a:bodyPr/>
                  <a:p>
                    <a:r>
                      <a:rPr altLang="en-US" lang="zh-CN">
                        <a:noFill/>
                      </a:rPr>
                      <a:t> </a:t>
                    </a:r>
                  </a:p>
                </p:txBody>
              </p:sp>
              <p:cxnSp>
                <p:nvCxnSpPr>
                  <p:cNvPr id="3145842" name="直接连接符 29"/>
                  <p:cNvCxnSpPr>
                    <a:cxnSpLocks/>
                  </p:cNvCxnSpPr>
                  <p:nvPr/>
                </p:nvCxnSpPr>
                <p:spPr>
                  <a:xfrm>
                    <a:off x="5416110" y="3293551"/>
                    <a:ext cx="299381"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889" name="矩形 32"/>
                  <p:cNvSpPr>
                    <a:spLocks noChangeAspect="1" noMove="1" noResize="1" noRot="1" noAdjustHandles="1" noEditPoints="1" noChangeArrowheads="1" noChangeShapeType="1" noTextEdit="1"/>
                  </p:cNvSpPr>
                  <p:nvPr/>
                </p:nvSpPr>
                <p:spPr>
                  <a:xfrm>
                    <a:off x="2683161" y="2160041"/>
                    <a:ext cx="526490" cy="244843"/>
                  </a:xfrm>
                  <a:prstGeom prst="rect"/>
                  <a:blipFill>
                    <a:blip xmlns:r="http://schemas.openxmlformats.org/officeDocument/2006/relationships" r:embed="rId3"/>
                    <a:stretch>
                      <a:fillRect b="-5970"/>
                    </a:stretch>
                  </a:blipFill>
                </p:spPr>
                <p:txBody>
                  <a:bodyPr/>
                  <a:p>
                    <a:r>
                      <a:rPr altLang="en-US" lang="zh-CN">
                        <a:noFill/>
                      </a:rPr>
                      <a:t> </a:t>
                    </a:r>
                  </a:p>
                </p:txBody>
              </p:sp>
            </p:grpSp>
            <p:sp>
              <p:nvSpPr>
                <p:cNvPr id="1048890" name="文本框 25"/>
                <p:cNvSpPr txBox="1"/>
                <p:nvPr/>
              </p:nvSpPr>
              <p:spPr bwMode="auto">
                <a:xfrm>
                  <a:off x="1811831" y="1838947"/>
                  <a:ext cx="837265" cy="236761"/>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Pass band</a:t>
                  </a:r>
                  <a:endParaRPr altLang="en-US" dirty="0" sz="2000" kumimoji="1" lang="zh-CN" smtClean="0">
                    <a:latin typeface="Arial" panose="020B0604020202020204" pitchFamily="34" charset="0"/>
                    <a:cs typeface="Arial" panose="020B0604020202020204" pitchFamily="34" charset="0"/>
                  </a:endParaRPr>
                </a:p>
              </p:txBody>
            </p:sp>
          </p:grpSp>
          <p:sp>
            <p:nvSpPr>
              <p:cNvPr id="1048891" name="Text Box 12"/>
              <p:cNvSpPr txBox="1">
                <a:spLocks noChangeAspect="1" noMove="1" noResize="1" noRot="1" noAdjustHandles="1" noEditPoints="1" noChangeArrowheads="1" noChangeShapeType="1" noTextEdit="1"/>
              </p:cNvSpPr>
              <p:nvPr/>
            </p:nvSpPr>
            <p:spPr bwMode="auto">
              <a:xfrm>
                <a:off x="2287260" y="3021259"/>
                <a:ext cx="550105" cy="427425"/>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grpSp>
      <p:sp>
        <p:nvSpPr>
          <p:cNvPr id="1048892" name="Text Box 12"/>
          <p:cNvSpPr txBox="1">
            <a:spLocks noChangeArrowheads="1"/>
          </p:cNvSpPr>
          <p:nvPr/>
        </p:nvSpPr>
        <p:spPr bwMode="auto">
          <a:xfrm>
            <a:off x="1644979" y="845090"/>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Real filters </a:t>
            </a:r>
            <a:r>
              <a:rPr altLang="en-US" b="1" dirty="0" sz="2400" kumimoji="1" lang="zh-CN">
                <a:latin typeface="Arial" panose="020B0604020202020204" pitchFamily="34" charset="0"/>
                <a:cs typeface="Arial" panose="020B0604020202020204" pitchFamily="34" charset="0"/>
              </a:rPr>
              <a:t>实际</a:t>
            </a:r>
            <a:r>
              <a:rPr altLang="en-US" b="1" dirty="0" sz="2400" kumimoji="1" lang="zh-CN" smtClean="0">
                <a:latin typeface="Arial" panose="020B0604020202020204" pitchFamily="34" charset="0"/>
                <a:cs typeface="Arial" panose="020B0604020202020204" pitchFamily="34" charset="0"/>
              </a:rPr>
              <a:t>滤波器</a:t>
            </a:r>
            <a:endParaRPr altLang="en-US" b="1" dirty="0" sz="2000" kumimoji="1" lang="zh-CN">
              <a:latin typeface="Arial" panose="020B0604020202020204" pitchFamily="34" charset="0"/>
              <a:cs typeface="Arial" panose="020B0604020202020204" pitchFamily="34" charset="0"/>
            </a:endParaRPr>
          </a:p>
        </p:txBody>
      </p:sp>
      <p:sp>
        <p:nvSpPr>
          <p:cNvPr id="1048893" name="任意多边形 5"/>
          <p:cNvSpPr/>
          <p:nvPr/>
        </p:nvSpPr>
        <p:spPr>
          <a:xfrm>
            <a:off x="2546318" y="3155652"/>
            <a:ext cx="4675363" cy="1628703"/>
          </a:xfrm>
          <a:custGeom>
            <a:avLst/>
            <a:gdLst>
              <a:gd name="connsiteX0" fmla="*/ 0 w 2176896"/>
              <a:gd name="connsiteY0" fmla="*/ 1565 h 995559"/>
              <a:gd name="connsiteX1" fmla="*/ 836468 w 2176896"/>
              <a:gd name="connsiteY1" fmla="*/ 121060 h 995559"/>
              <a:gd name="connsiteX2" fmla="*/ 1194955 w 2176896"/>
              <a:gd name="connsiteY2" fmla="*/ 770492 h 995559"/>
              <a:gd name="connsiteX3" fmla="*/ 1553441 w 2176896"/>
              <a:gd name="connsiteY3" fmla="*/ 962724 h 995559"/>
              <a:gd name="connsiteX4" fmla="*/ 2176896 w 2176896"/>
              <a:gd name="connsiteY4" fmla="*/ 993896 h 995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96" h="995559">
                <a:moveTo>
                  <a:pt x="0" y="1565"/>
                </a:moveTo>
                <a:cubicBezTo>
                  <a:pt x="318654" y="-2765"/>
                  <a:pt x="637309" y="-7094"/>
                  <a:pt x="836468" y="121060"/>
                </a:cubicBezTo>
                <a:cubicBezTo>
                  <a:pt x="1035627" y="249214"/>
                  <a:pt x="1075460" y="630215"/>
                  <a:pt x="1194955" y="770492"/>
                </a:cubicBezTo>
                <a:cubicBezTo>
                  <a:pt x="1314450" y="910769"/>
                  <a:pt x="1389784" y="925490"/>
                  <a:pt x="1553441" y="962724"/>
                </a:cubicBezTo>
                <a:cubicBezTo>
                  <a:pt x="1717098" y="999958"/>
                  <a:pt x="1946997" y="996927"/>
                  <a:pt x="2176896" y="993896"/>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3" name="直接连接符 131"/>
          <p:cNvCxnSpPr>
            <a:cxnSpLocks/>
          </p:cNvCxnSpPr>
          <p:nvPr/>
        </p:nvCxnSpPr>
        <p:spPr>
          <a:xfrm>
            <a:off x="2577015" y="3139846"/>
            <a:ext cx="2002186" cy="0"/>
          </a:xfrm>
          <a:prstGeom prst="line"/>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5844" name="直接连接符 138"/>
          <p:cNvCxnSpPr>
            <a:cxnSpLocks/>
          </p:cNvCxnSpPr>
          <p:nvPr/>
        </p:nvCxnSpPr>
        <p:spPr>
          <a:xfrm>
            <a:off x="4579201" y="3139846"/>
            <a:ext cx="0" cy="1652117"/>
          </a:xfrm>
          <a:prstGeom prst="line"/>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5845" name="直接连接符 139"/>
          <p:cNvCxnSpPr>
            <a:cxnSpLocks/>
          </p:cNvCxnSpPr>
          <p:nvPr/>
        </p:nvCxnSpPr>
        <p:spPr>
          <a:xfrm>
            <a:off x="2546318" y="3531626"/>
            <a:ext cx="2032883" cy="0"/>
          </a:xfrm>
          <a:prstGeom prst="line"/>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46" name="直接连接符 140"/>
          <p:cNvCxnSpPr>
            <a:cxnSpLocks/>
          </p:cNvCxnSpPr>
          <p:nvPr/>
        </p:nvCxnSpPr>
        <p:spPr>
          <a:xfrm>
            <a:off x="4579201" y="3531626"/>
            <a:ext cx="0" cy="1260337"/>
          </a:xfrm>
          <a:prstGeom prst="line"/>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47" name="直接连接符 141"/>
          <p:cNvCxnSpPr>
            <a:cxnSpLocks/>
          </p:cNvCxnSpPr>
          <p:nvPr/>
        </p:nvCxnSpPr>
        <p:spPr>
          <a:xfrm>
            <a:off x="4579201" y="4776378"/>
            <a:ext cx="2062526" cy="0"/>
          </a:xfrm>
          <a:prstGeom prst="line"/>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048894" name="矩形 142"/>
          <p:cNvSpPr>
            <a:spLocks noChangeAspect="1" noMove="1" noResize="1" noRot="1" noAdjustHandles="1" noEditPoints="1" noChangeArrowheads="1" noChangeShapeType="1" noTextEdit="1"/>
          </p:cNvSpPr>
          <p:nvPr/>
        </p:nvSpPr>
        <p:spPr>
          <a:xfrm>
            <a:off x="1320603" y="3291882"/>
            <a:ext cx="1256412" cy="413767"/>
          </a:xfrm>
          <a:prstGeom prst="rect"/>
          <a:blipFill>
            <a:blip xmlns:r="http://schemas.openxmlformats.org/officeDocument/2006/relationships" r:embed="rId5"/>
            <a:stretch>
              <a:fillRect b="-4412"/>
            </a:stretch>
          </a:blipFill>
        </p:spPr>
        <p:txBody>
          <a:bodyPr/>
          <a:p>
            <a:r>
              <a:rPr altLang="en-US" lang="zh-CN">
                <a:noFill/>
              </a:rPr>
              <a:t> </a:t>
            </a:r>
          </a:p>
        </p:txBody>
      </p:sp>
      <p:cxnSp>
        <p:nvCxnSpPr>
          <p:cNvPr id="3145848" name="直接连接符 144"/>
          <p:cNvCxnSpPr>
            <a:cxnSpLocks/>
          </p:cNvCxnSpPr>
          <p:nvPr/>
        </p:nvCxnSpPr>
        <p:spPr>
          <a:xfrm>
            <a:off x="5730996" y="3139846"/>
            <a:ext cx="0" cy="1652115"/>
          </a:xfrm>
          <a:prstGeom prst="line"/>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895" name="文本框 145"/>
          <p:cNvSpPr txBox="1"/>
          <p:nvPr/>
        </p:nvSpPr>
        <p:spPr bwMode="auto">
          <a:xfrm>
            <a:off x="4198262" y="2576209"/>
            <a:ext cx="2053440" cy="861774"/>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Transition band</a:t>
            </a:r>
          </a:p>
          <a:p>
            <a:pPr algn="ctr" eaLnBrk="1" hangingPunct="1">
              <a:spcBef>
                <a:spcPct val="50000"/>
              </a:spcBef>
            </a:pPr>
            <a:r>
              <a:rPr altLang="en-US" dirty="0" sz="2000" kumimoji="1" lang="zh-CN">
                <a:latin typeface="宋体" panose="02010600030101010101" pitchFamily="2" charset="-122"/>
                <a:ea typeface="宋体" panose="02010600030101010101" pitchFamily="2" charset="-122"/>
                <a:cs typeface="Arial" panose="020B0604020202020204" pitchFamily="34" charset="0"/>
              </a:rPr>
              <a:t>过渡区</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96" name="文本框 146"/>
          <p:cNvSpPr txBox="1"/>
          <p:nvPr/>
        </p:nvSpPr>
        <p:spPr bwMode="auto">
          <a:xfrm>
            <a:off x="5973889" y="3783089"/>
            <a:ext cx="1430209" cy="40010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Stop band</a:t>
            </a:r>
            <a:endParaRPr altLang="en-US" dirty="0" sz="2000" kumimoji="1"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6">
            <p14:nvContentPartPr>
              <p14:cNvPr id="1048897" name=""/>
              <p14:cNvContentPartPr/>
              <p14:nvPr/>
            </p14:nvContentPartPr>
            <p14:xfrm>
              <a:off x="326530" y="433100"/>
              <a:ext cx="20090" cy="25040"/>
            </p14:xfrm>
          </p:contentPart>
        </mc:Choice>
        <mc:Fallback>
          <p:sp>
            <p:nvSpPr>
              <p:cNvPr id="1048897" name=""/>
              <p:cNvSpPr/>
              <p:nvPr/>
            </p:nvSpPr>
            <p:spPr>
              <a:xfrm>
                <a:off x="326530" y="433100"/>
                <a:ext cx="20090" cy="25040"/>
              </a:xfrm>
            </p:spPr>
          </p:sp>
        </mc:Fallback>
      </mc:AlternateContent>
      <mc:AlternateContent xmlns:mc="http://schemas.openxmlformats.org/markup-compatibility/2006">
        <mc:Choice xmlns:p14="http://schemas.microsoft.com/office/powerpoint/2010/main" Requires="p14">
          <p:contentPart p14:bwMode="auto" r:id="rId7">
            <p14:nvContentPartPr>
              <p14:cNvPr id="1048898" name=""/>
              <p14:cNvContentPartPr/>
              <p14:nvPr/>
            </p14:nvContentPartPr>
            <p14:xfrm>
              <a:off x="279738" y="502236"/>
              <a:ext cx="317810" cy="235440"/>
            </p14:xfrm>
          </p:contentPart>
        </mc:Choice>
        <mc:Fallback>
          <p:sp>
            <p:nvSpPr>
              <p:cNvPr id="1048898" name=""/>
              <p:cNvSpPr/>
              <p:nvPr/>
            </p:nvSpPr>
            <p:spPr>
              <a:xfrm>
                <a:off x="279738" y="502236"/>
                <a:ext cx="317810" cy="235440"/>
              </a:xfrm>
            </p:spPr>
          </p:sp>
        </mc:Fallback>
      </mc:AlternateContent>
      <mc:AlternateContent xmlns:mc="http://schemas.openxmlformats.org/markup-compatibility/2006">
        <mc:Choice xmlns:p14="http://schemas.microsoft.com/office/powerpoint/2010/main" Requires="p14">
          <p:contentPart p14:bwMode="auto" r:id="rId8">
            <p14:nvContentPartPr>
              <p14:cNvPr id="1048899" name=""/>
              <p14:cNvContentPartPr/>
              <p14:nvPr/>
            </p14:nvContentPartPr>
            <p14:xfrm>
              <a:off x="333098" y="435050"/>
              <a:ext cx="92865" cy="263144"/>
            </p14:xfrm>
          </p:contentPart>
        </mc:Choice>
        <mc:Fallback>
          <p:sp>
            <p:nvSpPr>
              <p:cNvPr id="1048899" name=""/>
              <p:cNvSpPr/>
              <p:nvPr/>
            </p:nvSpPr>
            <p:spPr>
              <a:xfrm>
                <a:off x="333098" y="435050"/>
                <a:ext cx="92865" cy="263144"/>
              </a:xfrm>
            </p:spPr>
          </p:sp>
        </mc:Fallback>
      </mc:AlternateContent>
      <mc:AlternateContent xmlns:mc="http://schemas.openxmlformats.org/markup-compatibility/2006">
        <mc:Choice xmlns:p14="http://schemas.microsoft.com/office/powerpoint/2010/main" Requires="p14">
          <p:contentPart p14:bwMode="auto" r:id="rId9">
            <p14:nvContentPartPr>
              <p14:cNvPr id="1048900" name=""/>
              <p14:cNvContentPartPr/>
              <p14:nvPr/>
            </p14:nvContentPartPr>
            <p14:xfrm>
              <a:off x="391520" y="575422"/>
              <a:ext cx="146837" cy="70320"/>
            </p14:xfrm>
          </p:contentPart>
        </mc:Choice>
        <mc:Fallback>
          <p:sp>
            <p:nvSpPr>
              <p:cNvPr id="1048900" name=""/>
              <p:cNvSpPr/>
              <p:nvPr/>
            </p:nvSpPr>
            <p:spPr>
              <a:xfrm>
                <a:off x="391520" y="575422"/>
                <a:ext cx="146837" cy="70320"/>
              </a:xfrm>
            </p:spPr>
          </p:sp>
        </mc:Fallback>
      </mc:AlternateContent>
      <mc:AlternateContent xmlns:mc="http://schemas.openxmlformats.org/markup-compatibility/2006">
        <mc:Choice xmlns:p14="http://schemas.microsoft.com/office/powerpoint/2010/main" Requires="p14">
          <p:contentPart p14:bwMode="auto" r:id="rId10">
            <p14:nvContentPartPr>
              <p14:cNvPr id="1048901" name=""/>
              <p14:cNvContentPartPr/>
              <p14:nvPr/>
            </p14:nvContentPartPr>
            <p14:xfrm>
              <a:off x="588306" y="434400"/>
              <a:ext cx="110612" cy="141783"/>
            </p14:xfrm>
          </p:contentPart>
        </mc:Choice>
        <mc:Fallback>
          <p:sp>
            <p:nvSpPr>
              <p:cNvPr id="1048901" name=""/>
              <p:cNvSpPr/>
              <p:nvPr/>
            </p:nvSpPr>
            <p:spPr>
              <a:xfrm>
                <a:off x="588306" y="434400"/>
                <a:ext cx="110612" cy="141783"/>
              </a:xfrm>
            </p:spPr>
          </p:sp>
        </mc:Fallback>
      </mc:AlternateContent>
      <mc:AlternateContent xmlns:mc="http://schemas.openxmlformats.org/markup-compatibility/2006">
        <mc:Choice xmlns:p14="http://schemas.microsoft.com/office/powerpoint/2010/main" Requires="p14">
          <p:contentPart p14:bwMode="auto" r:id="rId11">
            <p14:nvContentPartPr>
              <p14:cNvPr id="1048902" name=""/>
              <p14:cNvContentPartPr/>
              <p14:nvPr/>
            </p14:nvContentPartPr>
            <p14:xfrm>
              <a:off x="660866" y="517584"/>
              <a:ext cx="20743" cy="182084"/>
            </p14:xfrm>
          </p:contentPart>
        </mc:Choice>
        <mc:Fallback>
          <p:sp>
            <p:nvSpPr>
              <p:cNvPr id="1048902" name=""/>
              <p:cNvSpPr/>
              <p:nvPr/>
            </p:nvSpPr>
            <p:spPr>
              <a:xfrm>
                <a:off x="660866" y="517584"/>
                <a:ext cx="20743" cy="182084"/>
              </a:xfrm>
            </p:spPr>
          </p:sp>
        </mc:Fallback>
      </mc:AlternateContent>
      <mc:AlternateContent xmlns:mc="http://schemas.openxmlformats.org/markup-compatibility/2006">
        <mc:Choice xmlns:p14="http://schemas.microsoft.com/office/powerpoint/2010/main" Requires="p14">
          <p:contentPart p14:bwMode="auto" r:id="rId12">
            <p14:nvContentPartPr>
              <p14:cNvPr id="1048903" name=""/>
              <p14:cNvContentPartPr/>
              <p14:nvPr/>
            </p14:nvContentPartPr>
            <p14:xfrm>
              <a:off x="737912" y="500366"/>
              <a:ext cx="125068" cy="34114"/>
            </p14:xfrm>
          </p:contentPart>
        </mc:Choice>
        <mc:Fallback>
          <p:sp>
            <p:nvSpPr>
              <p:cNvPr id="1048903" name=""/>
              <p:cNvSpPr/>
              <p:nvPr/>
            </p:nvSpPr>
            <p:spPr>
              <a:xfrm>
                <a:off x="737912" y="500366"/>
                <a:ext cx="125068" cy="34114"/>
              </a:xfrm>
            </p:spPr>
          </p:sp>
        </mc:Fallback>
      </mc:AlternateContent>
      <mc:AlternateContent xmlns:mc="http://schemas.openxmlformats.org/markup-compatibility/2006">
        <mc:Choice xmlns:p14="http://schemas.microsoft.com/office/powerpoint/2010/main" Requires="p14">
          <p:contentPart p14:bwMode="auto" r:id="rId13">
            <p14:nvContentPartPr>
              <p14:cNvPr id="1048904" name=""/>
              <p14:cNvContentPartPr/>
              <p14:nvPr/>
            </p14:nvContentPartPr>
            <p14:xfrm>
              <a:off x="791203" y="424002"/>
              <a:ext cx="33068" cy="272215"/>
            </p14:xfrm>
          </p:contentPart>
        </mc:Choice>
        <mc:Fallback>
          <p:sp>
            <p:nvSpPr>
              <p:cNvPr id="1048904" name=""/>
              <p:cNvSpPr/>
              <p:nvPr/>
            </p:nvSpPr>
            <p:spPr>
              <a:xfrm>
                <a:off x="791203" y="424002"/>
                <a:ext cx="33068" cy="272215"/>
              </a:xfrm>
            </p:spPr>
          </p:sp>
        </mc:Fallback>
      </mc:AlternateContent>
      <mc:AlternateContent xmlns:mc="http://schemas.openxmlformats.org/markup-compatibility/2006">
        <mc:Choice xmlns:p14="http://schemas.microsoft.com/office/powerpoint/2010/main" Requires="p14">
          <p:contentPart p14:bwMode="auto" r:id="rId14">
            <p14:nvContentPartPr>
              <p14:cNvPr id="1048905" name=""/>
              <p14:cNvContentPartPr/>
              <p14:nvPr/>
            </p14:nvContentPartPr>
            <p14:xfrm>
              <a:off x="863959" y="443498"/>
              <a:ext cx="91666" cy="186051"/>
            </p14:xfrm>
          </p:contentPart>
        </mc:Choice>
        <mc:Fallback>
          <p:sp>
            <p:nvSpPr>
              <p:cNvPr id="1048905" name=""/>
              <p:cNvSpPr/>
              <p:nvPr/>
            </p:nvSpPr>
            <p:spPr>
              <a:xfrm>
                <a:off x="863959" y="443498"/>
                <a:ext cx="91666" cy="186051"/>
              </a:xfrm>
            </p:spPr>
          </p:sp>
        </mc:Fallback>
      </mc:AlternateContent>
      <mc:AlternateContent xmlns:mc="http://schemas.openxmlformats.org/markup-compatibility/2006">
        <mc:Choice xmlns:p14="http://schemas.microsoft.com/office/powerpoint/2010/main" Requires="p14">
          <p:contentPart p14:bwMode="auto" r:id="rId15">
            <p14:nvContentPartPr>
              <p14:cNvPr id="1048906" name=""/>
              <p14:cNvContentPartPr/>
              <p14:nvPr/>
            </p14:nvContentPartPr>
            <p14:xfrm>
              <a:off x="925191" y="488339"/>
              <a:ext cx="195250" cy="215462"/>
            </p14:xfrm>
          </p:contentPart>
        </mc:Choice>
        <mc:Fallback>
          <p:sp>
            <p:nvSpPr>
              <p:cNvPr id="1048906" name=""/>
              <p:cNvSpPr/>
              <p:nvPr/>
            </p:nvSpPr>
            <p:spPr>
              <a:xfrm>
                <a:off x="925191" y="488339"/>
                <a:ext cx="195250" cy="215462"/>
              </a:xfrm>
            </p:spPr>
          </p:sp>
        </mc:Fallback>
      </mc:AlternateContent>
      <mc:AlternateContent xmlns:mc="http://schemas.openxmlformats.org/markup-compatibility/2006">
        <mc:Choice xmlns:p14="http://schemas.microsoft.com/office/powerpoint/2010/main" Requires="p14">
          <p:contentPart p14:bwMode="auto" r:id="rId16">
            <p14:nvContentPartPr>
              <p14:cNvPr id="1048907" name=""/>
              <p14:cNvContentPartPr/>
              <p14:nvPr/>
            </p14:nvContentPartPr>
            <p14:xfrm>
              <a:off x="1074294" y="430501"/>
              <a:ext cx="141939" cy="209326"/>
            </p14:xfrm>
          </p:contentPart>
        </mc:Choice>
        <mc:Fallback>
          <p:sp>
            <p:nvSpPr>
              <p:cNvPr id="1048907" name=""/>
              <p:cNvSpPr/>
              <p:nvPr/>
            </p:nvSpPr>
            <p:spPr>
              <a:xfrm>
                <a:off x="1074294" y="430501"/>
                <a:ext cx="141939" cy="209326"/>
              </a:xfrm>
            </p:spPr>
          </p:sp>
        </mc:Fallback>
      </mc:AlternateContent>
      <mc:AlternateContent xmlns:mc="http://schemas.openxmlformats.org/markup-compatibility/2006">
        <mc:Choice xmlns:p14="http://schemas.microsoft.com/office/powerpoint/2010/main" Requires="p14">
          <p:contentPart p14:bwMode="auto" r:id="rId17">
            <p14:nvContentPartPr>
              <p14:cNvPr id="1048908" name=""/>
              <p14:cNvContentPartPr/>
              <p14:nvPr/>
            </p14:nvContentPartPr>
            <p14:xfrm>
              <a:off x="1144745" y="519533"/>
              <a:ext cx="38990" cy="225671"/>
            </p14:xfrm>
          </p:contentPart>
        </mc:Choice>
        <mc:Fallback>
          <p:sp>
            <p:nvSpPr>
              <p:cNvPr id="1048908" name=""/>
              <p:cNvSpPr/>
              <p:nvPr/>
            </p:nvSpPr>
            <p:spPr>
              <a:xfrm>
                <a:off x="1144745" y="519533"/>
                <a:ext cx="38990" cy="225671"/>
              </a:xfrm>
            </p:spPr>
          </p:sp>
        </mc:Fallback>
      </mc:AlternateContent>
      <mc:AlternateContent xmlns:mc="http://schemas.openxmlformats.org/markup-compatibility/2006">
        <mc:Choice xmlns:p14="http://schemas.microsoft.com/office/powerpoint/2010/main" Requires="p14">
          <p:contentPart p14:bwMode="auto" r:id="rId18">
            <p14:nvContentPartPr>
              <p14:cNvPr id="1048909" name=""/>
              <p14:cNvContentPartPr/>
              <p14:nvPr/>
            </p14:nvContentPartPr>
            <p14:xfrm>
              <a:off x="1158393" y="479852"/>
              <a:ext cx="205756" cy="41630"/>
            </p14:xfrm>
          </p:contentPart>
        </mc:Choice>
        <mc:Fallback>
          <p:sp>
            <p:nvSpPr>
              <p:cNvPr id="1048909" name=""/>
              <p:cNvSpPr/>
              <p:nvPr/>
            </p:nvSpPr>
            <p:spPr>
              <a:xfrm>
                <a:off x="1158393" y="479852"/>
                <a:ext cx="205756" cy="41630"/>
              </a:xfrm>
            </p:spPr>
          </p:sp>
        </mc:Fallback>
      </mc:AlternateContent>
      <mc:AlternateContent xmlns:mc="http://schemas.openxmlformats.org/markup-compatibility/2006">
        <mc:Choice xmlns:p14="http://schemas.microsoft.com/office/powerpoint/2010/main" Requires="p14">
          <p:contentPart p14:bwMode="auto" r:id="rId19">
            <p14:nvContentPartPr>
              <p14:cNvPr id="1048910" name=""/>
              <p14:cNvContentPartPr/>
              <p14:nvPr/>
            </p14:nvContentPartPr>
            <p14:xfrm>
              <a:off x="1260785" y="401146"/>
              <a:ext cx="25633" cy="173772"/>
            </p14:xfrm>
          </p:contentPart>
        </mc:Choice>
        <mc:Fallback>
          <p:sp>
            <p:nvSpPr>
              <p:cNvPr id="1048910" name=""/>
              <p:cNvSpPr/>
              <p:nvPr/>
            </p:nvSpPr>
            <p:spPr>
              <a:xfrm>
                <a:off x="1260785" y="401146"/>
                <a:ext cx="25633" cy="173772"/>
              </a:xfrm>
            </p:spPr>
          </p:sp>
        </mc:Fallback>
      </mc:AlternateContent>
      <mc:AlternateContent xmlns:mc="http://schemas.openxmlformats.org/markup-compatibility/2006">
        <mc:Choice xmlns:p14="http://schemas.microsoft.com/office/powerpoint/2010/main" Requires="p14">
          <p:contentPart p14:bwMode="auto" r:id="rId20">
            <p14:nvContentPartPr>
              <p14:cNvPr id="1048911" name=""/>
              <p14:cNvContentPartPr/>
              <p14:nvPr/>
            </p14:nvContentPartPr>
            <p14:xfrm>
              <a:off x="1201285" y="559176"/>
              <a:ext cx="71055" cy="139590"/>
            </p14:xfrm>
          </p:contentPart>
        </mc:Choice>
        <mc:Fallback>
          <p:sp>
            <p:nvSpPr>
              <p:cNvPr id="1048911" name=""/>
              <p:cNvSpPr/>
              <p:nvPr/>
            </p:nvSpPr>
            <p:spPr>
              <a:xfrm>
                <a:off x="1201285" y="559176"/>
                <a:ext cx="71055" cy="139590"/>
              </a:xfrm>
            </p:spPr>
          </p:sp>
        </mc:Fallback>
      </mc:AlternateContent>
      <mc:AlternateContent xmlns:mc="http://schemas.openxmlformats.org/markup-compatibility/2006">
        <mc:Choice xmlns:p14="http://schemas.microsoft.com/office/powerpoint/2010/main" Requires="p14">
          <p:contentPart p14:bwMode="auto" r:id="rId21">
            <p14:nvContentPartPr>
              <p14:cNvPr id="1048912" name=""/>
              <p14:cNvContentPartPr/>
              <p14:nvPr/>
            </p14:nvContentPartPr>
            <p14:xfrm>
              <a:off x="1244828" y="550504"/>
              <a:ext cx="109992" cy="167125"/>
            </p14:xfrm>
          </p:contentPart>
        </mc:Choice>
        <mc:Fallback>
          <p:sp>
            <p:nvSpPr>
              <p:cNvPr id="1048912" name=""/>
              <p:cNvSpPr/>
              <p:nvPr/>
            </p:nvSpPr>
            <p:spPr>
              <a:xfrm>
                <a:off x="1244828" y="550504"/>
                <a:ext cx="109992" cy="167125"/>
              </a:xfrm>
            </p:spPr>
          </p:sp>
        </mc:Fallback>
      </mc:AlternateContent>
      <mc:AlternateContent xmlns:mc="http://schemas.openxmlformats.org/markup-compatibility/2006">
        <mc:Choice xmlns:p14="http://schemas.microsoft.com/office/powerpoint/2010/main" Requires="p14">
          <p:contentPart p14:bwMode="auto" r:id="rId22">
            <p14:nvContentPartPr>
              <p14:cNvPr id="1048913" name=""/>
              <p14:cNvContentPartPr/>
              <p14:nvPr/>
            </p14:nvContentPartPr>
            <p14:xfrm>
              <a:off x="1398336" y="361614"/>
              <a:ext cx="102559" cy="115420"/>
            </p14:xfrm>
          </p:contentPart>
        </mc:Choice>
        <mc:Fallback>
          <p:sp>
            <p:nvSpPr>
              <p:cNvPr id="1048913" name=""/>
              <p:cNvSpPr/>
              <p:nvPr/>
            </p:nvSpPr>
            <p:spPr>
              <a:xfrm>
                <a:off x="1398336" y="361614"/>
                <a:ext cx="102559" cy="115420"/>
              </a:xfrm>
            </p:spPr>
          </p:sp>
        </mc:Fallback>
      </mc:AlternateContent>
      <mc:AlternateContent xmlns:mc="http://schemas.openxmlformats.org/markup-compatibility/2006">
        <mc:Choice xmlns:p14="http://schemas.microsoft.com/office/powerpoint/2010/main" Requires="p14">
          <p:contentPart p14:bwMode="auto" r:id="rId23">
            <p14:nvContentPartPr>
              <p14:cNvPr id="1048914" name=""/>
              <p14:cNvContentPartPr/>
              <p14:nvPr/>
            </p14:nvContentPartPr>
            <p14:xfrm>
              <a:off x="1394490" y="462344"/>
              <a:ext cx="92253" cy="212876"/>
            </p14:xfrm>
          </p:contentPart>
        </mc:Choice>
        <mc:Fallback>
          <p:sp>
            <p:nvSpPr>
              <p:cNvPr id="1048914" name=""/>
              <p:cNvSpPr/>
              <p:nvPr/>
            </p:nvSpPr>
            <p:spPr>
              <a:xfrm>
                <a:off x="1394490" y="462344"/>
                <a:ext cx="92253" cy="212876"/>
              </a:xfrm>
            </p:spPr>
          </p:sp>
        </mc:Fallback>
      </mc:AlternateContent>
      <mc:AlternateContent xmlns:mc="http://schemas.openxmlformats.org/markup-compatibility/2006">
        <mc:Choice xmlns:p14="http://schemas.microsoft.com/office/powerpoint/2010/main" Requires="p14">
          <p:contentPart p14:bwMode="auto" r:id="rId24">
            <p14:nvContentPartPr>
              <p14:cNvPr id="1048915" name=""/>
              <p14:cNvContentPartPr/>
              <p14:nvPr/>
            </p14:nvContentPartPr>
            <p14:xfrm>
              <a:off x="1404702" y="572823"/>
              <a:ext cx="157471" cy="103768"/>
            </p14:xfrm>
          </p:contentPart>
        </mc:Choice>
        <mc:Fallback>
          <p:sp>
            <p:nvSpPr>
              <p:cNvPr id="1048915" name=""/>
              <p:cNvSpPr/>
              <p:nvPr/>
            </p:nvSpPr>
            <p:spPr>
              <a:xfrm>
                <a:off x="1404702" y="572823"/>
                <a:ext cx="157471" cy="103768"/>
              </a:xfrm>
            </p:spPr>
          </p:sp>
        </mc:Fallback>
      </mc:AlternateContent>
      <mc:AlternateContent xmlns:mc="http://schemas.openxmlformats.org/markup-compatibility/2006">
        <mc:Choice xmlns:p14="http://schemas.microsoft.com/office/powerpoint/2010/main" Requires="p14">
          <p:contentPart p14:bwMode="auto" r:id="rId25">
            <p14:nvContentPartPr>
              <p14:cNvPr id="1048916" name=""/>
              <p14:cNvContentPartPr/>
              <p14:nvPr/>
            </p14:nvContentPartPr>
            <p14:xfrm>
              <a:off x="1685296" y="420197"/>
              <a:ext cx="150301" cy="189176"/>
            </p14:xfrm>
          </p:contentPart>
        </mc:Choice>
        <mc:Fallback>
          <p:sp>
            <p:nvSpPr>
              <p:cNvPr id="1048916" name=""/>
              <p:cNvSpPr/>
              <p:nvPr/>
            </p:nvSpPr>
            <p:spPr>
              <a:xfrm>
                <a:off x="1685296" y="420197"/>
                <a:ext cx="150301" cy="189176"/>
              </a:xfrm>
            </p:spPr>
          </p:sp>
        </mc:Fallback>
      </mc:AlternateContent>
      <mc:AlternateContent xmlns:mc="http://schemas.openxmlformats.org/markup-compatibility/2006">
        <mc:Choice xmlns:p14="http://schemas.microsoft.com/office/powerpoint/2010/main" Requires="p14">
          <p:contentPart p14:bwMode="auto" r:id="rId26">
            <p14:nvContentPartPr>
              <p14:cNvPr id="1048917" name=""/>
              <p14:cNvContentPartPr/>
              <p14:nvPr/>
            </p14:nvContentPartPr>
            <p14:xfrm>
              <a:off x="1751744" y="489143"/>
              <a:ext cx="111591" cy="185557"/>
            </p14:xfrm>
          </p:contentPart>
        </mc:Choice>
        <mc:Fallback>
          <p:sp>
            <p:nvSpPr>
              <p:cNvPr id="1048917" name=""/>
              <p:cNvSpPr/>
              <p:nvPr/>
            </p:nvSpPr>
            <p:spPr>
              <a:xfrm>
                <a:off x="1751744" y="489143"/>
                <a:ext cx="111591" cy="185557"/>
              </a:xfrm>
            </p:spPr>
          </p:sp>
        </mc:Fallback>
      </mc:AlternateContent>
      <mc:AlternateContent xmlns:mc="http://schemas.openxmlformats.org/markup-compatibility/2006">
        <mc:Choice xmlns:p14="http://schemas.microsoft.com/office/powerpoint/2010/main" Requires="p14">
          <p:contentPart p14:bwMode="auto" r:id="rId27">
            <p14:nvContentPartPr>
              <p14:cNvPr id="1048918" name=""/>
              <p14:cNvContentPartPr/>
              <p14:nvPr/>
            </p14:nvContentPartPr>
            <p14:xfrm>
              <a:off x="1852478" y="505236"/>
              <a:ext cx="138375" cy="118206"/>
            </p14:xfrm>
          </p:contentPart>
        </mc:Choice>
        <mc:Fallback>
          <p:sp>
            <p:nvSpPr>
              <p:cNvPr id="1048918" name=""/>
              <p:cNvSpPr/>
              <p:nvPr/>
            </p:nvSpPr>
            <p:spPr>
              <a:xfrm>
                <a:off x="1852478" y="505236"/>
                <a:ext cx="138375" cy="118206"/>
              </a:xfrm>
            </p:spPr>
          </p:sp>
        </mc:Fallback>
      </mc:AlternateContent>
      <mc:AlternateContent xmlns:mc="http://schemas.openxmlformats.org/markup-compatibility/2006">
        <mc:Choice xmlns:p14="http://schemas.microsoft.com/office/powerpoint/2010/main" Requires="p14">
          <p:contentPart p14:bwMode="auto" r:id="rId28">
            <p14:nvContentPartPr>
              <p14:cNvPr id="1048919" name=""/>
              <p14:cNvContentPartPr/>
              <p14:nvPr/>
            </p14:nvContentPartPr>
            <p14:xfrm>
              <a:off x="2040876" y="400473"/>
              <a:ext cx="113666" cy="167727"/>
            </p14:xfrm>
          </p:contentPart>
        </mc:Choice>
        <mc:Fallback>
          <p:sp>
            <p:nvSpPr>
              <p:cNvPr id="1048919" name=""/>
              <p:cNvSpPr/>
              <p:nvPr/>
            </p:nvSpPr>
            <p:spPr>
              <a:xfrm>
                <a:off x="2040876" y="400473"/>
                <a:ext cx="113666" cy="167727"/>
              </a:xfrm>
            </p:spPr>
          </p:sp>
        </mc:Fallback>
      </mc:AlternateContent>
      <mc:AlternateContent xmlns:mc="http://schemas.openxmlformats.org/markup-compatibility/2006">
        <mc:Choice xmlns:p14="http://schemas.microsoft.com/office/powerpoint/2010/main" Requires="p14">
          <p:contentPart p14:bwMode="auto" r:id="rId29">
            <p14:nvContentPartPr>
              <p14:cNvPr id="1048920" name=""/>
              <p14:cNvContentPartPr/>
              <p14:nvPr/>
            </p14:nvContentPartPr>
            <p14:xfrm>
              <a:off x="2028599" y="521311"/>
              <a:ext cx="123969" cy="18252"/>
            </p14:xfrm>
          </p:contentPart>
        </mc:Choice>
        <mc:Fallback>
          <p:sp>
            <p:nvSpPr>
              <p:cNvPr id="1048920" name=""/>
              <p:cNvSpPr/>
              <p:nvPr/>
            </p:nvSpPr>
            <p:spPr>
              <a:xfrm>
                <a:off x="2028599" y="521311"/>
                <a:ext cx="123969" cy="18252"/>
              </a:xfrm>
            </p:spPr>
          </p:sp>
        </mc:Fallback>
      </mc:AlternateContent>
      <mc:AlternateContent xmlns:mc="http://schemas.openxmlformats.org/markup-compatibility/2006">
        <mc:Choice xmlns:p14="http://schemas.microsoft.com/office/powerpoint/2010/main" Requires="p14">
          <p:contentPart p14:bwMode="auto" r:id="rId30">
            <p14:nvContentPartPr>
              <p14:cNvPr id="1048921" name=""/>
              <p14:cNvContentPartPr/>
              <p14:nvPr/>
            </p14:nvContentPartPr>
            <p14:xfrm>
              <a:off x="2070290" y="507835"/>
              <a:ext cx="102579" cy="150892"/>
            </p14:xfrm>
          </p:contentPart>
        </mc:Choice>
        <mc:Fallback>
          <p:sp>
            <p:nvSpPr>
              <p:cNvPr id="1048921" name=""/>
              <p:cNvSpPr/>
              <p:nvPr/>
            </p:nvSpPr>
            <p:spPr>
              <a:xfrm>
                <a:off x="2070290" y="507835"/>
                <a:ext cx="102579" cy="150892"/>
              </a:xfrm>
            </p:spPr>
          </p:sp>
        </mc:Fallback>
      </mc:AlternateContent>
      <mc:AlternateContent xmlns:mc="http://schemas.openxmlformats.org/markup-compatibility/2006">
        <mc:Choice xmlns:p14="http://schemas.microsoft.com/office/powerpoint/2010/main" Requires="p14">
          <p:contentPart p14:bwMode="auto" r:id="rId31">
            <p14:nvContentPartPr>
              <p14:cNvPr id="1048922" name=""/>
              <p14:cNvContentPartPr/>
              <p14:nvPr/>
            </p14:nvContentPartPr>
            <p14:xfrm>
              <a:off x="2204070" y="442848"/>
              <a:ext cx="23621" cy="69187"/>
            </p14:xfrm>
          </p:contentPart>
        </mc:Choice>
        <mc:Fallback>
          <p:sp>
            <p:nvSpPr>
              <p:cNvPr id="1048922" name=""/>
              <p:cNvSpPr/>
              <p:nvPr/>
            </p:nvSpPr>
            <p:spPr>
              <a:xfrm>
                <a:off x="2204070" y="442848"/>
                <a:ext cx="23621" cy="69187"/>
              </a:xfrm>
            </p:spPr>
          </p:sp>
        </mc:Fallback>
      </mc:AlternateContent>
      <mc:AlternateContent xmlns:mc="http://schemas.openxmlformats.org/markup-compatibility/2006">
        <mc:Choice xmlns:p14="http://schemas.microsoft.com/office/powerpoint/2010/main" Requires="p14">
          <p:contentPart p14:bwMode="auto" r:id="rId32">
            <p14:nvContentPartPr>
              <p14:cNvPr id="1048923" name=""/>
              <p14:cNvContentPartPr/>
              <p14:nvPr/>
            </p14:nvContentPartPr>
            <p14:xfrm>
              <a:off x="2260610" y="388324"/>
              <a:ext cx="75364" cy="302056"/>
            </p14:xfrm>
          </p:contentPart>
        </mc:Choice>
        <mc:Fallback>
          <p:sp>
            <p:nvSpPr>
              <p:cNvPr id="1048923" name=""/>
              <p:cNvSpPr/>
              <p:nvPr/>
            </p:nvSpPr>
            <p:spPr>
              <a:xfrm>
                <a:off x="2260610" y="388324"/>
                <a:ext cx="75364" cy="302056"/>
              </a:xfrm>
            </p:spPr>
          </p:sp>
        </mc:Fallback>
      </mc:AlternateContent>
      <mc:AlternateContent xmlns:mc="http://schemas.openxmlformats.org/markup-compatibility/2006">
        <mc:Choice xmlns:p14="http://schemas.microsoft.com/office/powerpoint/2010/main" Requires="p14">
          <p:contentPart p14:bwMode="auto" r:id="rId33">
            <p14:nvContentPartPr>
              <p14:cNvPr id="1048924" name=""/>
              <p14:cNvContentPartPr/>
              <p14:nvPr/>
            </p14:nvContentPartPr>
            <p14:xfrm>
              <a:off x="2445830" y="353743"/>
              <a:ext cx="179300" cy="34515"/>
            </p14:xfrm>
          </p:contentPart>
        </mc:Choice>
        <mc:Fallback>
          <p:sp>
            <p:nvSpPr>
              <p:cNvPr id="1048924" name=""/>
              <p:cNvSpPr/>
              <p:nvPr/>
            </p:nvSpPr>
            <p:spPr>
              <a:xfrm>
                <a:off x="2445830" y="353743"/>
                <a:ext cx="179300" cy="34515"/>
              </a:xfrm>
            </p:spPr>
          </p:sp>
        </mc:Fallback>
      </mc:AlternateContent>
      <mc:AlternateContent xmlns:mc="http://schemas.openxmlformats.org/markup-compatibility/2006">
        <mc:Choice xmlns:p14="http://schemas.microsoft.com/office/powerpoint/2010/main" Requires="p14">
          <p:contentPart p14:bwMode="auto" r:id="rId34">
            <p14:nvContentPartPr>
              <p14:cNvPr id="1048925" name=""/>
              <p14:cNvContentPartPr/>
              <p14:nvPr/>
            </p14:nvContentPartPr>
            <p14:xfrm>
              <a:off x="2447831" y="267382"/>
              <a:ext cx="133703" cy="394832"/>
            </p14:xfrm>
          </p:contentPart>
        </mc:Choice>
        <mc:Fallback>
          <p:sp>
            <p:nvSpPr>
              <p:cNvPr id="1048925" name=""/>
              <p:cNvSpPr/>
              <p:nvPr/>
            </p:nvSpPr>
            <p:spPr>
              <a:xfrm>
                <a:off x="2447831" y="267382"/>
                <a:ext cx="133703" cy="394832"/>
              </a:xfrm>
            </p:spPr>
          </p:sp>
        </mc:Fallback>
      </mc:AlternateContent>
      <mc:AlternateContent xmlns:mc="http://schemas.openxmlformats.org/markup-compatibility/2006">
        <mc:Choice xmlns:p14="http://schemas.microsoft.com/office/powerpoint/2010/main" Requires="p14">
          <p:contentPart p14:bwMode="auto" r:id="rId35">
            <p14:nvContentPartPr>
              <p14:cNvPr id="1048926" name=""/>
              <p14:cNvContentPartPr/>
              <p14:nvPr/>
            </p14:nvContentPartPr>
            <p14:xfrm>
              <a:off x="2471825" y="436371"/>
              <a:ext cx="163497" cy="232979"/>
            </p14:xfrm>
          </p:contentPart>
        </mc:Choice>
        <mc:Fallback>
          <p:sp>
            <p:nvSpPr>
              <p:cNvPr id="1048926" name=""/>
              <p:cNvSpPr/>
              <p:nvPr/>
            </p:nvSpPr>
            <p:spPr>
              <a:xfrm>
                <a:off x="2471825" y="436371"/>
                <a:ext cx="163497" cy="232979"/>
              </a:xfrm>
            </p:spPr>
          </p:sp>
        </mc:Fallback>
      </mc:AlternateContent>
      <mc:AlternateContent xmlns:mc="http://schemas.openxmlformats.org/markup-compatibility/2006">
        <mc:Choice xmlns:p14="http://schemas.microsoft.com/office/powerpoint/2010/main" Requires="p14">
          <p:contentPart p14:bwMode="auto" r:id="rId36">
            <p14:nvContentPartPr>
              <p14:cNvPr id="1048927" name=""/>
              <p14:cNvContentPartPr/>
              <p14:nvPr/>
            </p14:nvContentPartPr>
            <p14:xfrm>
              <a:off x="2449079" y="487151"/>
              <a:ext cx="136981" cy="35367"/>
            </p14:xfrm>
          </p:contentPart>
        </mc:Choice>
        <mc:Fallback>
          <p:sp>
            <p:nvSpPr>
              <p:cNvPr id="1048927" name=""/>
              <p:cNvSpPr/>
              <p:nvPr/>
            </p:nvSpPr>
            <p:spPr>
              <a:xfrm>
                <a:off x="2449079" y="487151"/>
                <a:ext cx="136981" cy="35367"/>
              </a:xfrm>
            </p:spPr>
          </p:sp>
        </mc:Fallback>
      </mc:AlternateContent>
      <mc:AlternateContent xmlns:mc="http://schemas.openxmlformats.org/markup-compatibility/2006">
        <mc:Choice xmlns:p14="http://schemas.microsoft.com/office/powerpoint/2010/main" Requires="p14">
          <p:contentPart p14:bwMode="auto" r:id="rId37">
            <p14:nvContentPartPr>
              <p14:cNvPr id="1048928" name=""/>
              <p14:cNvContentPartPr/>
              <p14:nvPr/>
            </p14:nvContentPartPr>
            <p14:xfrm>
              <a:off x="2465326" y="534616"/>
              <a:ext cx="96540" cy="48839"/>
            </p14:xfrm>
          </p:contentPart>
        </mc:Choice>
        <mc:Fallback>
          <p:sp>
            <p:nvSpPr>
              <p:cNvPr id="1048928" name=""/>
              <p:cNvSpPr/>
              <p:nvPr/>
            </p:nvSpPr>
            <p:spPr>
              <a:xfrm>
                <a:off x="2465326" y="534616"/>
                <a:ext cx="96540" cy="48839"/>
              </a:xfrm>
            </p:spPr>
          </p:sp>
        </mc:Fallback>
      </mc:AlternateContent>
      <mc:AlternateContent xmlns:mc="http://schemas.openxmlformats.org/markup-compatibility/2006">
        <mc:Choice xmlns:p14="http://schemas.microsoft.com/office/powerpoint/2010/main" Requires="p14">
          <p:contentPart p14:bwMode="auto" r:id="rId38">
            <p14:nvContentPartPr>
              <p14:cNvPr id="1048929" name=""/>
              <p14:cNvContentPartPr/>
              <p14:nvPr/>
            </p14:nvContentPartPr>
            <p14:xfrm>
              <a:off x="2454928" y="605505"/>
              <a:ext cx="133010" cy="25156"/>
            </p14:xfrm>
          </p:contentPart>
        </mc:Choice>
        <mc:Fallback>
          <p:sp>
            <p:nvSpPr>
              <p:cNvPr id="1048929" name=""/>
              <p:cNvSpPr/>
              <p:nvPr/>
            </p:nvSpPr>
            <p:spPr>
              <a:xfrm>
                <a:off x="2454928" y="605505"/>
                <a:ext cx="133010" cy="25156"/>
              </a:xfrm>
            </p:spPr>
          </p:sp>
        </mc:Fallback>
      </mc:AlternateContent>
      <mc:AlternateContent xmlns:mc="http://schemas.openxmlformats.org/markup-compatibility/2006">
        <mc:Choice xmlns:p14="http://schemas.microsoft.com/office/powerpoint/2010/main" Requires="p14">
          <p:contentPart p14:bwMode="auto" r:id="rId39">
            <p14:nvContentPartPr>
              <p14:cNvPr id="1048930" name=""/>
              <p14:cNvContentPartPr/>
              <p14:nvPr/>
            </p14:nvContentPartPr>
            <p14:xfrm>
              <a:off x="2380191" y="683756"/>
              <a:ext cx="311692" cy="11883"/>
            </p14:xfrm>
          </p:contentPart>
        </mc:Choice>
        <mc:Fallback>
          <p:sp>
            <p:nvSpPr>
              <p:cNvPr id="1048930" name=""/>
              <p:cNvSpPr/>
              <p:nvPr/>
            </p:nvSpPr>
            <p:spPr>
              <a:xfrm>
                <a:off x="2380191" y="683756"/>
                <a:ext cx="311692" cy="11883"/>
              </a:xfrm>
            </p:spPr>
          </p:sp>
        </mc:Fallback>
      </mc:AlternateContent>
      <mc:AlternateContent xmlns:mc="http://schemas.openxmlformats.org/markup-compatibility/2006">
        <mc:Choice xmlns:p14="http://schemas.microsoft.com/office/powerpoint/2010/main" Requires="p14">
          <p:contentPart p14:bwMode="auto" r:id="rId40">
            <p14:nvContentPartPr>
              <p14:cNvPr id="1048931" name=""/>
              <p14:cNvContentPartPr/>
              <p14:nvPr/>
            </p14:nvContentPartPr>
            <p14:xfrm>
              <a:off x="2635872" y="334969"/>
              <a:ext cx="113457" cy="114219"/>
            </p14:xfrm>
          </p:contentPart>
        </mc:Choice>
        <mc:Fallback>
          <p:sp>
            <p:nvSpPr>
              <p:cNvPr id="1048931" name=""/>
              <p:cNvSpPr/>
              <p:nvPr/>
            </p:nvSpPr>
            <p:spPr>
              <a:xfrm>
                <a:off x="2635872" y="334969"/>
                <a:ext cx="113457" cy="114219"/>
              </a:xfrm>
            </p:spPr>
          </p:sp>
        </mc:Fallback>
      </mc:AlternateContent>
      <mc:AlternateContent xmlns:mc="http://schemas.openxmlformats.org/markup-compatibility/2006">
        <mc:Choice xmlns:p14="http://schemas.microsoft.com/office/powerpoint/2010/main" Requires="p14">
          <p:contentPart p14:bwMode="auto" r:id="rId41">
            <p14:nvContentPartPr>
              <p14:cNvPr id="1048932" name=""/>
              <p14:cNvContentPartPr/>
              <p14:nvPr/>
            </p14:nvContentPartPr>
            <p14:xfrm>
              <a:off x="2674416" y="396380"/>
              <a:ext cx="107233" cy="272184"/>
            </p14:xfrm>
          </p:contentPart>
        </mc:Choice>
        <mc:Fallback>
          <p:sp>
            <p:nvSpPr>
              <p:cNvPr id="1048932" name=""/>
              <p:cNvSpPr/>
              <p:nvPr/>
            </p:nvSpPr>
            <p:spPr>
              <a:xfrm>
                <a:off x="2674416" y="396380"/>
                <a:ext cx="107233" cy="272184"/>
              </a:xfrm>
            </p:spPr>
          </p:sp>
        </mc:Fallback>
      </mc:AlternateContent>
      <mc:AlternateContent xmlns:mc="http://schemas.openxmlformats.org/markup-compatibility/2006">
        <mc:Choice xmlns:p14="http://schemas.microsoft.com/office/powerpoint/2010/main" Requires="p14">
          <p:contentPart p14:bwMode="auto" r:id="rId42">
            <p14:nvContentPartPr>
              <p14:cNvPr id="1048933" name=""/>
              <p14:cNvContentPartPr/>
              <p14:nvPr/>
            </p14:nvContentPartPr>
            <p14:xfrm>
              <a:off x="2683041" y="441928"/>
              <a:ext cx="205126" cy="249609"/>
            </p14:xfrm>
          </p:contentPart>
        </mc:Choice>
        <mc:Fallback>
          <p:sp>
            <p:nvSpPr>
              <p:cNvPr id="1048933" name=""/>
              <p:cNvSpPr/>
              <p:nvPr/>
            </p:nvSpPr>
            <p:spPr>
              <a:xfrm>
                <a:off x="2683041" y="441928"/>
                <a:ext cx="205126" cy="249609"/>
              </a:xfrm>
            </p:spPr>
          </p:sp>
        </mc:Fallback>
      </mc:AlternateContent>
      <mc:AlternateContent xmlns:mc="http://schemas.openxmlformats.org/markup-compatibility/2006">
        <mc:Choice xmlns:p14="http://schemas.microsoft.com/office/powerpoint/2010/main" Requires="p14">
          <p:contentPart p14:bwMode="auto" r:id="rId43">
            <p14:nvContentPartPr>
              <p14:cNvPr id="1048934" name=""/>
              <p14:cNvContentPartPr/>
              <p14:nvPr/>
            </p14:nvContentPartPr>
            <p14:xfrm>
              <a:off x="2690839" y="513045"/>
              <a:ext cx="109532" cy="63910"/>
            </p14:xfrm>
          </p:contentPart>
        </mc:Choice>
        <mc:Fallback>
          <p:sp>
            <p:nvSpPr>
              <p:cNvPr id="1048934" name=""/>
              <p:cNvSpPr/>
              <p:nvPr/>
            </p:nvSpPr>
            <p:spPr>
              <a:xfrm>
                <a:off x="2690839" y="513045"/>
                <a:ext cx="109532" cy="63910"/>
              </a:xfrm>
            </p:spPr>
          </p:sp>
        </mc:Fallback>
      </mc:AlternateContent>
      <mc:AlternateContent xmlns:mc="http://schemas.openxmlformats.org/markup-compatibility/2006">
        <mc:Choice xmlns:p14="http://schemas.microsoft.com/office/powerpoint/2010/main" Requires="p14">
          <p:contentPart p14:bwMode="auto" r:id="rId44">
            <p14:nvContentPartPr>
              <p14:cNvPr id="1048935" name=""/>
              <p14:cNvContentPartPr/>
              <p14:nvPr/>
            </p14:nvContentPartPr>
            <p14:xfrm>
              <a:off x="2678491" y="580280"/>
              <a:ext cx="164517" cy="41932"/>
            </p14:xfrm>
          </p:contentPart>
        </mc:Choice>
        <mc:Fallback>
          <p:sp>
            <p:nvSpPr>
              <p:cNvPr id="1048935" name=""/>
              <p:cNvSpPr/>
              <p:nvPr/>
            </p:nvSpPr>
            <p:spPr>
              <a:xfrm>
                <a:off x="2678491" y="580280"/>
                <a:ext cx="164517" cy="41932"/>
              </a:xfrm>
            </p:spPr>
          </p:sp>
        </mc:Fallback>
      </mc:AlternateContent>
      <mc:AlternateContent xmlns:mc="http://schemas.openxmlformats.org/markup-compatibility/2006">
        <mc:Choice xmlns:p14="http://schemas.microsoft.com/office/powerpoint/2010/main" Requires="p14">
          <p:contentPart p14:bwMode="auto" r:id="rId45">
            <p14:nvContentPartPr>
              <p14:cNvPr id="1048936" name=""/>
              <p14:cNvContentPartPr/>
              <p14:nvPr/>
            </p14:nvContentPartPr>
            <p14:xfrm>
              <a:off x="2723983" y="476642"/>
              <a:ext cx="17183" cy="229621"/>
            </p14:xfrm>
          </p:contentPart>
        </mc:Choice>
        <mc:Fallback>
          <p:sp>
            <p:nvSpPr>
              <p:cNvPr id="1048936" name=""/>
              <p:cNvSpPr/>
              <p:nvPr/>
            </p:nvSpPr>
            <p:spPr>
              <a:xfrm>
                <a:off x="2723983" y="476642"/>
                <a:ext cx="17183" cy="229621"/>
              </a:xfrm>
            </p:spPr>
          </p:sp>
        </mc:Fallback>
      </mc:AlternateContent>
      <mc:AlternateContent xmlns:mc="http://schemas.openxmlformats.org/markup-compatibility/2006">
        <mc:Choice xmlns:p14="http://schemas.microsoft.com/office/powerpoint/2010/main" Requires="p14">
          <p:contentPart p14:bwMode="auto" r:id="rId46">
            <p14:nvContentPartPr>
              <p14:cNvPr id="1048937" name=""/>
              <p14:cNvContentPartPr/>
              <p14:nvPr/>
            </p14:nvContentPartPr>
            <p14:xfrm>
              <a:off x="2892306" y="385237"/>
              <a:ext cx="150463" cy="31615"/>
            </p14:xfrm>
          </p:contentPart>
        </mc:Choice>
        <mc:Fallback>
          <p:sp>
            <p:nvSpPr>
              <p:cNvPr id="1048937" name=""/>
              <p:cNvSpPr/>
              <p:nvPr/>
            </p:nvSpPr>
            <p:spPr>
              <a:xfrm>
                <a:off x="2892306" y="385237"/>
                <a:ext cx="150463" cy="31615"/>
              </a:xfrm>
            </p:spPr>
          </p:sp>
        </mc:Fallback>
      </mc:AlternateContent>
      <mc:AlternateContent xmlns:mc="http://schemas.openxmlformats.org/markup-compatibility/2006">
        <mc:Choice xmlns:p14="http://schemas.microsoft.com/office/powerpoint/2010/main" Requires="p14">
          <p:contentPart p14:bwMode="auto" r:id="rId47">
            <p14:nvContentPartPr>
              <p14:cNvPr id="1048938" name=""/>
              <p14:cNvContentPartPr/>
              <p14:nvPr/>
            </p14:nvContentPartPr>
            <p14:xfrm>
              <a:off x="2948846" y="418153"/>
              <a:ext cx="17751" cy="230457"/>
            </p14:xfrm>
          </p:contentPart>
        </mc:Choice>
        <mc:Fallback>
          <p:sp>
            <p:nvSpPr>
              <p:cNvPr id="1048938" name=""/>
              <p:cNvSpPr/>
              <p:nvPr/>
            </p:nvSpPr>
            <p:spPr>
              <a:xfrm>
                <a:off x="2948846" y="418153"/>
                <a:ext cx="17751" cy="230457"/>
              </a:xfrm>
            </p:spPr>
          </p:sp>
        </mc:Fallback>
      </mc:AlternateContent>
      <mc:AlternateContent xmlns:mc="http://schemas.openxmlformats.org/markup-compatibility/2006">
        <mc:Choice xmlns:p14="http://schemas.microsoft.com/office/powerpoint/2010/main" Requires="p14">
          <p:contentPart p14:bwMode="auto" r:id="rId48">
            <p14:nvContentPartPr>
              <p14:cNvPr id="1048939" name=""/>
              <p14:cNvContentPartPr/>
              <p14:nvPr/>
            </p14:nvContentPartPr>
            <p14:xfrm>
              <a:off x="2977442" y="444148"/>
              <a:ext cx="77812" cy="90435"/>
            </p14:xfrm>
          </p:contentPart>
        </mc:Choice>
        <mc:Fallback>
          <p:sp>
            <p:nvSpPr>
              <p:cNvPr id="1048939" name=""/>
              <p:cNvSpPr/>
              <p:nvPr/>
            </p:nvSpPr>
            <p:spPr>
              <a:xfrm>
                <a:off x="2977442" y="444148"/>
                <a:ext cx="77812" cy="90435"/>
              </a:xfrm>
            </p:spPr>
          </p:sp>
        </mc:Fallback>
      </mc:AlternateContent>
      <mc:AlternateContent xmlns:mc="http://schemas.openxmlformats.org/markup-compatibility/2006">
        <mc:Choice xmlns:p14="http://schemas.microsoft.com/office/powerpoint/2010/main" Requires="p14">
          <p:contentPart p14:bwMode="auto" r:id="rId49">
            <p14:nvContentPartPr>
              <p14:cNvPr id="1048940" name=""/>
              <p14:cNvContentPartPr/>
              <p14:nvPr/>
            </p14:nvContentPartPr>
            <p14:xfrm>
              <a:off x="3129516" y="325221"/>
              <a:ext cx="81889" cy="20714"/>
            </p14:xfrm>
          </p:contentPart>
        </mc:Choice>
        <mc:Fallback>
          <p:sp>
            <p:nvSpPr>
              <p:cNvPr id="1048940" name=""/>
              <p:cNvSpPr/>
              <p:nvPr/>
            </p:nvSpPr>
            <p:spPr>
              <a:xfrm>
                <a:off x="3129516" y="325221"/>
                <a:ext cx="81889" cy="20714"/>
              </a:xfrm>
            </p:spPr>
          </p:sp>
        </mc:Fallback>
      </mc:AlternateContent>
      <mc:AlternateContent xmlns:mc="http://schemas.openxmlformats.org/markup-compatibility/2006">
        <mc:Choice xmlns:p14="http://schemas.microsoft.com/office/powerpoint/2010/main" Requires="p14">
          <p:contentPart p14:bwMode="auto" r:id="rId50">
            <p14:nvContentPartPr>
              <p14:cNvPr id="1048941" name=""/>
              <p14:cNvContentPartPr/>
              <p14:nvPr/>
            </p14:nvContentPartPr>
            <p14:xfrm>
              <a:off x="3141580" y="361614"/>
              <a:ext cx="78921" cy="309096"/>
            </p14:xfrm>
          </p:contentPart>
        </mc:Choice>
        <mc:Fallback>
          <p:sp>
            <p:nvSpPr>
              <p:cNvPr id="1048941" name=""/>
              <p:cNvSpPr/>
              <p:nvPr/>
            </p:nvSpPr>
            <p:spPr>
              <a:xfrm>
                <a:off x="3141580" y="361614"/>
                <a:ext cx="78921" cy="309096"/>
              </a:xfrm>
            </p:spPr>
          </p:sp>
        </mc:Fallback>
      </mc:AlternateContent>
      <mc:AlternateContent xmlns:mc="http://schemas.openxmlformats.org/markup-compatibility/2006">
        <mc:Choice xmlns:p14="http://schemas.microsoft.com/office/powerpoint/2010/main" Requires="p14">
          <p:contentPart p14:bwMode="auto" r:id="rId51">
            <p14:nvContentPartPr>
              <p14:cNvPr id="1048942" name=""/>
              <p14:cNvContentPartPr/>
              <p14:nvPr/>
            </p14:nvContentPartPr>
            <p14:xfrm>
              <a:off x="3205374" y="276481"/>
              <a:ext cx="106948" cy="202023"/>
            </p14:xfrm>
          </p:contentPart>
        </mc:Choice>
        <mc:Fallback>
          <p:sp>
            <p:nvSpPr>
              <p:cNvPr id="1048942" name=""/>
              <p:cNvSpPr/>
              <p:nvPr/>
            </p:nvSpPr>
            <p:spPr>
              <a:xfrm>
                <a:off x="3205374" y="276481"/>
                <a:ext cx="106948" cy="202023"/>
              </a:xfrm>
            </p:spPr>
          </p:sp>
        </mc:Fallback>
      </mc:AlternateContent>
      <mc:AlternateContent xmlns:mc="http://schemas.openxmlformats.org/markup-compatibility/2006">
        <mc:Choice xmlns:p14="http://schemas.microsoft.com/office/powerpoint/2010/main" Requires="p14">
          <p:contentPart p14:bwMode="auto" r:id="rId52">
            <p14:nvContentPartPr>
              <p14:cNvPr id="1048943" name=""/>
              <p14:cNvContentPartPr/>
              <p14:nvPr/>
            </p14:nvContentPartPr>
            <p14:xfrm>
              <a:off x="3232849" y="385009"/>
              <a:ext cx="123752" cy="65485"/>
            </p14:xfrm>
          </p:contentPart>
        </mc:Choice>
        <mc:Fallback>
          <p:sp>
            <p:nvSpPr>
              <p:cNvPr id="1048943" name=""/>
              <p:cNvSpPr/>
              <p:nvPr/>
            </p:nvSpPr>
            <p:spPr>
              <a:xfrm>
                <a:off x="3232849" y="385009"/>
                <a:ext cx="123752" cy="65485"/>
              </a:xfrm>
            </p:spPr>
          </p:sp>
        </mc:Fallback>
      </mc:AlternateContent>
      <mc:AlternateContent xmlns:mc="http://schemas.openxmlformats.org/markup-compatibility/2006">
        <mc:Choice xmlns:p14="http://schemas.microsoft.com/office/powerpoint/2010/main" Requires="p14">
          <p:contentPart p14:bwMode="auto" r:id="rId53">
            <p14:nvContentPartPr>
              <p14:cNvPr id="1048944" name=""/>
              <p14:cNvContentPartPr/>
              <p14:nvPr/>
            </p14:nvContentPartPr>
            <p14:xfrm>
              <a:off x="3227274" y="445715"/>
              <a:ext cx="162925" cy="101072"/>
            </p14:xfrm>
          </p:contentPart>
        </mc:Choice>
        <mc:Fallback>
          <p:sp>
            <p:nvSpPr>
              <p:cNvPr id="1048944" name=""/>
              <p:cNvSpPr/>
              <p:nvPr/>
            </p:nvSpPr>
            <p:spPr>
              <a:xfrm>
                <a:off x="3227274" y="445715"/>
                <a:ext cx="162925" cy="101072"/>
              </a:xfrm>
            </p:spPr>
          </p:sp>
        </mc:Fallback>
      </mc:AlternateContent>
      <mc:AlternateContent xmlns:mc="http://schemas.openxmlformats.org/markup-compatibility/2006">
        <mc:Choice xmlns:p14="http://schemas.microsoft.com/office/powerpoint/2010/main" Requires="p14">
          <p:contentPart p14:bwMode="auto" r:id="rId54">
            <p14:nvContentPartPr>
              <p14:cNvPr id="1048945" name=""/>
              <p14:cNvContentPartPr/>
              <p14:nvPr/>
            </p14:nvContentPartPr>
            <p14:xfrm>
              <a:off x="3294590" y="394758"/>
              <a:ext cx="36475" cy="341608"/>
            </p14:xfrm>
          </p:contentPart>
        </mc:Choice>
        <mc:Fallback>
          <p:sp>
            <p:nvSpPr>
              <p:cNvPr id="1048945" name=""/>
              <p:cNvSpPr/>
              <p:nvPr/>
            </p:nvSpPr>
            <p:spPr>
              <a:xfrm>
                <a:off x="3294590" y="394758"/>
                <a:ext cx="36475" cy="341608"/>
              </a:xfrm>
            </p:spPr>
          </p:sp>
        </mc:Fallback>
      </mc:AlternateContent>
      <mc:AlternateContent xmlns:mc="http://schemas.openxmlformats.org/markup-compatibility/2006">
        <mc:Choice xmlns:p14="http://schemas.microsoft.com/office/powerpoint/2010/main" Requires="p14">
          <p:contentPart p14:bwMode="auto" r:id="rId55">
            <p14:nvContentPartPr>
              <p14:cNvPr id="1048946" name=""/>
              <p14:cNvContentPartPr/>
              <p14:nvPr/>
            </p14:nvContentPartPr>
            <p14:xfrm>
              <a:off x="3454463" y="424002"/>
              <a:ext cx="25388" cy="92893"/>
            </p14:xfrm>
          </p:contentPart>
        </mc:Choice>
        <mc:Fallback>
          <p:sp>
            <p:nvSpPr>
              <p:cNvPr id="1048946" name=""/>
              <p:cNvSpPr/>
              <p:nvPr/>
            </p:nvSpPr>
            <p:spPr>
              <a:xfrm>
                <a:off x="3454463" y="424002"/>
                <a:ext cx="25388" cy="92893"/>
              </a:xfrm>
            </p:spPr>
          </p:sp>
        </mc:Fallback>
      </mc:AlternateContent>
      <mc:AlternateContent xmlns:mc="http://schemas.openxmlformats.org/markup-compatibility/2006">
        <mc:Choice xmlns:p14="http://schemas.microsoft.com/office/powerpoint/2010/main" Requires="p14">
          <p:contentPart p14:bwMode="auto" r:id="rId56">
            <p14:nvContentPartPr>
              <p14:cNvPr id="1048947" name=""/>
              <p14:cNvContentPartPr/>
              <p14:nvPr/>
            </p14:nvContentPartPr>
            <p14:xfrm>
              <a:off x="3472010" y="427066"/>
              <a:ext cx="69344" cy="74048"/>
            </p14:xfrm>
          </p:contentPart>
        </mc:Choice>
        <mc:Fallback>
          <p:sp>
            <p:nvSpPr>
              <p:cNvPr id="1048947" name=""/>
              <p:cNvSpPr/>
              <p:nvPr/>
            </p:nvSpPr>
            <p:spPr>
              <a:xfrm>
                <a:off x="3472010" y="427066"/>
                <a:ext cx="69344" cy="74048"/>
              </a:xfrm>
            </p:spPr>
          </p:sp>
        </mc:Fallback>
      </mc:AlternateContent>
      <mc:AlternateContent xmlns:mc="http://schemas.openxmlformats.org/markup-compatibility/2006">
        <mc:Choice xmlns:p14="http://schemas.microsoft.com/office/powerpoint/2010/main" Requires="p14">
          <p:contentPart p14:bwMode="auto" r:id="rId57">
            <p14:nvContentPartPr>
              <p14:cNvPr id="1048948" name=""/>
              <p14:cNvContentPartPr/>
              <p14:nvPr/>
            </p14:nvContentPartPr>
            <p14:xfrm>
              <a:off x="3538781" y="335794"/>
              <a:ext cx="157504" cy="121338"/>
            </p14:xfrm>
          </p:contentPart>
        </mc:Choice>
        <mc:Fallback>
          <p:sp>
            <p:nvSpPr>
              <p:cNvPr id="1048948" name=""/>
              <p:cNvSpPr/>
              <p:nvPr/>
            </p:nvSpPr>
            <p:spPr>
              <a:xfrm>
                <a:off x="3538781" y="335794"/>
                <a:ext cx="157504" cy="121338"/>
              </a:xfrm>
            </p:spPr>
          </p:sp>
        </mc:Fallback>
      </mc:AlternateContent>
      <mc:AlternateContent xmlns:mc="http://schemas.openxmlformats.org/markup-compatibility/2006">
        <mc:Choice xmlns:p14="http://schemas.microsoft.com/office/powerpoint/2010/main" Requires="p14">
          <p:contentPart p14:bwMode="auto" r:id="rId58">
            <p14:nvContentPartPr>
              <p14:cNvPr id="1048949" name=""/>
              <p14:cNvContentPartPr/>
              <p14:nvPr/>
            </p14:nvContentPartPr>
            <p14:xfrm>
              <a:off x="3509967" y="379161"/>
              <a:ext cx="32910" cy="278319"/>
            </p14:xfrm>
          </p:contentPart>
        </mc:Choice>
        <mc:Fallback>
          <p:sp>
            <p:nvSpPr>
              <p:cNvPr id="1048949" name=""/>
              <p:cNvSpPr/>
              <p:nvPr/>
            </p:nvSpPr>
            <p:spPr>
              <a:xfrm>
                <a:off x="3509967" y="379161"/>
                <a:ext cx="32910" cy="278319"/>
              </a:xfrm>
            </p:spPr>
          </p:sp>
        </mc:Fallback>
      </mc:AlternateContent>
      <mc:AlternateContent xmlns:mc="http://schemas.openxmlformats.org/markup-compatibility/2006">
        <mc:Choice xmlns:p14="http://schemas.microsoft.com/office/powerpoint/2010/main" Requires="p14">
          <p:contentPart p14:bwMode="auto" r:id="rId59">
            <p14:nvContentPartPr>
              <p14:cNvPr id="1048950" name=""/>
              <p14:cNvContentPartPr/>
              <p14:nvPr/>
            </p14:nvContentPartPr>
            <p14:xfrm>
              <a:off x="3576242" y="488339"/>
              <a:ext cx="97884" cy="68468"/>
            </p14:xfrm>
          </p:contentPart>
        </mc:Choice>
        <mc:Fallback>
          <p:sp>
            <p:nvSpPr>
              <p:cNvPr id="1048950" name=""/>
              <p:cNvSpPr/>
              <p:nvPr/>
            </p:nvSpPr>
            <p:spPr>
              <a:xfrm>
                <a:off x="3576242" y="488339"/>
                <a:ext cx="97884" cy="68468"/>
              </a:xfrm>
            </p:spPr>
          </p:sp>
        </mc:Fallback>
      </mc:AlternateContent>
      <mc:AlternateContent xmlns:mc="http://schemas.openxmlformats.org/markup-compatibility/2006">
        <mc:Choice xmlns:p14="http://schemas.microsoft.com/office/powerpoint/2010/main" Requires="p14">
          <p:contentPart p14:bwMode="auto" r:id="rId60">
            <p14:nvContentPartPr>
              <p14:cNvPr id="1048951" name=""/>
              <p14:cNvContentPartPr/>
              <p14:nvPr/>
            </p14:nvContentPartPr>
            <p14:xfrm>
              <a:off x="3554547" y="498737"/>
              <a:ext cx="197086" cy="160988"/>
            </p14:xfrm>
          </p:contentPart>
        </mc:Choice>
        <mc:Fallback>
          <p:sp>
            <p:nvSpPr>
              <p:cNvPr id="1048951" name=""/>
              <p:cNvSpPr/>
              <p:nvPr/>
            </p:nvSpPr>
            <p:spPr>
              <a:xfrm>
                <a:off x="3554547" y="498737"/>
                <a:ext cx="197086" cy="160988"/>
              </a:xfrm>
            </p:spPr>
          </p:sp>
        </mc:Fallback>
      </mc:AlternateContent>
      <mc:AlternateContent xmlns:mc="http://schemas.openxmlformats.org/markup-compatibility/2006">
        <mc:Choice xmlns:p14="http://schemas.microsoft.com/office/powerpoint/2010/main" Requires="p14">
          <p:contentPart p14:bwMode="auto" r:id="rId61">
            <p14:nvContentPartPr>
              <p14:cNvPr id="1048952" name=""/>
              <p14:cNvContentPartPr/>
              <p14:nvPr/>
            </p14:nvContentPartPr>
            <p14:xfrm>
              <a:off x="3826851" y="301989"/>
              <a:ext cx="157213" cy="201042"/>
            </p14:xfrm>
          </p:contentPart>
        </mc:Choice>
        <mc:Fallback>
          <p:sp>
            <p:nvSpPr>
              <p:cNvPr id="1048952" name=""/>
              <p:cNvSpPr/>
              <p:nvPr/>
            </p:nvSpPr>
            <p:spPr>
              <a:xfrm>
                <a:off x="3826851" y="301989"/>
                <a:ext cx="157213" cy="201042"/>
              </a:xfrm>
            </p:spPr>
          </p:sp>
        </mc:Fallback>
      </mc:AlternateContent>
      <mc:AlternateContent xmlns:mc="http://schemas.openxmlformats.org/markup-compatibility/2006">
        <mc:Choice xmlns:p14="http://schemas.microsoft.com/office/powerpoint/2010/main" Requires="p14">
          <p:contentPart p14:bwMode="auto" r:id="rId62">
            <p14:nvContentPartPr>
              <p14:cNvPr id="1048953" name=""/>
              <p14:cNvContentPartPr/>
              <p14:nvPr/>
            </p14:nvContentPartPr>
            <p14:xfrm>
              <a:off x="3879493" y="540329"/>
              <a:ext cx="47881" cy="85052"/>
            </p14:xfrm>
          </p:contentPart>
        </mc:Choice>
        <mc:Fallback>
          <p:sp>
            <p:nvSpPr>
              <p:cNvPr id="1048953" name=""/>
              <p:cNvSpPr/>
              <p:nvPr/>
            </p:nvSpPr>
            <p:spPr>
              <a:xfrm>
                <a:off x="3879493" y="540329"/>
                <a:ext cx="47881" cy="8505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93"/>
                                        </p:tgtEl>
                                        <p:attrNameLst>
                                          <p:attrName>style.visibility</p:attrName>
                                        </p:attrNameLst>
                                      </p:cBhvr>
                                      <p:to>
                                        <p:strVal val="visible"/>
                                      </p:to>
                                    </p:set>
                                    <p:animEffect transition="in" filter="wipe(down)">
                                      <p:cBhvr>
                                        <p:cTn dur="500" id="7"/>
                                        <p:tgtEl>
                                          <p:spTgt spid="104889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145845"/>
                                        </p:tgtEl>
                                        <p:attrNameLst>
                                          <p:attrName>style.visibility</p:attrName>
                                        </p:attrNameLst>
                                      </p:cBhvr>
                                      <p:to>
                                        <p:strVal val="visible"/>
                                      </p:to>
                                    </p:set>
                                    <p:animEffect transition="in" filter="wipe(down)">
                                      <p:cBhvr>
                                        <p:cTn dur="500" id="12"/>
                                        <p:tgtEl>
                                          <p:spTgt spid="3145845"/>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8894"/>
                                        </p:tgtEl>
                                        <p:attrNameLst>
                                          <p:attrName>style.visibility</p:attrName>
                                        </p:attrNameLst>
                                      </p:cBhvr>
                                      <p:to>
                                        <p:strVal val="visible"/>
                                      </p:to>
                                    </p:set>
                                    <p:animEffect transition="in" filter="wipe(down)">
                                      <p:cBhvr>
                                        <p:cTn dur="500" id="15"/>
                                        <p:tgtEl>
                                          <p:spTgt spid="1048894"/>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895"/>
                                        </p:tgtEl>
                                        <p:attrNameLst>
                                          <p:attrName>style.visibility</p:attrName>
                                        </p:attrNameLst>
                                      </p:cBhvr>
                                      <p:to>
                                        <p:strVal val="visible"/>
                                      </p:to>
                                    </p:set>
                                    <p:animEffect transition="in" filter="wipe(down)">
                                      <p:cBhvr>
                                        <p:cTn dur="500" id="20"/>
                                        <p:tgtEl>
                                          <p:spTgt spid="1048895"/>
                                        </p:tgtEl>
                                      </p:cBhvr>
                                    </p:animEffect>
                                  </p:childTnLst>
                                </p:cTn>
                              </p:par>
                              <p:par>
                                <p:cTn fill="hold" id="21" nodeType="withEffect" presetClass="entr" presetID="22" presetSubtype="4">
                                  <p:stCondLst>
                                    <p:cond delay="0"/>
                                  </p:stCondLst>
                                  <p:childTnLst>
                                    <p:set>
                                      <p:cBhvr>
                                        <p:cTn dur="1" fill="hold" id="22">
                                          <p:stCondLst>
                                            <p:cond delay="0"/>
                                          </p:stCondLst>
                                        </p:cTn>
                                        <p:tgtEl>
                                          <p:spTgt spid="3145848"/>
                                        </p:tgtEl>
                                        <p:attrNameLst>
                                          <p:attrName>style.visibility</p:attrName>
                                        </p:attrNameLst>
                                      </p:cBhvr>
                                      <p:to>
                                        <p:strVal val="visible"/>
                                      </p:to>
                                    </p:set>
                                    <p:animEffect transition="in" filter="wipe(down)">
                                      <p:cBhvr>
                                        <p:cTn dur="500" id="23"/>
                                        <p:tgtEl>
                                          <p:spTgt spid="3145848"/>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8896"/>
                                        </p:tgtEl>
                                        <p:attrNameLst>
                                          <p:attrName>style.visibility</p:attrName>
                                        </p:attrNameLst>
                                      </p:cBhvr>
                                      <p:to>
                                        <p:strVal val="visible"/>
                                      </p:to>
                                    </p:set>
                                    <p:animEffect transition="in" filter="wipe(down)">
                                      <p:cBhvr>
                                        <p:cTn dur="500" id="28"/>
                                        <p:tgtEl>
                                          <p:spTgt spid="1048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3" grpId="0" animBg="1"/>
      <p:bldP spid="1048894" grpId="0"/>
      <p:bldP spid="1048895" grpId="0"/>
      <p:bldP spid="10488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499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81" name="文本框 1"/>
          <p:cNvSpPr txBox="1"/>
          <p:nvPr/>
        </p:nvSpPr>
        <p:spPr bwMode="auto">
          <a:xfrm>
            <a:off x="488023" y="580250"/>
            <a:ext cx="3159303"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Bandwidth</a:t>
            </a:r>
            <a:endParaRPr altLang="en-US" b="1" dirty="0" sz="2400" kumimoji="1" lang="zh-CN" smtClean="0">
              <a:latin typeface="Arial" panose="020B0604020202020204" pitchFamily="34" charset="0"/>
              <a:cs typeface="Arial" panose="020B0604020202020204" pitchFamily="34" charset="0"/>
            </a:endParaRPr>
          </a:p>
        </p:txBody>
      </p:sp>
      <p:sp>
        <p:nvSpPr>
          <p:cNvPr id="1049982" name="左大括号 17"/>
          <p:cNvSpPr/>
          <p:nvPr/>
        </p:nvSpPr>
        <p:spPr>
          <a:xfrm>
            <a:off x="2878304" y="1301043"/>
            <a:ext cx="276161" cy="148056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983" name="文本框 18"/>
          <p:cNvSpPr txBox="1">
            <a:spLocks noChangeAspect="1" noMove="1" noResize="1" noRot="1" noAdjustHandles="1" noEditPoints="1" noChangeArrowheads="1" noChangeShapeType="1" noTextEdit="1"/>
          </p:cNvSpPr>
          <p:nvPr/>
        </p:nvSpPr>
        <p:spPr bwMode="auto">
          <a:xfrm>
            <a:off x="3033962" y="953968"/>
            <a:ext cx="3754902" cy="1001684"/>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49984" name="文本框 20"/>
          <p:cNvSpPr txBox="1">
            <a:spLocks noChangeAspect="1" noMove="1" noResize="1" noRot="1" noAdjustHandles="1" noEditPoints="1" noChangeArrowheads="1" noChangeShapeType="1" noTextEdit="1"/>
          </p:cNvSpPr>
          <p:nvPr/>
        </p:nvSpPr>
        <p:spPr bwMode="auto">
          <a:xfrm>
            <a:off x="3033962" y="2040364"/>
            <a:ext cx="3754902" cy="1001684"/>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49985" name="文本框 10"/>
          <p:cNvSpPr txBox="1">
            <a:spLocks noChangeAspect="1" noMove="1" noResize="1" noRot="1" noAdjustHandles="1" noEditPoints="1" noChangeArrowheads="1" noChangeShapeType="1" noTextEdit="1"/>
          </p:cNvSpPr>
          <p:nvPr/>
        </p:nvSpPr>
        <p:spPr bwMode="auto">
          <a:xfrm>
            <a:off x="3016384" y="3613261"/>
            <a:ext cx="2618370" cy="494559"/>
          </a:xfrm>
          <a:prstGeom prst="rect"/>
          <a:blipFill>
            <a:blip xmlns:r="http://schemas.openxmlformats.org/officeDocument/2006/relationships" r:embed="rId3"/>
            <a:stretch>
              <a:fillRect b="-11111"/>
            </a:stretch>
          </a:blipFill>
          <a:ln>
            <a:noFill/>
          </a:ln>
          <a:effectLst/>
        </p:spPr>
        <p:txBody>
          <a:bodyPr/>
          <a:p>
            <a:r>
              <a:rPr altLang="en-US" lang="zh-CN">
                <a:noFill/>
              </a:rPr>
              <a:t> </a:t>
            </a:r>
          </a:p>
        </p:txBody>
      </p:sp>
      <p:sp>
        <p:nvSpPr>
          <p:cNvPr id="1049986" name="文本框 11"/>
          <p:cNvSpPr txBox="1">
            <a:spLocks noChangeAspect="1" noMove="1" noResize="1" noRot="1" noAdjustHandles="1" noEditPoints="1" noChangeArrowheads="1" noChangeShapeType="1" noTextEdit="1"/>
          </p:cNvSpPr>
          <p:nvPr/>
        </p:nvSpPr>
        <p:spPr bwMode="auto">
          <a:xfrm>
            <a:off x="5146364" y="3435808"/>
            <a:ext cx="1267486" cy="849463"/>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49987" name="文本框 4"/>
          <p:cNvSpPr txBox="1"/>
          <p:nvPr/>
        </p:nvSpPr>
        <p:spPr bwMode="auto">
          <a:xfrm>
            <a:off x="1464069" y="4731249"/>
            <a:ext cx="6549775" cy="1341119"/>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Larger Q, smaller bandwidth, better selectivity. </a:t>
            </a:r>
          </a:p>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Q</a:t>
            </a:r>
            <a:r>
              <a:rPr altLang="en-US" dirty="0" sz="2400" kumimoji="1" lang="zh-CN" smtClean="0">
                <a:latin typeface="宋体" panose="02010600030101010101" pitchFamily="2" charset="-122"/>
                <a:ea typeface="宋体" panose="02010600030101010101" pitchFamily="2" charset="-122"/>
                <a:cs typeface="Arial" panose="020B0604020202020204" pitchFamily="34" charset="0"/>
              </a:rPr>
              <a:t>值越大，带宽越小，选择性越好</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85"/>
                                        </p:tgtEl>
                                        <p:attrNameLst>
                                          <p:attrName>style.visibility</p:attrName>
                                        </p:attrNameLst>
                                      </p:cBhvr>
                                      <p:to>
                                        <p:strVal val="visible"/>
                                      </p:to>
                                    </p:set>
                                    <p:animEffect transition="in" filter="wipe(down)">
                                      <p:cBhvr>
                                        <p:cTn dur="500" id="7"/>
                                        <p:tgtEl>
                                          <p:spTgt spid="104998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86"/>
                                        </p:tgtEl>
                                        <p:attrNameLst>
                                          <p:attrName>style.visibility</p:attrName>
                                        </p:attrNameLst>
                                      </p:cBhvr>
                                      <p:to>
                                        <p:strVal val="visible"/>
                                      </p:to>
                                    </p:set>
                                    <p:animEffect transition="in" filter="wipe(down)">
                                      <p:cBhvr>
                                        <p:cTn dur="500" id="12"/>
                                        <p:tgtEl>
                                          <p:spTgt spid="104998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87"/>
                                        </p:tgtEl>
                                        <p:attrNameLst>
                                          <p:attrName>style.visibility</p:attrName>
                                        </p:attrNameLst>
                                      </p:cBhvr>
                                      <p:to>
                                        <p:strVal val="visible"/>
                                      </p:to>
                                    </p:set>
                                    <p:animEffect transition="in" filter="wipe(down)">
                                      <p:cBhvr>
                                        <p:cTn dur="500" id="17"/>
                                        <p:tgtEl>
                                          <p:spTgt spid="104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85" grpId="0"/>
      <p:bldP spid="1049986" grpId="0"/>
      <p:bldP spid="104998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499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52" name="组合 6"/>
          <p:cNvGrpSpPr/>
          <p:nvPr/>
        </p:nvGrpSpPr>
        <p:grpSpPr>
          <a:xfrm>
            <a:off x="1807665" y="799820"/>
            <a:ext cx="5918101" cy="4831903"/>
            <a:chOff x="1807665" y="799820"/>
            <a:chExt cx="5918101" cy="4831903"/>
          </a:xfrm>
        </p:grpSpPr>
        <p:grpSp>
          <p:nvGrpSpPr>
            <p:cNvPr id="553" name="组合 9"/>
            <p:cNvGrpSpPr/>
            <p:nvPr/>
          </p:nvGrpSpPr>
          <p:grpSpPr>
            <a:xfrm>
              <a:off x="1807665" y="799820"/>
              <a:ext cx="5918101" cy="4831903"/>
              <a:chOff x="1864172" y="1236430"/>
              <a:chExt cx="5918101" cy="4831903"/>
            </a:xfrm>
          </p:grpSpPr>
          <p:grpSp>
            <p:nvGrpSpPr>
              <p:cNvPr id="554" name="组合 12"/>
              <p:cNvGrpSpPr/>
              <p:nvPr/>
            </p:nvGrpSpPr>
            <p:grpSpPr>
              <a:xfrm>
                <a:off x="1864172" y="1236430"/>
                <a:ext cx="5918101" cy="4831903"/>
                <a:chOff x="2088311" y="661077"/>
                <a:chExt cx="5918101" cy="4831903"/>
              </a:xfrm>
            </p:grpSpPr>
            <p:grpSp>
              <p:nvGrpSpPr>
                <p:cNvPr id="555" name="组合 15"/>
                <p:cNvGrpSpPr/>
                <p:nvPr/>
              </p:nvGrpSpPr>
              <p:grpSpPr>
                <a:xfrm>
                  <a:off x="2088311" y="661077"/>
                  <a:ext cx="5918101" cy="4809913"/>
                  <a:chOff x="4488504" y="520410"/>
                  <a:chExt cx="4687564" cy="3809800"/>
                </a:xfrm>
              </p:grpSpPr>
              <p:sp>
                <p:nvSpPr>
                  <p:cNvPr id="1049992" name="矩形 28"/>
                  <p:cNvSpPr>
                    <a:spLocks noChangeAspect="1" noMove="1" noResize="1" noRot="1" noAdjustHandles="1" noEditPoints="1" noChangeArrowheads="1" noChangeShapeType="1" noTextEdit="1"/>
                  </p:cNvSpPr>
                  <p:nvPr/>
                </p:nvSpPr>
                <p:spPr>
                  <a:xfrm>
                    <a:off x="4831932" y="1321800"/>
                    <a:ext cx="401398" cy="292538"/>
                  </a:xfrm>
                  <a:prstGeom prst="rect"/>
                  <a:blipFill>
                    <a:blip xmlns:r="http://schemas.openxmlformats.org/officeDocument/2006/relationships" r:embed="rId1"/>
                    <a:stretch>
                      <a:fillRect/>
                    </a:stretch>
                  </a:blipFill>
                </p:spPr>
                <p:txBody>
                  <a:bodyPr/>
                  <a:p>
                    <a:r>
                      <a:rPr altLang="en-US" lang="zh-CN">
                        <a:noFill/>
                      </a:rPr>
                      <a:t> </a:t>
                    </a:r>
                  </a:p>
                </p:txBody>
              </p:sp>
              <p:grpSp>
                <p:nvGrpSpPr>
                  <p:cNvPr id="556" name="组合 29"/>
                  <p:cNvGrpSpPr/>
                  <p:nvPr/>
                </p:nvGrpSpPr>
                <p:grpSpPr>
                  <a:xfrm>
                    <a:off x="4488504" y="520410"/>
                    <a:ext cx="4687564" cy="3809800"/>
                    <a:chOff x="4067656" y="326530"/>
                    <a:chExt cx="4687564" cy="3809800"/>
                  </a:xfrm>
                </p:grpSpPr>
                <p:cxnSp>
                  <p:nvCxnSpPr>
                    <p:cNvPr id="3146249" name="直接箭头连接符 31"/>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250" name="直接箭头连接符 32"/>
                    <p:cNvCxnSpPr>
                      <a:cxnSpLocks/>
                    </p:cNvCxnSpPr>
                    <p:nvPr/>
                  </p:nvCxnSpPr>
                  <p:spPr>
                    <a:xfrm>
                      <a:off x="4717917" y="1281769"/>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993" name="矩形 33"/>
                    <p:cNvSpPr>
                      <a:spLocks noChangeAspect="1" noMove="1" noResize="1" noRot="1" noAdjustHandles="1" noEditPoints="1" noChangeArrowheads="1" noChangeShapeType="1" noTextEdit="1"/>
                    </p:cNvSpPr>
                    <p:nvPr/>
                  </p:nvSpPr>
                  <p:spPr>
                    <a:xfrm>
                      <a:off x="4067656" y="326530"/>
                      <a:ext cx="1300522" cy="606914"/>
                    </a:xfrm>
                    <a:prstGeom prst="rect"/>
                    <a:blipFill>
                      <a:blip xmlns:r="http://schemas.openxmlformats.org/officeDocument/2006/relationships" r:embed="rId2"/>
                      <a:stretch>
                        <a:fillRect/>
                      </a:stretch>
                    </a:blipFill>
                  </p:spPr>
                  <p:txBody>
                    <a:bodyPr/>
                    <a:p>
                      <a:r>
                        <a:rPr altLang="en-US" lang="zh-CN">
                          <a:noFill/>
                        </a:rPr>
                        <a:t> </a:t>
                      </a:r>
                    </a:p>
                  </p:txBody>
                </p:sp>
                <p:sp>
                  <p:nvSpPr>
                    <p:cNvPr id="1049994" name="矩形 34"/>
                    <p:cNvSpPr>
                      <a:spLocks noChangeAspect="1" noMove="1" noResize="1" noRot="1" noAdjustHandles="1" noEditPoints="1" noChangeArrowheads="1" noChangeShapeType="1" noTextEdit="1"/>
                    </p:cNvSpPr>
                    <p:nvPr/>
                  </p:nvSpPr>
                  <p:spPr>
                    <a:xfrm>
                      <a:off x="8162485" y="1311830"/>
                      <a:ext cx="592735" cy="292538"/>
                    </a:xfrm>
                    <a:prstGeom prst="rect"/>
                    <a:blipFill>
                      <a:blip xmlns:r="http://schemas.openxmlformats.org/officeDocument/2006/relationships" r:embed="rId3"/>
                      <a:stretch>
                        <a:fillRect b="-13115"/>
                      </a:stretch>
                    </a:blipFill>
                  </p:spPr>
                  <p:txBody>
                    <a:bodyPr/>
                    <a:p>
                      <a:r>
                        <a:rPr altLang="en-US" lang="zh-CN">
                          <a:noFill/>
                        </a:rPr>
                        <a:t> </a:t>
                      </a:r>
                    </a:p>
                  </p:txBody>
                </p:sp>
              </p:grpSp>
            </p:grpSp>
            <p:cxnSp>
              <p:nvCxnSpPr>
                <p:cNvPr id="3146251" name="直接连接符 16"/>
                <p:cNvCxnSpPr>
                  <a:cxnSpLocks/>
                </p:cNvCxnSpPr>
                <p:nvPr/>
              </p:nvCxnSpPr>
              <p:spPr>
                <a:xfrm>
                  <a:off x="2932723" y="5173665"/>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252" name="直接连接符 21"/>
                <p:cNvCxnSpPr>
                  <a:cxnSpLocks/>
                </p:cNvCxnSpPr>
                <p:nvPr/>
              </p:nvCxnSpPr>
              <p:spPr>
                <a:xfrm>
                  <a:off x="5067624" y="1893891"/>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253" name="直接连接符 22"/>
                <p:cNvCxnSpPr>
                  <a:cxnSpLocks/>
                </p:cNvCxnSpPr>
                <p:nvPr/>
              </p:nvCxnSpPr>
              <p:spPr>
                <a:xfrm>
                  <a:off x="3383506" y="1880483"/>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254" name="直接连接符 24"/>
                <p:cNvCxnSpPr>
                  <a:cxnSpLocks/>
                </p:cNvCxnSpPr>
                <p:nvPr/>
              </p:nvCxnSpPr>
              <p:spPr>
                <a:xfrm>
                  <a:off x="6688519" y="1880483"/>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grpSp>
          <p:cxnSp>
            <p:nvCxnSpPr>
              <p:cNvPr id="3146255" name="直接连接符 13"/>
              <p:cNvCxnSpPr>
                <a:cxnSpLocks/>
              </p:cNvCxnSpPr>
              <p:nvPr/>
            </p:nvCxnSpPr>
            <p:spPr>
              <a:xfrm>
                <a:off x="2708584" y="407244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256" name="直接连接符 14"/>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995" name="矩形 38"/>
            <p:cNvSpPr>
              <a:spLocks noChangeAspect="1" noMove="1" noResize="1" noRot="1" noAdjustHandles="1" noEditPoints="1" noChangeArrowheads="1" noChangeShapeType="1" noTextEdit="1"/>
            </p:cNvSpPr>
            <p:nvPr/>
          </p:nvSpPr>
          <p:spPr>
            <a:xfrm>
              <a:off x="5726608" y="3046729"/>
              <a:ext cx="1040613" cy="400110"/>
            </a:xfrm>
            <a:prstGeom prst="rect"/>
            <a:blipFill>
              <a:blip xmlns:r="http://schemas.openxmlformats.org/officeDocument/2006/relationships" r:embed="rId4"/>
              <a:stretch>
                <a:fillRect/>
              </a:stretch>
            </a:blipFill>
          </p:spPr>
          <p:txBody>
            <a:bodyPr/>
            <a:p>
              <a:r>
                <a:rPr altLang="en-US" lang="zh-CN">
                  <a:noFill/>
                </a:rPr>
                <a:t> </a:t>
              </a:r>
            </a:p>
          </p:txBody>
        </p:sp>
        <p:sp>
          <p:nvSpPr>
            <p:cNvPr id="1049996" name="矩形 2"/>
            <p:cNvSpPr>
              <a:spLocks noChangeAspect="1" noMove="1" noResize="1" noRot="1" noAdjustHandles="1" noEditPoints="1" noChangeArrowheads="1" noChangeShapeType="1" noTextEdit="1"/>
            </p:cNvSpPr>
            <p:nvPr/>
          </p:nvSpPr>
          <p:spPr>
            <a:xfrm>
              <a:off x="4386112" y="958365"/>
              <a:ext cx="2377189" cy="410882"/>
            </a:xfrm>
            <a:prstGeom prst="rect"/>
            <a:blipFill>
              <a:blip xmlns:r="http://schemas.openxmlformats.org/officeDocument/2006/relationships" r:embed="rId5"/>
              <a:stretch>
                <a:fillRect b="-5882"/>
              </a:stretch>
            </a:blipFill>
          </p:spPr>
          <p:txBody>
            <a:bodyPr/>
            <a:p>
              <a:r>
                <a:rPr altLang="en-US" lang="zh-CN">
                  <a:noFill/>
                </a:rPr>
                <a:t> </a:t>
              </a:r>
            </a:p>
          </p:txBody>
        </p:sp>
        <p:sp>
          <p:nvSpPr>
            <p:cNvPr id="1049997" name="Freeform 6"/>
            <p:cNvSpPr/>
            <p:nvPr/>
          </p:nvSpPr>
          <p:spPr bwMode="auto">
            <a:xfrm>
              <a:off x="3085235" y="2032633"/>
              <a:ext cx="3322638" cy="3279775"/>
            </a:xfrm>
            <a:custGeom>
              <a:avLst/>
              <a:gdLst>
                <a:gd name="T0" fmla="*/ 4109 w 4186"/>
                <a:gd name="T1" fmla="*/ 4126 h 4133"/>
                <a:gd name="T2" fmla="*/ 4008 w 4186"/>
                <a:gd name="T3" fmla="*/ 4097 h 4133"/>
                <a:gd name="T4" fmla="*/ 3911 w 4186"/>
                <a:gd name="T5" fmla="*/ 4046 h 4133"/>
                <a:gd name="T6" fmla="*/ 3819 w 4186"/>
                <a:gd name="T7" fmla="*/ 3975 h 4133"/>
                <a:gd name="T8" fmla="*/ 3728 w 4186"/>
                <a:gd name="T9" fmla="*/ 3886 h 4133"/>
                <a:gd name="T10" fmla="*/ 3642 w 4186"/>
                <a:gd name="T11" fmla="*/ 3779 h 4133"/>
                <a:gd name="T12" fmla="*/ 3558 w 4186"/>
                <a:gd name="T13" fmla="*/ 3657 h 4133"/>
                <a:gd name="T14" fmla="*/ 3477 w 4186"/>
                <a:gd name="T15" fmla="*/ 3521 h 4133"/>
                <a:gd name="T16" fmla="*/ 3380 w 4186"/>
                <a:gd name="T17" fmla="*/ 3333 h 4133"/>
                <a:gd name="T18" fmla="*/ 3234 w 4186"/>
                <a:gd name="T19" fmla="*/ 2999 h 4133"/>
                <a:gd name="T20" fmla="*/ 3097 w 4186"/>
                <a:gd name="T21" fmla="*/ 2635 h 4133"/>
                <a:gd name="T22" fmla="*/ 2968 w 4186"/>
                <a:gd name="T23" fmla="*/ 2253 h 4133"/>
                <a:gd name="T24" fmla="*/ 2792 w 4186"/>
                <a:gd name="T25" fmla="*/ 1673 h 4133"/>
                <a:gd name="T26" fmla="*/ 2681 w 4186"/>
                <a:gd name="T27" fmla="*/ 1300 h 4133"/>
                <a:gd name="T28" fmla="*/ 2577 w 4186"/>
                <a:gd name="T29" fmla="*/ 951 h 4133"/>
                <a:gd name="T30" fmla="*/ 2502 w 4186"/>
                <a:gd name="T31" fmla="*/ 712 h 4133"/>
                <a:gd name="T32" fmla="*/ 2453 w 4186"/>
                <a:gd name="T33" fmla="*/ 567 h 4133"/>
                <a:gd name="T34" fmla="*/ 2405 w 4186"/>
                <a:gd name="T35" fmla="*/ 435 h 4133"/>
                <a:gd name="T36" fmla="*/ 2357 w 4186"/>
                <a:gd name="T37" fmla="*/ 318 h 4133"/>
                <a:gd name="T38" fmla="*/ 2311 w 4186"/>
                <a:gd name="T39" fmla="*/ 217 h 4133"/>
                <a:gd name="T40" fmla="*/ 2264 w 4186"/>
                <a:gd name="T41" fmla="*/ 133 h 4133"/>
                <a:gd name="T42" fmla="*/ 2218 w 4186"/>
                <a:gd name="T43" fmla="*/ 68 h 4133"/>
                <a:gd name="T44" fmla="*/ 2173 w 4186"/>
                <a:gd name="T45" fmla="*/ 24 h 4133"/>
                <a:gd name="T46" fmla="*/ 2128 w 4186"/>
                <a:gd name="T47" fmla="*/ 3 h 4133"/>
                <a:gd name="T48" fmla="*/ 2083 w 4186"/>
                <a:gd name="T49" fmla="*/ 4 h 4133"/>
                <a:gd name="T50" fmla="*/ 2038 w 4186"/>
                <a:gd name="T51" fmla="*/ 28 h 4133"/>
                <a:gd name="T52" fmla="*/ 1993 w 4186"/>
                <a:gd name="T53" fmla="*/ 76 h 4133"/>
                <a:gd name="T54" fmla="*/ 1948 w 4186"/>
                <a:gd name="T55" fmla="*/ 143 h 4133"/>
                <a:gd name="T56" fmla="*/ 1902 w 4186"/>
                <a:gd name="T57" fmla="*/ 228 h 4133"/>
                <a:gd name="T58" fmla="*/ 1855 w 4186"/>
                <a:gd name="T59" fmla="*/ 331 h 4133"/>
                <a:gd name="T60" fmla="*/ 1808 w 4186"/>
                <a:gd name="T61" fmla="*/ 449 h 4133"/>
                <a:gd name="T62" fmla="*/ 1760 w 4186"/>
                <a:gd name="T63" fmla="*/ 582 h 4133"/>
                <a:gd name="T64" fmla="*/ 1712 w 4186"/>
                <a:gd name="T65" fmla="*/ 728 h 4133"/>
                <a:gd name="T66" fmla="*/ 1611 w 4186"/>
                <a:gd name="T67" fmla="*/ 1051 h 4133"/>
                <a:gd name="T68" fmla="*/ 1505 w 4186"/>
                <a:gd name="T69" fmla="*/ 1407 h 4133"/>
                <a:gd name="T70" fmla="*/ 1393 w 4186"/>
                <a:gd name="T71" fmla="*/ 1784 h 4133"/>
                <a:gd name="T72" fmla="*/ 1211 w 4186"/>
                <a:gd name="T73" fmla="*/ 2362 h 4133"/>
                <a:gd name="T74" fmla="*/ 1080 w 4186"/>
                <a:gd name="T75" fmla="*/ 2739 h 4133"/>
                <a:gd name="T76" fmla="*/ 938 w 4186"/>
                <a:gd name="T77" fmla="*/ 3094 h 4133"/>
                <a:gd name="T78" fmla="*/ 787 w 4186"/>
                <a:gd name="T79" fmla="*/ 3416 h 4133"/>
                <a:gd name="T80" fmla="*/ 706 w 4186"/>
                <a:gd name="T81" fmla="*/ 3561 h 4133"/>
                <a:gd name="T82" fmla="*/ 623 w 4186"/>
                <a:gd name="T83" fmla="*/ 3692 h 4133"/>
                <a:gd name="T84" fmla="*/ 536 w 4186"/>
                <a:gd name="T85" fmla="*/ 3810 h 4133"/>
                <a:gd name="T86" fmla="*/ 447 w 4186"/>
                <a:gd name="T87" fmla="*/ 3912 h 4133"/>
                <a:gd name="T88" fmla="*/ 354 w 4186"/>
                <a:gd name="T89" fmla="*/ 3996 h 4133"/>
                <a:gd name="T90" fmla="*/ 257 w 4186"/>
                <a:gd name="T91" fmla="*/ 4061 h 4133"/>
                <a:gd name="T92" fmla="*/ 157 w 4186"/>
                <a:gd name="T93" fmla="*/ 4107 h 4133"/>
                <a:gd name="T94" fmla="*/ 53 w 4186"/>
                <a:gd name="T95" fmla="*/ 4130 h 4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6" h="4133">
                  <a:moveTo>
                    <a:pt x="4186" y="4133"/>
                  </a:moveTo>
                  <a:lnTo>
                    <a:pt x="4160" y="4132"/>
                  </a:lnTo>
                  <a:lnTo>
                    <a:pt x="4134" y="4130"/>
                  </a:lnTo>
                  <a:lnTo>
                    <a:pt x="4109" y="4126"/>
                  </a:lnTo>
                  <a:lnTo>
                    <a:pt x="4083" y="4121"/>
                  </a:lnTo>
                  <a:lnTo>
                    <a:pt x="4058" y="4114"/>
                  </a:lnTo>
                  <a:lnTo>
                    <a:pt x="4033" y="4107"/>
                  </a:lnTo>
                  <a:lnTo>
                    <a:pt x="4008" y="4097"/>
                  </a:lnTo>
                  <a:lnTo>
                    <a:pt x="3984" y="4086"/>
                  </a:lnTo>
                  <a:lnTo>
                    <a:pt x="3959" y="4074"/>
                  </a:lnTo>
                  <a:lnTo>
                    <a:pt x="3935" y="4061"/>
                  </a:lnTo>
                  <a:lnTo>
                    <a:pt x="3911" y="4046"/>
                  </a:lnTo>
                  <a:lnTo>
                    <a:pt x="3888" y="4030"/>
                  </a:lnTo>
                  <a:lnTo>
                    <a:pt x="3864" y="4013"/>
                  </a:lnTo>
                  <a:lnTo>
                    <a:pt x="3841" y="3995"/>
                  </a:lnTo>
                  <a:lnTo>
                    <a:pt x="3819" y="3975"/>
                  </a:lnTo>
                  <a:lnTo>
                    <a:pt x="3796" y="3955"/>
                  </a:lnTo>
                  <a:lnTo>
                    <a:pt x="3773" y="3933"/>
                  </a:lnTo>
                  <a:lnTo>
                    <a:pt x="3751" y="3910"/>
                  </a:lnTo>
                  <a:lnTo>
                    <a:pt x="3728" y="3886"/>
                  </a:lnTo>
                  <a:lnTo>
                    <a:pt x="3706" y="3861"/>
                  </a:lnTo>
                  <a:lnTo>
                    <a:pt x="3684" y="3834"/>
                  </a:lnTo>
                  <a:lnTo>
                    <a:pt x="3664" y="3807"/>
                  </a:lnTo>
                  <a:lnTo>
                    <a:pt x="3642" y="3779"/>
                  </a:lnTo>
                  <a:lnTo>
                    <a:pt x="3620" y="3750"/>
                  </a:lnTo>
                  <a:lnTo>
                    <a:pt x="3599" y="3720"/>
                  </a:lnTo>
                  <a:lnTo>
                    <a:pt x="3579" y="3689"/>
                  </a:lnTo>
                  <a:lnTo>
                    <a:pt x="3558" y="3657"/>
                  </a:lnTo>
                  <a:lnTo>
                    <a:pt x="3537" y="3624"/>
                  </a:lnTo>
                  <a:lnTo>
                    <a:pt x="3518" y="3590"/>
                  </a:lnTo>
                  <a:lnTo>
                    <a:pt x="3497" y="3556"/>
                  </a:lnTo>
                  <a:lnTo>
                    <a:pt x="3477" y="3521"/>
                  </a:lnTo>
                  <a:lnTo>
                    <a:pt x="3458" y="3484"/>
                  </a:lnTo>
                  <a:lnTo>
                    <a:pt x="3438" y="3448"/>
                  </a:lnTo>
                  <a:lnTo>
                    <a:pt x="3418" y="3410"/>
                  </a:lnTo>
                  <a:lnTo>
                    <a:pt x="3380" y="3333"/>
                  </a:lnTo>
                  <a:lnTo>
                    <a:pt x="3343" y="3253"/>
                  </a:lnTo>
                  <a:lnTo>
                    <a:pt x="3306" y="3170"/>
                  </a:lnTo>
                  <a:lnTo>
                    <a:pt x="3269" y="3086"/>
                  </a:lnTo>
                  <a:lnTo>
                    <a:pt x="3234" y="2999"/>
                  </a:lnTo>
                  <a:lnTo>
                    <a:pt x="3198" y="2911"/>
                  </a:lnTo>
                  <a:lnTo>
                    <a:pt x="3164" y="2820"/>
                  </a:lnTo>
                  <a:lnTo>
                    <a:pt x="3131" y="2729"/>
                  </a:lnTo>
                  <a:lnTo>
                    <a:pt x="3097" y="2635"/>
                  </a:lnTo>
                  <a:lnTo>
                    <a:pt x="3064" y="2542"/>
                  </a:lnTo>
                  <a:lnTo>
                    <a:pt x="3031" y="2446"/>
                  </a:lnTo>
                  <a:lnTo>
                    <a:pt x="3000" y="2350"/>
                  </a:lnTo>
                  <a:lnTo>
                    <a:pt x="2968" y="2253"/>
                  </a:lnTo>
                  <a:lnTo>
                    <a:pt x="2908" y="2059"/>
                  </a:lnTo>
                  <a:lnTo>
                    <a:pt x="2848" y="1866"/>
                  </a:lnTo>
                  <a:lnTo>
                    <a:pt x="2820" y="1769"/>
                  </a:lnTo>
                  <a:lnTo>
                    <a:pt x="2792" y="1673"/>
                  </a:lnTo>
                  <a:lnTo>
                    <a:pt x="2763" y="1578"/>
                  </a:lnTo>
                  <a:lnTo>
                    <a:pt x="2735" y="1485"/>
                  </a:lnTo>
                  <a:lnTo>
                    <a:pt x="2708" y="1391"/>
                  </a:lnTo>
                  <a:lnTo>
                    <a:pt x="2681" y="1300"/>
                  </a:lnTo>
                  <a:lnTo>
                    <a:pt x="2654" y="1209"/>
                  </a:lnTo>
                  <a:lnTo>
                    <a:pt x="2628" y="1121"/>
                  </a:lnTo>
                  <a:lnTo>
                    <a:pt x="2602" y="1035"/>
                  </a:lnTo>
                  <a:lnTo>
                    <a:pt x="2577" y="951"/>
                  </a:lnTo>
                  <a:lnTo>
                    <a:pt x="2552" y="868"/>
                  </a:lnTo>
                  <a:lnTo>
                    <a:pt x="2527" y="789"/>
                  </a:lnTo>
                  <a:lnTo>
                    <a:pt x="2514" y="750"/>
                  </a:lnTo>
                  <a:lnTo>
                    <a:pt x="2502" y="712"/>
                  </a:lnTo>
                  <a:lnTo>
                    <a:pt x="2490" y="674"/>
                  </a:lnTo>
                  <a:lnTo>
                    <a:pt x="2477" y="638"/>
                  </a:lnTo>
                  <a:lnTo>
                    <a:pt x="2465" y="602"/>
                  </a:lnTo>
                  <a:lnTo>
                    <a:pt x="2453" y="567"/>
                  </a:lnTo>
                  <a:lnTo>
                    <a:pt x="2441" y="533"/>
                  </a:lnTo>
                  <a:lnTo>
                    <a:pt x="2429" y="500"/>
                  </a:lnTo>
                  <a:lnTo>
                    <a:pt x="2417" y="466"/>
                  </a:lnTo>
                  <a:lnTo>
                    <a:pt x="2405" y="435"/>
                  </a:lnTo>
                  <a:lnTo>
                    <a:pt x="2393" y="404"/>
                  </a:lnTo>
                  <a:lnTo>
                    <a:pt x="2381" y="375"/>
                  </a:lnTo>
                  <a:lnTo>
                    <a:pt x="2369" y="346"/>
                  </a:lnTo>
                  <a:lnTo>
                    <a:pt x="2357" y="318"/>
                  </a:lnTo>
                  <a:lnTo>
                    <a:pt x="2346" y="291"/>
                  </a:lnTo>
                  <a:lnTo>
                    <a:pt x="2334" y="265"/>
                  </a:lnTo>
                  <a:lnTo>
                    <a:pt x="2322" y="240"/>
                  </a:lnTo>
                  <a:lnTo>
                    <a:pt x="2311" y="217"/>
                  </a:lnTo>
                  <a:lnTo>
                    <a:pt x="2299" y="194"/>
                  </a:lnTo>
                  <a:lnTo>
                    <a:pt x="2287" y="173"/>
                  </a:lnTo>
                  <a:lnTo>
                    <a:pt x="2276" y="152"/>
                  </a:lnTo>
                  <a:lnTo>
                    <a:pt x="2264" y="133"/>
                  </a:lnTo>
                  <a:lnTo>
                    <a:pt x="2253" y="115"/>
                  </a:lnTo>
                  <a:lnTo>
                    <a:pt x="2241" y="98"/>
                  </a:lnTo>
                  <a:lnTo>
                    <a:pt x="2230" y="82"/>
                  </a:lnTo>
                  <a:lnTo>
                    <a:pt x="2218" y="68"/>
                  </a:lnTo>
                  <a:lnTo>
                    <a:pt x="2207" y="55"/>
                  </a:lnTo>
                  <a:lnTo>
                    <a:pt x="2196" y="43"/>
                  </a:lnTo>
                  <a:lnTo>
                    <a:pt x="2184" y="33"/>
                  </a:lnTo>
                  <a:lnTo>
                    <a:pt x="2173" y="24"/>
                  </a:lnTo>
                  <a:lnTo>
                    <a:pt x="2161" y="17"/>
                  </a:lnTo>
                  <a:lnTo>
                    <a:pt x="2151" y="10"/>
                  </a:lnTo>
                  <a:lnTo>
                    <a:pt x="2140" y="6"/>
                  </a:lnTo>
                  <a:lnTo>
                    <a:pt x="2128" y="3"/>
                  </a:lnTo>
                  <a:lnTo>
                    <a:pt x="2117" y="0"/>
                  </a:lnTo>
                  <a:lnTo>
                    <a:pt x="2106" y="0"/>
                  </a:lnTo>
                  <a:lnTo>
                    <a:pt x="2094" y="2"/>
                  </a:lnTo>
                  <a:lnTo>
                    <a:pt x="2083" y="4"/>
                  </a:lnTo>
                  <a:lnTo>
                    <a:pt x="2072" y="8"/>
                  </a:lnTo>
                  <a:lnTo>
                    <a:pt x="2060" y="13"/>
                  </a:lnTo>
                  <a:lnTo>
                    <a:pt x="2049" y="20"/>
                  </a:lnTo>
                  <a:lnTo>
                    <a:pt x="2038" y="28"/>
                  </a:lnTo>
                  <a:lnTo>
                    <a:pt x="2026" y="38"/>
                  </a:lnTo>
                  <a:lnTo>
                    <a:pt x="2015" y="49"/>
                  </a:lnTo>
                  <a:lnTo>
                    <a:pt x="2004" y="62"/>
                  </a:lnTo>
                  <a:lnTo>
                    <a:pt x="1993" y="76"/>
                  </a:lnTo>
                  <a:lnTo>
                    <a:pt x="1982" y="90"/>
                  </a:lnTo>
                  <a:lnTo>
                    <a:pt x="1971" y="106"/>
                  </a:lnTo>
                  <a:lnTo>
                    <a:pt x="1959" y="123"/>
                  </a:lnTo>
                  <a:lnTo>
                    <a:pt x="1948" y="143"/>
                  </a:lnTo>
                  <a:lnTo>
                    <a:pt x="1936" y="162"/>
                  </a:lnTo>
                  <a:lnTo>
                    <a:pt x="1925" y="182"/>
                  </a:lnTo>
                  <a:lnTo>
                    <a:pt x="1913" y="205"/>
                  </a:lnTo>
                  <a:lnTo>
                    <a:pt x="1902" y="228"/>
                  </a:lnTo>
                  <a:lnTo>
                    <a:pt x="1890" y="252"/>
                  </a:lnTo>
                  <a:lnTo>
                    <a:pt x="1879" y="277"/>
                  </a:lnTo>
                  <a:lnTo>
                    <a:pt x="1867" y="303"/>
                  </a:lnTo>
                  <a:lnTo>
                    <a:pt x="1855" y="331"/>
                  </a:lnTo>
                  <a:lnTo>
                    <a:pt x="1844" y="359"/>
                  </a:lnTo>
                  <a:lnTo>
                    <a:pt x="1832" y="388"/>
                  </a:lnTo>
                  <a:lnTo>
                    <a:pt x="1820" y="418"/>
                  </a:lnTo>
                  <a:lnTo>
                    <a:pt x="1808" y="449"/>
                  </a:lnTo>
                  <a:lnTo>
                    <a:pt x="1796" y="482"/>
                  </a:lnTo>
                  <a:lnTo>
                    <a:pt x="1784" y="514"/>
                  </a:lnTo>
                  <a:lnTo>
                    <a:pt x="1772" y="547"/>
                  </a:lnTo>
                  <a:lnTo>
                    <a:pt x="1760" y="582"/>
                  </a:lnTo>
                  <a:lnTo>
                    <a:pt x="1748" y="617"/>
                  </a:lnTo>
                  <a:lnTo>
                    <a:pt x="1736" y="654"/>
                  </a:lnTo>
                  <a:lnTo>
                    <a:pt x="1724" y="690"/>
                  </a:lnTo>
                  <a:lnTo>
                    <a:pt x="1712" y="728"/>
                  </a:lnTo>
                  <a:lnTo>
                    <a:pt x="1687" y="804"/>
                  </a:lnTo>
                  <a:lnTo>
                    <a:pt x="1662" y="884"/>
                  </a:lnTo>
                  <a:lnTo>
                    <a:pt x="1637" y="967"/>
                  </a:lnTo>
                  <a:lnTo>
                    <a:pt x="1611" y="1051"/>
                  </a:lnTo>
                  <a:lnTo>
                    <a:pt x="1585" y="1137"/>
                  </a:lnTo>
                  <a:lnTo>
                    <a:pt x="1559" y="1225"/>
                  </a:lnTo>
                  <a:lnTo>
                    <a:pt x="1532" y="1316"/>
                  </a:lnTo>
                  <a:lnTo>
                    <a:pt x="1505" y="1407"/>
                  </a:lnTo>
                  <a:lnTo>
                    <a:pt x="1478" y="1500"/>
                  </a:lnTo>
                  <a:lnTo>
                    <a:pt x="1450" y="1593"/>
                  </a:lnTo>
                  <a:lnTo>
                    <a:pt x="1421" y="1688"/>
                  </a:lnTo>
                  <a:lnTo>
                    <a:pt x="1393" y="1784"/>
                  </a:lnTo>
                  <a:lnTo>
                    <a:pt x="1365" y="1880"/>
                  </a:lnTo>
                  <a:lnTo>
                    <a:pt x="1305" y="2073"/>
                  </a:lnTo>
                  <a:lnTo>
                    <a:pt x="1242" y="2266"/>
                  </a:lnTo>
                  <a:lnTo>
                    <a:pt x="1211" y="2362"/>
                  </a:lnTo>
                  <a:lnTo>
                    <a:pt x="1179" y="2458"/>
                  </a:lnTo>
                  <a:lnTo>
                    <a:pt x="1147" y="2552"/>
                  </a:lnTo>
                  <a:lnTo>
                    <a:pt x="1114" y="2646"/>
                  </a:lnTo>
                  <a:lnTo>
                    <a:pt x="1080" y="2739"/>
                  </a:lnTo>
                  <a:lnTo>
                    <a:pt x="1045" y="2830"/>
                  </a:lnTo>
                  <a:lnTo>
                    <a:pt x="1010" y="2919"/>
                  </a:lnTo>
                  <a:lnTo>
                    <a:pt x="974" y="3008"/>
                  </a:lnTo>
                  <a:lnTo>
                    <a:pt x="938" y="3094"/>
                  </a:lnTo>
                  <a:lnTo>
                    <a:pt x="901" y="3178"/>
                  </a:lnTo>
                  <a:lnTo>
                    <a:pt x="864" y="3260"/>
                  </a:lnTo>
                  <a:lnTo>
                    <a:pt x="825" y="3339"/>
                  </a:lnTo>
                  <a:lnTo>
                    <a:pt x="787" y="3416"/>
                  </a:lnTo>
                  <a:lnTo>
                    <a:pt x="766" y="3453"/>
                  </a:lnTo>
                  <a:lnTo>
                    <a:pt x="746" y="3490"/>
                  </a:lnTo>
                  <a:lnTo>
                    <a:pt x="727" y="3525"/>
                  </a:lnTo>
                  <a:lnTo>
                    <a:pt x="706" y="3561"/>
                  </a:lnTo>
                  <a:lnTo>
                    <a:pt x="685" y="3595"/>
                  </a:lnTo>
                  <a:lnTo>
                    <a:pt x="665" y="3629"/>
                  </a:lnTo>
                  <a:lnTo>
                    <a:pt x="644" y="3661"/>
                  </a:lnTo>
                  <a:lnTo>
                    <a:pt x="623" y="3692"/>
                  </a:lnTo>
                  <a:lnTo>
                    <a:pt x="601" y="3723"/>
                  </a:lnTo>
                  <a:lnTo>
                    <a:pt x="580" y="3754"/>
                  </a:lnTo>
                  <a:lnTo>
                    <a:pt x="558" y="3782"/>
                  </a:lnTo>
                  <a:lnTo>
                    <a:pt x="536" y="3810"/>
                  </a:lnTo>
                  <a:lnTo>
                    <a:pt x="514" y="3836"/>
                  </a:lnTo>
                  <a:lnTo>
                    <a:pt x="492" y="3863"/>
                  </a:lnTo>
                  <a:lnTo>
                    <a:pt x="470" y="3888"/>
                  </a:lnTo>
                  <a:lnTo>
                    <a:pt x="447" y="3912"/>
                  </a:lnTo>
                  <a:lnTo>
                    <a:pt x="424" y="3934"/>
                  </a:lnTo>
                  <a:lnTo>
                    <a:pt x="401" y="3956"/>
                  </a:lnTo>
                  <a:lnTo>
                    <a:pt x="377" y="3976"/>
                  </a:lnTo>
                  <a:lnTo>
                    <a:pt x="354" y="3996"/>
                  </a:lnTo>
                  <a:lnTo>
                    <a:pt x="330" y="4014"/>
                  </a:lnTo>
                  <a:lnTo>
                    <a:pt x="306" y="4031"/>
                  </a:lnTo>
                  <a:lnTo>
                    <a:pt x="282" y="4047"/>
                  </a:lnTo>
                  <a:lnTo>
                    <a:pt x="257" y="4061"/>
                  </a:lnTo>
                  <a:lnTo>
                    <a:pt x="233" y="4074"/>
                  </a:lnTo>
                  <a:lnTo>
                    <a:pt x="208" y="4087"/>
                  </a:lnTo>
                  <a:lnTo>
                    <a:pt x="183" y="4097"/>
                  </a:lnTo>
                  <a:lnTo>
                    <a:pt x="157" y="4107"/>
                  </a:lnTo>
                  <a:lnTo>
                    <a:pt x="132" y="4114"/>
                  </a:lnTo>
                  <a:lnTo>
                    <a:pt x="105" y="4122"/>
                  </a:lnTo>
                  <a:lnTo>
                    <a:pt x="79" y="4126"/>
                  </a:lnTo>
                  <a:lnTo>
                    <a:pt x="53" y="4130"/>
                  </a:lnTo>
                  <a:lnTo>
                    <a:pt x="27" y="4132"/>
                  </a:lnTo>
                  <a:lnTo>
                    <a:pt x="0" y="4133"/>
                  </a:lnTo>
                </a:path>
              </a:pathLst>
            </a:custGeom>
            <a:noFill/>
            <a:ln w="38100" cmpd="sng">
              <a:solidFill>
                <a:schemeClr val="accent6"/>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49998" name="Freeform 7"/>
            <p:cNvSpPr/>
            <p:nvPr/>
          </p:nvSpPr>
          <p:spPr bwMode="auto">
            <a:xfrm>
              <a:off x="3085235" y="2010075"/>
              <a:ext cx="3322638" cy="2733675"/>
            </a:xfrm>
            <a:custGeom>
              <a:avLst/>
              <a:gdLst>
                <a:gd name="T0" fmla="*/ 4155 w 4186"/>
                <a:gd name="T1" fmla="*/ 3441 h 3445"/>
                <a:gd name="T2" fmla="*/ 4109 w 4186"/>
                <a:gd name="T3" fmla="*/ 3428 h 3445"/>
                <a:gd name="T4" fmla="*/ 4062 w 4186"/>
                <a:gd name="T5" fmla="*/ 3405 h 3445"/>
                <a:gd name="T6" fmla="*/ 4015 w 4186"/>
                <a:gd name="T7" fmla="*/ 3371 h 3445"/>
                <a:gd name="T8" fmla="*/ 3968 w 4186"/>
                <a:gd name="T9" fmla="*/ 3329 h 3445"/>
                <a:gd name="T10" fmla="*/ 3921 w 4186"/>
                <a:gd name="T11" fmla="*/ 3278 h 3445"/>
                <a:gd name="T12" fmla="*/ 3873 w 4186"/>
                <a:gd name="T13" fmla="*/ 3218 h 3445"/>
                <a:gd name="T14" fmla="*/ 3826 w 4186"/>
                <a:gd name="T15" fmla="*/ 3150 h 3445"/>
                <a:gd name="T16" fmla="*/ 3778 w 4186"/>
                <a:gd name="T17" fmla="*/ 3074 h 3445"/>
                <a:gd name="T18" fmla="*/ 3715 w 4186"/>
                <a:gd name="T19" fmla="*/ 2964 h 3445"/>
                <a:gd name="T20" fmla="*/ 3619 w 4186"/>
                <a:gd name="T21" fmla="*/ 2777 h 3445"/>
                <a:gd name="T22" fmla="*/ 3522 w 4186"/>
                <a:gd name="T23" fmla="*/ 2572 h 3445"/>
                <a:gd name="T24" fmla="*/ 3425 w 4186"/>
                <a:gd name="T25" fmla="*/ 2350 h 3445"/>
                <a:gd name="T26" fmla="*/ 3328 w 4186"/>
                <a:gd name="T27" fmla="*/ 2118 h 3445"/>
                <a:gd name="T28" fmla="*/ 3164 w 4186"/>
                <a:gd name="T29" fmla="*/ 1716 h 3445"/>
                <a:gd name="T30" fmla="*/ 3001 w 4186"/>
                <a:gd name="T31" fmla="*/ 1316 h 3445"/>
                <a:gd name="T32" fmla="*/ 2902 w 4186"/>
                <a:gd name="T33" fmla="*/ 1083 h 3445"/>
                <a:gd name="T34" fmla="*/ 2802 w 4186"/>
                <a:gd name="T35" fmla="*/ 863 h 3445"/>
                <a:gd name="T36" fmla="*/ 2703 w 4186"/>
                <a:gd name="T37" fmla="*/ 657 h 3445"/>
                <a:gd name="T38" fmla="*/ 2603 w 4186"/>
                <a:gd name="T39" fmla="*/ 473 h 3445"/>
                <a:gd name="T40" fmla="*/ 2536 w 4186"/>
                <a:gd name="T41" fmla="*/ 362 h 3445"/>
                <a:gd name="T42" fmla="*/ 2486 w 4186"/>
                <a:gd name="T43" fmla="*/ 288 h 3445"/>
                <a:gd name="T44" fmla="*/ 2437 w 4186"/>
                <a:gd name="T45" fmla="*/ 221 h 3445"/>
                <a:gd name="T46" fmla="*/ 2387 w 4186"/>
                <a:gd name="T47" fmla="*/ 162 h 3445"/>
                <a:gd name="T48" fmla="*/ 2337 w 4186"/>
                <a:gd name="T49" fmla="*/ 110 h 3445"/>
                <a:gd name="T50" fmla="*/ 2287 w 4186"/>
                <a:gd name="T51" fmla="*/ 68 h 3445"/>
                <a:gd name="T52" fmla="*/ 2237 w 4186"/>
                <a:gd name="T53" fmla="*/ 36 h 3445"/>
                <a:gd name="T54" fmla="*/ 2187 w 4186"/>
                <a:gd name="T55" fmla="*/ 13 h 3445"/>
                <a:gd name="T56" fmla="*/ 2136 w 4186"/>
                <a:gd name="T57" fmla="*/ 2 h 3445"/>
                <a:gd name="T58" fmla="*/ 2086 w 4186"/>
                <a:gd name="T59" fmla="*/ 0 h 3445"/>
                <a:gd name="T60" fmla="*/ 2037 w 4186"/>
                <a:gd name="T61" fmla="*/ 11 h 3445"/>
                <a:gd name="T62" fmla="*/ 1987 w 4186"/>
                <a:gd name="T63" fmla="*/ 32 h 3445"/>
                <a:gd name="T64" fmla="*/ 1938 w 4186"/>
                <a:gd name="T65" fmla="*/ 63 h 3445"/>
                <a:gd name="T66" fmla="*/ 1888 w 4186"/>
                <a:gd name="T67" fmla="*/ 103 h 3445"/>
                <a:gd name="T68" fmla="*/ 1839 w 4186"/>
                <a:gd name="T69" fmla="*/ 152 h 3445"/>
                <a:gd name="T70" fmla="*/ 1789 w 4186"/>
                <a:gd name="T71" fmla="*/ 210 h 3445"/>
                <a:gd name="T72" fmla="*/ 1740 w 4186"/>
                <a:gd name="T73" fmla="*/ 276 h 3445"/>
                <a:gd name="T74" fmla="*/ 1689 w 4186"/>
                <a:gd name="T75" fmla="*/ 348 h 3445"/>
                <a:gd name="T76" fmla="*/ 1640 w 4186"/>
                <a:gd name="T77" fmla="*/ 429 h 3445"/>
                <a:gd name="T78" fmla="*/ 1541 w 4186"/>
                <a:gd name="T79" fmla="*/ 606 h 3445"/>
                <a:gd name="T80" fmla="*/ 1442 w 4186"/>
                <a:gd name="T81" fmla="*/ 806 h 3445"/>
                <a:gd name="T82" fmla="*/ 1343 w 4186"/>
                <a:gd name="T83" fmla="*/ 1022 h 3445"/>
                <a:gd name="T84" fmla="*/ 1244 w 4186"/>
                <a:gd name="T85" fmla="*/ 1250 h 3445"/>
                <a:gd name="T86" fmla="*/ 1113 w 4186"/>
                <a:gd name="T87" fmla="*/ 1566 h 3445"/>
                <a:gd name="T88" fmla="*/ 914 w 4186"/>
                <a:gd name="T89" fmla="*/ 2048 h 3445"/>
                <a:gd name="T90" fmla="*/ 816 w 4186"/>
                <a:gd name="T91" fmla="*/ 2282 h 3445"/>
                <a:gd name="T92" fmla="*/ 718 w 4186"/>
                <a:gd name="T93" fmla="*/ 2506 h 3445"/>
                <a:gd name="T94" fmla="*/ 619 w 4186"/>
                <a:gd name="T95" fmla="*/ 2716 h 3445"/>
                <a:gd name="T96" fmla="*/ 521 w 4186"/>
                <a:gd name="T97" fmla="*/ 2908 h 3445"/>
                <a:gd name="T98" fmla="*/ 439 w 4186"/>
                <a:gd name="T99" fmla="*/ 3051 h 3445"/>
                <a:gd name="T100" fmla="*/ 390 w 4186"/>
                <a:gd name="T101" fmla="*/ 3127 h 3445"/>
                <a:gd name="T102" fmla="*/ 341 w 4186"/>
                <a:gd name="T103" fmla="*/ 3197 h 3445"/>
                <a:gd name="T104" fmla="*/ 293 w 4186"/>
                <a:gd name="T105" fmla="*/ 3260 h 3445"/>
                <a:gd name="T106" fmla="*/ 244 w 4186"/>
                <a:gd name="T107" fmla="*/ 3313 h 3445"/>
                <a:gd name="T108" fmla="*/ 195 w 4186"/>
                <a:gd name="T109" fmla="*/ 3360 h 3445"/>
                <a:gd name="T110" fmla="*/ 146 w 4186"/>
                <a:gd name="T111" fmla="*/ 3395 h 3445"/>
                <a:gd name="T112" fmla="*/ 97 w 4186"/>
                <a:gd name="T113" fmla="*/ 3422 h 3445"/>
                <a:gd name="T114" fmla="*/ 49 w 4186"/>
                <a:gd name="T115" fmla="*/ 3438 h 3445"/>
                <a:gd name="T116" fmla="*/ 0 w 4186"/>
                <a:gd name="T117" fmla="*/ 3445 h 3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86" h="3445">
                  <a:moveTo>
                    <a:pt x="4186" y="3445"/>
                  </a:moveTo>
                  <a:lnTo>
                    <a:pt x="4171" y="3444"/>
                  </a:lnTo>
                  <a:lnTo>
                    <a:pt x="4155" y="3441"/>
                  </a:lnTo>
                  <a:lnTo>
                    <a:pt x="4139" y="3438"/>
                  </a:lnTo>
                  <a:lnTo>
                    <a:pt x="4124" y="3434"/>
                  </a:lnTo>
                  <a:lnTo>
                    <a:pt x="4109" y="3428"/>
                  </a:lnTo>
                  <a:lnTo>
                    <a:pt x="4093" y="3422"/>
                  </a:lnTo>
                  <a:lnTo>
                    <a:pt x="4077" y="3415"/>
                  </a:lnTo>
                  <a:lnTo>
                    <a:pt x="4062" y="3405"/>
                  </a:lnTo>
                  <a:lnTo>
                    <a:pt x="4046" y="3395"/>
                  </a:lnTo>
                  <a:lnTo>
                    <a:pt x="4031" y="3384"/>
                  </a:lnTo>
                  <a:lnTo>
                    <a:pt x="4015" y="3371"/>
                  </a:lnTo>
                  <a:lnTo>
                    <a:pt x="3999" y="3359"/>
                  </a:lnTo>
                  <a:lnTo>
                    <a:pt x="3983" y="3345"/>
                  </a:lnTo>
                  <a:lnTo>
                    <a:pt x="3968" y="3329"/>
                  </a:lnTo>
                  <a:lnTo>
                    <a:pt x="3953" y="3312"/>
                  </a:lnTo>
                  <a:lnTo>
                    <a:pt x="3936" y="3295"/>
                  </a:lnTo>
                  <a:lnTo>
                    <a:pt x="3921" y="3278"/>
                  </a:lnTo>
                  <a:lnTo>
                    <a:pt x="3905" y="3258"/>
                  </a:lnTo>
                  <a:lnTo>
                    <a:pt x="3889" y="3238"/>
                  </a:lnTo>
                  <a:lnTo>
                    <a:pt x="3873" y="3218"/>
                  </a:lnTo>
                  <a:lnTo>
                    <a:pt x="3858" y="3195"/>
                  </a:lnTo>
                  <a:lnTo>
                    <a:pt x="3841" y="3172"/>
                  </a:lnTo>
                  <a:lnTo>
                    <a:pt x="3826" y="3150"/>
                  </a:lnTo>
                  <a:lnTo>
                    <a:pt x="3810" y="3125"/>
                  </a:lnTo>
                  <a:lnTo>
                    <a:pt x="3795" y="3100"/>
                  </a:lnTo>
                  <a:lnTo>
                    <a:pt x="3778" y="3074"/>
                  </a:lnTo>
                  <a:lnTo>
                    <a:pt x="3763" y="3047"/>
                  </a:lnTo>
                  <a:lnTo>
                    <a:pt x="3747" y="3021"/>
                  </a:lnTo>
                  <a:lnTo>
                    <a:pt x="3715" y="2964"/>
                  </a:lnTo>
                  <a:lnTo>
                    <a:pt x="3682" y="2904"/>
                  </a:lnTo>
                  <a:lnTo>
                    <a:pt x="3651" y="2842"/>
                  </a:lnTo>
                  <a:lnTo>
                    <a:pt x="3619" y="2777"/>
                  </a:lnTo>
                  <a:lnTo>
                    <a:pt x="3586" y="2711"/>
                  </a:lnTo>
                  <a:lnTo>
                    <a:pt x="3555" y="2642"/>
                  </a:lnTo>
                  <a:lnTo>
                    <a:pt x="3522" y="2572"/>
                  </a:lnTo>
                  <a:lnTo>
                    <a:pt x="3490" y="2500"/>
                  </a:lnTo>
                  <a:lnTo>
                    <a:pt x="3458" y="2425"/>
                  </a:lnTo>
                  <a:lnTo>
                    <a:pt x="3425" y="2350"/>
                  </a:lnTo>
                  <a:lnTo>
                    <a:pt x="3392" y="2274"/>
                  </a:lnTo>
                  <a:lnTo>
                    <a:pt x="3361" y="2196"/>
                  </a:lnTo>
                  <a:lnTo>
                    <a:pt x="3328" y="2118"/>
                  </a:lnTo>
                  <a:lnTo>
                    <a:pt x="3295" y="2038"/>
                  </a:lnTo>
                  <a:lnTo>
                    <a:pt x="3230" y="1878"/>
                  </a:lnTo>
                  <a:lnTo>
                    <a:pt x="3164" y="1716"/>
                  </a:lnTo>
                  <a:lnTo>
                    <a:pt x="3099" y="1555"/>
                  </a:lnTo>
                  <a:lnTo>
                    <a:pt x="3034" y="1394"/>
                  </a:lnTo>
                  <a:lnTo>
                    <a:pt x="3001" y="1316"/>
                  </a:lnTo>
                  <a:lnTo>
                    <a:pt x="2967" y="1237"/>
                  </a:lnTo>
                  <a:lnTo>
                    <a:pt x="2934" y="1160"/>
                  </a:lnTo>
                  <a:lnTo>
                    <a:pt x="2902" y="1083"/>
                  </a:lnTo>
                  <a:lnTo>
                    <a:pt x="2868" y="1008"/>
                  </a:lnTo>
                  <a:lnTo>
                    <a:pt x="2835" y="935"/>
                  </a:lnTo>
                  <a:lnTo>
                    <a:pt x="2802" y="863"/>
                  </a:lnTo>
                  <a:lnTo>
                    <a:pt x="2769" y="792"/>
                  </a:lnTo>
                  <a:lnTo>
                    <a:pt x="2736" y="724"/>
                  </a:lnTo>
                  <a:lnTo>
                    <a:pt x="2703" y="657"/>
                  </a:lnTo>
                  <a:lnTo>
                    <a:pt x="2669" y="593"/>
                  </a:lnTo>
                  <a:lnTo>
                    <a:pt x="2637" y="532"/>
                  </a:lnTo>
                  <a:lnTo>
                    <a:pt x="2603" y="473"/>
                  </a:lnTo>
                  <a:lnTo>
                    <a:pt x="2570" y="416"/>
                  </a:lnTo>
                  <a:lnTo>
                    <a:pt x="2553" y="389"/>
                  </a:lnTo>
                  <a:lnTo>
                    <a:pt x="2536" y="362"/>
                  </a:lnTo>
                  <a:lnTo>
                    <a:pt x="2520" y="337"/>
                  </a:lnTo>
                  <a:lnTo>
                    <a:pt x="2504" y="313"/>
                  </a:lnTo>
                  <a:lnTo>
                    <a:pt x="2486" y="288"/>
                  </a:lnTo>
                  <a:lnTo>
                    <a:pt x="2470" y="265"/>
                  </a:lnTo>
                  <a:lnTo>
                    <a:pt x="2454" y="243"/>
                  </a:lnTo>
                  <a:lnTo>
                    <a:pt x="2437" y="221"/>
                  </a:lnTo>
                  <a:lnTo>
                    <a:pt x="2420" y="201"/>
                  </a:lnTo>
                  <a:lnTo>
                    <a:pt x="2403" y="180"/>
                  </a:lnTo>
                  <a:lnTo>
                    <a:pt x="2387" y="162"/>
                  </a:lnTo>
                  <a:lnTo>
                    <a:pt x="2370" y="144"/>
                  </a:lnTo>
                  <a:lnTo>
                    <a:pt x="2353" y="126"/>
                  </a:lnTo>
                  <a:lnTo>
                    <a:pt x="2337" y="110"/>
                  </a:lnTo>
                  <a:lnTo>
                    <a:pt x="2321" y="95"/>
                  </a:lnTo>
                  <a:lnTo>
                    <a:pt x="2303" y="81"/>
                  </a:lnTo>
                  <a:lnTo>
                    <a:pt x="2287" y="68"/>
                  </a:lnTo>
                  <a:lnTo>
                    <a:pt x="2270" y="56"/>
                  </a:lnTo>
                  <a:lnTo>
                    <a:pt x="2253" y="46"/>
                  </a:lnTo>
                  <a:lnTo>
                    <a:pt x="2237" y="36"/>
                  </a:lnTo>
                  <a:lnTo>
                    <a:pt x="2220" y="27"/>
                  </a:lnTo>
                  <a:lnTo>
                    <a:pt x="2203" y="20"/>
                  </a:lnTo>
                  <a:lnTo>
                    <a:pt x="2187" y="13"/>
                  </a:lnTo>
                  <a:lnTo>
                    <a:pt x="2170" y="8"/>
                  </a:lnTo>
                  <a:lnTo>
                    <a:pt x="2153" y="5"/>
                  </a:lnTo>
                  <a:lnTo>
                    <a:pt x="2136" y="2"/>
                  </a:lnTo>
                  <a:lnTo>
                    <a:pt x="2120" y="0"/>
                  </a:lnTo>
                  <a:lnTo>
                    <a:pt x="2104" y="0"/>
                  </a:lnTo>
                  <a:lnTo>
                    <a:pt x="2086" y="0"/>
                  </a:lnTo>
                  <a:lnTo>
                    <a:pt x="2070" y="3"/>
                  </a:lnTo>
                  <a:lnTo>
                    <a:pt x="2054" y="7"/>
                  </a:lnTo>
                  <a:lnTo>
                    <a:pt x="2037" y="11"/>
                  </a:lnTo>
                  <a:lnTo>
                    <a:pt x="2021" y="17"/>
                  </a:lnTo>
                  <a:lnTo>
                    <a:pt x="2004" y="24"/>
                  </a:lnTo>
                  <a:lnTo>
                    <a:pt x="1987" y="32"/>
                  </a:lnTo>
                  <a:lnTo>
                    <a:pt x="1971" y="41"/>
                  </a:lnTo>
                  <a:lnTo>
                    <a:pt x="1954" y="51"/>
                  </a:lnTo>
                  <a:lnTo>
                    <a:pt x="1938" y="63"/>
                  </a:lnTo>
                  <a:lnTo>
                    <a:pt x="1922" y="75"/>
                  </a:lnTo>
                  <a:lnTo>
                    <a:pt x="1904" y="89"/>
                  </a:lnTo>
                  <a:lnTo>
                    <a:pt x="1888" y="103"/>
                  </a:lnTo>
                  <a:lnTo>
                    <a:pt x="1871" y="119"/>
                  </a:lnTo>
                  <a:lnTo>
                    <a:pt x="1855" y="135"/>
                  </a:lnTo>
                  <a:lnTo>
                    <a:pt x="1839" y="152"/>
                  </a:lnTo>
                  <a:lnTo>
                    <a:pt x="1822" y="170"/>
                  </a:lnTo>
                  <a:lnTo>
                    <a:pt x="1805" y="190"/>
                  </a:lnTo>
                  <a:lnTo>
                    <a:pt x="1789" y="210"/>
                  </a:lnTo>
                  <a:lnTo>
                    <a:pt x="1772" y="231"/>
                  </a:lnTo>
                  <a:lnTo>
                    <a:pt x="1756" y="252"/>
                  </a:lnTo>
                  <a:lnTo>
                    <a:pt x="1740" y="276"/>
                  </a:lnTo>
                  <a:lnTo>
                    <a:pt x="1723" y="299"/>
                  </a:lnTo>
                  <a:lnTo>
                    <a:pt x="1707" y="323"/>
                  </a:lnTo>
                  <a:lnTo>
                    <a:pt x="1689" y="348"/>
                  </a:lnTo>
                  <a:lnTo>
                    <a:pt x="1673" y="374"/>
                  </a:lnTo>
                  <a:lnTo>
                    <a:pt x="1657" y="401"/>
                  </a:lnTo>
                  <a:lnTo>
                    <a:pt x="1640" y="429"/>
                  </a:lnTo>
                  <a:lnTo>
                    <a:pt x="1608" y="485"/>
                  </a:lnTo>
                  <a:lnTo>
                    <a:pt x="1574" y="544"/>
                  </a:lnTo>
                  <a:lnTo>
                    <a:pt x="1541" y="606"/>
                  </a:lnTo>
                  <a:lnTo>
                    <a:pt x="1508" y="671"/>
                  </a:lnTo>
                  <a:lnTo>
                    <a:pt x="1475" y="737"/>
                  </a:lnTo>
                  <a:lnTo>
                    <a:pt x="1442" y="806"/>
                  </a:lnTo>
                  <a:lnTo>
                    <a:pt x="1409" y="875"/>
                  </a:lnTo>
                  <a:lnTo>
                    <a:pt x="1375" y="948"/>
                  </a:lnTo>
                  <a:lnTo>
                    <a:pt x="1343" y="1022"/>
                  </a:lnTo>
                  <a:lnTo>
                    <a:pt x="1310" y="1096"/>
                  </a:lnTo>
                  <a:lnTo>
                    <a:pt x="1277" y="1173"/>
                  </a:lnTo>
                  <a:lnTo>
                    <a:pt x="1244" y="1250"/>
                  </a:lnTo>
                  <a:lnTo>
                    <a:pt x="1211" y="1328"/>
                  </a:lnTo>
                  <a:lnTo>
                    <a:pt x="1178" y="1407"/>
                  </a:lnTo>
                  <a:lnTo>
                    <a:pt x="1113" y="1566"/>
                  </a:lnTo>
                  <a:lnTo>
                    <a:pt x="1046" y="1728"/>
                  </a:lnTo>
                  <a:lnTo>
                    <a:pt x="981" y="1888"/>
                  </a:lnTo>
                  <a:lnTo>
                    <a:pt x="914" y="2048"/>
                  </a:lnTo>
                  <a:lnTo>
                    <a:pt x="882" y="2127"/>
                  </a:lnTo>
                  <a:lnTo>
                    <a:pt x="849" y="2205"/>
                  </a:lnTo>
                  <a:lnTo>
                    <a:pt x="816" y="2282"/>
                  </a:lnTo>
                  <a:lnTo>
                    <a:pt x="784" y="2359"/>
                  </a:lnTo>
                  <a:lnTo>
                    <a:pt x="751" y="2433"/>
                  </a:lnTo>
                  <a:lnTo>
                    <a:pt x="718" y="2506"/>
                  </a:lnTo>
                  <a:lnTo>
                    <a:pt x="685" y="2578"/>
                  </a:lnTo>
                  <a:lnTo>
                    <a:pt x="652" y="2648"/>
                  </a:lnTo>
                  <a:lnTo>
                    <a:pt x="619" y="2716"/>
                  </a:lnTo>
                  <a:lnTo>
                    <a:pt x="586" y="2783"/>
                  </a:lnTo>
                  <a:lnTo>
                    <a:pt x="553" y="2846"/>
                  </a:lnTo>
                  <a:lnTo>
                    <a:pt x="521" y="2908"/>
                  </a:lnTo>
                  <a:lnTo>
                    <a:pt x="488" y="2967"/>
                  </a:lnTo>
                  <a:lnTo>
                    <a:pt x="455" y="3024"/>
                  </a:lnTo>
                  <a:lnTo>
                    <a:pt x="439" y="3051"/>
                  </a:lnTo>
                  <a:lnTo>
                    <a:pt x="423" y="3077"/>
                  </a:lnTo>
                  <a:lnTo>
                    <a:pt x="406" y="3102"/>
                  </a:lnTo>
                  <a:lnTo>
                    <a:pt x="390" y="3127"/>
                  </a:lnTo>
                  <a:lnTo>
                    <a:pt x="374" y="3152"/>
                  </a:lnTo>
                  <a:lnTo>
                    <a:pt x="357" y="3174"/>
                  </a:lnTo>
                  <a:lnTo>
                    <a:pt x="341" y="3197"/>
                  </a:lnTo>
                  <a:lnTo>
                    <a:pt x="325" y="3219"/>
                  </a:lnTo>
                  <a:lnTo>
                    <a:pt x="308" y="3240"/>
                  </a:lnTo>
                  <a:lnTo>
                    <a:pt x="293" y="3260"/>
                  </a:lnTo>
                  <a:lnTo>
                    <a:pt x="277" y="3279"/>
                  </a:lnTo>
                  <a:lnTo>
                    <a:pt x="260" y="3297"/>
                  </a:lnTo>
                  <a:lnTo>
                    <a:pt x="244" y="3313"/>
                  </a:lnTo>
                  <a:lnTo>
                    <a:pt x="228" y="3329"/>
                  </a:lnTo>
                  <a:lnTo>
                    <a:pt x="211" y="3346"/>
                  </a:lnTo>
                  <a:lnTo>
                    <a:pt x="195" y="3360"/>
                  </a:lnTo>
                  <a:lnTo>
                    <a:pt x="178" y="3373"/>
                  </a:lnTo>
                  <a:lnTo>
                    <a:pt x="162" y="3384"/>
                  </a:lnTo>
                  <a:lnTo>
                    <a:pt x="146" y="3395"/>
                  </a:lnTo>
                  <a:lnTo>
                    <a:pt x="129" y="3406"/>
                  </a:lnTo>
                  <a:lnTo>
                    <a:pt x="113" y="3415"/>
                  </a:lnTo>
                  <a:lnTo>
                    <a:pt x="97" y="3422"/>
                  </a:lnTo>
                  <a:lnTo>
                    <a:pt x="80" y="3428"/>
                  </a:lnTo>
                  <a:lnTo>
                    <a:pt x="65" y="3434"/>
                  </a:lnTo>
                  <a:lnTo>
                    <a:pt x="49" y="3438"/>
                  </a:lnTo>
                  <a:lnTo>
                    <a:pt x="32" y="3441"/>
                  </a:lnTo>
                  <a:lnTo>
                    <a:pt x="16" y="3444"/>
                  </a:lnTo>
                  <a:lnTo>
                    <a:pt x="0" y="3445"/>
                  </a:lnTo>
                </a:path>
              </a:pathLst>
            </a:custGeom>
            <a:noFill/>
            <a:ln w="38100" cmpd="sng">
              <a:solidFill>
                <a:schemeClr val="accent5"/>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49999" name="Freeform 8"/>
            <p:cNvSpPr/>
            <p:nvPr/>
          </p:nvSpPr>
          <p:spPr bwMode="auto">
            <a:xfrm>
              <a:off x="3085235" y="2014971"/>
              <a:ext cx="3322638" cy="2185988"/>
            </a:xfrm>
            <a:custGeom>
              <a:avLst/>
              <a:gdLst>
                <a:gd name="T0" fmla="*/ 4166 w 4186"/>
                <a:gd name="T1" fmla="*/ 2754 h 2756"/>
                <a:gd name="T2" fmla="*/ 4135 w 4186"/>
                <a:gd name="T3" fmla="*/ 2743 h 2756"/>
                <a:gd name="T4" fmla="*/ 4103 w 4186"/>
                <a:gd name="T5" fmla="*/ 2725 h 2756"/>
                <a:gd name="T6" fmla="*/ 4069 w 4186"/>
                <a:gd name="T7" fmla="*/ 2698 h 2756"/>
                <a:gd name="T8" fmla="*/ 4034 w 4186"/>
                <a:gd name="T9" fmla="*/ 2663 h 2756"/>
                <a:gd name="T10" fmla="*/ 3998 w 4186"/>
                <a:gd name="T11" fmla="*/ 2622 h 2756"/>
                <a:gd name="T12" fmla="*/ 3961 w 4186"/>
                <a:gd name="T13" fmla="*/ 2574 h 2756"/>
                <a:gd name="T14" fmla="*/ 3883 w 4186"/>
                <a:gd name="T15" fmla="*/ 2459 h 2756"/>
                <a:gd name="T16" fmla="*/ 3801 w 4186"/>
                <a:gd name="T17" fmla="*/ 2323 h 2756"/>
                <a:gd name="T18" fmla="*/ 3714 w 4186"/>
                <a:gd name="T19" fmla="*/ 2169 h 2756"/>
                <a:gd name="T20" fmla="*/ 3624 w 4186"/>
                <a:gd name="T21" fmla="*/ 1999 h 2756"/>
                <a:gd name="T22" fmla="*/ 3530 w 4186"/>
                <a:gd name="T23" fmla="*/ 1819 h 2756"/>
                <a:gd name="T24" fmla="*/ 3433 w 4186"/>
                <a:gd name="T25" fmla="*/ 1631 h 2756"/>
                <a:gd name="T26" fmla="*/ 3229 w 4186"/>
                <a:gd name="T27" fmla="*/ 1244 h 2756"/>
                <a:gd name="T28" fmla="*/ 3087 w 4186"/>
                <a:gd name="T29" fmla="*/ 990 h 2756"/>
                <a:gd name="T30" fmla="*/ 2978 w 4186"/>
                <a:gd name="T31" fmla="*/ 807 h 2756"/>
                <a:gd name="T32" fmla="*/ 2868 w 4186"/>
                <a:gd name="T33" fmla="*/ 633 h 2756"/>
                <a:gd name="T34" fmla="*/ 2755 w 4186"/>
                <a:gd name="T35" fmla="*/ 475 h 2756"/>
                <a:gd name="T36" fmla="*/ 2640 w 4186"/>
                <a:gd name="T37" fmla="*/ 333 h 2756"/>
                <a:gd name="T38" fmla="*/ 2525 w 4186"/>
                <a:gd name="T39" fmla="*/ 211 h 2756"/>
                <a:gd name="T40" fmla="*/ 2447 w 4186"/>
                <a:gd name="T41" fmla="*/ 145 h 2756"/>
                <a:gd name="T42" fmla="*/ 2388 w 4186"/>
                <a:gd name="T43" fmla="*/ 102 h 2756"/>
                <a:gd name="T44" fmla="*/ 2329 w 4186"/>
                <a:gd name="T45" fmla="*/ 65 h 2756"/>
                <a:gd name="T46" fmla="*/ 2270 w 4186"/>
                <a:gd name="T47" fmla="*/ 37 h 2756"/>
                <a:gd name="T48" fmla="*/ 2212 w 4186"/>
                <a:gd name="T49" fmla="*/ 16 h 2756"/>
                <a:gd name="T50" fmla="*/ 2153 w 4186"/>
                <a:gd name="T51" fmla="*/ 4 h 2756"/>
                <a:gd name="T52" fmla="*/ 2094 w 4186"/>
                <a:gd name="T53" fmla="*/ 0 h 2756"/>
                <a:gd name="T54" fmla="*/ 2035 w 4186"/>
                <a:gd name="T55" fmla="*/ 5 h 2756"/>
                <a:gd name="T56" fmla="*/ 1976 w 4186"/>
                <a:gd name="T57" fmla="*/ 19 h 2756"/>
                <a:gd name="T58" fmla="*/ 1918 w 4186"/>
                <a:gd name="T59" fmla="*/ 41 h 2756"/>
                <a:gd name="T60" fmla="*/ 1860 w 4186"/>
                <a:gd name="T61" fmla="*/ 70 h 2756"/>
                <a:gd name="T62" fmla="*/ 1801 w 4186"/>
                <a:gd name="T63" fmla="*/ 108 h 2756"/>
                <a:gd name="T64" fmla="*/ 1743 w 4186"/>
                <a:gd name="T65" fmla="*/ 152 h 2756"/>
                <a:gd name="T66" fmla="*/ 1665 w 4186"/>
                <a:gd name="T67" fmla="*/ 220 h 2756"/>
                <a:gd name="T68" fmla="*/ 1550 w 4186"/>
                <a:gd name="T69" fmla="*/ 343 h 2756"/>
                <a:gd name="T70" fmla="*/ 1435 w 4186"/>
                <a:gd name="T71" fmla="*/ 485 h 2756"/>
                <a:gd name="T72" fmla="*/ 1323 w 4186"/>
                <a:gd name="T73" fmla="*/ 644 h 2756"/>
                <a:gd name="T74" fmla="*/ 1212 w 4186"/>
                <a:gd name="T75" fmla="*/ 817 h 2756"/>
                <a:gd name="T76" fmla="*/ 1103 w 4186"/>
                <a:gd name="T77" fmla="*/ 1000 h 2756"/>
                <a:gd name="T78" fmla="*/ 960 w 4186"/>
                <a:gd name="T79" fmla="*/ 1253 h 2756"/>
                <a:gd name="T80" fmla="*/ 756 w 4186"/>
                <a:gd name="T81" fmla="*/ 1639 h 2756"/>
                <a:gd name="T82" fmla="*/ 658 w 4186"/>
                <a:gd name="T83" fmla="*/ 1826 h 2756"/>
                <a:gd name="T84" fmla="*/ 564 w 4186"/>
                <a:gd name="T85" fmla="*/ 2006 h 2756"/>
                <a:gd name="T86" fmla="*/ 473 w 4186"/>
                <a:gd name="T87" fmla="*/ 2174 h 2756"/>
                <a:gd name="T88" fmla="*/ 387 w 4186"/>
                <a:gd name="T89" fmla="*/ 2326 h 2756"/>
                <a:gd name="T90" fmla="*/ 304 w 4186"/>
                <a:gd name="T91" fmla="*/ 2462 h 2756"/>
                <a:gd name="T92" fmla="*/ 225 w 4186"/>
                <a:gd name="T93" fmla="*/ 2575 h 2756"/>
                <a:gd name="T94" fmla="*/ 188 w 4186"/>
                <a:gd name="T95" fmla="*/ 2623 h 2756"/>
                <a:gd name="T96" fmla="*/ 151 w 4186"/>
                <a:gd name="T97" fmla="*/ 2664 h 2756"/>
                <a:gd name="T98" fmla="*/ 116 w 4186"/>
                <a:gd name="T99" fmla="*/ 2698 h 2756"/>
                <a:gd name="T100" fmla="*/ 83 w 4186"/>
                <a:gd name="T101" fmla="*/ 2725 h 2756"/>
                <a:gd name="T102" fmla="*/ 51 w 4186"/>
                <a:gd name="T103" fmla="*/ 2743 h 2756"/>
                <a:gd name="T104" fmla="*/ 19 w 4186"/>
                <a:gd name="T105" fmla="*/ 2754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186" h="2756">
                  <a:moveTo>
                    <a:pt x="4186" y="2756"/>
                  </a:moveTo>
                  <a:lnTo>
                    <a:pt x="4176" y="2755"/>
                  </a:lnTo>
                  <a:lnTo>
                    <a:pt x="4166" y="2754"/>
                  </a:lnTo>
                  <a:lnTo>
                    <a:pt x="4155" y="2750"/>
                  </a:lnTo>
                  <a:lnTo>
                    <a:pt x="4146" y="2747"/>
                  </a:lnTo>
                  <a:lnTo>
                    <a:pt x="4135" y="2743"/>
                  </a:lnTo>
                  <a:lnTo>
                    <a:pt x="4125" y="2738"/>
                  </a:lnTo>
                  <a:lnTo>
                    <a:pt x="4114" y="2731"/>
                  </a:lnTo>
                  <a:lnTo>
                    <a:pt x="4103" y="2725"/>
                  </a:lnTo>
                  <a:lnTo>
                    <a:pt x="4092" y="2716"/>
                  </a:lnTo>
                  <a:lnTo>
                    <a:pt x="4080" y="2707"/>
                  </a:lnTo>
                  <a:lnTo>
                    <a:pt x="4069" y="2698"/>
                  </a:lnTo>
                  <a:lnTo>
                    <a:pt x="4057" y="2687"/>
                  </a:lnTo>
                  <a:lnTo>
                    <a:pt x="4046" y="2675"/>
                  </a:lnTo>
                  <a:lnTo>
                    <a:pt x="4034" y="2663"/>
                  </a:lnTo>
                  <a:lnTo>
                    <a:pt x="4022" y="2650"/>
                  </a:lnTo>
                  <a:lnTo>
                    <a:pt x="4010" y="2636"/>
                  </a:lnTo>
                  <a:lnTo>
                    <a:pt x="3998" y="2622"/>
                  </a:lnTo>
                  <a:lnTo>
                    <a:pt x="3986" y="2606"/>
                  </a:lnTo>
                  <a:lnTo>
                    <a:pt x="3973" y="2590"/>
                  </a:lnTo>
                  <a:lnTo>
                    <a:pt x="3961" y="2574"/>
                  </a:lnTo>
                  <a:lnTo>
                    <a:pt x="3935" y="2538"/>
                  </a:lnTo>
                  <a:lnTo>
                    <a:pt x="3909" y="2500"/>
                  </a:lnTo>
                  <a:lnTo>
                    <a:pt x="3883" y="2459"/>
                  </a:lnTo>
                  <a:lnTo>
                    <a:pt x="3856" y="2416"/>
                  </a:lnTo>
                  <a:lnTo>
                    <a:pt x="3828" y="2370"/>
                  </a:lnTo>
                  <a:lnTo>
                    <a:pt x="3801" y="2323"/>
                  </a:lnTo>
                  <a:lnTo>
                    <a:pt x="3773" y="2274"/>
                  </a:lnTo>
                  <a:lnTo>
                    <a:pt x="3743" y="2222"/>
                  </a:lnTo>
                  <a:lnTo>
                    <a:pt x="3714" y="2169"/>
                  </a:lnTo>
                  <a:lnTo>
                    <a:pt x="3684" y="2114"/>
                  </a:lnTo>
                  <a:lnTo>
                    <a:pt x="3655" y="2057"/>
                  </a:lnTo>
                  <a:lnTo>
                    <a:pt x="3624" y="1999"/>
                  </a:lnTo>
                  <a:lnTo>
                    <a:pt x="3593" y="1941"/>
                  </a:lnTo>
                  <a:lnTo>
                    <a:pt x="3561" y="1881"/>
                  </a:lnTo>
                  <a:lnTo>
                    <a:pt x="3530" y="1819"/>
                  </a:lnTo>
                  <a:lnTo>
                    <a:pt x="3498" y="1757"/>
                  </a:lnTo>
                  <a:lnTo>
                    <a:pt x="3465" y="1695"/>
                  </a:lnTo>
                  <a:lnTo>
                    <a:pt x="3433" y="1631"/>
                  </a:lnTo>
                  <a:lnTo>
                    <a:pt x="3366" y="1502"/>
                  </a:lnTo>
                  <a:lnTo>
                    <a:pt x="3299" y="1373"/>
                  </a:lnTo>
                  <a:lnTo>
                    <a:pt x="3229" y="1244"/>
                  </a:lnTo>
                  <a:lnTo>
                    <a:pt x="3159" y="1116"/>
                  </a:lnTo>
                  <a:lnTo>
                    <a:pt x="3123" y="1052"/>
                  </a:lnTo>
                  <a:lnTo>
                    <a:pt x="3087" y="990"/>
                  </a:lnTo>
                  <a:lnTo>
                    <a:pt x="3051" y="927"/>
                  </a:lnTo>
                  <a:lnTo>
                    <a:pt x="3015" y="867"/>
                  </a:lnTo>
                  <a:lnTo>
                    <a:pt x="2978" y="807"/>
                  </a:lnTo>
                  <a:lnTo>
                    <a:pt x="2942" y="747"/>
                  </a:lnTo>
                  <a:lnTo>
                    <a:pt x="2905" y="690"/>
                  </a:lnTo>
                  <a:lnTo>
                    <a:pt x="2868" y="633"/>
                  </a:lnTo>
                  <a:lnTo>
                    <a:pt x="2830" y="578"/>
                  </a:lnTo>
                  <a:lnTo>
                    <a:pt x="2793" y="526"/>
                  </a:lnTo>
                  <a:lnTo>
                    <a:pt x="2755" y="475"/>
                  </a:lnTo>
                  <a:lnTo>
                    <a:pt x="2716" y="426"/>
                  </a:lnTo>
                  <a:lnTo>
                    <a:pt x="2678" y="378"/>
                  </a:lnTo>
                  <a:lnTo>
                    <a:pt x="2640" y="333"/>
                  </a:lnTo>
                  <a:lnTo>
                    <a:pt x="2602" y="290"/>
                  </a:lnTo>
                  <a:lnTo>
                    <a:pt x="2564" y="250"/>
                  </a:lnTo>
                  <a:lnTo>
                    <a:pt x="2525" y="211"/>
                  </a:lnTo>
                  <a:lnTo>
                    <a:pt x="2486" y="177"/>
                  </a:lnTo>
                  <a:lnTo>
                    <a:pt x="2467" y="160"/>
                  </a:lnTo>
                  <a:lnTo>
                    <a:pt x="2447" y="145"/>
                  </a:lnTo>
                  <a:lnTo>
                    <a:pt x="2427" y="130"/>
                  </a:lnTo>
                  <a:lnTo>
                    <a:pt x="2408" y="115"/>
                  </a:lnTo>
                  <a:lnTo>
                    <a:pt x="2388" y="102"/>
                  </a:lnTo>
                  <a:lnTo>
                    <a:pt x="2369" y="89"/>
                  </a:lnTo>
                  <a:lnTo>
                    <a:pt x="2349" y="77"/>
                  </a:lnTo>
                  <a:lnTo>
                    <a:pt x="2329" y="65"/>
                  </a:lnTo>
                  <a:lnTo>
                    <a:pt x="2310" y="55"/>
                  </a:lnTo>
                  <a:lnTo>
                    <a:pt x="2290" y="46"/>
                  </a:lnTo>
                  <a:lnTo>
                    <a:pt x="2270" y="37"/>
                  </a:lnTo>
                  <a:lnTo>
                    <a:pt x="2251" y="28"/>
                  </a:lnTo>
                  <a:lnTo>
                    <a:pt x="2231" y="22"/>
                  </a:lnTo>
                  <a:lnTo>
                    <a:pt x="2212" y="16"/>
                  </a:lnTo>
                  <a:lnTo>
                    <a:pt x="2192" y="11"/>
                  </a:lnTo>
                  <a:lnTo>
                    <a:pt x="2172" y="7"/>
                  </a:lnTo>
                  <a:lnTo>
                    <a:pt x="2153" y="4"/>
                  </a:lnTo>
                  <a:lnTo>
                    <a:pt x="2133" y="2"/>
                  </a:lnTo>
                  <a:lnTo>
                    <a:pt x="2114" y="0"/>
                  </a:lnTo>
                  <a:lnTo>
                    <a:pt x="2094" y="0"/>
                  </a:lnTo>
                  <a:lnTo>
                    <a:pt x="2074" y="0"/>
                  </a:lnTo>
                  <a:lnTo>
                    <a:pt x="2055" y="3"/>
                  </a:lnTo>
                  <a:lnTo>
                    <a:pt x="2035" y="5"/>
                  </a:lnTo>
                  <a:lnTo>
                    <a:pt x="2015" y="9"/>
                  </a:lnTo>
                  <a:lnTo>
                    <a:pt x="1996" y="13"/>
                  </a:lnTo>
                  <a:lnTo>
                    <a:pt x="1976" y="19"/>
                  </a:lnTo>
                  <a:lnTo>
                    <a:pt x="1958" y="25"/>
                  </a:lnTo>
                  <a:lnTo>
                    <a:pt x="1938" y="33"/>
                  </a:lnTo>
                  <a:lnTo>
                    <a:pt x="1918" y="41"/>
                  </a:lnTo>
                  <a:lnTo>
                    <a:pt x="1899" y="50"/>
                  </a:lnTo>
                  <a:lnTo>
                    <a:pt x="1879" y="60"/>
                  </a:lnTo>
                  <a:lnTo>
                    <a:pt x="1860" y="70"/>
                  </a:lnTo>
                  <a:lnTo>
                    <a:pt x="1840" y="82"/>
                  </a:lnTo>
                  <a:lnTo>
                    <a:pt x="1820" y="95"/>
                  </a:lnTo>
                  <a:lnTo>
                    <a:pt x="1801" y="108"/>
                  </a:lnTo>
                  <a:lnTo>
                    <a:pt x="1782" y="122"/>
                  </a:lnTo>
                  <a:lnTo>
                    <a:pt x="1762" y="136"/>
                  </a:lnTo>
                  <a:lnTo>
                    <a:pt x="1743" y="152"/>
                  </a:lnTo>
                  <a:lnTo>
                    <a:pt x="1723" y="168"/>
                  </a:lnTo>
                  <a:lnTo>
                    <a:pt x="1705" y="184"/>
                  </a:lnTo>
                  <a:lnTo>
                    <a:pt x="1665" y="220"/>
                  </a:lnTo>
                  <a:lnTo>
                    <a:pt x="1627" y="259"/>
                  </a:lnTo>
                  <a:lnTo>
                    <a:pt x="1588" y="300"/>
                  </a:lnTo>
                  <a:lnTo>
                    <a:pt x="1550" y="343"/>
                  </a:lnTo>
                  <a:lnTo>
                    <a:pt x="1512" y="388"/>
                  </a:lnTo>
                  <a:lnTo>
                    <a:pt x="1474" y="435"/>
                  </a:lnTo>
                  <a:lnTo>
                    <a:pt x="1435" y="485"/>
                  </a:lnTo>
                  <a:lnTo>
                    <a:pt x="1398" y="536"/>
                  </a:lnTo>
                  <a:lnTo>
                    <a:pt x="1360" y="589"/>
                  </a:lnTo>
                  <a:lnTo>
                    <a:pt x="1323" y="644"/>
                  </a:lnTo>
                  <a:lnTo>
                    <a:pt x="1286" y="701"/>
                  </a:lnTo>
                  <a:lnTo>
                    <a:pt x="1249" y="758"/>
                  </a:lnTo>
                  <a:lnTo>
                    <a:pt x="1212" y="817"/>
                  </a:lnTo>
                  <a:lnTo>
                    <a:pt x="1175" y="877"/>
                  </a:lnTo>
                  <a:lnTo>
                    <a:pt x="1139" y="938"/>
                  </a:lnTo>
                  <a:lnTo>
                    <a:pt x="1103" y="1000"/>
                  </a:lnTo>
                  <a:lnTo>
                    <a:pt x="1067" y="1063"/>
                  </a:lnTo>
                  <a:lnTo>
                    <a:pt x="1031" y="1125"/>
                  </a:lnTo>
                  <a:lnTo>
                    <a:pt x="960" y="1253"/>
                  </a:lnTo>
                  <a:lnTo>
                    <a:pt x="891" y="1382"/>
                  </a:lnTo>
                  <a:lnTo>
                    <a:pt x="823" y="1511"/>
                  </a:lnTo>
                  <a:lnTo>
                    <a:pt x="756" y="1639"/>
                  </a:lnTo>
                  <a:lnTo>
                    <a:pt x="724" y="1702"/>
                  </a:lnTo>
                  <a:lnTo>
                    <a:pt x="691" y="1765"/>
                  </a:lnTo>
                  <a:lnTo>
                    <a:pt x="658" y="1826"/>
                  </a:lnTo>
                  <a:lnTo>
                    <a:pt x="627" y="1886"/>
                  </a:lnTo>
                  <a:lnTo>
                    <a:pt x="595" y="1946"/>
                  </a:lnTo>
                  <a:lnTo>
                    <a:pt x="564" y="2006"/>
                  </a:lnTo>
                  <a:lnTo>
                    <a:pt x="533" y="2063"/>
                  </a:lnTo>
                  <a:lnTo>
                    <a:pt x="503" y="2119"/>
                  </a:lnTo>
                  <a:lnTo>
                    <a:pt x="473" y="2174"/>
                  </a:lnTo>
                  <a:lnTo>
                    <a:pt x="443" y="2226"/>
                  </a:lnTo>
                  <a:lnTo>
                    <a:pt x="415" y="2277"/>
                  </a:lnTo>
                  <a:lnTo>
                    <a:pt x="387" y="2326"/>
                  </a:lnTo>
                  <a:lnTo>
                    <a:pt x="358" y="2374"/>
                  </a:lnTo>
                  <a:lnTo>
                    <a:pt x="331" y="2419"/>
                  </a:lnTo>
                  <a:lnTo>
                    <a:pt x="304" y="2462"/>
                  </a:lnTo>
                  <a:lnTo>
                    <a:pt x="277" y="2502"/>
                  </a:lnTo>
                  <a:lnTo>
                    <a:pt x="250" y="2539"/>
                  </a:lnTo>
                  <a:lnTo>
                    <a:pt x="225" y="2575"/>
                  </a:lnTo>
                  <a:lnTo>
                    <a:pt x="212" y="2592"/>
                  </a:lnTo>
                  <a:lnTo>
                    <a:pt x="200" y="2607"/>
                  </a:lnTo>
                  <a:lnTo>
                    <a:pt x="188" y="2623"/>
                  </a:lnTo>
                  <a:lnTo>
                    <a:pt x="175" y="2637"/>
                  </a:lnTo>
                  <a:lnTo>
                    <a:pt x="163" y="2651"/>
                  </a:lnTo>
                  <a:lnTo>
                    <a:pt x="151" y="2664"/>
                  </a:lnTo>
                  <a:lnTo>
                    <a:pt x="140" y="2676"/>
                  </a:lnTo>
                  <a:lnTo>
                    <a:pt x="128" y="2688"/>
                  </a:lnTo>
                  <a:lnTo>
                    <a:pt x="116" y="2698"/>
                  </a:lnTo>
                  <a:lnTo>
                    <a:pt x="105" y="2707"/>
                  </a:lnTo>
                  <a:lnTo>
                    <a:pt x="95" y="2716"/>
                  </a:lnTo>
                  <a:lnTo>
                    <a:pt x="83" y="2725"/>
                  </a:lnTo>
                  <a:lnTo>
                    <a:pt x="72" y="2731"/>
                  </a:lnTo>
                  <a:lnTo>
                    <a:pt x="62" y="2738"/>
                  </a:lnTo>
                  <a:lnTo>
                    <a:pt x="51" y="2743"/>
                  </a:lnTo>
                  <a:lnTo>
                    <a:pt x="40" y="2747"/>
                  </a:lnTo>
                  <a:lnTo>
                    <a:pt x="30" y="2750"/>
                  </a:lnTo>
                  <a:lnTo>
                    <a:pt x="19" y="2754"/>
                  </a:lnTo>
                  <a:lnTo>
                    <a:pt x="10" y="2755"/>
                  </a:lnTo>
                  <a:lnTo>
                    <a:pt x="0" y="2756"/>
                  </a:lnTo>
                </a:path>
              </a:pathLst>
            </a:custGeom>
            <a:noFill/>
            <a:ln w="38100" cmpd="sng">
              <a:solidFill>
                <a:schemeClr val="accent4">
                  <a:lumMod val="75000"/>
                </a:schemeClr>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50000" name="Freeform 9"/>
            <p:cNvSpPr/>
            <p:nvPr/>
          </p:nvSpPr>
          <p:spPr bwMode="auto">
            <a:xfrm>
              <a:off x="3076584" y="1993743"/>
              <a:ext cx="3322638" cy="1639888"/>
            </a:xfrm>
            <a:custGeom>
              <a:avLst/>
              <a:gdLst>
                <a:gd name="T0" fmla="*/ 4176 w 4186"/>
                <a:gd name="T1" fmla="*/ 2066 h 2067"/>
                <a:gd name="T2" fmla="*/ 4155 w 4186"/>
                <a:gd name="T3" fmla="*/ 2063 h 2067"/>
                <a:gd name="T4" fmla="*/ 4125 w 4186"/>
                <a:gd name="T5" fmla="*/ 2053 h 2067"/>
                <a:gd name="T6" fmla="*/ 4080 w 4186"/>
                <a:gd name="T7" fmla="*/ 2030 h 2067"/>
                <a:gd name="T8" fmla="*/ 4034 w 4186"/>
                <a:gd name="T9" fmla="*/ 1997 h 2067"/>
                <a:gd name="T10" fmla="*/ 3986 w 4186"/>
                <a:gd name="T11" fmla="*/ 1955 h 2067"/>
                <a:gd name="T12" fmla="*/ 3935 w 4186"/>
                <a:gd name="T13" fmla="*/ 1903 h 2067"/>
                <a:gd name="T14" fmla="*/ 3883 w 4186"/>
                <a:gd name="T15" fmla="*/ 1844 h 2067"/>
                <a:gd name="T16" fmla="*/ 3828 w 4186"/>
                <a:gd name="T17" fmla="*/ 1777 h 2067"/>
                <a:gd name="T18" fmla="*/ 3773 w 4186"/>
                <a:gd name="T19" fmla="*/ 1705 h 2067"/>
                <a:gd name="T20" fmla="*/ 3714 w 4186"/>
                <a:gd name="T21" fmla="*/ 1627 h 2067"/>
                <a:gd name="T22" fmla="*/ 3655 w 4186"/>
                <a:gd name="T23" fmla="*/ 1543 h 2067"/>
                <a:gd name="T24" fmla="*/ 3593 w 4186"/>
                <a:gd name="T25" fmla="*/ 1456 h 2067"/>
                <a:gd name="T26" fmla="*/ 3530 w 4186"/>
                <a:gd name="T27" fmla="*/ 1364 h 2067"/>
                <a:gd name="T28" fmla="*/ 3433 w 4186"/>
                <a:gd name="T29" fmla="*/ 1223 h 2067"/>
                <a:gd name="T30" fmla="*/ 3299 w 4186"/>
                <a:gd name="T31" fmla="*/ 1029 h 2067"/>
                <a:gd name="T32" fmla="*/ 3159 w 4186"/>
                <a:gd name="T33" fmla="*/ 837 h 2067"/>
                <a:gd name="T34" fmla="*/ 3051 w 4186"/>
                <a:gd name="T35" fmla="*/ 696 h 2067"/>
                <a:gd name="T36" fmla="*/ 2978 w 4186"/>
                <a:gd name="T37" fmla="*/ 604 h 2067"/>
                <a:gd name="T38" fmla="*/ 2905 w 4186"/>
                <a:gd name="T39" fmla="*/ 517 h 2067"/>
                <a:gd name="T40" fmla="*/ 2830 w 4186"/>
                <a:gd name="T41" fmla="*/ 434 h 2067"/>
                <a:gd name="T42" fmla="*/ 2755 w 4186"/>
                <a:gd name="T43" fmla="*/ 356 h 2067"/>
                <a:gd name="T44" fmla="*/ 2678 w 4186"/>
                <a:gd name="T45" fmla="*/ 284 h 2067"/>
                <a:gd name="T46" fmla="*/ 2602 w 4186"/>
                <a:gd name="T47" fmla="*/ 218 h 2067"/>
                <a:gd name="T48" fmla="*/ 2525 w 4186"/>
                <a:gd name="T49" fmla="*/ 159 h 2067"/>
                <a:gd name="T50" fmla="*/ 2447 w 4186"/>
                <a:gd name="T51" fmla="*/ 108 h 2067"/>
                <a:gd name="T52" fmla="*/ 2369 w 4186"/>
                <a:gd name="T53" fmla="*/ 66 h 2067"/>
                <a:gd name="T54" fmla="*/ 2290 w 4186"/>
                <a:gd name="T55" fmla="*/ 34 h 2067"/>
                <a:gd name="T56" fmla="*/ 2212 w 4186"/>
                <a:gd name="T57" fmla="*/ 12 h 2067"/>
                <a:gd name="T58" fmla="*/ 2153 w 4186"/>
                <a:gd name="T59" fmla="*/ 3 h 2067"/>
                <a:gd name="T60" fmla="*/ 2114 w 4186"/>
                <a:gd name="T61" fmla="*/ 0 h 2067"/>
                <a:gd name="T62" fmla="*/ 2074 w 4186"/>
                <a:gd name="T63" fmla="*/ 0 h 2067"/>
                <a:gd name="T64" fmla="*/ 2035 w 4186"/>
                <a:gd name="T65" fmla="*/ 4 h 2067"/>
                <a:gd name="T66" fmla="*/ 1976 w 4186"/>
                <a:gd name="T67" fmla="*/ 14 h 2067"/>
                <a:gd name="T68" fmla="*/ 1899 w 4186"/>
                <a:gd name="T69" fmla="*/ 37 h 2067"/>
                <a:gd name="T70" fmla="*/ 1820 w 4186"/>
                <a:gd name="T71" fmla="*/ 71 h 2067"/>
                <a:gd name="T72" fmla="*/ 1743 w 4186"/>
                <a:gd name="T73" fmla="*/ 113 h 2067"/>
                <a:gd name="T74" fmla="*/ 1665 w 4186"/>
                <a:gd name="T75" fmla="*/ 165 h 2067"/>
                <a:gd name="T76" fmla="*/ 1588 w 4186"/>
                <a:gd name="T77" fmla="*/ 224 h 2067"/>
                <a:gd name="T78" fmla="*/ 1512 w 4186"/>
                <a:gd name="T79" fmla="*/ 291 h 2067"/>
                <a:gd name="T80" fmla="*/ 1435 w 4186"/>
                <a:gd name="T81" fmla="*/ 364 h 2067"/>
                <a:gd name="T82" fmla="*/ 1360 w 4186"/>
                <a:gd name="T83" fmla="*/ 442 h 2067"/>
                <a:gd name="T84" fmla="*/ 1286 w 4186"/>
                <a:gd name="T85" fmla="*/ 526 h 2067"/>
                <a:gd name="T86" fmla="*/ 1212 w 4186"/>
                <a:gd name="T87" fmla="*/ 613 h 2067"/>
                <a:gd name="T88" fmla="*/ 1139 w 4186"/>
                <a:gd name="T89" fmla="*/ 703 h 2067"/>
                <a:gd name="T90" fmla="*/ 1031 w 4186"/>
                <a:gd name="T91" fmla="*/ 844 h 2067"/>
                <a:gd name="T92" fmla="*/ 891 w 4186"/>
                <a:gd name="T93" fmla="*/ 1037 h 2067"/>
                <a:gd name="T94" fmla="*/ 756 w 4186"/>
                <a:gd name="T95" fmla="*/ 1229 h 2067"/>
                <a:gd name="T96" fmla="*/ 658 w 4186"/>
                <a:gd name="T97" fmla="*/ 1370 h 2067"/>
                <a:gd name="T98" fmla="*/ 595 w 4186"/>
                <a:gd name="T99" fmla="*/ 1460 h 2067"/>
                <a:gd name="T100" fmla="*/ 533 w 4186"/>
                <a:gd name="T101" fmla="*/ 1547 h 2067"/>
                <a:gd name="T102" fmla="*/ 473 w 4186"/>
                <a:gd name="T103" fmla="*/ 1630 h 2067"/>
                <a:gd name="T104" fmla="*/ 415 w 4186"/>
                <a:gd name="T105" fmla="*/ 1707 h 2067"/>
                <a:gd name="T106" fmla="*/ 358 w 4186"/>
                <a:gd name="T107" fmla="*/ 1781 h 2067"/>
                <a:gd name="T108" fmla="*/ 304 w 4186"/>
                <a:gd name="T109" fmla="*/ 1846 h 2067"/>
                <a:gd name="T110" fmla="*/ 250 w 4186"/>
                <a:gd name="T111" fmla="*/ 1904 h 2067"/>
                <a:gd name="T112" fmla="*/ 200 w 4186"/>
                <a:gd name="T113" fmla="*/ 1956 h 2067"/>
                <a:gd name="T114" fmla="*/ 151 w 4186"/>
                <a:gd name="T115" fmla="*/ 1998 h 2067"/>
                <a:gd name="T116" fmla="*/ 105 w 4186"/>
                <a:gd name="T117" fmla="*/ 2030 h 2067"/>
                <a:gd name="T118" fmla="*/ 62 w 4186"/>
                <a:gd name="T119" fmla="*/ 2053 h 2067"/>
                <a:gd name="T120" fmla="*/ 30 w 4186"/>
                <a:gd name="T121" fmla="*/ 2063 h 2067"/>
                <a:gd name="T122" fmla="*/ 10 w 4186"/>
                <a:gd name="T123" fmla="*/ 2066 h 2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6" h="2067">
                  <a:moveTo>
                    <a:pt x="4186" y="2067"/>
                  </a:moveTo>
                  <a:lnTo>
                    <a:pt x="4176" y="2066"/>
                  </a:lnTo>
                  <a:lnTo>
                    <a:pt x="4166" y="2065"/>
                  </a:lnTo>
                  <a:lnTo>
                    <a:pt x="4155" y="2063"/>
                  </a:lnTo>
                  <a:lnTo>
                    <a:pt x="4146" y="2061"/>
                  </a:lnTo>
                  <a:lnTo>
                    <a:pt x="4125" y="2053"/>
                  </a:lnTo>
                  <a:lnTo>
                    <a:pt x="4103" y="2043"/>
                  </a:lnTo>
                  <a:lnTo>
                    <a:pt x="4080" y="2030"/>
                  </a:lnTo>
                  <a:lnTo>
                    <a:pt x="4057" y="2015"/>
                  </a:lnTo>
                  <a:lnTo>
                    <a:pt x="4034" y="1997"/>
                  </a:lnTo>
                  <a:lnTo>
                    <a:pt x="4010" y="1978"/>
                  </a:lnTo>
                  <a:lnTo>
                    <a:pt x="3986" y="1955"/>
                  </a:lnTo>
                  <a:lnTo>
                    <a:pt x="3961" y="1930"/>
                  </a:lnTo>
                  <a:lnTo>
                    <a:pt x="3935" y="1903"/>
                  </a:lnTo>
                  <a:lnTo>
                    <a:pt x="3909" y="1875"/>
                  </a:lnTo>
                  <a:lnTo>
                    <a:pt x="3883" y="1844"/>
                  </a:lnTo>
                  <a:lnTo>
                    <a:pt x="3856" y="1812"/>
                  </a:lnTo>
                  <a:lnTo>
                    <a:pt x="3828" y="1777"/>
                  </a:lnTo>
                  <a:lnTo>
                    <a:pt x="3801" y="1742"/>
                  </a:lnTo>
                  <a:lnTo>
                    <a:pt x="3773" y="1705"/>
                  </a:lnTo>
                  <a:lnTo>
                    <a:pt x="3743" y="1667"/>
                  </a:lnTo>
                  <a:lnTo>
                    <a:pt x="3714" y="1627"/>
                  </a:lnTo>
                  <a:lnTo>
                    <a:pt x="3684" y="1586"/>
                  </a:lnTo>
                  <a:lnTo>
                    <a:pt x="3655" y="1543"/>
                  </a:lnTo>
                  <a:lnTo>
                    <a:pt x="3624" y="1500"/>
                  </a:lnTo>
                  <a:lnTo>
                    <a:pt x="3593" y="1456"/>
                  </a:lnTo>
                  <a:lnTo>
                    <a:pt x="3561" y="1410"/>
                  </a:lnTo>
                  <a:lnTo>
                    <a:pt x="3530" y="1364"/>
                  </a:lnTo>
                  <a:lnTo>
                    <a:pt x="3498" y="1318"/>
                  </a:lnTo>
                  <a:lnTo>
                    <a:pt x="3433" y="1223"/>
                  </a:lnTo>
                  <a:lnTo>
                    <a:pt x="3366" y="1126"/>
                  </a:lnTo>
                  <a:lnTo>
                    <a:pt x="3299" y="1029"/>
                  </a:lnTo>
                  <a:lnTo>
                    <a:pt x="3229" y="933"/>
                  </a:lnTo>
                  <a:lnTo>
                    <a:pt x="3159" y="837"/>
                  </a:lnTo>
                  <a:lnTo>
                    <a:pt x="3087" y="742"/>
                  </a:lnTo>
                  <a:lnTo>
                    <a:pt x="3051" y="696"/>
                  </a:lnTo>
                  <a:lnTo>
                    <a:pt x="3015" y="649"/>
                  </a:lnTo>
                  <a:lnTo>
                    <a:pt x="2978" y="604"/>
                  </a:lnTo>
                  <a:lnTo>
                    <a:pt x="2942" y="560"/>
                  </a:lnTo>
                  <a:lnTo>
                    <a:pt x="2905" y="517"/>
                  </a:lnTo>
                  <a:lnTo>
                    <a:pt x="2868" y="475"/>
                  </a:lnTo>
                  <a:lnTo>
                    <a:pt x="2830" y="434"/>
                  </a:lnTo>
                  <a:lnTo>
                    <a:pt x="2793" y="394"/>
                  </a:lnTo>
                  <a:lnTo>
                    <a:pt x="2755" y="356"/>
                  </a:lnTo>
                  <a:lnTo>
                    <a:pt x="2716" y="319"/>
                  </a:lnTo>
                  <a:lnTo>
                    <a:pt x="2678" y="284"/>
                  </a:lnTo>
                  <a:lnTo>
                    <a:pt x="2640" y="250"/>
                  </a:lnTo>
                  <a:lnTo>
                    <a:pt x="2602" y="218"/>
                  </a:lnTo>
                  <a:lnTo>
                    <a:pt x="2564" y="188"/>
                  </a:lnTo>
                  <a:lnTo>
                    <a:pt x="2525" y="159"/>
                  </a:lnTo>
                  <a:lnTo>
                    <a:pt x="2486" y="133"/>
                  </a:lnTo>
                  <a:lnTo>
                    <a:pt x="2447" y="108"/>
                  </a:lnTo>
                  <a:lnTo>
                    <a:pt x="2408" y="87"/>
                  </a:lnTo>
                  <a:lnTo>
                    <a:pt x="2369" y="66"/>
                  </a:lnTo>
                  <a:lnTo>
                    <a:pt x="2329" y="49"/>
                  </a:lnTo>
                  <a:lnTo>
                    <a:pt x="2290" y="34"/>
                  </a:lnTo>
                  <a:lnTo>
                    <a:pt x="2251" y="22"/>
                  </a:lnTo>
                  <a:lnTo>
                    <a:pt x="2212" y="12"/>
                  </a:lnTo>
                  <a:lnTo>
                    <a:pt x="2172" y="5"/>
                  </a:lnTo>
                  <a:lnTo>
                    <a:pt x="2153" y="3"/>
                  </a:lnTo>
                  <a:lnTo>
                    <a:pt x="2133" y="2"/>
                  </a:lnTo>
                  <a:lnTo>
                    <a:pt x="2114" y="0"/>
                  </a:lnTo>
                  <a:lnTo>
                    <a:pt x="2094" y="0"/>
                  </a:lnTo>
                  <a:lnTo>
                    <a:pt x="2074" y="0"/>
                  </a:lnTo>
                  <a:lnTo>
                    <a:pt x="2055" y="2"/>
                  </a:lnTo>
                  <a:lnTo>
                    <a:pt x="2035" y="4"/>
                  </a:lnTo>
                  <a:lnTo>
                    <a:pt x="2015" y="7"/>
                  </a:lnTo>
                  <a:lnTo>
                    <a:pt x="1976" y="14"/>
                  </a:lnTo>
                  <a:lnTo>
                    <a:pt x="1938" y="24"/>
                  </a:lnTo>
                  <a:lnTo>
                    <a:pt x="1899" y="37"/>
                  </a:lnTo>
                  <a:lnTo>
                    <a:pt x="1860" y="53"/>
                  </a:lnTo>
                  <a:lnTo>
                    <a:pt x="1820" y="71"/>
                  </a:lnTo>
                  <a:lnTo>
                    <a:pt x="1782" y="91"/>
                  </a:lnTo>
                  <a:lnTo>
                    <a:pt x="1743" y="113"/>
                  </a:lnTo>
                  <a:lnTo>
                    <a:pt x="1705" y="138"/>
                  </a:lnTo>
                  <a:lnTo>
                    <a:pt x="1665" y="165"/>
                  </a:lnTo>
                  <a:lnTo>
                    <a:pt x="1627" y="194"/>
                  </a:lnTo>
                  <a:lnTo>
                    <a:pt x="1588" y="224"/>
                  </a:lnTo>
                  <a:lnTo>
                    <a:pt x="1550" y="257"/>
                  </a:lnTo>
                  <a:lnTo>
                    <a:pt x="1512" y="291"/>
                  </a:lnTo>
                  <a:lnTo>
                    <a:pt x="1474" y="327"/>
                  </a:lnTo>
                  <a:lnTo>
                    <a:pt x="1435" y="364"/>
                  </a:lnTo>
                  <a:lnTo>
                    <a:pt x="1398" y="402"/>
                  </a:lnTo>
                  <a:lnTo>
                    <a:pt x="1360" y="442"/>
                  </a:lnTo>
                  <a:lnTo>
                    <a:pt x="1323" y="483"/>
                  </a:lnTo>
                  <a:lnTo>
                    <a:pt x="1286" y="526"/>
                  </a:lnTo>
                  <a:lnTo>
                    <a:pt x="1249" y="569"/>
                  </a:lnTo>
                  <a:lnTo>
                    <a:pt x="1212" y="613"/>
                  </a:lnTo>
                  <a:lnTo>
                    <a:pt x="1175" y="658"/>
                  </a:lnTo>
                  <a:lnTo>
                    <a:pt x="1139" y="703"/>
                  </a:lnTo>
                  <a:lnTo>
                    <a:pt x="1103" y="750"/>
                  </a:lnTo>
                  <a:lnTo>
                    <a:pt x="1031" y="844"/>
                  </a:lnTo>
                  <a:lnTo>
                    <a:pt x="960" y="940"/>
                  </a:lnTo>
                  <a:lnTo>
                    <a:pt x="891" y="1037"/>
                  </a:lnTo>
                  <a:lnTo>
                    <a:pt x="823" y="1133"/>
                  </a:lnTo>
                  <a:lnTo>
                    <a:pt x="756" y="1229"/>
                  </a:lnTo>
                  <a:lnTo>
                    <a:pt x="691" y="1323"/>
                  </a:lnTo>
                  <a:lnTo>
                    <a:pt x="658" y="1370"/>
                  </a:lnTo>
                  <a:lnTo>
                    <a:pt x="627" y="1415"/>
                  </a:lnTo>
                  <a:lnTo>
                    <a:pt x="595" y="1460"/>
                  </a:lnTo>
                  <a:lnTo>
                    <a:pt x="564" y="1504"/>
                  </a:lnTo>
                  <a:lnTo>
                    <a:pt x="533" y="1547"/>
                  </a:lnTo>
                  <a:lnTo>
                    <a:pt x="503" y="1589"/>
                  </a:lnTo>
                  <a:lnTo>
                    <a:pt x="473" y="1630"/>
                  </a:lnTo>
                  <a:lnTo>
                    <a:pt x="443" y="1670"/>
                  </a:lnTo>
                  <a:lnTo>
                    <a:pt x="415" y="1707"/>
                  </a:lnTo>
                  <a:lnTo>
                    <a:pt x="387" y="1745"/>
                  </a:lnTo>
                  <a:lnTo>
                    <a:pt x="358" y="1781"/>
                  </a:lnTo>
                  <a:lnTo>
                    <a:pt x="331" y="1814"/>
                  </a:lnTo>
                  <a:lnTo>
                    <a:pt x="304" y="1846"/>
                  </a:lnTo>
                  <a:lnTo>
                    <a:pt x="277" y="1876"/>
                  </a:lnTo>
                  <a:lnTo>
                    <a:pt x="250" y="1904"/>
                  </a:lnTo>
                  <a:lnTo>
                    <a:pt x="225" y="1931"/>
                  </a:lnTo>
                  <a:lnTo>
                    <a:pt x="200" y="1956"/>
                  </a:lnTo>
                  <a:lnTo>
                    <a:pt x="175" y="1978"/>
                  </a:lnTo>
                  <a:lnTo>
                    <a:pt x="151" y="1998"/>
                  </a:lnTo>
                  <a:lnTo>
                    <a:pt x="128" y="2015"/>
                  </a:lnTo>
                  <a:lnTo>
                    <a:pt x="105" y="2030"/>
                  </a:lnTo>
                  <a:lnTo>
                    <a:pt x="83" y="2043"/>
                  </a:lnTo>
                  <a:lnTo>
                    <a:pt x="62" y="2053"/>
                  </a:lnTo>
                  <a:lnTo>
                    <a:pt x="40" y="2061"/>
                  </a:lnTo>
                  <a:lnTo>
                    <a:pt x="30" y="2063"/>
                  </a:lnTo>
                  <a:lnTo>
                    <a:pt x="19" y="2065"/>
                  </a:lnTo>
                  <a:lnTo>
                    <a:pt x="10" y="2066"/>
                  </a:lnTo>
                  <a:lnTo>
                    <a:pt x="0" y="2067"/>
                  </a:lnTo>
                </a:path>
              </a:pathLst>
            </a:custGeom>
            <a:noFill/>
            <a:ln w="38100" cmpd="sng">
              <a:solidFill>
                <a:schemeClr val="accent2"/>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50001" name="Freeform 10"/>
            <p:cNvSpPr/>
            <p:nvPr/>
          </p:nvSpPr>
          <p:spPr bwMode="auto">
            <a:xfrm>
              <a:off x="3093886" y="1996249"/>
              <a:ext cx="3322638" cy="819150"/>
            </a:xfrm>
            <a:custGeom>
              <a:avLst/>
              <a:gdLst>
                <a:gd name="T0" fmla="*/ 4166 w 4186"/>
                <a:gd name="T1" fmla="*/ 1033 h 1034"/>
                <a:gd name="T2" fmla="*/ 4125 w 4186"/>
                <a:gd name="T3" fmla="*/ 1026 h 1034"/>
                <a:gd name="T4" fmla="*/ 4080 w 4186"/>
                <a:gd name="T5" fmla="*/ 1015 h 1034"/>
                <a:gd name="T6" fmla="*/ 4034 w 4186"/>
                <a:gd name="T7" fmla="*/ 998 h 1034"/>
                <a:gd name="T8" fmla="*/ 3986 w 4186"/>
                <a:gd name="T9" fmla="*/ 978 h 1034"/>
                <a:gd name="T10" fmla="*/ 3935 w 4186"/>
                <a:gd name="T11" fmla="*/ 952 h 1034"/>
                <a:gd name="T12" fmla="*/ 3883 w 4186"/>
                <a:gd name="T13" fmla="*/ 922 h 1034"/>
                <a:gd name="T14" fmla="*/ 3828 w 4186"/>
                <a:gd name="T15" fmla="*/ 889 h 1034"/>
                <a:gd name="T16" fmla="*/ 3773 w 4186"/>
                <a:gd name="T17" fmla="*/ 853 h 1034"/>
                <a:gd name="T18" fmla="*/ 3684 w 4186"/>
                <a:gd name="T19" fmla="*/ 793 h 1034"/>
                <a:gd name="T20" fmla="*/ 3561 w 4186"/>
                <a:gd name="T21" fmla="*/ 705 h 1034"/>
                <a:gd name="T22" fmla="*/ 3433 w 4186"/>
                <a:gd name="T23" fmla="*/ 612 h 1034"/>
                <a:gd name="T24" fmla="*/ 3299 w 4186"/>
                <a:gd name="T25" fmla="*/ 515 h 1034"/>
                <a:gd name="T26" fmla="*/ 3159 w 4186"/>
                <a:gd name="T27" fmla="*/ 418 h 1034"/>
                <a:gd name="T28" fmla="*/ 3015 w 4186"/>
                <a:gd name="T29" fmla="*/ 324 h 1034"/>
                <a:gd name="T30" fmla="*/ 2868 w 4186"/>
                <a:gd name="T31" fmla="*/ 237 h 1034"/>
                <a:gd name="T32" fmla="*/ 2755 w 4186"/>
                <a:gd name="T33" fmla="*/ 178 h 1034"/>
                <a:gd name="T34" fmla="*/ 2678 w 4186"/>
                <a:gd name="T35" fmla="*/ 141 h 1034"/>
                <a:gd name="T36" fmla="*/ 2602 w 4186"/>
                <a:gd name="T37" fmla="*/ 109 h 1034"/>
                <a:gd name="T38" fmla="*/ 2525 w 4186"/>
                <a:gd name="T39" fmla="*/ 79 h 1034"/>
                <a:gd name="T40" fmla="*/ 2447 w 4186"/>
                <a:gd name="T41" fmla="*/ 54 h 1034"/>
                <a:gd name="T42" fmla="*/ 2369 w 4186"/>
                <a:gd name="T43" fmla="*/ 33 h 1034"/>
                <a:gd name="T44" fmla="*/ 2290 w 4186"/>
                <a:gd name="T45" fmla="*/ 17 h 1034"/>
                <a:gd name="T46" fmla="*/ 2212 w 4186"/>
                <a:gd name="T47" fmla="*/ 6 h 1034"/>
                <a:gd name="T48" fmla="*/ 2133 w 4186"/>
                <a:gd name="T49" fmla="*/ 0 h 1034"/>
                <a:gd name="T50" fmla="*/ 2055 w 4186"/>
                <a:gd name="T51" fmla="*/ 0 h 1034"/>
                <a:gd name="T52" fmla="*/ 1976 w 4186"/>
                <a:gd name="T53" fmla="*/ 7 h 1034"/>
                <a:gd name="T54" fmla="*/ 1899 w 4186"/>
                <a:gd name="T55" fmla="*/ 19 h 1034"/>
                <a:gd name="T56" fmla="*/ 1820 w 4186"/>
                <a:gd name="T57" fmla="*/ 36 h 1034"/>
                <a:gd name="T58" fmla="*/ 1743 w 4186"/>
                <a:gd name="T59" fmla="*/ 56 h 1034"/>
                <a:gd name="T60" fmla="*/ 1665 w 4186"/>
                <a:gd name="T61" fmla="*/ 82 h 1034"/>
                <a:gd name="T62" fmla="*/ 1588 w 4186"/>
                <a:gd name="T63" fmla="*/ 112 h 1034"/>
                <a:gd name="T64" fmla="*/ 1512 w 4186"/>
                <a:gd name="T65" fmla="*/ 146 h 1034"/>
                <a:gd name="T66" fmla="*/ 1435 w 4186"/>
                <a:gd name="T67" fmla="*/ 182 h 1034"/>
                <a:gd name="T68" fmla="*/ 1323 w 4186"/>
                <a:gd name="T69" fmla="*/ 242 h 1034"/>
                <a:gd name="T70" fmla="*/ 1175 w 4186"/>
                <a:gd name="T71" fmla="*/ 329 h 1034"/>
                <a:gd name="T72" fmla="*/ 1031 w 4186"/>
                <a:gd name="T73" fmla="*/ 422 h 1034"/>
                <a:gd name="T74" fmla="*/ 891 w 4186"/>
                <a:gd name="T75" fmla="*/ 518 h 1034"/>
                <a:gd name="T76" fmla="*/ 756 w 4186"/>
                <a:gd name="T77" fmla="*/ 614 h 1034"/>
                <a:gd name="T78" fmla="*/ 627 w 4186"/>
                <a:gd name="T79" fmla="*/ 708 h 1034"/>
                <a:gd name="T80" fmla="*/ 503 w 4186"/>
                <a:gd name="T81" fmla="*/ 795 h 1034"/>
                <a:gd name="T82" fmla="*/ 415 w 4186"/>
                <a:gd name="T83" fmla="*/ 854 h 1034"/>
                <a:gd name="T84" fmla="*/ 358 w 4186"/>
                <a:gd name="T85" fmla="*/ 891 h 1034"/>
                <a:gd name="T86" fmla="*/ 304 w 4186"/>
                <a:gd name="T87" fmla="*/ 923 h 1034"/>
                <a:gd name="T88" fmla="*/ 250 w 4186"/>
                <a:gd name="T89" fmla="*/ 953 h 1034"/>
                <a:gd name="T90" fmla="*/ 200 w 4186"/>
                <a:gd name="T91" fmla="*/ 978 h 1034"/>
                <a:gd name="T92" fmla="*/ 151 w 4186"/>
                <a:gd name="T93" fmla="*/ 999 h 1034"/>
                <a:gd name="T94" fmla="*/ 105 w 4186"/>
                <a:gd name="T95" fmla="*/ 1015 h 1034"/>
                <a:gd name="T96" fmla="*/ 62 w 4186"/>
                <a:gd name="T97" fmla="*/ 1026 h 1034"/>
                <a:gd name="T98" fmla="*/ 19 w 4186"/>
                <a:gd name="T99" fmla="*/ 103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86" h="1034">
                  <a:moveTo>
                    <a:pt x="4186" y="1034"/>
                  </a:moveTo>
                  <a:lnTo>
                    <a:pt x="4166" y="1033"/>
                  </a:lnTo>
                  <a:lnTo>
                    <a:pt x="4146" y="1030"/>
                  </a:lnTo>
                  <a:lnTo>
                    <a:pt x="4125" y="1026"/>
                  </a:lnTo>
                  <a:lnTo>
                    <a:pt x="4103" y="1022"/>
                  </a:lnTo>
                  <a:lnTo>
                    <a:pt x="4080" y="1015"/>
                  </a:lnTo>
                  <a:lnTo>
                    <a:pt x="4057" y="1008"/>
                  </a:lnTo>
                  <a:lnTo>
                    <a:pt x="4034" y="998"/>
                  </a:lnTo>
                  <a:lnTo>
                    <a:pt x="4010" y="988"/>
                  </a:lnTo>
                  <a:lnTo>
                    <a:pt x="3986" y="978"/>
                  </a:lnTo>
                  <a:lnTo>
                    <a:pt x="3961" y="965"/>
                  </a:lnTo>
                  <a:lnTo>
                    <a:pt x="3935" y="952"/>
                  </a:lnTo>
                  <a:lnTo>
                    <a:pt x="3909" y="938"/>
                  </a:lnTo>
                  <a:lnTo>
                    <a:pt x="3883" y="922"/>
                  </a:lnTo>
                  <a:lnTo>
                    <a:pt x="3856" y="906"/>
                  </a:lnTo>
                  <a:lnTo>
                    <a:pt x="3828" y="889"/>
                  </a:lnTo>
                  <a:lnTo>
                    <a:pt x="3801" y="871"/>
                  </a:lnTo>
                  <a:lnTo>
                    <a:pt x="3773" y="853"/>
                  </a:lnTo>
                  <a:lnTo>
                    <a:pt x="3743" y="834"/>
                  </a:lnTo>
                  <a:lnTo>
                    <a:pt x="3684" y="793"/>
                  </a:lnTo>
                  <a:lnTo>
                    <a:pt x="3624" y="750"/>
                  </a:lnTo>
                  <a:lnTo>
                    <a:pt x="3561" y="705"/>
                  </a:lnTo>
                  <a:lnTo>
                    <a:pt x="3498" y="659"/>
                  </a:lnTo>
                  <a:lnTo>
                    <a:pt x="3433" y="612"/>
                  </a:lnTo>
                  <a:lnTo>
                    <a:pt x="3366" y="563"/>
                  </a:lnTo>
                  <a:lnTo>
                    <a:pt x="3299" y="515"/>
                  </a:lnTo>
                  <a:lnTo>
                    <a:pt x="3229" y="466"/>
                  </a:lnTo>
                  <a:lnTo>
                    <a:pt x="3159" y="418"/>
                  </a:lnTo>
                  <a:lnTo>
                    <a:pt x="3087" y="371"/>
                  </a:lnTo>
                  <a:lnTo>
                    <a:pt x="3015" y="324"/>
                  </a:lnTo>
                  <a:lnTo>
                    <a:pt x="2942" y="280"/>
                  </a:lnTo>
                  <a:lnTo>
                    <a:pt x="2868" y="237"/>
                  </a:lnTo>
                  <a:lnTo>
                    <a:pt x="2793" y="197"/>
                  </a:lnTo>
                  <a:lnTo>
                    <a:pt x="2755" y="178"/>
                  </a:lnTo>
                  <a:lnTo>
                    <a:pt x="2716" y="160"/>
                  </a:lnTo>
                  <a:lnTo>
                    <a:pt x="2678" y="141"/>
                  </a:lnTo>
                  <a:lnTo>
                    <a:pt x="2640" y="125"/>
                  </a:lnTo>
                  <a:lnTo>
                    <a:pt x="2602" y="109"/>
                  </a:lnTo>
                  <a:lnTo>
                    <a:pt x="2564" y="94"/>
                  </a:lnTo>
                  <a:lnTo>
                    <a:pt x="2525" y="79"/>
                  </a:lnTo>
                  <a:lnTo>
                    <a:pt x="2486" y="66"/>
                  </a:lnTo>
                  <a:lnTo>
                    <a:pt x="2447" y="54"/>
                  </a:lnTo>
                  <a:lnTo>
                    <a:pt x="2408" y="43"/>
                  </a:lnTo>
                  <a:lnTo>
                    <a:pt x="2369" y="33"/>
                  </a:lnTo>
                  <a:lnTo>
                    <a:pt x="2329" y="24"/>
                  </a:lnTo>
                  <a:lnTo>
                    <a:pt x="2290" y="17"/>
                  </a:lnTo>
                  <a:lnTo>
                    <a:pt x="2251" y="11"/>
                  </a:lnTo>
                  <a:lnTo>
                    <a:pt x="2212" y="6"/>
                  </a:lnTo>
                  <a:lnTo>
                    <a:pt x="2172" y="3"/>
                  </a:lnTo>
                  <a:lnTo>
                    <a:pt x="2133" y="0"/>
                  </a:lnTo>
                  <a:lnTo>
                    <a:pt x="2094" y="0"/>
                  </a:lnTo>
                  <a:lnTo>
                    <a:pt x="2055" y="0"/>
                  </a:lnTo>
                  <a:lnTo>
                    <a:pt x="2015" y="4"/>
                  </a:lnTo>
                  <a:lnTo>
                    <a:pt x="1976" y="7"/>
                  </a:lnTo>
                  <a:lnTo>
                    <a:pt x="1938" y="12"/>
                  </a:lnTo>
                  <a:lnTo>
                    <a:pt x="1899" y="19"/>
                  </a:lnTo>
                  <a:lnTo>
                    <a:pt x="1860" y="26"/>
                  </a:lnTo>
                  <a:lnTo>
                    <a:pt x="1820" y="36"/>
                  </a:lnTo>
                  <a:lnTo>
                    <a:pt x="1782" y="46"/>
                  </a:lnTo>
                  <a:lnTo>
                    <a:pt x="1743" y="56"/>
                  </a:lnTo>
                  <a:lnTo>
                    <a:pt x="1705" y="69"/>
                  </a:lnTo>
                  <a:lnTo>
                    <a:pt x="1665" y="82"/>
                  </a:lnTo>
                  <a:lnTo>
                    <a:pt x="1627" y="97"/>
                  </a:lnTo>
                  <a:lnTo>
                    <a:pt x="1588" y="112"/>
                  </a:lnTo>
                  <a:lnTo>
                    <a:pt x="1550" y="129"/>
                  </a:lnTo>
                  <a:lnTo>
                    <a:pt x="1512" y="146"/>
                  </a:lnTo>
                  <a:lnTo>
                    <a:pt x="1474" y="163"/>
                  </a:lnTo>
                  <a:lnTo>
                    <a:pt x="1435" y="182"/>
                  </a:lnTo>
                  <a:lnTo>
                    <a:pt x="1398" y="201"/>
                  </a:lnTo>
                  <a:lnTo>
                    <a:pt x="1323" y="242"/>
                  </a:lnTo>
                  <a:lnTo>
                    <a:pt x="1249" y="285"/>
                  </a:lnTo>
                  <a:lnTo>
                    <a:pt x="1175" y="329"/>
                  </a:lnTo>
                  <a:lnTo>
                    <a:pt x="1103" y="375"/>
                  </a:lnTo>
                  <a:lnTo>
                    <a:pt x="1031" y="422"/>
                  </a:lnTo>
                  <a:lnTo>
                    <a:pt x="960" y="470"/>
                  </a:lnTo>
                  <a:lnTo>
                    <a:pt x="891" y="518"/>
                  </a:lnTo>
                  <a:lnTo>
                    <a:pt x="823" y="567"/>
                  </a:lnTo>
                  <a:lnTo>
                    <a:pt x="756" y="614"/>
                  </a:lnTo>
                  <a:lnTo>
                    <a:pt x="691" y="661"/>
                  </a:lnTo>
                  <a:lnTo>
                    <a:pt x="627" y="708"/>
                  </a:lnTo>
                  <a:lnTo>
                    <a:pt x="564" y="752"/>
                  </a:lnTo>
                  <a:lnTo>
                    <a:pt x="503" y="795"/>
                  </a:lnTo>
                  <a:lnTo>
                    <a:pt x="443" y="835"/>
                  </a:lnTo>
                  <a:lnTo>
                    <a:pt x="415" y="854"/>
                  </a:lnTo>
                  <a:lnTo>
                    <a:pt x="387" y="872"/>
                  </a:lnTo>
                  <a:lnTo>
                    <a:pt x="358" y="891"/>
                  </a:lnTo>
                  <a:lnTo>
                    <a:pt x="331" y="907"/>
                  </a:lnTo>
                  <a:lnTo>
                    <a:pt x="304" y="923"/>
                  </a:lnTo>
                  <a:lnTo>
                    <a:pt x="277" y="938"/>
                  </a:lnTo>
                  <a:lnTo>
                    <a:pt x="250" y="953"/>
                  </a:lnTo>
                  <a:lnTo>
                    <a:pt x="225" y="966"/>
                  </a:lnTo>
                  <a:lnTo>
                    <a:pt x="200" y="978"/>
                  </a:lnTo>
                  <a:lnTo>
                    <a:pt x="175" y="988"/>
                  </a:lnTo>
                  <a:lnTo>
                    <a:pt x="151" y="999"/>
                  </a:lnTo>
                  <a:lnTo>
                    <a:pt x="128" y="1008"/>
                  </a:lnTo>
                  <a:lnTo>
                    <a:pt x="105" y="1015"/>
                  </a:lnTo>
                  <a:lnTo>
                    <a:pt x="83" y="1022"/>
                  </a:lnTo>
                  <a:lnTo>
                    <a:pt x="62" y="1026"/>
                  </a:lnTo>
                  <a:lnTo>
                    <a:pt x="40" y="1030"/>
                  </a:lnTo>
                  <a:lnTo>
                    <a:pt x="19" y="1033"/>
                  </a:lnTo>
                  <a:lnTo>
                    <a:pt x="0" y="1034"/>
                  </a:lnTo>
                </a:path>
              </a:pathLst>
            </a:custGeom>
            <a:noFill/>
            <a:ln w="38100" cmpd="sng">
              <a:solidFill>
                <a:srgbClr val="7030A0"/>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50002" name="矩形 60"/>
            <p:cNvSpPr>
              <a:spLocks noChangeAspect="1" noMove="1" noResize="1" noRot="1" noAdjustHandles="1" noEditPoints="1" noChangeArrowheads="1" noChangeShapeType="1" noTextEdit="1"/>
            </p:cNvSpPr>
            <p:nvPr/>
          </p:nvSpPr>
          <p:spPr>
            <a:xfrm>
              <a:off x="4631848" y="1638268"/>
              <a:ext cx="350824" cy="369332"/>
            </a:xfrm>
            <a:prstGeom prst="rect"/>
            <a:blipFill>
              <a:blip xmlns:r="http://schemas.openxmlformats.org/officeDocument/2006/relationships" r:embed="rId6"/>
              <a:stretch>
                <a:fillRect/>
              </a:stretch>
            </a:blipFill>
          </p:spPr>
          <p:txBody>
            <a:bodyPr/>
            <a:p>
              <a:r>
                <a:rPr altLang="en-US" lang="zh-CN">
                  <a:noFill/>
                </a:rPr>
                <a:t> </a:t>
              </a:r>
            </a:p>
          </p:txBody>
        </p:sp>
        <p:sp>
          <p:nvSpPr>
            <p:cNvPr id="1050003" name="矩形 61"/>
            <p:cNvSpPr>
              <a:spLocks noChangeAspect="1" noMove="1" noResize="1" noRot="1" noAdjustHandles="1" noEditPoints="1" noChangeArrowheads="1" noChangeShapeType="1" noTextEdit="1"/>
            </p:cNvSpPr>
            <p:nvPr/>
          </p:nvSpPr>
          <p:spPr>
            <a:xfrm>
              <a:off x="2901860" y="1619593"/>
              <a:ext cx="487634" cy="369332"/>
            </a:xfrm>
            <a:prstGeom prst="rect"/>
            <a:blipFill>
              <a:blip xmlns:r="http://schemas.openxmlformats.org/officeDocument/2006/relationships" r:embed="rId7"/>
              <a:stretch>
                <a:fillRect t="-10000" r="-11250" b="-26667"/>
              </a:stretch>
            </a:blipFill>
          </p:spPr>
          <p:txBody>
            <a:bodyPr/>
            <a:p>
              <a:r>
                <a:rPr altLang="en-US" lang="zh-CN">
                  <a:noFill/>
                </a:rPr>
                <a:t> </a:t>
              </a:r>
            </a:p>
          </p:txBody>
        </p:sp>
        <p:sp>
          <p:nvSpPr>
            <p:cNvPr id="1050004" name="矩形 62"/>
            <p:cNvSpPr>
              <a:spLocks noChangeAspect="1" noMove="1" noResize="1" noRot="1" noAdjustHandles="1" noEditPoints="1" noChangeArrowheads="1" noChangeShapeType="1" noTextEdit="1"/>
            </p:cNvSpPr>
            <p:nvPr/>
          </p:nvSpPr>
          <p:spPr>
            <a:xfrm>
              <a:off x="6135400" y="1638268"/>
              <a:ext cx="494046" cy="369332"/>
            </a:xfrm>
            <a:prstGeom prst="rect"/>
            <a:blipFill>
              <a:blip xmlns:r="http://schemas.openxmlformats.org/officeDocument/2006/relationships" r:embed="rId8"/>
              <a:stretch>
                <a:fillRect/>
              </a:stretch>
            </a:blipFill>
          </p:spPr>
          <p:txBody>
            <a:bodyPr/>
            <a:p>
              <a:r>
                <a:rPr altLang="en-US" lang="zh-CN">
                  <a:noFill/>
                </a:rPr>
                <a:t> </a:t>
              </a:r>
            </a:p>
          </p:txBody>
        </p:sp>
        <p:sp>
          <p:nvSpPr>
            <p:cNvPr id="1050005" name="矩形 63"/>
            <p:cNvSpPr>
              <a:spLocks noChangeAspect="1" noMove="1" noResize="1" noRot="1" noAdjustHandles="1" noEditPoints="1" noChangeArrowheads="1" noChangeShapeType="1" noTextEdit="1"/>
            </p:cNvSpPr>
            <p:nvPr/>
          </p:nvSpPr>
          <p:spPr>
            <a:xfrm>
              <a:off x="5719913" y="4834877"/>
              <a:ext cx="104061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006" name="矩形 64"/>
            <p:cNvSpPr>
              <a:spLocks noChangeAspect="1" noMove="1" noResize="1" noRot="1" noAdjustHandles="1" noEditPoints="1" noChangeArrowheads="1" noChangeShapeType="1" noTextEdit="1"/>
            </p:cNvSpPr>
            <p:nvPr/>
          </p:nvSpPr>
          <p:spPr>
            <a:xfrm>
              <a:off x="5728296" y="4189149"/>
              <a:ext cx="104061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007" name="矩形 65"/>
            <p:cNvSpPr>
              <a:spLocks noChangeAspect="1" noMove="1" noResize="1" noRot="1" noAdjustHandles="1" noEditPoints="1" noChangeArrowheads="1" noChangeShapeType="1" noTextEdit="1"/>
            </p:cNvSpPr>
            <p:nvPr/>
          </p:nvSpPr>
          <p:spPr>
            <a:xfrm>
              <a:off x="5750736" y="3627520"/>
              <a:ext cx="104061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008" name="矩形 66"/>
            <p:cNvSpPr>
              <a:spLocks noChangeAspect="1" noMove="1" noResize="1" noRot="1" noAdjustHandles="1" noEditPoints="1" noChangeArrowheads="1" noChangeShapeType="1" noTextEdit="1"/>
            </p:cNvSpPr>
            <p:nvPr/>
          </p:nvSpPr>
          <p:spPr>
            <a:xfrm>
              <a:off x="5876483" y="2169909"/>
              <a:ext cx="1040613" cy="400110"/>
            </a:xfrm>
            <a:prstGeom prst="rect"/>
            <a:blipFill>
              <a:blip xmlns:r="http://schemas.openxmlformats.org/officeDocument/2006/relationships" r:embed="rId12"/>
              <a:stretch>
                <a:fillRect l="-1170" b="-7576"/>
              </a:stretch>
            </a:blipFill>
          </p:spPr>
          <p:txBody>
            <a:bodyPr/>
            <a:p>
              <a:r>
                <a:rPr altLang="en-US" lang="zh-CN">
                  <a:noFill/>
                </a:rPr>
                <a:t> </a:t>
              </a:r>
            </a:p>
          </p:txBody>
        </p:sp>
      </p:grpSp>
      <p:sp>
        <p:nvSpPr>
          <p:cNvPr id="1050009" name="矩形 67"/>
          <p:cNvSpPr>
            <a:spLocks noChangeAspect="1" noMove="1" noResize="1" noRot="1" noAdjustHandles="1" noEditPoints="1" noChangeArrowheads="1" noChangeShapeType="1" noTextEdit="1"/>
          </p:cNvSpPr>
          <p:nvPr/>
        </p:nvSpPr>
        <p:spPr>
          <a:xfrm>
            <a:off x="2072635" y="3426742"/>
            <a:ext cx="506769" cy="369332"/>
          </a:xfrm>
          <a:prstGeom prst="rect"/>
          <a:blipFill>
            <a:blip xmlns:r="http://schemas.openxmlformats.org/officeDocument/2006/relationships" r:embed="rId13"/>
            <a:stretch>
              <a:fillRect/>
            </a:stretch>
          </a:blipFill>
        </p:spPr>
        <p:txBody>
          <a:bodyPr/>
          <a:p>
            <a:r>
              <a:rPr altLang="en-US" lang="zh-CN">
                <a:noFill/>
              </a:rPr>
              <a:t> </a:t>
            </a:r>
          </a:p>
        </p:txBody>
      </p:sp>
      <p:sp>
        <p:nvSpPr>
          <p:cNvPr id="1050010" name="矩形 68"/>
          <p:cNvSpPr>
            <a:spLocks noChangeAspect="1" noMove="1" noResize="1" noRot="1" noAdjustHandles="1" noEditPoints="1" noChangeArrowheads="1" noChangeShapeType="1" noTextEdit="1"/>
          </p:cNvSpPr>
          <p:nvPr/>
        </p:nvSpPr>
        <p:spPr>
          <a:xfrm>
            <a:off x="2108503" y="5127742"/>
            <a:ext cx="506769" cy="369332"/>
          </a:xfrm>
          <a:prstGeom prst="rect"/>
          <a:blipFill>
            <a:blip xmlns:r="http://schemas.openxmlformats.org/officeDocument/2006/relationships" r:embed="rId14"/>
            <a:stretch>
              <a:fillRect/>
            </a:stretch>
          </a:blipFill>
        </p:spPr>
        <p:txBody>
          <a:bodyPr/>
          <a:p>
            <a:r>
              <a:rPr altLang="en-US" lang="zh-CN">
                <a:noFill/>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5001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15" name="矩形 8"/>
          <p:cNvSpPr/>
          <p:nvPr/>
        </p:nvSpPr>
        <p:spPr>
          <a:xfrm>
            <a:off x="484559" y="344147"/>
            <a:ext cx="8046029" cy="461665"/>
          </a:xfrm>
          <a:prstGeom prst="rect"/>
        </p:spPr>
        <p:txBody>
          <a:bodyPr wrap="square">
            <a:spAutoFit/>
          </a:bodyPr>
          <a:p>
            <a:pPr algn="ctr">
              <a:spcBef>
                <a:spcPct val="50000"/>
              </a:spcBef>
            </a:pP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8.3 </a:t>
            </a:r>
            <a:r>
              <a:rPr altLang="zh-CN" b="1" dirty="0" sz="2400" kumimoji="1" lang="en-US" smtClean="0">
                <a:latin typeface="Arial" panose="020B0604020202020204" pitchFamily="34" charset="0"/>
                <a:cs typeface="Arial" panose="020B0604020202020204" pitchFamily="34" charset="0"/>
              </a:rPr>
              <a:t>Band elimination </a:t>
            </a:r>
            <a:r>
              <a:rPr altLang="zh-CN" b="1" dirty="0" sz="2400" kumimoji="1" lang="en-US">
                <a:latin typeface="Arial" panose="020B0604020202020204" pitchFamily="34" charset="0"/>
                <a:cs typeface="Arial" panose="020B0604020202020204" pitchFamily="34" charset="0"/>
              </a:rPr>
              <a:t>active </a:t>
            </a:r>
            <a:r>
              <a:rPr altLang="zh-CN" b="1" dirty="0" sz="2400" kumimoji="1" lang="en-US" smtClean="0">
                <a:latin typeface="Arial" panose="020B0604020202020204" pitchFamily="34" charset="0"/>
                <a:cs typeface="Arial" panose="020B0604020202020204" pitchFamily="34" charset="0"/>
              </a:rPr>
              <a:t>filters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带</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阻</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有源滤波</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器</a:t>
            </a:r>
          </a:p>
        </p:txBody>
      </p:sp>
      <p:sp>
        <p:nvSpPr>
          <p:cNvPr id="105001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17" name="矩形 6"/>
          <p:cNvSpPr/>
          <p:nvPr/>
        </p:nvSpPr>
        <p:spPr>
          <a:xfrm>
            <a:off x="2117436" y="2349208"/>
            <a:ext cx="2351809" cy="758536"/>
          </a:xfrm>
          <a:prstGeom prst="rect"/>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solidFill>
                  <a:schemeClr val="tx1"/>
                </a:solidFill>
                <a:latin typeface="Arial" panose="020B0604020202020204" pitchFamily="34" charset="0"/>
                <a:cs typeface="Arial" panose="020B0604020202020204" pitchFamily="34" charset="0"/>
              </a:rPr>
              <a:t> </a:t>
            </a:r>
            <a:r>
              <a:rPr altLang="zh-CN" dirty="0" sz="2400" lang="en-US" smtClean="0">
                <a:solidFill>
                  <a:schemeClr val="tx1"/>
                </a:solidFill>
                <a:latin typeface="Arial" panose="020B0604020202020204" pitchFamily="34" charset="0"/>
                <a:cs typeface="Arial" panose="020B0604020202020204" pitchFamily="34" charset="0"/>
              </a:rPr>
              <a:t>Low pass filter</a:t>
            </a:r>
            <a:endParaRPr altLang="en-US" dirty="0" sz="2400" lang="zh-CN">
              <a:solidFill>
                <a:schemeClr val="tx1"/>
              </a:solidFill>
              <a:latin typeface="Arial" panose="020B0604020202020204" pitchFamily="34" charset="0"/>
              <a:cs typeface="Arial" panose="020B0604020202020204" pitchFamily="34" charset="0"/>
            </a:endParaRPr>
          </a:p>
        </p:txBody>
      </p:sp>
      <p:sp>
        <p:nvSpPr>
          <p:cNvPr id="1050018" name="矩形 128"/>
          <p:cNvSpPr/>
          <p:nvPr/>
        </p:nvSpPr>
        <p:spPr>
          <a:xfrm>
            <a:off x="2117437" y="3992415"/>
            <a:ext cx="2351809" cy="758536"/>
          </a:xfrm>
          <a:prstGeom prst="rect"/>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solidFill>
                  <a:schemeClr val="tx1"/>
                </a:solidFill>
                <a:latin typeface="Arial" panose="020B0604020202020204" pitchFamily="34" charset="0"/>
                <a:cs typeface="Arial" panose="020B0604020202020204" pitchFamily="34" charset="0"/>
              </a:rPr>
              <a:t> </a:t>
            </a:r>
            <a:r>
              <a:rPr altLang="zh-CN" dirty="0" sz="2400" lang="en-US" smtClean="0">
                <a:solidFill>
                  <a:schemeClr val="tx1"/>
                </a:solidFill>
                <a:latin typeface="Arial" panose="020B0604020202020204" pitchFamily="34" charset="0"/>
                <a:cs typeface="Arial" panose="020B0604020202020204" pitchFamily="34" charset="0"/>
              </a:rPr>
              <a:t>High pass filter</a:t>
            </a:r>
            <a:endParaRPr altLang="en-US" dirty="0" sz="2400" lang="zh-CN">
              <a:solidFill>
                <a:schemeClr val="tx1"/>
              </a:solidFill>
              <a:latin typeface="Arial" panose="020B0604020202020204" pitchFamily="34" charset="0"/>
              <a:cs typeface="Arial" panose="020B0604020202020204" pitchFamily="34" charset="0"/>
            </a:endParaRPr>
          </a:p>
        </p:txBody>
      </p:sp>
      <p:sp>
        <p:nvSpPr>
          <p:cNvPr id="1050019" name="文本框 178"/>
          <p:cNvSpPr txBox="1">
            <a:spLocks noChangeAspect="1" noMove="1" noResize="1" noRot="1" noAdjustHandles="1" noEditPoints="1" noChangeArrowheads="1" noChangeShapeType="1" noTextEdit="1"/>
          </p:cNvSpPr>
          <p:nvPr/>
        </p:nvSpPr>
        <p:spPr>
          <a:xfrm>
            <a:off x="590387" y="3107744"/>
            <a:ext cx="346633" cy="380873"/>
          </a:xfrm>
          <a:prstGeom prst="rect"/>
          <a:blipFill>
            <a:blip xmlns:r="http://schemas.openxmlformats.org/officeDocument/2006/relationships" r:embed="rId1"/>
            <a:stretch>
              <a:fillRect l="-21053" t="-17742" r="-14035" b="-16129"/>
            </a:stretch>
          </a:blipFill>
        </p:spPr>
        <p:txBody>
          <a:bodyPr/>
          <a:p>
            <a:r>
              <a:rPr altLang="en-US" lang="zh-CN">
                <a:noFill/>
              </a:rPr>
              <a:t> </a:t>
            </a:r>
          </a:p>
        </p:txBody>
      </p:sp>
      <p:grpSp>
        <p:nvGrpSpPr>
          <p:cNvPr id="560" name="组合 13"/>
          <p:cNvGrpSpPr/>
          <p:nvPr/>
        </p:nvGrpSpPr>
        <p:grpSpPr>
          <a:xfrm>
            <a:off x="2288580" y="1085269"/>
            <a:ext cx="2009520" cy="1044207"/>
            <a:chOff x="2568828" y="2586738"/>
            <a:chExt cx="4136148" cy="2149267"/>
          </a:xfrm>
        </p:grpSpPr>
        <p:cxnSp>
          <p:nvCxnSpPr>
            <p:cNvPr id="3146257" name="直接箭头连接符 204"/>
            <p:cNvCxnSpPr>
              <a:cxnSpLocks/>
            </p:cNvCxnSpPr>
            <p:nvPr/>
          </p:nvCxnSpPr>
          <p:spPr>
            <a:xfrm flipV="1">
              <a:off x="2574972" y="2586738"/>
              <a:ext cx="0" cy="21492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258" name="直接箭头连接符 205"/>
            <p:cNvCxnSpPr>
              <a:cxnSpLocks/>
            </p:cNvCxnSpPr>
            <p:nvPr/>
          </p:nvCxnSpPr>
          <p:spPr>
            <a:xfrm>
              <a:off x="2588904" y="4736005"/>
              <a:ext cx="4116072"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020" name="任意多边形 206"/>
            <p:cNvSpPr/>
            <p:nvPr/>
          </p:nvSpPr>
          <p:spPr>
            <a:xfrm flipH="1">
              <a:off x="3308974" y="3303113"/>
              <a:ext cx="886967" cy="130527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59" name="直接连接符 207"/>
            <p:cNvCxnSpPr>
              <a:cxnSpLocks/>
            </p:cNvCxnSpPr>
            <p:nvPr/>
          </p:nvCxnSpPr>
          <p:spPr>
            <a:xfrm flipH="1">
              <a:off x="2568828" y="3303113"/>
              <a:ext cx="7401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21" name="下箭头 20"/>
          <p:cNvSpPr/>
          <p:nvPr/>
        </p:nvSpPr>
        <p:spPr>
          <a:xfrm flipV="1">
            <a:off x="3198845" y="1890061"/>
            <a:ext cx="302946" cy="38966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2" name="下箭头 214"/>
          <p:cNvSpPr/>
          <p:nvPr/>
        </p:nvSpPr>
        <p:spPr>
          <a:xfrm>
            <a:off x="3194656" y="4904117"/>
            <a:ext cx="302946" cy="38966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61" name="组合 1"/>
          <p:cNvGrpSpPr/>
          <p:nvPr/>
        </p:nvGrpSpPr>
        <p:grpSpPr>
          <a:xfrm>
            <a:off x="1330492" y="2713335"/>
            <a:ext cx="786946" cy="1658348"/>
            <a:chOff x="1330492" y="2713335"/>
            <a:chExt cx="786946" cy="1658348"/>
          </a:xfrm>
        </p:grpSpPr>
        <p:cxnSp>
          <p:nvCxnSpPr>
            <p:cNvPr id="3146260" name="直接箭头连接符 4"/>
            <p:cNvCxnSpPr>
              <a:cxnSpLocks/>
            </p:cNvCxnSpPr>
            <p:nvPr/>
          </p:nvCxnSpPr>
          <p:spPr>
            <a:xfrm>
              <a:off x="1330492" y="2728476"/>
              <a:ext cx="786944"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61" name="直接箭头连接符 127"/>
            <p:cNvCxnSpPr>
              <a:cxnSpLocks/>
            </p:cNvCxnSpPr>
            <p:nvPr/>
          </p:nvCxnSpPr>
          <p:spPr>
            <a:xfrm>
              <a:off x="1330492" y="4371683"/>
              <a:ext cx="78694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62" name="直接连接符 2"/>
            <p:cNvCxnSpPr>
              <a:cxnSpLocks/>
            </p:cNvCxnSpPr>
            <p:nvPr/>
          </p:nvCxnSpPr>
          <p:spPr>
            <a:xfrm>
              <a:off x="1330492" y="2713335"/>
              <a:ext cx="0" cy="165834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63" name="直接连接符 33"/>
          <p:cNvCxnSpPr>
            <a:cxnSpLocks/>
          </p:cNvCxnSpPr>
          <p:nvPr/>
        </p:nvCxnSpPr>
        <p:spPr>
          <a:xfrm flipH="1">
            <a:off x="669574" y="3556208"/>
            <a:ext cx="6609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2" name="组合 43"/>
          <p:cNvGrpSpPr/>
          <p:nvPr/>
        </p:nvGrpSpPr>
        <p:grpSpPr>
          <a:xfrm>
            <a:off x="2454791" y="4915817"/>
            <a:ext cx="2006535" cy="1044207"/>
            <a:chOff x="2574972" y="2586738"/>
            <a:chExt cx="4130004" cy="2149267"/>
          </a:xfrm>
        </p:grpSpPr>
        <p:cxnSp>
          <p:nvCxnSpPr>
            <p:cNvPr id="3146264" name="直接箭头连接符 44"/>
            <p:cNvCxnSpPr>
              <a:cxnSpLocks/>
            </p:cNvCxnSpPr>
            <p:nvPr/>
          </p:nvCxnSpPr>
          <p:spPr>
            <a:xfrm flipV="1">
              <a:off x="2574972" y="2586738"/>
              <a:ext cx="0" cy="21492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265" name="直接箭头连接符 45"/>
            <p:cNvCxnSpPr>
              <a:cxnSpLocks/>
            </p:cNvCxnSpPr>
            <p:nvPr/>
          </p:nvCxnSpPr>
          <p:spPr>
            <a:xfrm>
              <a:off x="2588904" y="4736005"/>
              <a:ext cx="4116072"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023" name="任意多边形 46"/>
            <p:cNvSpPr/>
            <p:nvPr/>
          </p:nvSpPr>
          <p:spPr>
            <a:xfrm>
              <a:off x="4884428" y="3303113"/>
              <a:ext cx="886967" cy="130527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66" name="直接连接符 47"/>
            <p:cNvCxnSpPr>
              <a:cxnSpLocks/>
            </p:cNvCxnSpPr>
            <p:nvPr/>
          </p:nvCxnSpPr>
          <p:spPr>
            <a:xfrm flipH="1">
              <a:off x="5771395" y="3302444"/>
              <a:ext cx="7401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3" name="组合 8"/>
          <p:cNvGrpSpPr/>
          <p:nvPr/>
        </p:nvGrpSpPr>
        <p:grpSpPr>
          <a:xfrm>
            <a:off x="4461326" y="2713335"/>
            <a:ext cx="2814386" cy="1658348"/>
            <a:chOff x="4461326" y="2713335"/>
            <a:chExt cx="2814386" cy="1658348"/>
          </a:xfrm>
        </p:grpSpPr>
        <p:cxnSp>
          <p:nvCxnSpPr>
            <p:cNvPr id="3146267" name="直接箭头连接符 172"/>
            <p:cNvCxnSpPr>
              <a:cxnSpLocks/>
            </p:cNvCxnSpPr>
            <p:nvPr/>
          </p:nvCxnSpPr>
          <p:spPr>
            <a:xfrm>
              <a:off x="6406340" y="3552719"/>
              <a:ext cx="86937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24" name="文本框 180"/>
            <p:cNvSpPr txBox="1">
              <a:spLocks noChangeAspect="1" noMove="1" noResize="1" noRot="1" noAdjustHandles="1" noEditPoints="1" noChangeArrowheads="1" noChangeShapeType="1" noTextEdit="1"/>
            </p:cNvSpPr>
            <p:nvPr/>
          </p:nvSpPr>
          <p:spPr>
            <a:xfrm>
              <a:off x="6747606" y="3056210"/>
              <a:ext cx="409151" cy="380873"/>
            </a:xfrm>
            <a:prstGeom prst="rect"/>
            <a:blipFill>
              <a:blip xmlns:r="http://schemas.openxmlformats.org/officeDocument/2006/relationships" r:embed="rId2"/>
              <a:stretch>
                <a:fillRect l="-17910" t="-15873" r="-1493" b="-9524"/>
              </a:stretch>
            </a:blipFill>
          </p:spPr>
          <p:txBody>
            <a:bodyPr/>
            <a:p>
              <a:r>
                <a:rPr altLang="en-US" lang="zh-CN">
                  <a:noFill/>
                </a:rPr>
                <a:t> </a:t>
              </a:r>
            </a:p>
          </p:txBody>
        </p:sp>
        <p:grpSp>
          <p:nvGrpSpPr>
            <p:cNvPr id="564" name="组合 7"/>
            <p:cNvGrpSpPr/>
            <p:nvPr/>
          </p:nvGrpSpPr>
          <p:grpSpPr>
            <a:xfrm>
              <a:off x="4461326" y="2713335"/>
              <a:ext cx="1945014" cy="1658348"/>
              <a:chOff x="4461326" y="2713335"/>
              <a:chExt cx="1945014" cy="1658348"/>
            </a:xfrm>
          </p:grpSpPr>
          <p:cxnSp>
            <p:nvCxnSpPr>
              <p:cNvPr id="3146268" name="直接箭头连接符 38"/>
              <p:cNvCxnSpPr>
                <a:cxnSpLocks/>
              </p:cNvCxnSpPr>
              <p:nvPr/>
            </p:nvCxnSpPr>
            <p:spPr>
              <a:xfrm>
                <a:off x="5655924" y="2713337"/>
                <a:ext cx="0" cy="460114"/>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65" name="组合 5"/>
              <p:cNvGrpSpPr/>
              <p:nvPr/>
            </p:nvGrpSpPr>
            <p:grpSpPr>
              <a:xfrm>
                <a:off x="4461326" y="2713335"/>
                <a:ext cx="1945014" cy="1658348"/>
                <a:chOff x="4461326" y="2713335"/>
                <a:chExt cx="1945014" cy="1658348"/>
              </a:xfrm>
            </p:grpSpPr>
            <p:cxnSp>
              <p:nvCxnSpPr>
                <p:cNvPr id="3146269" name="直接连接符 35"/>
                <p:cNvCxnSpPr>
                  <a:cxnSpLocks/>
                </p:cNvCxnSpPr>
                <p:nvPr/>
              </p:nvCxnSpPr>
              <p:spPr>
                <a:xfrm flipH="1">
                  <a:off x="4469245" y="2713335"/>
                  <a:ext cx="1186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25" name="矩形 48"/>
                <p:cNvSpPr/>
                <p:nvPr/>
              </p:nvSpPr>
              <p:spPr>
                <a:xfrm>
                  <a:off x="4905507" y="3173451"/>
                  <a:ext cx="1500833" cy="758536"/>
                </a:xfrm>
                <a:prstGeom prst="rect"/>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solidFill>
                        <a:schemeClr val="tx1"/>
                      </a:solidFill>
                      <a:latin typeface="Arial" panose="020B0604020202020204" pitchFamily="34" charset="0"/>
                      <a:cs typeface="Arial" panose="020B0604020202020204" pitchFamily="34" charset="0"/>
                    </a:rPr>
                    <a:t> </a:t>
                  </a:r>
                  <a:r>
                    <a:rPr altLang="zh-CN" dirty="0" sz="2400" lang="en-US" smtClean="0">
                      <a:solidFill>
                        <a:schemeClr val="tx1"/>
                      </a:solidFill>
                      <a:latin typeface="Arial" panose="020B0604020202020204" pitchFamily="34" charset="0"/>
                      <a:cs typeface="Arial" panose="020B0604020202020204" pitchFamily="34" charset="0"/>
                    </a:rPr>
                    <a:t>Addition</a:t>
                  </a:r>
                  <a:endParaRPr altLang="en-US" dirty="0" sz="2400" lang="zh-CN">
                    <a:solidFill>
                      <a:schemeClr val="tx1"/>
                    </a:solidFill>
                    <a:latin typeface="Arial" panose="020B0604020202020204" pitchFamily="34" charset="0"/>
                    <a:cs typeface="Arial" panose="020B0604020202020204" pitchFamily="34" charset="0"/>
                  </a:endParaRPr>
                </a:p>
              </p:txBody>
            </p:sp>
            <p:cxnSp>
              <p:nvCxnSpPr>
                <p:cNvPr id="3146270" name="直接连接符 52"/>
                <p:cNvCxnSpPr>
                  <a:cxnSpLocks/>
                </p:cNvCxnSpPr>
                <p:nvPr/>
              </p:nvCxnSpPr>
              <p:spPr>
                <a:xfrm flipH="1">
                  <a:off x="4461326" y="4371683"/>
                  <a:ext cx="11866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1" name="直接箭头连接符 53"/>
                <p:cNvCxnSpPr>
                  <a:cxnSpLocks/>
                </p:cNvCxnSpPr>
                <p:nvPr/>
              </p:nvCxnSpPr>
              <p:spPr>
                <a:xfrm flipV="1">
                  <a:off x="5655923" y="3931988"/>
                  <a:ext cx="0" cy="4396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grpSp>
      <p:grpSp>
        <p:nvGrpSpPr>
          <p:cNvPr id="566" name="组合 23"/>
          <p:cNvGrpSpPr/>
          <p:nvPr/>
        </p:nvGrpSpPr>
        <p:grpSpPr>
          <a:xfrm>
            <a:off x="6770218" y="4228847"/>
            <a:ext cx="2024597" cy="1044207"/>
            <a:chOff x="6770218" y="4228847"/>
            <a:chExt cx="2024597" cy="1044207"/>
          </a:xfrm>
        </p:grpSpPr>
        <p:grpSp>
          <p:nvGrpSpPr>
            <p:cNvPr id="567" name="组合 56"/>
            <p:cNvGrpSpPr/>
            <p:nvPr/>
          </p:nvGrpSpPr>
          <p:grpSpPr>
            <a:xfrm>
              <a:off x="6788280" y="4228847"/>
              <a:ext cx="2006535" cy="1044207"/>
              <a:chOff x="2574972" y="2586738"/>
              <a:chExt cx="4130004" cy="2149267"/>
            </a:xfrm>
          </p:grpSpPr>
          <p:cxnSp>
            <p:nvCxnSpPr>
              <p:cNvPr id="3146272" name="直接箭头连接符 57"/>
              <p:cNvCxnSpPr>
                <a:cxnSpLocks/>
              </p:cNvCxnSpPr>
              <p:nvPr/>
            </p:nvCxnSpPr>
            <p:spPr>
              <a:xfrm flipV="1">
                <a:off x="2574972" y="2586738"/>
                <a:ext cx="0" cy="21492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273" name="直接箭头连接符 58"/>
              <p:cNvCxnSpPr>
                <a:cxnSpLocks/>
              </p:cNvCxnSpPr>
              <p:nvPr/>
            </p:nvCxnSpPr>
            <p:spPr>
              <a:xfrm>
                <a:off x="2588904" y="4736005"/>
                <a:ext cx="4116072"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026" name="任意多边形 59"/>
              <p:cNvSpPr/>
              <p:nvPr/>
            </p:nvSpPr>
            <p:spPr>
              <a:xfrm>
                <a:off x="4884428" y="3303113"/>
                <a:ext cx="886967" cy="130527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74" name="直接连接符 60"/>
              <p:cNvCxnSpPr>
                <a:cxnSpLocks/>
              </p:cNvCxnSpPr>
              <p:nvPr/>
            </p:nvCxnSpPr>
            <p:spPr>
              <a:xfrm flipH="1">
                <a:off x="5771395" y="3302444"/>
                <a:ext cx="7401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27" name="任意多边形 61"/>
            <p:cNvSpPr/>
            <p:nvPr/>
          </p:nvSpPr>
          <p:spPr>
            <a:xfrm flipH="1">
              <a:off x="7129813" y="4576568"/>
              <a:ext cx="430927" cy="634159"/>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75" name="直接连接符 62"/>
            <p:cNvCxnSpPr>
              <a:cxnSpLocks/>
            </p:cNvCxnSpPr>
            <p:nvPr/>
          </p:nvCxnSpPr>
          <p:spPr>
            <a:xfrm flipH="1">
              <a:off x="6770218" y="4576568"/>
              <a:ext cx="359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28" name="下箭头 64"/>
          <p:cNvSpPr/>
          <p:nvPr/>
        </p:nvSpPr>
        <p:spPr>
          <a:xfrm>
            <a:off x="7021015" y="3880083"/>
            <a:ext cx="302946" cy="38966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018"/>
                                        </p:tgtEl>
                                        <p:attrNameLst>
                                          <p:attrName>style.visibility</p:attrName>
                                        </p:attrNameLst>
                                      </p:cBhvr>
                                      <p:to>
                                        <p:strVal val="visible"/>
                                      </p:to>
                                    </p:set>
                                    <p:animEffect transition="in" filter="wipe(down)">
                                      <p:cBhvr>
                                        <p:cTn dur="500" id="7"/>
                                        <p:tgtEl>
                                          <p:spTgt spid="1050018"/>
                                        </p:tgtEl>
                                      </p:cBhvr>
                                    </p:animEffect>
                                  </p:childTnLst>
                                </p:cTn>
                              </p:par>
                              <p:par>
                                <p:cTn fill="hold" id="8" nodeType="withEffect" presetClass="entr" presetID="22" presetSubtype="4">
                                  <p:stCondLst>
                                    <p:cond delay="0"/>
                                  </p:stCondLst>
                                  <p:childTnLst>
                                    <p:set>
                                      <p:cBhvr>
                                        <p:cTn dur="1" fill="hold" id="9">
                                          <p:stCondLst>
                                            <p:cond delay="0"/>
                                          </p:stCondLst>
                                        </p:cTn>
                                        <p:tgtEl>
                                          <p:spTgt spid="561"/>
                                        </p:tgtEl>
                                        <p:attrNameLst>
                                          <p:attrName>style.visibility</p:attrName>
                                        </p:attrNameLst>
                                      </p:cBhvr>
                                      <p:to>
                                        <p:strVal val="visible"/>
                                      </p:to>
                                    </p:set>
                                    <p:animEffect transition="in" filter="wipe(down)">
                                      <p:cBhvr>
                                        <p:cTn dur="500" id="10"/>
                                        <p:tgtEl>
                                          <p:spTgt spid="561"/>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017"/>
                                        </p:tgtEl>
                                        <p:attrNameLst>
                                          <p:attrName>style.visibility</p:attrName>
                                        </p:attrNameLst>
                                      </p:cBhvr>
                                      <p:to>
                                        <p:strVal val="visible"/>
                                      </p:to>
                                    </p:set>
                                    <p:animEffect transition="in" filter="wipe(down)">
                                      <p:cBhvr>
                                        <p:cTn dur="500" id="13"/>
                                        <p:tgtEl>
                                          <p:spTgt spid="1050017"/>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2" presetSubtype="4">
                                  <p:stCondLst>
                                    <p:cond delay="0"/>
                                  </p:stCondLst>
                                  <p:childTnLst>
                                    <p:set>
                                      <p:cBhvr>
                                        <p:cTn dur="1" fill="hold" id="17">
                                          <p:stCondLst>
                                            <p:cond delay="0"/>
                                          </p:stCondLst>
                                        </p:cTn>
                                        <p:tgtEl>
                                          <p:spTgt spid="1050021"/>
                                        </p:tgtEl>
                                        <p:attrNameLst>
                                          <p:attrName>style.visibility</p:attrName>
                                        </p:attrNameLst>
                                      </p:cBhvr>
                                      <p:to>
                                        <p:strVal val="visible"/>
                                      </p:to>
                                    </p:set>
                                    <p:animEffect transition="in" filter="wipe(down)">
                                      <p:cBhvr>
                                        <p:cTn dur="500" id="18"/>
                                        <p:tgtEl>
                                          <p:spTgt spid="1050021"/>
                                        </p:tgtEl>
                                      </p:cBhvr>
                                    </p:animEffect>
                                  </p:childTnLst>
                                </p:cTn>
                              </p:par>
                              <p:par>
                                <p:cTn fill="hold" id="19" nodeType="withEffect" presetClass="entr" presetID="22" presetSubtype="4">
                                  <p:stCondLst>
                                    <p:cond delay="0"/>
                                  </p:stCondLst>
                                  <p:childTnLst>
                                    <p:set>
                                      <p:cBhvr>
                                        <p:cTn dur="1" fill="hold" id="20">
                                          <p:stCondLst>
                                            <p:cond delay="0"/>
                                          </p:stCondLst>
                                        </p:cTn>
                                        <p:tgtEl>
                                          <p:spTgt spid="560"/>
                                        </p:tgtEl>
                                        <p:attrNameLst>
                                          <p:attrName>style.visibility</p:attrName>
                                        </p:attrNameLst>
                                      </p:cBhvr>
                                      <p:to>
                                        <p:strVal val="visible"/>
                                      </p:to>
                                    </p:set>
                                    <p:animEffect transition="in" filter="wipe(down)">
                                      <p:cBhvr>
                                        <p:cTn dur="500" id="21"/>
                                        <p:tgtEl>
                                          <p:spTgt spid="560"/>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4">
                                  <p:stCondLst>
                                    <p:cond delay="0"/>
                                  </p:stCondLst>
                                  <p:childTnLst>
                                    <p:set>
                                      <p:cBhvr>
                                        <p:cTn dur="1" fill="hold" id="25">
                                          <p:stCondLst>
                                            <p:cond delay="0"/>
                                          </p:stCondLst>
                                        </p:cTn>
                                        <p:tgtEl>
                                          <p:spTgt spid="1050022"/>
                                        </p:tgtEl>
                                        <p:attrNameLst>
                                          <p:attrName>style.visibility</p:attrName>
                                        </p:attrNameLst>
                                      </p:cBhvr>
                                      <p:to>
                                        <p:strVal val="visible"/>
                                      </p:to>
                                    </p:set>
                                    <p:animEffect transition="in" filter="wipe(down)">
                                      <p:cBhvr>
                                        <p:cTn dur="500" id="26"/>
                                        <p:tgtEl>
                                          <p:spTgt spid="1050022"/>
                                        </p:tgtEl>
                                      </p:cBhvr>
                                    </p:animEffect>
                                  </p:childTnLst>
                                </p:cTn>
                              </p:par>
                              <p:par>
                                <p:cTn fill="hold" id="27" nodeType="withEffect" presetClass="entr" presetID="22" presetSubtype="4">
                                  <p:stCondLst>
                                    <p:cond delay="0"/>
                                  </p:stCondLst>
                                  <p:childTnLst>
                                    <p:set>
                                      <p:cBhvr>
                                        <p:cTn dur="1" fill="hold" id="28">
                                          <p:stCondLst>
                                            <p:cond delay="0"/>
                                          </p:stCondLst>
                                        </p:cTn>
                                        <p:tgtEl>
                                          <p:spTgt spid="562"/>
                                        </p:tgtEl>
                                        <p:attrNameLst>
                                          <p:attrName>style.visibility</p:attrName>
                                        </p:attrNameLst>
                                      </p:cBhvr>
                                      <p:to>
                                        <p:strVal val="visible"/>
                                      </p:to>
                                    </p:set>
                                    <p:animEffect transition="in" filter="wipe(down)">
                                      <p:cBhvr>
                                        <p:cTn dur="500" id="29"/>
                                        <p:tgtEl>
                                          <p:spTgt spid="562"/>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22" presetSubtype="4">
                                  <p:stCondLst>
                                    <p:cond delay="0"/>
                                  </p:stCondLst>
                                  <p:childTnLst>
                                    <p:set>
                                      <p:cBhvr>
                                        <p:cTn dur="1" fill="hold" id="33">
                                          <p:stCondLst>
                                            <p:cond delay="0"/>
                                          </p:stCondLst>
                                        </p:cTn>
                                        <p:tgtEl>
                                          <p:spTgt spid="563"/>
                                        </p:tgtEl>
                                        <p:attrNameLst>
                                          <p:attrName>style.visibility</p:attrName>
                                        </p:attrNameLst>
                                      </p:cBhvr>
                                      <p:to>
                                        <p:strVal val="visible"/>
                                      </p:to>
                                    </p:set>
                                    <p:animEffect transition="in" filter="wipe(down)">
                                      <p:cBhvr>
                                        <p:cTn dur="500" id="34"/>
                                        <p:tgtEl>
                                          <p:spTgt spid="563"/>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4">
                                  <p:stCondLst>
                                    <p:cond delay="0"/>
                                  </p:stCondLst>
                                  <p:childTnLst>
                                    <p:set>
                                      <p:cBhvr>
                                        <p:cTn dur="1" fill="hold" id="38">
                                          <p:stCondLst>
                                            <p:cond delay="0"/>
                                          </p:stCondLst>
                                        </p:cTn>
                                        <p:tgtEl>
                                          <p:spTgt spid="1050028"/>
                                        </p:tgtEl>
                                        <p:attrNameLst>
                                          <p:attrName>style.visibility</p:attrName>
                                        </p:attrNameLst>
                                      </p:cBhvr>
                                      <p:to>
                                        <p:strVal val="visible"/>
                                      </p:to>
                                    </p:set>
                                    <p:animEffect transition="in" filter="wipe(down)">
                                      <p:cBhvr>
                                        <p:cTn dur="500" id="39"/>
                                        <p:tgtEl>
                                          <p:spTgt spid="1050028"/>
                                        </p:tgtEl>
                                      </p:cBhvr>
                                    </p:animEffect>
                                  </p:childTnLst>
                                </p:cTn>
                              </p:par>
                              <p:par>
                                <p:cTn fill="hold" id="40" nodeType="withEffect" presetClass="entr" presetID="22" presetSubtype="4">
                                  <p:stCondLst>
                                    <p:cond delay="0"/>
                                  </p:stCondLst>
                                  <p:childTnLst>
                                    <p:set>
                                      <p:cBhvr>
                                        <p:cTn dur="1" fill="hold" id="41">
                                          <p:stCondLst>
                                            <p:cond delay="0"/>
                                          </p:stCondLst>
                                        </p:cTn>
                                        <p:tgtEl>
                                          <p:spTgt spid="566"/>
                                        </p:tgtEl>
                                        <p:attrNameLst>
                                          <p:attrName>style.visibility</p:attrName>
                                        </p:attrNameLst>
                                      </p:cBhvr>
                                      <p:to>
                                        <p:strVal val="visible"/>
                                      </p:to>
                                    </p:set>
                                    <p:animEffect transition="in" filter="wipe(down)">
                                      <p:cBhvr>
                                        <p:cTn dur="500" id="42"/>
                                        <p:tgtEl>
                                          <p:spTgt spid="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17" grpId="0" animBg="1"/>
      <p:bldP spid="1050018" grpId="0" animBg="1"/>
      <p:bldP spid="1050021" grpId="0" animBg="1"/>
      <p:bldP spid="1050022" grpId="0" animBg="1"/>
      <p:bldP spid="105002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570" name=""/>
        <p:cNvGrpSpPr/>
        <p:nvPr/>
      </p:nvGrpSpPr>
      <p:grpSpPr>
        <a:xfrm>
          <a:off x="0" y="0"/>
          <a:ext cx="0" cy="0"/>
          <a:chOff x="0" y="0"/>
          <a:chExt cx="0" cy="0"/>
        </a:xfrm>
      </p:grpSpPr>
      <p:sp>
        <p:nvSpPr>
          <p:cNvPr id="10500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33" name="矩形 8"/>
          <p:cNvSpPr/>
          <p:nvPr/>
        </p:nvSpPr>
        <p:spPr>
          <a:xfrm>
            <a:off x="99844" y="380528"/>
            <a:ext cx="4806632" cy="461665"/>
          </a:xfrm>
          <a:prstGeom prst="rect"/>
        </p:spPr>
        <p:txBody>
          <a:bodyPr wrap="square">
            <a:spAutoFit/>
          </a:bodyPr>
          <a:p>
            <a:pPr algn="ctr">
              <a:spcBef>
                <a:spcPct val="50000"/>
              </a:spcBef>
            </a:pPr>
            <a:r>
              <a:rPr altLang="zh-CN" b="1" dirty="0" sz="2400" kumimoji="1" lang="en-US" smtClean="0">
                <a:latin typeface="Arial" panose="020B0604020202020204" pitchFamily="34" charset="0"/>
                <a:cs typeface="Arial" panose="020B0604020202020204" pitchFamily="34" charset="0"/>
              </a:rPr>
              <a:t>Band elimination </a:t>
            </a:r>
            <a:r>
              <a:rPr altLang="zh-CN" b="1" dirty="0" sz="2400" kumimoji="1" lang="en-US">
                <a:latin typeface="Arial" panose="020B0604020202020204" pitchFamily="34" charset="0"/>
                <a:cs typeface="Arial" panose="020B0604020202020204" pitchFamily="34" charset="0"/>
              </a:rPr>
              <a:t>active </a:t>
            </a:r>
            <a:r>
              <a:rPr altLang="zh-CN" b="1" dirty="0" sz="2400" kumimoji="1" lang="en-US" smtClean="0">
                <a:latin typeface="Arial" panose="020B0604020202020204" pitchFamily="34" charset="0"/>
                <a:cs typeface="Arial" panose="020B0604020202020204" pitchFamily="34" charset="0"/>
              </a:rPr>
              <a:t>filters </a:t>
            </a:r>
            <a:endParaRPr altLang="en-US" b="1" dirty="0" sz="2400" kumimoji="1" lang="zh-CN">
              <a:latin typeface="宋体" panose="02010600030101010101" pitchFamily="2" charset="-122"/>
              <a:ea typeface="宋体" panose="02010600030101010101" pitchFamily="2" charset="-122"/>
              <a:cs typeface="Arial" panose="020B0604020202020204" pitchFamily="34" charset="0"/>
            </a:endParaRPr>
          </a:p>
        </p:txBody>
      </p:sp>
      <p:grpSp>
        <p:nvGrpSpPr>
          <p:cNvPr id="571" name="组合 20"/>
          <p:cNvGrpSpPr/>
          <p:nvPr/>
        </p:nvGrpSpPr>
        <p:grpSpPr>
          <a:xfrm>
            <a:off x="1048341" y="3685595"/>
            <a:ext cx="6980098" cy="2942597"/>
            <a:chOff x="975244" y="1844211"/>
            <a:chExt cx="6980098" cy="2942597"/>
          </a:xfrm>
        </p:grpSpPr>
        <p:grpSp>
          <p:nvGrpSpPr>
            <p:cNvPr id="572" name="组合 19"/>
            <p:cNvGrpSpPr/>
            <p:nvPr/>
          </p:nvGrpSpPr>
          <p:grpSpPr>
            <a:xfrm>
              <a:off x="975244" y="1844211"/>
              <a:ext cx="6980098" cy="2942597"/>
              <a:chOff x="1915329" y="1910993"/>
              <a:chExt cx="6980098" cy="2942597"/>
            </a:xfrm>
          </p:grpSpPr>
          <p:grpSp>
            <p:nvGrpSpPr>
              <p:cNvPr id="573" name="组合 12"/>
              <p:cNvGrpSpPr/>
              <p:nvPr/>
            </p:nvGrpSpPr>
            <p:grpSpPr>
              <a:xfrm>
                <a:off x="1915329" y="1910993"/>
                <a:ext cx="6980098" cy="2942597"/>
                <a:chOff x="1954374" y="1919021"/>
                <a:chExt cx="6980098" cy="2942597"/>
              </a:xfrm>
            </p:grpSpPr>
            <p:grpSp>
              <p:nvGrpSpPr>
                <p:cNvPr id="574" name="组合 10"/>
                <p:cNvGrpSpPr/>
                <p:nvPr/>
              </p:nvGrpSpPr>
              <p:grpSpPr>
                <a:xfrm>
                  <a:off x="1954374" y="1919021"/>
                  <a:ext cx="6980098" cy="2942597"/>
                  <a:chOff x="1954374" y="1919021"/>
                  <a:chExt cx="6980098" cy="2942597"/>
                </a:xfrm>
              </p:grpSpPr>
              <p:grpSp>
                <p:nvGrpSpPr>
                  <p:cNvPr id="575" name="组合 163"/>
                  <p:cNvGrpSpPr/>
                  <p:nvPr/>
                </p:nvGrpSpPr>
                <p:grpSpPr>
                  <a:xfrm>
                    <a:off x="1954374" y="1919021"/>
                    <a:ext cx="6980098" cy="2313088"/>
                    <a:chOff x="2010707" y="450462"/>
                    <a:chExt cx="6980098" cy="2313088"/>
                  </a:xfrm>
                </p:grpSpPr>
                <p:sp>
                  <p:nvSpPr>
                    <p:cNvPr id="1050034" name="文本框 164"/>
                    <p:cNvSpPr txBox="1">
                      <a:spLocks noChangeAspect="1" noMove="1" noResize="1" noRot="1" noAdjustHandles="1" noEditPoints="1" noChangeArrowheads="1" noChangeShapeType="1" noTextEdit="1"/>
                    </p:cNvSpPr>
                    <p:nvPr/>
                  </p:nvSpPr>
                  <p:spPr>
                    <a:xfrm>
                      <a:off x="8314081" y="1933394"/>
                      <a:ext cx="676724" cy="307777"/>
                    </a:xfrm>
                    <a:prstGeom prst="rect"/>
                    <a:blipFill>
                      <a:blip xmlns:r="http://schemas.openxmlformats.org/officeDocument/2006/relationships" r:embed="rId1"/>
                      <a:stretch>
                        <a:fillRect l="-8108" t="-2000" r="-13514" b="-36000"/>
                      </a:stretch>
                    </a:blipFill>
                  </p:spPr>
                  <p:txBody>
                    <a:bodyPr/>
                    <a:p>
                      <a:r>
                        <a:rPr altLang="en-US" lang="zh-CN">
                          <a:noFill/>
                        </a:rPr>
                        <a:t> </a:t>
                      </a:r>
                    </a:p>
                  </p:txBody>
                </p:sp>
                <p:grpSp>
                  <p:nvGrpSpPr>
                    <p:cNvPr id="576" name="组合 165"/>
                    <p:cNvGrpSpPr/>
                    <p:nvPr/>
                  </p:nvGrpSpPr>
                  <p:grpSpPr>
                    <a:xfrm>
                      <a:off x="2010707" y="450462"/>
                      <a:ext cx="6778138" cy="2313088"/>
                      <a:chOff x="2010707" y="450462"/>
                      <a:chExt cx="6778138" cy="2313088"/>
                    </a:xfrm>
                  </p:grpSpPr>
                  <p:grpSp>
                    <p:nvGrpSpPr>
                      <p:cNvPr id="577" name="组合 166"/>
                      <p:cNvGrpSpPr/>
                      <p:nvPr/>
                    </p:nvGrpSpPr>
                    <p:grpSpPr>
                      <a:xfrm>
                        <a:off x="2274127" y="450462"/>
                        <a:ext cx="6514718" cy="2313088"/>
                        <a:chOff x="2382005" y="2741107"/>
                        <a:chExt cx="6514718" cy="2313088"/>
                      </a:xfrm>
                    </p:grpSpPr>
                    <p:grpSp>
                      <p:nvGrpSpPr>
                        <p:cNvPr id="578" name="组合 170"/>
                        <p:cNvGrpSpPr/>
                        <p:nvPr/>
                      </p:nvGrpSpPr>
                      <p:grpSpPr>
                        <a:xfrm>
                          <a:off x="2382005" y="2741107"/>
                          <a:ext cx="6514718" cy="2313088"/>
                          <a:chOff x="2530709" y="4352921"/>
                          <a:chExt cx="6514718" cy="2313088"/>
                        </a:xfrm>
                      </p:grpSpPr>
                      <p:grpSp>
                        <p:nvGrpSpPr>
                          <p:cNvPr id="579" name="组合 180"/>
                          <p:cNvGrpSpPr/>
                          <p:nvPr/>
                        </p:nvGrpSpPr>
                        <p:grpSpPr>
                          <a:xfrm>
                            <a:off x="2530709" y="4352921"/>
                            <a:ext cx="6514718" cy="1883964"/>
                            <a:chOff x="1989949" y="2666536"/>
                            <a:chExt cx="6514718" cy="1883964"/>
                          </a:xfrm>
                        </p:grpSpPr>
                        <p:grpSp>
                          <p:nvGrpSpPr>
                            <p:cNvPr id="580" name="组合 182"/>
                            <p:cNvGrpSpPr/>
                            <p:nvPr/>
                          </p:nvGrpSpPr>
                          <p:grpSpPr>
                            <a:xfrm>
                              <a:off x="1989949" y="2666536"/>
                              <a:ext cx="6514718" cy="1883964"/>
                              <a:chOff x="1851431" y="1904262"/>
                              <a:chExt cx="6514718" cy="1883964"/>
                            </a:xfrm>
                          </p:grpSpPr>
                          <p:grpSp>
                            <p:nvGrpSpPr>
                              <p:cNvPr id="581" name="组合 188"/>
                              <p:cNvGrpSpPr/>
                              <p:nvPr/>
                            </p:nvGrpSpPr>
                            <p:grpSpPr>
                              <a:xfrm>
                                <a:off x="1851431" y="1904262"/>
                                <a:ext cx="6514718" cy="1883964"/>
                                <a:chOff x="1833355" y="1642848"/>
                                <a:chExt cx="6514718" cy="1883964"/>
                              </a:xfrm>
                            </p:grpSpPr>
                            <p:grpSp>
                              <p:nvGrpSpPr>
                                <p:cNvPr id="582" name="组合 194"/>
                                <p:cNvGrpSpPr/>
                                <p:nvPr/>
                              </p:nvGrpSpPr>
                              <p:grpSpPr>
                                <a:xfrm>
                                  <a:off x="1833355" y="1642848"/>
                                  <a:ext cx="6514718" cy="1883964"/>
                                  <a:chOff x="2126169" y="1591477"/>
                                  <a:chExt cx="6514718" cy="1883964"/>
                                </a:xfrm>
                              </p:grpSpPr>
                              <p:grpSp>
                                <p:nvGrpSpPr>
                                  <p:cNvPr id="583" name="组合 201"/>
                                  <p:cNvGrpSpPr/>
                                  <p:nvPr/>
                                </p:nvGrpSpPr>
                                <p:grpSpPr>
                                  <a:xfrm>
                                    <a:off x="5351974" y="1591477"/>
                                    <a:ext cx="3288913" cy="1883964"/>
                                    <a:chOff x="1341733" y="816988"/>
                                    <a:chExt cx="3288913" cy="1883964"/>
                                  </a:xfrm>
                                </p:grpSpPr>
                                <p:grpSp>
                                  <p:nvGrpSpPr>
                                    <p:cNvPr id="584" name="组合 203"/>
                                    <p:cNvGrpSpPr/>
                                    <p:nvPr/>
                                  </p:nvGrpSpPr>
                                  <p:grpSpPr>
                                    <a:xfrm>
                                      <a:off x="1341733" y="1947315"/>
                                      <a:ext cx="1495023" cy="568037"/>
                                      <a:chOff x="2284026" y="3716251"/>
                                      <a:chExt cx="1495023" cy="568037"/>
                                    </a:xfrm>
                                  </p:grpSpPr>
                                  <p:cxnSp>
                                    <p:nvCxnSpPr>
                                      <p:cNvPr id="3146276" name="直接连接符 211"/>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7" name="直接连接符 212"/>
                                      <p:cNvCxnSpPr>
                                        <a:cxnSpLocks/>
                                      </p:cNvCxnSpPr>
                                      <p:nvPr/>
                                    </p:nvCxnSpPr>
                                    <p:spPr>
                                      <a:xfrm flipH="1">
                                        <a:off x="2284026" y="4284288"/>
                                        <a:ext cx="14909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3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5003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5003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038"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039"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278" name="直接连接符 209"/>
                                    <p:cNvCxnSpPr>
                                      <a:cxnSpLocks/>
                                    </p:cNvCxnSpPr>
                                    <p:nvPr/>
                                  </p:nvCxnSpPr>
                                  <p:spPr>
                                    <a:xfrm>
                                      <a:off x="4090216" y="816988"/>
                                      <a:ext cx="0" cy="144316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40" name="矩形 199"/>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1" name="Oval 3165"/>
                                  <p:cNvSpPr>
                                    <a:spLocks noChangeArrowheads="1"/>
                                  </p:cNvSpPr>
                                  <p:nvPr/>
                                </p:nvSpPr>
                                <p:spPr bwMode="auto">
                                  <a:xfrm>
                                    <a:off x="2126169" y="3223174"/>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042"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279" name="直接连接符 190"/>
                              <p:cNvCxnSpPr>
                                <a:cxnSpLocks/>
                              </p:cNvCxnSpPr>
                              <p:nvPr/>
                            </p:nvCxnSpPr>
                            <p:spPr>
                              <a:xfrm flipH="1">
                                <a:off x="4527221" y="3040170"/>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0" name="直接连接符 191"/>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43" name="矩形 192"/>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4" name="文本框 193"/>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4"/>
                                <a:stretch>
                                  <a:fillRect l="-18000" r="-8000" b="-21569"/>
                                </a:stretch>
                              </a:blipFill>
                              <a:ln>
                                <a:noFill/>
                              </a:ln>
                              <a:effectLst/>
                            </p:spPr>
                            <p:txBody>
                              <a:bodyPr/>
                              <a:p>
                                <a:r>
                                  <a:rPr altLang="en-US" lang="zh-CN">
                                    <a:noFill/>
                                  </a:rPr>
                                  <a:t> </a:t>
                                </a:r>
                              </a:p>
                            </p:txBody>
                          </p:sp>
                        </p:grpSp>
                        <p:cxnSp>
                          <p:nvCxnSpPr>
                            <p:cNvPr id="3146281" name="直接连接符 183"/>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2" name="直接连接符 184"/>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3" name="直接连接符 185"/>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45" name="文本框 186"/>
                            <p:cNvSpPr txBox="1">
                              <a:spLocks noChangeAspect="1" noMove="1" noResize="1" noRot="1" noAdjustHandles="1" noEditPoints="1" noChangeArrowheads="1" noChangeShapeType="1" noTextEdit="1"/>
                            </p:cNvSpPr>
                            <p:nvPr/>
                          </p:nvSpPr>
                          <p:spPr bwMode="auto">
                            <a:xfrm>
                              <a:off x="5971665" y="3340980"/>
                              <a:ext cx="343364" cy="307777"/>
                            </a:xfrm>
                            <a:prstGeom prst="rect"/>
                            <a:blipFill>
                              <a:blip xmlns:r="http://schemas.openxmlformats.org/officeDocument/2006/relationships" r:embed="rId5"/>
                              <a:stretch>
                                <a:fillRect l="-14035" r="-3509" b="-17647"/>
                              </a:stretch>
                            </a:blipFill>
                            <a:ln>
                              <a:noFill/>
                            </a:ln>
                            <a:effectLst/>
                          </p:spPr>
                          <p:txBody>
                            <a:bodyPr/>
                            <a:p>
                              <a:r>
                                <a:rPr altLang="en-US" lang="zh-CN">
                                  <a:noFill/>
                                </a:rPr>
                                <a:t> </a:t>
                              </a:r>
                            </a:p>
                          </p:txBody>
                        </p:sp>
                        <p:sp>
                          <p:nvSpPr>
                            <p:cNvPr id="1050046" name="文本框 187"/>
                            <p:cNvSpPr txBox="1">
                              <a:spLocks noChangeAspect="1" noMove="1" noResize="1" noRot="1" noAdjustHandles="1" noEditPoints="1" noChangeArrowheads="1" noChangeShapeType="1" noTextEdit="1"/>
                            </p:cNvSpPr>
                            <p:nvPr/>
                          </p:nvSpPr>
                          <p:spPr bwMode="auto">
                            <a:xfrm>
                              <a:off x="3042554" y="3289483"/>
                              <a:ext cx="497657" cy="307777"/>
                            </a:xfrm>
                            <a:prstGeom prst="rect"/>
                            <a:blipFill>
                              <a:blip xmlns:r="http://schemas.openxmlformats.org/officeDocument/2006/relationships" r:embed="rId6"/>
                              <a:stretch>
                                <a:fillRect b="-10000"/>
                              </a:stretch>
                            </a:blipFill>
                            <a:ln>
                              <a:noFill/>
                            </a:ln>
                            <a:effectLst/>
                          </p:spPr>
                          <p:txBody>
                            <a:bodyPr/>
                            <a:p>
                              <a:r>
                                <a:rPr altLang="en-US" lang="zh-CN">
                                  <a:noFill/>
                                </a:rPr>
                                <a:t> </a:t>
                              </a:r>
                            </a:p>
                          </p:txBody>
                        </p:sp>
                      </p:grpSp>
                      <p:sp>
                        <p:nvSpPr>
                          <p:cNvPr id="1050047" name="Oval 3165"/>
                          <p:cNvSpPr>
                            <a:spLocks noChangeArrowheads="1"/>
                          </p:cNvSpPr>
                          <p:nvPr/>
                        </p:nvSpPr>
                        <p:spPr bwMode="auto">
                          <a:xfrm>
                            <a:off x="4447079" y="65219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284" name="直接连接符 174"/>
                        <p:cNvCxnSpPr>
                          <a:cxnSpLocks/>
                        </p:cNvCxnSpPr>
                        <p:nvPr/>
                      </p:nvCxnSpPr>
                      <p:spPr>
                        <a:xfrm flipH="1">
                          <a:off x="3736526" y="3874568"/>
                          <a:ext cx="11976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5" name="直接连接符 176"/>
                        <p:cNvCxnSpPr>
                          <a:cxnSpLocks/>
                        </p:cNvCxnSpPr>
                        <p:nvPr/>
                      </p:nvCxnSpPr>
                      <p:spPr>
                        <a:xfrm>
                          <a:off x="5607810" y="3877015"/>
                          <a:ext cx="0" cy="111561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48" name="Oval 3165"/>
                        <p:cNvSpPr>
                          <a:spLocks noChangeArrowheads="1"/>
                        </p:cNvSpPr>
                        <p:nvPr/>
                      </p:nvSpPr>
                      <p:spPr bwMode="auto">
                        <a:xfrm>
                          <a:off x="4288107" y="380234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049" name="文本框 178"/>
                        <p:cNvSpPr txBox="1">
                          <a:spLocks noChangeAspect="1" noMove="1" noResize="1" noRot="1" noAdjustHandles="1" noEditPoints="1" noChangeArrowheads="1" noChangeShapeType="1" noTextEdit="1"/>
                        </p:cNvSpPr>
                        <p:nvPr/>
                      </p:nvSpPr>
                      <p:spPr bwMode="auto">
                        <a:xfrm>
                          <a:off x="4507543" y="3066906"/>
                          <a:ext cx="509242" cy="307777"/>
                        </a:xfrm>
                        <a:prstGeom prst="rect"/>
                        <a:blipFill>
                          <a:blip xmlns:r="http://schemas.openxmlformats.org/officeDocument/2006/relationships" r:embed="rId7"/>
                          <a:stretch>
                            <a:fillRect l="-10714" r="-9524" b="-38000"/>
                          </a:stretch>
                        </a:blipFill>
                        <a:ln>
                          <a:noFill/>
                        </a:ln>
                        <a:effectLst/>
                      </p:spPr>
                      <p:txBody>
                        <a:bodyPr/>
                        <a:p>
                          <a:r>
                            <a:rPr altLang="en-US" lang="zh-CN">
                              <a:noFill/>
                            </a:rPr>
                            <a:t> </a:t>
                          </a:r>
                        </a:p>
                      </p:txBody>
                    </p:sp>
                  </p:grpSp>
                  <p:sp>
                    <p:nvSpPr>
                      <p:cNvPr id="1050050" name="文本框 167"/>
                      <p:cNvSpPr txBox="1">
                        <a:spLocks noChangeAspect="1" noMove="1" noResize="1" noRot="1" noAdjustHandles="1" noEditPoints="1" noChangeArrowheads="1" noChangeShapeType="1" noTextEdit="1"/>
                      </p:cNvSpPr>
                      <p:nvPr/>
                    </p:nvSpPr>
                    <p:spPr>
                      <a:xfrm>
                        <a:off x="2010707" y="1725555"/>
                        <a:ext cx="625428" cy="307777"/>
                      </a:xfrm>
                      <a:prstGeom prst="rect"/>
                      <a:blipFill>
                        <a:blip xmlns:r="http://schemas.openxmlformats.org/officeDocument/2006/relationships" r:embed="rId8"/>
                        <a:stretch>
                          <a:fillRect l="-8738" t="-4000" r="-13592" b="-36000"/>
                        </a:stretch>
                      </a:blipFill>
                    </p:spPr>
                    <p:txBody>
                      <a:bodyPr/>
                      <a:p>
                        <a:r>
                          <a:rPr altLang="en-US" lang="zh-CN">
                            <a:noFill/>
                          </a:rPr>
                          <a:t> </a:t>
                        </a:r>
                      </a:p>
                    </p:txBody>
                  </p:sp>
                  <p:sp>
                    <p:nvSpPr>
                      <p:cNvPr id="1050051" name="文本框 168"/>
                      <p:cNvSpPr txBox="1">
                        <a:spLocks noChangeAspect="1" noMove="1" noResize="1" noRot="1" noAdjustHandles="1" noEditPoints="1" noChangeArrowheads="1" noChangeShapeType="1" noTextEdit="1"/>
                      </p:cNvSpPr>
                      <p:nvPr/>
                    </p:nvSpPr>
                    <p:spPr bwMode="auto">
                      <a:xfrm>
                        <a:off x="4137890" y="1639252"/>
                        <a:ext cx="213199" cy="307777"/>
                      </a:xfrm>
                      <a:prstGeom prst="rect"/>
                      <a:blipFill>
                        <a:blip xmlns:r="http://schemas.openxmlformats.org/officeDocument/2006/relationships" r:embed="rId9"/>
                        <a:stretch>
                          <a:fillRect l="-22857" r="-25714" b="-10000"/>
                        </a:stretch>
                      </a:blipFill>
                      <a:ln>
                        <a:noFill/>
                      </a:ln>
                      <a:effectLst/>
                    </p:spPr>
                    <p:txBody>
                      <a:bodyPr/>
                      <a:p>
                        <a:r>
                          <a:rPr altLang="en-US" lang="zh-CN">
                            <a:noFill/>
                          </a:rPr>
                          <a:t> </a:t>
                        </a:r>
                      </a:p>
                    </p:txBody>
                  </p:sp>
                  <p:sp>
                    <p:nvSpPr>
                      <p:cNvPr id="1050052" name="文本框 169"/>
                      <p:cNvSpPr txBox="1">
                        <a:spLocks noChangeAspect="1" noMove="1" noResize="1" noRot="1" noAdjustHandles="1" noEditPoints="1" noChangeArrowheads="1" noChangeShapeType="1" noTextEdit="1"/>
                      </p:cNvSpPr>
                      <p:nvPr/>
                    </p:nvSpPr>
                    <p:spPr bwMode="auto">
                      <a:xfrm>
                        <a:off x="4158699" y="2284486"/>
                        <a:ext cx="213199" cy="307777"/>
                      </a:xfrm>
                      <a:prstGeom prst="rect"/>
                      <a:blipFill>
                        <a:blip xmlns:r="http://schemas.openxmlformats.org/officeDocument/2006/relationships" r:embed="rId10"/>
                        <a:stretch>
                          <a:fillRect l="-22857" r="-25714" b="-9804"/>
                        </a:stretch>
                      </a:blipFill>
                      <a:ln>
                        <a:noFill/>
                      </a:ln>
                      <a:effectLst/>
                    </p:spPr>
                    <p:txBody>
                      <a:bodyPr/>
                      <a:p>
                        <a:r>
                          <a:rPr altLang="en-US" lang="zh-CN">
                            <a:noFill/>
                          </a:rPr>
                          <a:t> </a:t>
                        </a:r>
                      </a:p>
                    </p:txBody>
                  </p:sp>
                </p:grpSp>
              </p:grpSp>
              <p:cxnSp>
                <p:nvCxnSpPr>
                  <p:cNvPr id="3146286" name="直接连接符 214"/>
                  <p:cNvCxnSpPr>
                    <a:cxnSpLocks/>
                  </p:cNvCxnSpPr>
                  <p:nvPr/>
                </p:nvCxnSpPr>
                <p:spPr>
                  <a:xfrm rot="10800000" flipH="1">
                    <a:off x="4020374" y="458282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7" name="直接连接符 215"/>
                  <p:cNvCxnSpPr>
                    <a:cxnSpLocks/>
                  </p:cNvCxnSpPr>
                  <p:nvPr/>
                </p:nvCxnSpPr>
                <p:spPr>
                  <a:xfrm rot="10800000" flipH="1">
                    <a:off x="4020374" y="447229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8" name="直接连接符 218"/>
                  <p:cNvCxnSpPr>
                    <a:cxnSpLocks/>
                  </p:cNvCxnSpPr>
                  <p:nvPr/>
                </p:nvCxnSpPr>
                <p:spPr>
                  <a:xfrm>
                    <a:off x="4206215" y="4158261"/>
                    <a:ext cx="0" cy="32005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9" name="直接连接符 219"/>
                  <p:cNvCxnSpPr>
                    <a:cxnSpLocks/>
                  </p:cNvCxnSpPr>
                  <p:nvPr/>
                </p:nvCxnSpPr>
                <p:spPr>
                  <a:xfrm>
                    <a:off x="4206215" y="4582822"/>
                    <a:ext cx="0" cy="2746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0" name="直接连接符 220"/>
                  <p:cNvCxnSpPr>
                    <a:cxnSpLocks/>
                  </p:cNvCxnSpPr>
                  <p:nvPr/>
                </p:nvCxnSpPr>
                <p:spPr>
                  <a:xfrm flipH="1">
                    <a:off x="4080380" y="486161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53" name="文本框 221"/>
                  <p:cNvSpPr txBox="1">
                    <a:spLocks noChangeAspect="1" noMove="1" noResize="1" noRot="1" noAdjustHandles="1" noEditPoints="1" noChangeArrowheads="1" noChangeShapeType="1" noTextEdit="1"/>
                  </p:cNvSpPr>
                  <p:nvPr/>
                </p:nvSpPr>
                <p:spPr bwMode="auto">
                  <a:xfrm>
                    <a:off x="3607578" y="4403762"/>
                    <a:ext cx="376770" cy="307777"/>
                  </a:xfrm>
                  <a:prstGeom prst="rect"/>
                  <a:blipFill>
                    <a:blip xmlns:r="http://schemas.openxmlformats.org/officeDocument/2006/relationships" r:embed="rId11"/>
                    <a:stretch>
                      <a:fillRect l="-12903" r="-11290" b="-9804"/>
                    </a:stretch>
                  </a:blipFill>
                  <a:ln>
                    <a:noFill/>
                  </a:ln>
                  <a:effectLst/>
                </p:spPr>
                <p:txBody>
                  <a:bodyPr/>
                  <a:p>
                    <a:r>
                      <a:rPr altLang="en-US" lang="zh-CN">
                        <a:noFill/>
                      </a:rPr>
                      <a:t> </a:t>
                    </a:r>
                  </a:p>
                </p:txBody>
              </p:sp>
            </p:grpSp>
            <p:sp>
              <p:nvSpPr>
                <p:cNvPr id="1050054" name="文本框 222"/>
                <p:cNvSpPr txBox="1">
                  <a:spLocks noChangeAspect="1" noMove="1" noResize="1" noRot="1" noAdjustHandles="1" noEditPoints="1" noChangeArrowheads="1" noChangeShapeType="1" noTextEdit="1"/>
                </p:cNvSpPr>
                <p:nvPr/>
              </p:nvSpPr>
              <p:spPr bwMode="auto">
                <a:xfrm>
                  <a:off x="3392150" y="3694817"/>
                  <a:ext cx="241541" cy="307777"/>
                </a:xfrm>
                <a:prstGeom prst="rect"/>
                <a:blipFill>
                  <a:blip xmlns:r="http://schemas.openxmlformats.org/officeDocument/2006/relationships" r:embed="rId12"/>
                  <a:stretch>
                    <a:fillRect l="-22500" r="-17500" b="-10000"/>
                  </a:stretch>
                </a:blipFill>
                <a:ln>
                  <a:noFill/>
                </a:ln>
                <a:effectLst/>
              </p:spPr>
              <p:txBody>
                <a:bodyPr/>
                <a:p>
                  <a:r>
                    <a:rPr altLang="en-US" lang="zh-CN">
                      <a:noFill/>
                    </a:rPr>
                    <a:t> </a:t>
                  </a:r>
                </a:p>
              </p:txBody>
            </p:sp>
          </p:grpSp>
          <p:cxnSp>
            <p:nvCxnSpPr>
              <p:cNvPr id="3146291" name="直接连接符 132"/>
              <p:cNvCxnSpPr>
                <a:cxnSpLocks/>
              </p:cNvCxnSpPr>
              <p:nvPr/>
            </p:nvCxnSpPr>
            <p:spPr>
              <a:xfrm rot="5400000" flipH="1">
                <a:off x="4554454" y="30480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2" name="直接连接符 134"/>
              <p:cNvCxnSpPr>
                <a:cxnSpLocks/>
              </p:cNvCxnSpPr>
              <p:nvPr/>
            </p:nvCxnSpPr>
            <p:spPr>
              <a:xfrm rot="5400000" flipH="1">
                <a:off x="4671258" y="304690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3" name="直接连接符 135"/>
              <p:cNvCxnSpPr>
                <a:cxnSpLocks/>
              </p:cNvCxnSpPr>
              <p:nvPr/>
            </p:nvCxnSpPr>
            <p:spPr>
              <a:xfrm rot="5400000" flipH="1">
                <a:off x="3250163" y="3045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4" name="直接连接符 136"/>
              <p:cNvCxnSpPr>
                <a:cxnSpLocks/>
              </p:cNvCxnSpPr>
              <p:nvPr/>
            </p:nvCxnSpPr>
            <p:spPr>
              <a:xfrm rot="5400000" flipH="1">
                <a:off x="3366967" y="304445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5" name="直接连接符 137"/>
              <p:cNvCxnSpPr>
                <a:cxnSpLocks/>
              </p:cNvCxnSpPr>
              <p:nvPr/>
            </p:nvCxnSpPr>
            <p:spPr>
              <a:xfrm flipH="1">
                <a:off x="2876636" y="3044454"/>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6" name="直接连接符 138"/>
              <p:cNvCxnSpPr>
                <a:cxnSpLocks/>
              </p:cNvCxnSpPr>
              <p:nvPr/>
            </p:nvCxnSpPr>
            <p:spPr>
              <a:xfrm>
                <a:off x="2880408" y="3035140"/>
                <a:ext cx="0" cy="111561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7" name="直接连接符 139"/>
              <p:cNvCxnSpPr>
                <a:cxnSpLocks/>
              </p:cNvCxnSpPr>
              <p:nvPr/>
            </p:nvCxnSpPr>
            <p:spPr>
              <a:xfrm flipH="1">
                <a:off x="2876637" y="4150753"/>
                <a:ext cx="252791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55" name="矩形 140"/>
              <p:cNvSpPr/>
              <p:nvPr/>
            </p:nvSpPr>
            <p:spPr>
              <a:xfrm>
                <a:off x="3296315" y="40672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6" name="矩形 141"/>
              <p:cNvSpPr/>
              <p:nvPr/>
            </p:nvSpPr>
            <p:spPr>
              <a:xfrm>
                <a:off x="4625678" y="406721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98" name="直接连接符 175"/>
              <p:cNvCxnSpPr>
                <a:cxnSpLocks/>
              </p:cNvCxnSpPr>
              <p:nvPr/>
            </p:nvCxnSpPr>
            <p:spPr>
              <a:xfrm flipH="1">
                <a:off x="4149111" y="1910993"/>
                <a:ext cx="399368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9" name="直接连接符 189"/>
              <p:cNvCxnSpPr>
                <a:cxnSpLocks/>
              </p:cNvCxnSpPr>
              <p:nvPr/>
            </p:nvCxnSpPr>
            <p:spPr>
              <a:xfrm>
                <a:off x="4157818" y="1910993"/>
                <a:ext cx="0" cy="11334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57" name="矩形 197"/>
              <p:cNvSpPr/>
              <p:nvPr/>
            </p:nvSpPr>
            <p:spPr>
              <a:xfrm rot="5400000">
                <a:off x="3957861" y="237621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8" name="文本框 216"/>
              <p:cNvSpPr txBox="1">
                <a:spLocks noChangeAspect="1" noMove="1" noResize="1" noRot="1" noAdjustHandles="1" noEditPoints="1" noChangeArrowheads="1" noChangeShapeType="1" noTextEdit="1"/>
              </p:cNvSpPr>
              <p:nvPr/>
            </p:nvSpPr>
            <p:spPr bwMode="auto">
              <a:xfrm>
                <a:off x="4587078" y="2542149"/>
                <a:ext cx="497657" cy="307777"/>
              </a:xfrm>
              <a:prstGeom prst="rect"/>
              <a:blipFill>
                <a:blip xmlns:r="http://schemas.openxmlformats.org/officeDocument/2006/relationships" r:embed="rId13"/>
                <a:stretch>
                  <a:fillRect b="-9804"/>
                </a:stretch>
              </a:blipFill>
              <a:ln>
                <a:noFill/>
              </a:ln>
              <a:effectLst/>
            </p:spPr>
            <p:txBody>
              <a:bodyPr/>
              <a:p>
                <a:r>
                  <a:rPr altLang="en-US" lang="zh-CN">
                    <a:noFill/>
                  </a:rPr>
                  <a:t> </a:t>
                </a:r>
              </a:p>
            </p:txBody>
          </p:sp>
          <p:sp>
            <p:nvSpPr>
              <p:cNvPr id="1050059" name="文本框 217"/>
              <p:cNvSpPr txBox="1">
                <a:spLocks noChangeAspect="1" noMove="1" noResize="1" noRot="1" noAdjustHandles="1" noEditPoints="1" noChangeArrowheads="1" noChangeShapeType="1" noTextEdit="1"/>
              </p:cNvSpPr>
              <p:nvPr/>
            </p:nvSpPr>
            <p:spPr bwMode="auto">
              <a:xfrm>
                <a:off x="4727569" y="3694969"/>
                <a:ext cx="241541" cy="307777"/>
              </a:xfrm>
              <a:prstGeom prst="rect"/>
              <a:blipFill>
                <a:blip xmlns:r="http://schemas.openxmlformats.org/officeDocument/2006/relationships" r:embed="rId14"/>
                <a:stretch>
                  <a:fillRect l="-20000" r="-20000" b="-9804"/>
                </a:stretch>
              </a:blipFill>
              <a:ln>
                <a:noFill/>
              </a:ln>
              <a:effectLst/>
            </p:spPr>
            <p:txBody>
              <a:bodyPr/>
              <a:p>
                <a:r>
                  <a:rPr altLang="en-US" lang="zh-CN">
                    <a:noFill/>
                  </a:rPr>
                  <a:t> </a:t>
                </a:r>
              </a:p>
            </p:txBody>
          </p:sp>
          <p:cxnSp>
            <p:nvCxnSpPr>
              <p:cNvPr id="3146300" name="直接连接符 224"/>
              <p:cNvCxnSpPr>
                <a:cxnSpLocks/>
              </p:cNvCxnSpPr>
              <p:nvPr/>
            </p:nvCxnSpPr>
            <p:spPr>
              <a:xfrm flipH="1">
                <a:off x="2326620" y="3614739"/>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60" name="Oval 3165"/>
            <p:cNvSpPr>
              <a:spLocks noChangeArrowheads="1"/>
            </p:cNvSpPr>
            <p:nvPr/>
          </p:nvSpPr>
          <p:spPr bwMode="auto">
            <a:xfrm>
              <a:off x="4392418" y="346587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061" name="文本框 227"/>
            <p:cNvSpPr txBox="1">
              <a:spLocks noChangeAspect="1" noMove="1" noResize="1" noRot="1" noAdjustHandles="1" noEditPoints="1" noChangeArrowheads="1" noChangeShapeType="1" noTextEdit="1"/>
            </p:cNvSpPr>
            <p:nvPr/>
          </p:nvSpPr>
          <p:spPr bwMode="auto">
            <a:xfrm>
              <a:off x="4160508" y="3372275"/>
              <a:ext cx="213199" cy="307777"/>
            </a:xfrm>
            <a:prstGeom prst="rect"/>
            <a:blipFill>
              <a:blip xmlns:r="http://schemas.openxmlformats.org/officeDocument/2006/relationships" r:embed="rId15"/>
              <a:stretch>
                <a:fillRect l="-25714" r="-22857" b="-9804"/>
              </a:stretch>
            </a:blipFill>
            <a:ln>
              <a:noFill/>
            </a:ln>
            <a:effectLst/>
          </p:spPr>
          <p:txBody>
            <a:bodyPr/>
            <a:p>
              <a:r>
                <a:rPr altLang="en-US" lang="zh-CN">
                  <a:noFill/>
                </a:rPr>
                <a:t> </a:t>
              </a:r>
            </a:p>
          </p:txBody>
        </p:sp>
      </p:grpSp>
      <p:grpSp>
        <p:nvGrpSpPr>
          <p:cNvPr id="585" name="组合 228"/>
          <p:cNvGrpSpPr/>
          <p:nvPr/>
        </p:nvGrpSpPr>
        <p:grpSpPr>
          <a:xfrm>
            <a:off x="975466" y="555728"/>
            <a:ext cx="6980098" cy="2759998"/>
            <a:chOff x="975244" y="2008015"/>
            <a:chExt cx="6980098" cy="2759998"/>
          </a:xfrm>
        </p:grpSpPr>
        <p:grpSp>
          <p:nvGrpSpPr>
            <p:cNvPr id="586" name="组合 229"/>
            <p:cNvGrpSpPr/>
            <p:nvPr/>
          </p:nvGrpSpPr>
          <p:grpSpPr>
            <a:xfrm>
              <a:off x="975244" y="2008015"/>
              <a:ext cx="6980098" cy="2759998"/>
              <a:chOff x="1915329" y="2074797"/>
              <a:chExt cx="6980098" cy="2759998"/>
            </a:xfrm>
          </p:grpSpPr>
          <p:grpSp>
            <p:nvGrpSpPr>
              <p:cNvPr id="587" name="组合 232"/>
              <p:cNvGrpSpPr/>
              <p:nvPr/>
            </p:nvGrpSpPr>
            <p:grpSpPr>
              <a:xfrm>
                <a:off x="1915329" y="2074797"/>
                <a:ext cx="6980098" cy="2759998"/>
                <a:chOff x="1954374" y="2082825"/>
                <a:chExt cx="6980098" cy="2759998"/>
              </a:xfrm>
            </p:grpSpPr>
            <p:grpSp>
              <p:nvGrpSpPr>
                <p:cNvPr id="588" name="组合 248"/>
                <p:cNvGrpSpPr/>
                <p:nvPr/>
              </p:nvGrpSpPr>
              <p:grpSpPr>
                <a:xfrm>
                  <a:off x="1954374" y="2082825"/>
                  <a:ext cx="6980098" cy="2759998"/>
                  <a:chOff x="1954374" y="2082825"/>
                  <a:chExt cx="6980098" cy="2759998"/>
                </a:xfrm>
              </p:grpSpPr>
              <p:grpSp>
                <p:nvGrpSpPr>
                  <p:cNvPr id="589" name="组合 250"/>
                  <p:cNvGrpSpPr/>
                  <p:nvPr/>
                </p:nvGrpSpPr>
                <p:grpSpPr>
                  <a:xfrm>
                    <a:off x="1954374" y="2082825"/>
                    <a:ext cx="6980098" cy="2149284"/>
                    <a:chOff x="2010707" y="614266"/>
                    <a:chExt cx="6980098" cy="2149284"/>
                  </a:xfrm>
                </p:grpSpPr>
                <p:sp>
                  <p:nvSpPr>
                    <p:cNvPr id="1050062" name="文本框 257"/>
                    <p:cNvSpPr txBox="1">
                      <a:spLocks noChangeAspect="1" noMove="1" noResize="1" noRot="1" noAdjustHandles="1" noEditPoints="1" noChangeArrowheads="1" noChangeShapeType="1" noTextEdit="1"/>
                    </p:cNvSpPr>
                    <p:nvPr/>
                  </p:nvSpPr>
                  <p:spPr>
                    <a:xfrm>
                      <a:off x="8314081" y="1933394"/>
                      <a:ext cx="676724" cy="307777"/>
                    </a:xfrm>
                    <a:prstGeom prst="rect"/>
                    <a:blipFill>
                      <a:blip xmlns:r="http://schemas.openxmlformats.org/officeDocument/2006/relationships" r:embed="rId16"/>
                      <a:stretch>
                        <a:fillRect l="-8108" t="-1961" r="-13514" b="-33333"/>
                      </a:stretch>
                    </a:blipFill>
                  </p:spPr>
                  <p:txBody>
                    <a:bodyPr/>
                    <a:p>
                      <a:r>
                        <a:rPr altLang="en-US" lang="zh-CN">
                          <a:noFill/>
                        </a:rPr>
                        <a:t> </a:t>
                      </a:r>
                    </a:p>
                  </p:txBody>
                </p:sp>
                <p:grpSp>
                  <p:nvGrpSpPr>
                    <p:cNvPr id="590" name="组合 258"/>
                    <p:cNvGrpSpPr/>
                    <p:nvPr/>
                  </p:nvGrpSpPr>
                  <p:grpSpPr>
                    <a:xfrm>
                      <a:off x="2010707" y="614266"/>
                      <a:ext cx="6778138" cy="2149284"/>
                      <a:chOff x="2010707" y="614266"/>
                      <a:chExt cx="6778138" cy="2149284"/>
                    </a:xfrm>
                  </p:grpSpPr>
                  <p:grpSp>
                    <p:nvGrpSpPr>
                      <p:cNvPr id="591" name="组合 259"/>
                      <p:cNvGrpSpPr/>
                      <p:nvPr/>
                    </p:nvGrpSpPr>
                    <p:grpSpPr>
                      <a:xfrm>
                        <a:off x="2274127" y="614266"/>
                        <a:ext cx="6514718" cy="2149284"/>
                        <a:chOff x="2382005" y="2904911"/>
                        <a:chExt cx="6514718" cy="2149284"/>
                      </a:xfrm>
                    </p:grpSpPr>
                    <p:grpSp>
                      <p:nvGrpSpPr>
                        <p:cNvPr id="592" name="组合 263"/>
                        <p:cNvGrpSpPr/>
                        <p:nvPr/>
                      </p:nvGrpSpPr>
                      <p:grpSpPr>
                        <a:xfrm>
                          <a:off x="2382005" y="2904911"/>
                          <a:ext cx="6514718" cy="2149284"/>
                          <a:chOff x="2530709" y="4516725"/>
                          <a:chExt cx="6514718" cy="2149284"/>
                        </a:xfrm>
                      </p:grpSpPr>
                      <p:grpSp>
                        <p:nvGrpSpPr>
                          <p:cNvPr id="593" name="组合 268"/>
                          <p:cNvGrpSpPr/>
                          <p:nvPr/>
                        </p:nvGrpSpPr>
                        <p:grpSpPr>
                          <a:xfrm>
                            <a:off x="2530709" y="4516725"/>
                            <a:ext cx="6514718" cy="1720160"/>
                            <a:chOff x="1989949" y="2830340"/>
                            <a:chExt cx="6514718" cy="1720160"/>
                          </a:xfrm>
                        </p:grpSpPr>
                        <p:grpSp>
                          <p:nvGrpSpPr>
                            <p:cNvPr id="594" name="组合 270"/>
                            <p:cNvGrpSpPr/>
                            <p:nvPr/>
                          </p:nvGrpSpPr>
                          <p:grpSpPr>
                            <a:xfrm>
                              <a:off x="1989949" y="2830340"/>
                              <a:ext cx="6514718" cy="1720160"/>
                              <a:chOff x="1851431" y="2068066"/>
                              <a:chExt cx="6514718" cy="1720160"/>
                            </a:xfrm>
                          </p:grpSpPr>
                          <p:grpSp>
                            <p:nvGrpSpPr>
                              <p:cNvPr id="595" name="组合 276"/>
                              <p:cNvGrpSpPr/>
                              <p:nvPr/>
                            </p:nvGrpSpPr>
                            <p:grpSpPr>
                              <a:xfrm>
                                <a:off x="1851431" y="2515128"/>
                                <a:ext cx="6514718" cy="1273098"/>
                                <a:chOff x="1833355" y="2253714"/>
                                <a:chExt cx="6514718" cy="1273098"/>
                              </a:xfrm>
                            </p:grpSpPr>
                            <p:grpSp>
                              <p:nvGrpSpPr>
                                <p:cNvPr id="596" name="组合 281"/>
                                <p:cNvGrpSpPr/>
                                <p:nvPr/>
                              </p:nvGrpSpPr>
                              <p:grpSpPr>
                                <a:xfrm>
                                  <a:off x="1833355" y="2253714"/>
                                  <a:ext cx="6514718" cy="1273098"/>
                                  <a:chOff x="2126169" y="2202343"/>
                                  <a:chExt cx="6514718" cy="1273098"/>
                                </a:xfrm>
                              </p:grpSpPr>
                              <p:grpSp>
                                <p:nvGrpSpPr>
                                  <p:cNvPr id="597" name="组合 283"/>
                                  <p:cNvGrpSpPr/>
                                  <p:nvPr/>
                                </p:nvGrpSpPr>
                                <p:grpSpPr>
                                  <a:xfrm>
                                    <a:off x="5351974" y="2202343"/>
                                    <a:ext cx="3288913" cy="1273098"/>
                                    <a:chOff x="1341733" y="1427854"/>
                                    <a:chExt cx="3288913" cy="1273098"/>
                                  </a:xfrm>
                                </p:grpSpPr>
                                <p:grpSp>
                                  <p:nvGrpSpPr>
                                    <p:cNvPr id="598" name="组合 286"/>
                                    <p:cNvGrpSpPr/>
                                    <p:nvPr/>
                                  </p:nvGrpSpPr>
                                  <p:grpSpPr>
                                    <a:xfrm>
                                      <a:off x="1341733" y="1947315"/>
                                      <a:ext cx="1495023" cy="568037"/>
                                      <a:chOff x="2284026" y="3716251"/>
                                      <a:chExt cx="1495023" cy="568037"/>
                                    </a:xfrm>
                                  </p:grpSpPr>
                                  <p:cxnSp>
                                    <p:nvCxnSpPr>
                                      <p:cNvPr id="3146301" name="直接连接符 293"/>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02" name="直接连接符 294"/>
                                      <p:cNvCxnSpPr>
                                        <a:cxnSpLocks/>
                                      </p:cNvCxnSpPr>
                                      <p:nvPr/>
                                    </p:nvCxnSpPr>
                                    <p:spPr>
                                      <a:xfrm flipH="1">
                                        <a:off x="2284026" y="4284288"/>
                                        <a:ext cx="14909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6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5006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5006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066"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067"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03" name="直接连接符 292"/>
                                    <p:cNvCxnSpPr>
                                      <a:cxnSpLocks/>
                                    </p:cNvCxnSpPr>
                                    <p:nvPr/>
                                  </p:nvCxnSpPr>
                                  <p:spPr>
                                    <a:xfrm>
                                      <a:off x="4090216" y="1427854"/>
                                      <a:ext cx="0" cy="8323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68" name="矩形 284"/>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9" name="Oval 3165"/>
                                  <p:cNvSpPr>
                                    <a:spLocks noChangeArrowheads="1"/>
                                  </p:cNvSpPr>
                                  <p:nvPr/>
                                </p:nvSpPr>
                                <p:spPr bwMode="auto">
                                  <a:xfrm>
                                    <a:off x="2126169" y="3223174"/>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070"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304" name="直接连接符 277"/>
                              <p:cNvCxnSpPr>
                                <a:cxnSpLocks/>
                              </p:cNvCxnSpPr>
                              <p:nvPr/>
                            </p:nvCxnSpPr>
                            <p:spPr>
                              <a:xfrm flipH="1">
                                <a:off x="4527221" y="3040170"/>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05" name="直接连接符 278"/>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71" name="矩形 279"/>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2" name="文本框 280"/>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17"/>
                                <a:stretch>
                                  <a:fillRect l="-18000" r="-8000" b="-21569"/>
                                </a:stretch>
                              </a:blipFill>
                              <a:ln>
                                <a:noFill/>
                              </a:ln>
                              <a:effectLst/>
                            </p:spPr>
                            <p:txBody>
                              <a:bodyPr/>
                              <a:p>
                                <a:r>
                                  <a:rPr altLang="en-US" lang="zh-CN">
                                    <a:noFill/>
                                  </a:rPr>
                                  <a:t> </a:t>
                                </a:r>
                              </a:p>
                            </p:txBody>
                          </p:sp>
                        </p:grpSp>
                        <p:cxnSp>
                          <p:nvCxnSpPr>
                            <p:cNvPr id="3146306" name="直接连接符 271"/>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07" name="直接连接符 272"/>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08" name="直接连接符 273"/>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73" name="文本框 274"/>
                            <p:cNvSpPr txBox="1">
                              <a:spLocks noChangeAspect="1" noMove="1" noResize="1" noRot="1" noAdjustHandles="1" noEditPoints="1" noChangeArrowheads="1" noChangeShapeType="1" noTextEdit="1"/>
                            </p:cNvSpPr>
                            <p:nvPr/>
                          </p:nvSpPr>
                          <p:spPr bwMode="auto">
                            <a:xfrm>
                              <a:off x="5971665" y="3340980"/>
                              <a:ext cx="343364" cy="307777"/>
                            </a:xfrm>
                            <a:prstGeom prst="rect"/>
                            <a:blipFill>
                              <a:blip xmlns:r="http://schemas.openxmlformats.org/officeDocument/2006/relationships" r:embed="rId18"/>
                              <a:stretch>
                                <a:fillRect l="-16071" r="-5357" b="-20000"/>
                              </a:stretch>
                            </a:blipFill>
                            <a:ln>
                              <a:noFill/>
                            </a:ln>
                            <a:effectLst/>
                          </p:spPr>
                          <p:txBody>
                            <a:bodyPr/>
                            <a:p>
                              <a:r>
                                <a:rPr altLang="en-US" lang="zh-CN">
                                  <a:noFill/>
                                </a:rPr>
                                <a:t> </a:t>
                              </a:r>
                            </a:p>
                          </p:txBody>
                        </p:sp>
                        <p:sp>
                          <p:nvSpPr>
                            <p:cNvPr id="1050074" name="文本框 275"/>
                            <p:cNvSpPr txBox="1">
                              <a:spLocks noChangeAspect="1" noMove="1" noResize="1" noRot="1" noAdjustHandles="1" noEditPoints="1" noChangeArrowheads="1" noChangeShapeType="1" noTextEdit="1"/>
                            </p:cNvSpPr>
                            <p:nvPr/>
                          </p:nvSpPr>
                          <p:spPr bwMode="auto">
                            <a:xfrm>
                              <a:off x="3042554" y="3289483"/>
                              <a:ext cx="497657" cy="307777"/>
                            </a:xfrm>
                            <a:prstGeom prst="rect"/>
                            <a:blipFill>
                              <a:blip xmlns:r="http://schemas.openxmlformats.org/officeDocument/2006/relationships" r:embed="rId19"/>
                              <a:stretch>
                                <a:fillRect b="-9804"/>
                              </a:stretch>
                            </a:blipFill>
                            <a:ln>
                              <a:noFill/>
                            </a:ln>
                            <a:effectLst/>
                          </p:spPr>
                          <p:txBody>
                            <a:bodyPr/>
                            <a:p>
                              <a:r>
                                <a:rPr altLang="en-US" lang="zh-CN">
                                  <a:noFill/>
                                </a:rPr>
                                <a:t> </a:t>
                              </a:r>
                            </a:p>
                          </p:txBody>
                        </p:sp>
                      </p:grpSp>
                      <p:sp>
                        <p:nvSpPr>
                          <p:cNvPr id="1050075" name="Oval 3165"/>
                          <p:cNvSpPr>
                            <a:spLocks noChangeArrowheads="1"/>
                          </p:cNvSpPr>
                          <p:nvPr/>
                        </p:nvSpPr>
                        <p:spPr bwMode="auto">
                          <a:xfrm>
                            <a:off x="4447079" y="65219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309" name="直接连接符 264"/>
                        <p:cNvCxnSpPr>
                          <a:cxnSpLocks/>
                        </p:cNvCxnSpPr>
                        <p:nvPr/>
                      </p:nvCxnSpPr>
                      <p:spPr>
                        <a:xfrm flipH="1">
                          <a:off x="3736526" y="3874568"/>
                          <a:ext cx="11976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0" name="直接连接符 265"/>
                        <p:cNvCxnSpPr>
                          <a:cxnSpLocks/>
                        </p:cNvCxnSpPr>
                        <p:nvPr/>
                      </p:nvCxnSpPr>
                      <p:spPr>
                        <a:xfrm>
                          <a:off x="5607810" y="3877015"/>
                          <a:ext cx="0" cy="111561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76" name="Oval 3165"/>
                        <p:cNvSpPr>
                          <a:spLocks noChangeArrowheads="1"/>
                        </p:cNvSpPr>
                        <p:nvPr/>
                      </p:nvSpPr>
                      <p:spPr bwMode="auto">
                        <a:xfrm>
                          <a:off x="4288107" y="380234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077" name="文本框 267"/>
                        <p:cNvSpPr txBox="1">
                          <a:spLocks noChangeAspect="1" noMove="1" noResize="1" noRot="1" noAdjustHandles="1" noEditPoints="1" noChangeArrowheads="1" noChangeShapeType="1" noTextEdit="1"/>
                        </p:cNvSpPr>
                        <p:nvPr/>
                      </p:nvSpPr>
                      <p:spPr bwMode="auto">
                        <a:xfrm>
                          <a:off x="4405925" y="4042581"/>
                          <a:ext cx="509242" cy="307777"/>
                        </a:xfrm>
                        <a:prstGeom prst="rect"/>
                        <a:blipFill>
                          <a:blip xmlns:r="http://schemas.openxmlformats.org/officeDocument/2006/relationships" r:embed="rId20"/>
                          <a:stretch>
                            <a:fillRect l="-9524" r="-10714" b="-38000"/>
                          </a:stretch>
                        </a:blipFill>
                        <a:ln>
                          <a:noFill/>
                        </a:ln>
                        <a:effectLst/>
                      </p:spPr>
                      <p:txBody>
                        <a:bodyPr/>
                        <a:p>
                          <a:r>
                            <a:rPr altLang="en-US" lang="zh-CN">
                              <a:noFill/>
                            </a:rPr>
                            <a:t> </a:t>
                          </a:r>
                        </a:p>
                      </p:txBody>
                    </p:sp>
                  </p:grpSp>
                  <p:sp>
                    <p:nvSpPr>
                      <p:cNvPr id="1050078" name="文本框 260"/>
                      <p:cNvSpPr txBox="1">
                        <a:spLocks noChangeAspect="1" noMove="1" noResize="1" noRot="1" noAdjustHandles="1" noEditPoints="1" noChangeArrowheads="1" noChangeShapeType="1" noTextEdit="1"/>
                      </p:cNvSpPr>
                      <p:nvPr/>
                    </p:nvSpPr>
                    <p:spPr>
                      <a:xfrm>
                        <a:off x="2010707" y="1725555"/>
                        <a:ext cx="625428" cy="307777"/>
                      </a:xfrm>
                      <a:prstGeom prst="rect"/>
                      <a:blipFill>
                        <a:blip xmlns:r="http://schemas.openxmlformats.org/officeDocument/2006/relationships" r:embed="rId21"/>
                        <a:stretch>
                          <a:fillRect l="-8738" t="-1961" r="-13592" b="-33333"/>
                        </a:stretch>
                      </a:blipFill>
                    </p:spPr>
                    <p:txBody>
                      <a:bodyPr/>
                      <a:p>
                        <a:r>
                          <a:rPr altLang="en-US" lang="zh-CN">
                            <a:noFill/>
                          </a:rPr>
                          <a:t> </a:t>
                        </a:r>
                      </a:p>
                    </p:txBody>
                  </p:sp>
                  <p:sp>
                    <p:nvSpPr>
                      <p:cNvPr id="1050079" name="文本框 261"/>
                      <p:cNvSpPr txBox="1">
                        <a:spLocks noChangeAspect="1" noMove="1" noResize="1" noRot="1" noAdjustHandles="1" noEditPoints="1" noChangeArrowheads="1" noChangeShapeType="1" noTextEdit="1"/>
                      </p:cNvSpPr>
                      <p:nvPr/>
                    </p:nvSpPr>
                    <p:spPr bwMode="auto">
                      <a:xfrm>
                        <a:off x="4019300" y="1212326"/>
                        <a:ext cx="443984" cy="307777"/>
                      </a:xfrm>
                      <a:prstGeom prst="rect"/>
                      <a:blipFill>
                        <a:blip xmlns:r="http://schemas.openxmlformats.org/officeDocument/2006/relationships" r:embed="rId22"/>
                        <a:stretch>
                          <a:fillRect b="-9804"/>
                        </a:stretch>
                      </a:blipFill>
                      <a:ln>
                        <a:noFill/>
                      </a:ln>
                      <a:effectLst/>
                    </p:spPr>
                    <p:txBody>
                      <a:bodyPr/>
                      <a:p>
                        <a:r>
                          <a:rPr altLang="en-US" lang="zh-CN">
                            <a:noFill/>
                          </a:rPr>
                          <a:t> </a:t>
                        </a:r>
                      </a:p>
                    </p:txBody>
                  </p:sp>
                  <p:sp>
                    <p:nvSpPr>
                      <p:cNvPr id="1050080" name="文本框 262"/>
                      <p:cNvSpPr txBox="1">
                        <a:spLocks noChangeAspect="1" noMove="1" noResize="1" noRot="1" noAdjustHandles="1" noEditPoints="1" noChangeArrowheads="1" noChangeShapeType="1" noTextEdit="1"/>
                      </p:cNvSpPr>
                      <p:nvPr/>
                    </p:nvSpPr>
                    <p:spPr bwMode="auto">
                      <a:xfrm>
                        <a:off x="4158699" y="2284486"/>
                        <a:ext cx="213199" cy="307777"/>
                      </a:xfrm>
                      <a:prstGeom prst="rect"/>
                      <a:blipFill>
                        <a:blip xmlns:r="http://schemas.openxmlformats.org/officeDocument/2006/relationships" r:embed="rId23"/>
                        <a:stretch>
                          <a:fillRect l="-22857" r="-25714" b="-9804"/>
                        </a:stretch>
                      </a:blipFill>
                      <a:ln>
                        <a:noFill/>
                      </a:ln>
                      <a:effectLst/>
                    </p:spPr>
                    <p:txBody>
                      <a:bodyPr/>
                      <a:p>
                        <a:r>
                          <a:rPr altLang="en-US" lang="zh-CN">
                            <a:noFill/>
                          </a:rPr>
                          <a:t> </a:t>
                        </a:r>
                      </a:p>
                    </p:txBody>
                  </p:sp>
                </p:grpSp>
              </p:grpSp>
              <p:cxnSp>
                <p:nvCxnSpPr>
                  <p:cNvPr id="3146311" name="直接连接符 251"/>
                  <p:cNvCxnSpPr>
                    <a:cxnSpLocks/>
                  </p:cNvCxnSpPr>
                  <p:nvPr/>
                </p:nvCxnSpPr>
                <p:spPr>
                  <a:xfrm rot="10800000" flipH="1">
                    <a:off x="4020374" y="458282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2" name="直接连接符 252"/>
                  <p:cNvCxnSpPr>
                    <a:cxnSpLocks/>
                  </p:cNvCxnSpPr>
                  <p:nvPr/>
                </p:nvCxnSpPr>
                <p:spPr>
                  <a:xfrm rot="10800000" flipH="1">
                    <a:off x="4020374" y="447229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3" name="直接连接符 253"/>
                  <p:cNvCxnSpPr>
                    <a:cxnSpLocks/>
                  </p:cNvCxnSpPr>
                  <p:nvPr/>
                </p:nvCxnSpPr>
                <p:spPr>
                  <a:xfrm>
                    <a:off x="4206215" y="4158261"/>
                    <a:ext cx="0" cy="32005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4" name="直接连接符 254"/>
                  <p:cNvCxnSpPr>
                    <a:cxnSpLocks/>
                  </p:cNvCxnSpPr>
                  <p:nvPr/>
                </p:nvCxnSpPr>
                <p:spPr>
                  <a:xfrm>
                    <a:off x="4206215" y="4582822"/>
                    <a:ext cx="0" cy="26000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5" name="直接连接符 255"/>
                  <p:cNvCxnSpPr>
                    <a:cxnSpLocks/>
                  </p:cNvCxnSpPr>
                  <p:nvPr/>
                </p:nvCxnSpPr>
                <p:spPr>
                  <a:xfrm flipH="1">
                    <a:off x="4078573" y="484282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81" name="文本框 256"/>
                  <p:cNvSpPr txBox="1">
                    <a:spLocks noChangeAspect="1" noMove="1" noResize="1" noRot="1" noAdjustHandles="1" noEditPoints="1" noChangeArrowheads="1" noChangeShapeType="1" noTextEdit="1"/>
                  </p:cNvSpPr>
                  <p:nvPr/>
                </p:nvSpPr>
                <p:spPr bwMode="auto">
                  <a:xfrm>
                    <a:off x="3607578" y="4403762"/>
                    <a:ext cx="376770" cy="307777"/>
                  </a:xfrm>
                  <a:prstGeom prst="rect"/>
                  <a:blipFill>
                    <a:blip xmlns:r="http://schemas.openxmlformats.org/officeDocument/2006/relationships" r:embed="rId24"/>
                    <a:stretch>
                      <a:fillRect l="-12903" r="-11290" b="-10000"/>
                    </a:stretch>
                  </a:blipFill>
                  <a:ln>
                    <a:noFill/>
                  </a:ln>
                  <a:effectLst/>
                </p:spPr>
                <p:txBody>
                  <a:bodyPr/>
                  <a:p>
                    <a:r>
                      <a:rPr altLang="en-US" lang="zh-CN">
                        <a:noFill/>
                      </a:rPr>
                      <a:t> </a:t>
                    </a:r>
                  </a:p>
                </p:txBody>
              </p:sp>
            </p:grpSp>
            <p:sp>
              <p:nvSpPr>
                <p:cNvPr id="1050082" name="文本框 249"/>
                <p:cNvSpPr txBox="1">
                  <a:spLocks noChangeAspect="1" noMove="1" noResize="1" noRot="1" noAdjustHandles="1" noEditPoints="1" noChangeArrowheads="1" noChangeShapeType="1" noTextEdit="1"/>
                </p:cNvSpPr>
                <p:nvPr/>
              </p:nvSpPr>
              <p:spPr bwMode="auto">
                <a:xfrm>
                  <a:off x="3392150" y="3694817"/>
                  <a:ext cx="241541" cy="307777"/>
                </a:xfrm>
                <a:prstGeom prst="rect"/>
                <a:blipFill>
                  <a:blip xmlns:r="http://schemas.openxmlformats.org/officeDocument/2006/relationships" r:embed="rId25"/>
                  <a:stretch>
                    <a:fillRect l="-22500" r="-17500" b="-10000"/>
                  </a:stretch>
                </a:blipFill>
                <a:ln>
                  <a:noFill/>
                </a:ln>
                <a:effectLst/>
              </p:spPr>
              <p:txBody>
                <a:bodyPr/>
                <a:p>
                  <a:r>
                    <a:rPr altLang="en-US" lang="zh-CN">
                      <a:noFill/>
                    </a:rPr>
                    <a:t> </a:t>
                  </a:r>
                </a:p>
              </p:txBody>
            </p:sp>
          </p:grpSp>
          <p:cxnSp>
            <p:nvCxnSpPr>
              <p:cNvPr id="3146316" name="直接连接符 233"/>
              <p:cNvCxnSpPr>
                <a:cxnSpLocks/>
              </p:cNvCxnSpPr>
              <p:nvPr/>
            </p:nvCxnSpPr>
            <p:spPr>
              <a:xfrm rot="5400000" flipH="1">
                <a:off x="4554454" y="30480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7" name="直接连接符 234"/>
              <p:cNvCxnSpPr>
                <a:cxnSpLocks/>
              </p:cNvCxnSpPr>
              <p:nvPr/>
            </p:nvCxnSpPr>
            <p:spPr>
              <a:xfrm rot="5400000" flipH="1">
                <a:off x="4671258" y="304690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8" name="直接连接符 235"/>
              <p:cNvCxnSpPr>
                <a:cxnSpLocks/>
              </p:cNvCxnSpPr>
              <p:nvPr/>
            </p:nvCxnSpPr>
            <p:spPr>
              <a:xfrm rot="5400000" flipH="1">
                <a:off x="3250163" y="3045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9" name="直接连接符 236"/>
              <p:cNvCxnSpPr>
                <a:cxnSpLocks/>
              </p:cNvCxnSpPr>
              <p:nvPr/>
            </p:nvCxnSpPr>
            <p:spPr>
              <a:xfrm rot="5400000" flipH="1">
                <a:off x="3366967" y="304445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0" name="直接连接符 237"/>
              <p:cNvCxnSpPr>
                <a:cxnSpLocks/>
              </p:cNvCxnSpPr>
              <p:nvPr/>
            </p:nvCxnSpPr>
            <p:spPr>
              <a:xfrm flipH="1">
                <a:off x="2876636" y="3044454"/>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1" name="直接连接符 238"/>
              <p:cNvCxnSpPr>
                <a:cxnSpLocks/>
              </p:cNvCxnSpPr>
              <p:nvPr/>
            </p:nvCxnSpPr>
            <p:spPr>
              <a:xfrm>
                <a:off x="2880408" y="3035140"/>
                <a:ext cx="0" cy="111561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2" name="直接连接符 239"/>
              <p:cNvCxnSpPr>
                <a:cxnSpLocks/>
              </p:cNvCxnSpPr>
              <p:nvPr/>
            </p:nvCxnSpPr>
            <p:spPr>
              <a:xfrm flipH="1">
                <a:off x="2876637" y="4150753"/>
                <a:ext cx="252791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83" name="矩形 240"/>
              <p:cNvSpPr/>
              <p:nvPr/>
            </p:nvSpPr>
            <p:spPr>
              <a:xfrm>
                <a:off x="3296315" y="40672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4" name="矩形 241"/>
              <p:cNvSpPr/>
              <p:nvPr/>
            </p:nvSpPr>
            <p:spPr>
              <a:xfrm>
                <a:off x="4625678" y="406721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23" name="直接连接符 242"/>
              <p:cNvCxnSpPr>
                <a:cxnSpLocks/>
              </p:cNvCxnSpPr>
              <p:nvPr/>
            </p:nvCxnSpPr>
            <p:spPr>
              <a:xfrm flipH="1">
                <a:off x="4036615" y="3667442"/>
                <a:ext cx="2522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4" name="直接连接符 243"/>
              <p:cNvCxnSpPr>
                <a:cxnSpLocks/>
              </p:cNvCxnSpPr>
              <p:nvPr/>
            </p:nvCxnSpPr>
            <p:spPr>
              <a:xfrm flipV="1">
                <a:off x="4157818" y="3044453"/>
                <a:ext cx="0" cy="63230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85" name="矩形 244"/>
              <p:cNvSpPr/>
              <p:nvPr/>
            </p:nvSpPr>
            <p:spPr>
              <a:xfrm rot="5400000">
                <a:off x="3957494" y="330670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6" name="文本框 245"/>
              <p:cNvSpPr txBox="1">
                <a:spLocks noChangeAspect="1" noMove="1" noResize="1" noRot="1" noAdjustHandles="1" noEditPoints="1" noChangeArrowheads="1" noChangeShapeType="1" noTextEdit="1"/>
              </p:cNvSpPr>
              <p:nvPr/>
            </p:nvSpPr>
            <p:spPr bwMode="auto">
              <a:xfrm>
                <a:off x="4587078" y="2542149"/>
                <a:ext cx="497657" cy="307777"/>
              </a:xfrm>
              <a:prstGeom prst="rect"/>
              <a:blipFill>
                <a:blip xmlns:r="http://schemas.openxmlformats.org/officeDocument/2006/relationships" r:embed="rId26"/>
                <a:stretch>
                  <a:fillRect b="-10000"/>
                </a:stretch>
              </a:blipFill>
              <a:ln>
                <a:noFill/>
              </a:ln>
              <a:effectLst/>
            </p:spPr>
            <p:txBody>
              <a:bodyPr/>
              <a:p>
                <a:r>
                  <a:rPr altLang="en-US" lang="zh-CN">
                    <a:noFill/>
                  </a:rPr>
                  <a:t> </a:t>
                </a:r>
              </a:p>
            </p:txBody>
          </p:sp>
          <p:sp>
            <p:nvSpPr>
              <p:cNvPr id="1050087" name="文本框 246"/>
              <p:cNvSpPr txBox="1">
                <a:spLocks noChangeAspect="1" noMove="1" noResize="1" noRot="1" noAdjustHandles="1" noEditPoints="1" noChangeArrowheads="1" noChangeShapeType="1" noTextEdit="1"/>
              </p:cNvSpPr>
              <p:nvPr/>
            </p:nvSpPr>
            <p:spPr bwMode="auto">
              <a:xfrm>
                <a:off x="4727569" y="3694969"/>
                <a:ext cx="241541" cy="307777"/>
              </a:xfrm>
              <a:prstGeom prst="rect"/>
              <a:blipFill>
                <a:blip xmlns:r="http://schemas.openxmlformats.org/officeDocument/2006/relationships" r:embed="rId27"/>
                <a:stretch>
                  <a:fillRect l="-20000" r="-20000" b="-10000"/>
                </a:stretch>
              </a:blipFill>
              <a:ln>
                <a:noFill/>
              </a:ln>
              <a:effectLst/>
            </p:spPr>
            <p:txBody>
              <a:bodyPr/>
              <a:p>
                <a:r>
                  <a:rPr altLang="en-US" lang="zh-CN">
                    <a:noFill/>
                  </a:rPr>
                  <a:t> </a:t>
                </a:r>
              </a:p>
            </p:txBody>
          </p:sp>
          <p:cxnSp>
            <p:nvCxnSpPr>
              <p:cNvPr id="3146325" name="直接连接符 247"/>
              <p:cNvCxnSpPr>
                <a:cxnSpLocks/>
              </p:cNvCxnSpPr>
              <p:nvPr/>
            </p:nvCxnSpPr>
            <p:spPr>
              <a:xfrm flipH="1">
                <a:off x="2326620" y="3614739"/>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88" name="Oval 3165"/>
            <p:cNvSpPr>
              <a:spLocks noChangeArrowheads="1"/>
            </p:cNvSpPr>
            <p:nvPr/>
          </p:nvSpPr>
          <p:spPr bwMode="auto">
            <a:xfrm>
              <a:off x="4392418" y="346587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089" name="文本框 231"/>
            <p:cNvSpPr txBox="1">
              <a:spLocks noChangeAspect="1" noMove="1" noResize="1" noRot="1" noAdjustHandles="1" noEditPoints="1" noChangeArrowheads="1" noChangeShapeType="1" noTextEdit="1"/>
            </p:cNvSpPr>
            <p:nvPr/>
          </p:nvSpPr>
          <p:spPr bwMode="auto">
            <a:xfrm>
              <a:off x="4160508" y="3372275"/>
              <a:ext cx="213199" cy="307777"/>
            </a:xfrm>
            <a:prstGeom prst="rect"/>
            <a:blipFill>
              <a:blip xmlns:r="http://schemas.openxmlformats.org/officeDocument/2006/relationships" r:embed="rId28"/>
              <a:stretch>
                <a:fillRect l="-25714" r="-22857" b="-10000"/>
              </a:stretch>
            </a:blipFill>
            <a:ln>
              <a:noFill/>
            </a:ln>
            <a:effectLst/>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71"/>
                                        </p:tgtEl>
                                        <p:attrNameLst>
                                          <p:attrName>style.visibility</p:attrName>
                                        </p:attrNameLst>
                                      </p:cBhvr>
                                      <p:to>
                                        <p:strVal val="visible"/>
                                      </p:to>
                                    </p:set>
                                    <p:animEffect transition="in" filter="wipe(down)">
                                      <p:cBhvr>
                                        <p:cTn dur="500" id="7"/>
                                        <p:tgtEl>
                                          <p:spTgt spid="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01" name=""/>
        <p:cNvGrpSpPr/>
        <p:nvPr/>
      </p:nvGrpSpPr>
      <p:grpSpPr>
        <a:xfrm>
          <a:off x="0" y="0"/>
          <a:ext cx="0" cy="0"/>
          <a:chOff x="0" y="0"/>
          <a:chExt cx="0" cy="0"/>
        </a:xfrm>
      </p:grpSpPr>
      <p:sp>
        <p:nvSpPr>
          <p:cNvPr id="10500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02" name="组合 20"/>
          <p:cNvGrpSpPr/>
          <p:nvPr/>
        </p:nvGrpSpPr>
        <p:grpSpPr>
          <a:xfrm>
            <a:off x="2194855" y="424743"/>
            <a:ext cx="6980098" cy="2942597"/>
            <a:chOff x="975244" y="1844211"/>
            <a:chExt cx="6980098" cy="2942597"/>
          </a:xfrm>
        </p:grpSpPr>
        <p:grpSp>
          <p:nvGrpSpPr>
            <p:cNvPr id="603" name="组合 19"/>
            <p:cNvGrpSpPr/>
            <p:nvPr/>
          </p:nvGrpSpPr>
          <p:grpSpPr>
            <a:xfrm>
              <a:off x="975244" y="1844211"/>
              <a:ext cx="6980098" cy="2942597"/>
              <a:chOff x="1915329" y="1910993"/>
              <a:chExt cx="6980098" cy="2942597"/>
            </a:xfrm>
          </p:grpSpPr>
          <p:grpSp>
            <p:nvGrpSpPr>
              <p:cNvPr id="604" name="组合 12"/>
              <p:cNvGrpSpPr/>
              <p:nvPr/>
            </p:nvGrpSpPr>
            <p:grpSpPr>
              <a:xfrm>
                <a:off x="1915329" y="1910993"/>
                <a:ext cx="6980098" cy="2942597"/>
                <a:chOff x="1954374" y="1919021"/>
                <a:chExt cx="6980098" cy="2942597"/>
              </a:xfrm>
            </p:grpSpPr>
            <p:grpSp>
              <p:nvGrpSpPr>
                <p:cNvPr id="605" name="组合 10"/>
                <p:cNvGrpSpPr/>
                <p:nvPr/>
              </p:nvGrpSpPr>
              <p:grpSpPr>
                <a:xfrm>
                  <a:off x="1954374" y="1919021"/>
                  <a:ext cx="6980098" cy="2942597"/>
                  <a:chOff x="1954374" y="1919021"/>
                  <a:chExt cx="6980098" cy="2942597"/>
                </a:xfrm>
              </p:grpSpPr>
              <p:grpSp>
                <p:nvGrpSpPr>
                  <p:cNvPr id="606" name="组合 163"/>
                  <p:cNvGrpSpPr/>
                  <p:nvPr/>
                </p:nvGrpSpPr>
                <p:grpSpPr>
                  <a:xfrm>
                    <a:off x="1954374" y="1919021"/>
                    <a:ext cx="6980098" cy="2313088"/>
                    <a:chOff x="2010707" y="450462"/>
                    <a:chExt cx="6980098" cy="2313088"/>
                  </a:xfrm>
                </p:grpSpPr>
                <p:sp>
                  <p:nvSpPr>
                    <p:cNvPr id="1050094" name="文本框 164"/>
                    <p:cNvSpPr txBox="1">
                      <a:spLocks noChangeAspect="1" noMove="1" noResize="1" noRot="1" noAdjustHandles="1" noEditPoints="1" noChangeArrowheads="1" noChangeShapeType="1" noTextEdit="1"/>
                    </p:cNvSpPr>
                    <p:nvPr/>
                  </p:nvSpPr>
                  <p:spPr>
                    <a:xfrm>
                      <a:off x="8314081" y="1933394"/>
                      <a:ext cx="676724" cy="307777"/>
                    </a:xfrm>
                    <a:prstGeom prst="rect"/>
                    <a:blipFill>
                      <a:blip xmlns:r="http://schemas.openxmlformats.org/officeDocument/2006/relationships" r:embed="rId1"/>
                      <a:stretch>
                        <a:fillRect l="-8108" t="-2000" r="-13514" b="-36000"/>
                      </a:stretch>
                    </a:blipFill>
                  </p:spPr>
                  <p:txBody>
                    <a:bodyPr/>
                    <a:p>
                      <a:r>
                        <a:rPr altLang="en-US" lang="zh-CN">
                          <a:noFill/>
                        </a:rPr>
                        <a:t> </a:t>
                      </a:r>
                    </a:p>
                  </p:txBody>
                </p:sp>
                <p:grpSp>
                  <p:nvGrpSpPr>
                    <p:cNvPr id="607" name="组合 165"/>
                    <p:cNvGrpSpPr/>
                    <p:nvPr/>
                  </p:nvGrpSpPr>
                  <p:grpSpPr>
                    <a:xfrm>
                      <a:off x="2010707" y="450462"/>
                      <a:ext cx="6778138" cy="2313088"/>
                      <a:chOff x="2010707" y="450462"/>
                      <a:chExt cx="6778138" cy="2313088"/>
                    </a:xfrm>
                  </p:grpSpPr>
                  <p:grpSp>
                    <p:nvGrpSpPr>
                      <p:cNvPr id="608" name="组合 166"/>
                      <p:cNvGrpSpPr/>
                      <p:nvPr/>
                    </p:nvGrpSpPr>
                    <p:grpSpPr>
                      <a:xfrm>
                        <a:off x="2274127" y="450462"/>
                        <a:ext cx="6514718" cy="2313088"/>
                        <a:chOff x="2382005" y="2741107"/>
                        <a:chExt cx="6514718" cy="2313088"/>
                      </a:xfrm>
                    </p:grpSpPr>
                    <p:grpSp>
                      <p:nvGrpSpPr>
                        <p:cNvPr id="609" name="组合 170"/>
                        <p:cNvGrpSpPr/>
                        <p:nvPr/>
                      </p:nvGrpSpPr>
                      <p:grpSpPr>
                        <a:xfrm>
                          <a:off x="2382005" y="2741107"/>
                          <a:ext cx="6514718" cy="2313088"/>
                          <a:chOff x="2530709" y="4352921"/>
                          <a:chExt cx="6514718" cy="2313088"/>
                        </a:xfrm>
                      </p:grpSpPr>
                      <p:grpSp>
                        <p:nvGrpSpPr>
                          <p:cNvPr id="610" name="组合 180"/>
                          <p:cNvGrpSpPr/>
                          <p:nvPr/>
                        </p:nvGrpSpPr>
                        <p:grpSpPr>
                          <a:xfrm>
                            <a:off x="2530709" y="4352921"/>
                            <a:ext cx="6514718" cy="1883964"/>
                            <a:chOff x="1989949" y="2666536"/>
                            <a:chExt cx="6514718" cy="1883964"/>
                          </a:xfrm>
                        </p:grpSpPr>
                        <p:grpSp>
                          <p:nvGrpSpPr>
                            <p:cNvPr id="611" name="组合 182"/>
                            <p:cNvGrpSpPr/>
                            <p:nvPr/>
                          </p:nvGrpSpPr>
                          <p:grpSpPr>
                            <a:xfrm>
                              <a:off x="1989949" y="2666536"/>
                              <a:ext cx="6514718" cy="1883964"/>
                              <a:chOff x="1851431" y="1904262"/>
                              <a:chExt cx="6514718" cy="1883964"/>
                            </a:xfrm>
                          </p:grpSpPr>
                          <p:grpSp>
                            <p:nvGrpSpPr>
                              <p:cNvPr id="612" name="组合 188"/>
                              <p:cNvGrpSpPr/>
                              <p:nvPr/>
                            </p:nvGrpSpPr>
                            <p:grpSpPr>
                              <a:xfrm>
                                <a:off x="1851431" y="1904262"/>
                                <a:ext cx="6514718" cy="1883964"/>
                                <a:chOff x="1833355" y="1642848"/>
                                <a:chExt cx="6514718" cy="1883964"/>
                              </a:xfrm>
                            </p:grpSpPr>
                            <p:grpSp>
                              <p:nvGrpSpPr>
                                <p:cNvPr id="613" name="组合 194"/>
                                <p:cNvGrpSpPr/>
                                <p:nvPr/>
                              </p:nvGrpSpPr>
                              <p:grpSpPr>
                                <a:xfrm>
                                  <a:off x="1833355" y="1642848"/>
                                  <a:ext cx="6514718" cy="1883964"/>
                                  <a:chOff x="2126169" y="1591477"/>
                                  <a:chExt cx="6514718" cy="1883964"/>
                                </a:xfrm>
                              </p:grpSpPr>
                              <p:grpSp>
                                <p:nvGrpSpPr>
                                  <p:cNvPr id="614" name="组合 201"/>
                                  <p:cNvGrpSpPr/>
                                  <p:nvPr/>
                                </p:nvGrpSpPr>
                                <p:grpSpPr>
                                  <a:xfrm>
                                    <a:off x="5351974" y="1591477"/>
                                    <a:ext cx="3288913" cy="1883964"/>
                                    <a:chOff x="1341733" y="816988"/>
                                    <a:chExt cx="3288913" cy="1883964"/>
                                  </a:xfrm>
                                </p:grpSpPr>
                                <p:grpSp>
                                  <p:nvGrpSpPr>
                                    <p:cNvPr id="615" name="组合 203"/>
                                    <p:cNvGrpSpPr/>
                                    <p:nvPr/>
                                  </p:nvGrpSpPr>
                                  <p:grpSpPr>
                                    <a:xfrm>
                                      <a:off x="1341733" y="1947315"/>
                                      <a:ext cx="1495023" cy="568037"/>
                                      <a:chOff x="2284026" y="3716251"/>
                                      <a:chExt cx="1495023" cy="568037"/>
                                    </a:xfrm>
                                  </p:grpSpPr>
                                  <p:cxnSp>
                                    <p:nvCxnSpPr>
                                      <p:cNvPr id="3146326" name="直接连接符 211"/>
                                      <p:cNvCxnSpPr>
                                        <a:cxnSpLocks/>
                                      </p:cNvCxnSpPr>
                                      <p:nvPr/>
                                    </p:nvCxnSpPr>
                                    <p:spPr>
                                      <a:xfrm flipH="1">
                                        <a:off x="2692299" y="3716251"/>
                                        <a:ext cx="108675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7" name="直接连接符 212"/>
                                      <p:cNvCxnSpPr>
                                        <a:cxnSpLocks/>
                                      </p:cNvCxnSpPr>
                                      <p:nvPr/>
                                    </p:nvCxnSpPr>
                                    <p:spPr>
                                      <a:xfrm flipH="1">
                                        <a:off x="2284026" y="4284288"/>
                                        <a:ext cx="14909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9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5009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5009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098"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099"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28" name="直接连接符 209"/>
                                    <p:cNvCxnSpPr>
                                      <a:cxnSpLocks/>
                                    </p:cNvCxnSpPr>
                                    <p:nvPr/>
                                  </p:nvCxnSpPr>
                                  <p:spPr>
                                    <a:xfrm>
                                      <a:off x="4090216" y="816988"/>
                                      <a:ext cx="0" cy="144316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100" name="矩形 199"/>
                                  <p:cNvSpPr/>
                                  <p:nvPr/>
                                </p:nvSpPr>
                                <p:spPr>
                                  <a:xfrm>
                                    <a:off x="6088724" y="263540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1" name="Oval 3165"/>
                                  <p:cNvSpPr>
                                    <a:spLocks noChangeArrowheads="1"/>
                                  </p:cNvSpPr>
                                  <p:nvPr/>
                                </p:nvSpPr>
                                <p:spPr bwMode="auto">
                                  <a:xfrm>
                                    <a:off x="2126169" y="3223174"/>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102" name="Oval 3165"/>
                                <p:cNvSpPr>
                                  <a:spLocks noChangeArrowheads="1"/>
                                </p:cNvSpPr>
                                <p:nvPr/>
                              </p:nvSpPr>
                              <p:spPr bwMode="auto">
                                <a:xfrm>
                                  <a:off x="7734055" y="295866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329" name="直接连接符 190"/>
                              <p:cNvCxnSpPr>
                                <a:cxnSpLocks/>
                              </p:cNvCxnSpPr>
                              <p:nvPr/>
                            </p:nvCxnSpPr>
                            <p:spPr>
                              <a:xfrm flipH="1">
                                <a:off x="4527221" y="3040170"/>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0" name="直接连接符 191"/>
                              <p:cNvCxnSpPr>
                                <a:cxnSpLocks/>
                              </p:cNvCxnSpPr>
                              <p:nvPr/>
                            </p:nvCxnSpPr>
                            <p:spPr>
                              <a:xfrm flipH="1">
                                <a:off x="6384932" y="2524223"/>
                                <a:ext cx="144073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03" name="矩形 192"/>
                              <p:cNvSpPr/>
                              <p:nvPr/>
                            </p:nvSpPr>
                            <p:spPr>
                              <a:xfrm>
                                <a:off x="6942122" y="244269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4" name="文本框 193"/>
                              <p:cNvSpPr txBox="1">
                                <a:spLocks noChangeAspect="1" noMove="1" noResize="1" noRot="1" noAdjustHandles="1" noEditPoints="1" noChangeArrowheads="1" noChangeShapeType="1" noTextEdit="1"/>
                              </p:cNvSpPr>
                              <p:nvPr/>
                            </p:nvSpPr>
                            <p:spPr bwMode="auto">
                              <a:xfrm>
                                <a:off x="6957203" y="2068066"/>
                                <a:ext cx="306046" cy="307777"/>
                              </a:xfrm>
                              <a:prstGeom prst="rect"/>
                              <a:blipFill>
                                <a:blip xmlns:r="http://schemas.openxmlformats.org/officeDocument/2006/relationships" r:embed="rId4"/>
                                <a:stretch>
                                  <a:fillRect l="-18000" r="-8000" b="-22000"/>
                                </a:stretch>
                              </a:blipFill>
                              <a:ln>
                                <a:noFill/>
                              </a:ln>
                              <a:effectLst/>
                            </p:spPr>
                            <p:txBody>
                              <a:bodyPr/>
                              <a:p>
                                <a:r>
                                  <a:rPr altLang="en-US" lang="zh-CN">
                                    <a:noFill/>
                                  </a:rPr>
                                  <a:t> </a:t>
                                </a:r>
                              </a:p>
                            </p:txBody>
                          </p:sp>
                        </p:grpSp>
                        <p:cxnSp>
                          <p:nvCxnSpPr>
                            <p:cNvPr id="3146331" name="直接连接符 183"/>
                            <p:cNvCxnSpPr>
                              <a:cxnSpLocks/>
                            </p:cNvCxnSpPr>
                            <p:nvPr/>
                          </p:nvCxnSpPr>
                          <p:spPr>
                            <a:xfrm>
                              <a:off x="6523505" y="3286497"/>
                              <a:ext cx="0" cy="51594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2" name="直接连接符 184"/>
                            <p:cNvCxnSpPr>
                              <a:cxnSpLocks/>
                            </p:cNvCxnSpPr>
                            <p:nvPr/>
                          </p:nvCxnSpPr>
                          <p:spPr>
                            <a:xfrm>
                              <a:off x="5645268" y="3790683"/>
                              <a:ext cx="0" cy="25955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3" name="直接连接符 185"/>
                            <p:cNvCxnSpPr>
                              <a:cxnSpLocks/>
                            </p:cNvCxnSpPr>
                            <p:nvPr/>
                          </p:nvCxnSpPr>
                          <p:spPr>
                            <a:xfrm flipH="1">
                              <a:off x="5518380" y="404088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05" name="文本框 186"/>
                            <p:cNvSpPr txBox="1">
                              <a:spLocks noChangeAspect="1" noMove="1" noResize="1" noRot="1" noAdjustHandles="1" noEditPoints="1" noChangeArrowheads="1" noChangeShapeType="1" noTextEdit="1"/>
                            </p:cNvSpPr>
                            <p:nvPr/>
                          </p:nvSpPr>
                          <p:spPr bwMode="auto">
                            <a:xfrm>
                              <a:off x="5971665" y="3340980"/>
                              <a:ext cx="343364" cy="307777"/>
                            </a:xfrm>
                            <a:prstGeom prst="rect"/>
                            <a:blipFill>
                              <a:blip xmlns:r="http://schemas.openxmlformats.org/officeDocument/2006/relationships" r:embed="rId5"/>
                              <a:stretch>
                                <a:fillRect l="-14035" r="-3509" b="-17647"/>
                              </a:stretch>
                            </a:blipFill>
                            <a:ln>
                              <a:noFill/>
                            </a:ln>
                            <a:effectLst/>
                          </p:spPr>
                          <p:txBody>
                            <a:bodyPr/>
                            <a:p>
                              <a:r>
                                <a:rPr altLang="en-US" lang="zh-CN">
                                  <a:noFill/>
                                </a:rPr>
                                <a:t> </a:t>
                              </a:r>
                            </a:p>
                          </p:txBody>
                        </p:sp>
                        <p:sp>
                          <p:nvSpPr>
                            <p:cNvPr id="1050106" name="文本框 187"/>
                            <p:cNvSpPr txBox="1">
                              <a:spLocks noChangeAspect="1" noMove="1" noResize="1" noRot="1" noAdjustHandles="1" noEditPoints="1" noChangeArrowheads="1" noChangeShapeType="1" noTextEdit="1"/>
                            </p:cNvSpPr>
                            <p:nvPr/>
                          </p:nvSpPr>
                          <p:spPr bwMode="auto">
                            <a:xfrm>
                              <a:off x="3042554" y="3289483"/>
                              <a:ext cx="497657" cy="307777"/>
                            </a:xfrm>
                            <a:prstGeom prst="rect"/>
                            <a:blipFill>
                              <a:blip xmlns:r="http://schemas.openxmlformats.org/officeDocument/2006/relationships" r:embed="rId6"/>
                              <a:stretch>
                                <a:fillRect b="-10000"/>
                              </a:stretch>
                            </a:blipFill>
                            <a:ln>
                              <a:noFill/>
                            </a:ln>
                            <a:effectLst/>
                          </p:spPr>
                          <p:txBody>
                            <a:bodyPr/>
                            <a:p>
                              <a:r>
                                <a:rPr altLang="en-US" lang="zh-CN">
                                  <a:noFill/>
                                </a:rPr>
                                <a:t> </a:t>
                              </a:r>
                            </a:p>
                          </p:txBody>
                        </p:sp>
                      </p:grpSp>
                      <p:sp>
                        <p:nvSpPr>
                          <p:cNvPr id="1050107" name="Oval 3165"/>
                          <p:cNvSpPr>
                            <a:spLocks noChangeArrowheads="1"/>
                          </p:cNvSpPr>
                          <p:nvPr/>
                        </p:nvSpPr>
                        <p:spPr bwMode="auto">
                          <a:xfrm>
                            <a:off x="4447079" y="652191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334" name="直接连接符 174"/>
                        <p:cNvCxnSpPr>
                          <a:cxnSpLocks/>
                        </p:cNvCxnSpPr>
                        <p:nvPr/>
                      </p:nvCxnSpPr>
                      <p:spPr>
                        <a:xfrm flipH="1">
                          <a:off x="3736526" y="3874568"/>
                          <a:ext cx="11976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5" name="直接连接符 176"/>
                        <p:cNvCxnSpPr>
                          <a:cxnSpLocks/>
                        </p:cNvCxnSpPr>
                        <p:nvPr/>
                      </p:nvCxnSpPr>
                      <p:spPr>
                        <a:xfrm>
                          <a:off x="5607810" y="3877015"/>
                          <a:ext cx="0" cy="111561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08" name="Oval 3165"/>
                        <p:cNvSpPr>
                          <a:spLocks noChangeArrowheads="1"/>
                        </p:cNvSpPr>
                        <p:nvPr/>
                      </p:nvSpPr>
                      <p:spPr bwMode="auto">
                        <a:xfrm>
                          <a:off x="4288107" y="380234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109" name="文本框 178"/>
                        <p:cNvSpPr txBox="1">
                          <a:spLocks noChangeAspect="1" noMove="1" noResize="1" noRot="1" noAdjustHandles="1" noEditPoints="1" noChangeArrowheads="1" noChangeShapeType="1" noTextEdit="1"/>
                        </p:cNvSpPr>
                        <p:nvPr/>
                      </p:nvSpPr>
                      <p:spPr bwMode="auto">
                        <a:xfrm>
                          <a:off x="4507543" y="3066906"/>
                          <a:ext cx="509242" cy="307777"/>
                        </a:xfrm>
                        <a:prstGeom prst="rect"/>
                        <a:blipFill>
                          <a:blip xmlns:r="http://schemas.openxmlformats.org/officeDocument/2006/relationships" r:embed="rId7"/>
                          <a:stretch>
                            <a:fillRect l="-10843" r="-10843" b="-37255"/>
                          </a:stretch>
                        </a:blipFill>
                        <a:ln>
                          <a:noFill/>
                        </a:ln>
                        <a:effectLst/>
                      </p:spPr>
                      <p:txBody>
                        <a:bodyPr/>
                        <a:p>
                          <a:r>
                            <a:rPr altLang="en-US" lang="zh-CN">
                              <a:noFill/>
                            </a:rPr>
                            <a:t> </a:t>
                          </a:r>
                        </a:p>
                      </p:txBody>
                    </p:sp>
                  </p:grpSp>
                  <p:sp>
                    <p:nvSpPr>
                      <p:cNvPr id="1050110" name="文本框 167"/>
                      <p:cNvSpPr txBox="1">
                        <a:spLocks noChangeAspect="1" noMove="1" noResize="1" noRot="1" noAdjustHandles="1" noEditPoints="1" noChangeArrowheads="1" noChangeShapeType="1" noTextEdit="1"/>
                      </p:cNvSpPr>
                      <p:nvPr/>
                    </p:nvSpPr>
                    <p:spPr>
                      <a:xfrm>
                        <a:off x="2010707" y="1725555"/>
                        <a:ext cx="625428" cy="307777"/>
                      </a:xfrm>
                      <a:prstGeom prst="rect"/>
                      <a:blipFill>
                        <a:blip xmlns:r="http://schemas.openxmlformats.org/officeDocument/2006/relationships" r:embed="rId8"/>
                        <a:stretch>
                          <a:fillRect l="-8738" t="-2000" r="-13592" b="-36000"/>
                        </a:stretch>
                      </a:blipFill>
                    </p:spPr>
                    <p:txBody>
                      <a:bodyPr/>
                      <a:p>
                        <a:r>
                          <a:rPr altLang="en-US" lang="zh-CN">
                            <a:noFill/>
                          </a:rPr>
                          <a:t> </a:t>
                        </a:r>
                      </a:p>
                    </p:txBody>
                  </p:sp>
                  <p:sp>
                    <p:nvSpPr>
                      <p:cNvPr id="1050111" name="文本框 168"/>
                      <p:cNvSpPr txBox="1">
                        <a:spLocks noChangeAspect="1" noMove="1" noResize="1" noRot="1" noAdjustHandles="1" noEditPoints="1" noChangeArrowheads="1" noChangeShapeType="1" noTextEdit="1"/>
                      </p:cNvSpPr>
                      <p:nvPr/>
                    </p:nvSpPr>
                    <p:spPr bwMode="auto">
                      <a:xfrm>
                        <a:off x="4137890" y="1639252"/>
                        <a:ext cx="213199" cy="307777"/>
                      </a:xfrm>
                      <a:prstGeom prst="rect"/>
                      <a:blipFill>
                        <a:blip xmlns:r="http://schemas.openxmlformats.org/officeDocument/2006/relationships" r:embed="rId9"/>
                        <a:stretch>
                          <a:fillRect l="-25714" r="-22857" b="-10000"/>
                        </a:stretch>
                      </a:blipFill>
                      <a:ln>
                        <a:noFill/>
                      </a:ln>
                      <a:effectLst/>
                    </p:spPr>
                    <p:txBody>
                      <a:bodyPr/>
                      <a:p>
                        <a:r>
                          <a:rPr altLang="en-US" lang="zh-CN">
                            <a:noFill/>
                          </a:rPr>
                          <a:t> </a:t>
                        </a:r>
                      </a:p>
                    </p:txBody>
                  </p:sp>
                  <p:sp>
                    <p:nvSpPr>
                      <p:cNvPr id="1050112" name="文本框 169"/>
                      <p:cNvSpPr txBox="1">
                        <a:spLocks noChangeAspect="1" noMove="1" noResize="1" noRot="1" noAdjustHandles="1" noEditPoints="1" noChangeArrowheads="1" noChangeShapeType="1" noTextEdit="1"/>
                      </p:cNvSpPr>
                      <p:nvPr/>
                    </p:nvSpPr>
                    <p:spPr bwMode="auto">
                      <a:xfrm>
                        <a:off x="4158699" y="2284486"/>
                        <a:ext cx="213199" cy="307777"/>
                      </a:xfrm>
                      <a:prstGeom prst="rect"/>
                      <a:blipFill>
                        <a:blip xmlns:r="http://schemas.openxmlformats.org/officeDocument/2006/relationships" r:embed="rId10"/>
                        <a:stretch>
                          <a:fillRect l="-22857" r="-25714" b="-10000"/>
                        </a:stretch>
                      </a:blipFill>
                      <a:ln>
                        <a:noFill/>
                      </a:ln>
                      <a:effectLst/>
                    </p:spPr>
                    <p:txBody>
                      <a:bodyPr/>
                      <a:p>
                        <a:r>
                          <a:rPr altLang="en-US" lang="zh-CN">
                            <a:noFill/>
                          </a:rPr>
                          <a:t> </a:t>
                        </a:r>
                      </a:p>
                    </p:txBody>
                  </p:sp>
                </p:grpSp>
              </p:grpSp>
              <p:cxnSp>
                <p:nvCxnSpPr>
                  <p:cNvPr id="3146336" name="直接连接符 214"/>
                  <p:cNvCxnSpPr>
                    <a:cxnSpLocks/>
                  </p:cNvCxnSpPr>
                  <p:nvPr/>
                </p:nvCxnSpPr>
                <p:spPr>
                  <a:xfrm rot="10800000" flipH="1">
                    <a:off x="4020374" y="458282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7" name="直接连接符 215"/>
                  <p:cNvCxnSpPr>
                    <a:cxnSpLocks/>
                  </p:cNvCxnSpPr>
                  <p:nvPr/>
                </p:nvCxnSpPr>
                <p:spPr>
                  <a:xfrm rot="10800000" flipH="1">
                    <a:off x="4020374" y="4472292"/>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8" name="直接连接符 218"/>
                  <p:cNvCxnSpPr>
                    <a:cxnSpLocks/>
                  </p:cNvCxnSpPr>
                  <p:nvPr/>
                </p:nvCxnSpPr>
                <p:spPr>
                  <a:xfrm>
                    <a:off x="4206215" y="4158261"/>
                    <a:ext cx="0" cy="32005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39" name="直接连接符 219"/>
                  <p:cNvCxnSpPr>
                    <a:cxnSpLocks/>
                  </p:cNvCxnSpPr>
                  <p:nvPr/>
                </p:nvCxnSpPr>
                <p:spPr>
                  <a:xfrm>
                    <a:off x="4206215" y="4582822"/>
                    <a:ext cx="0" cy="2746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0" name="直接连接符 220"/>
                  <p:cNvCxnSpPr>
                    <a:cxnSpLocks/>
                  </p:cNvCxnSpPr>
                  <p:nvPr/>
                </p:nvCxnSpPr>
                <p:spPr>
                  <a:xfrm flipH="1">
                    <a:off x="4080380" y="4861618"/>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13" name="文本框 221"/>
                  <p:cNvSpPr txBox="1">
                    <a:spLocks noChangeAspect="1" noMove="1" noResize="1" noRot="1" noAdjustHandles="1" noEditPoints="1" noChangeArrowheads="1" noChangeShapeType="1" noTextEdit="1"/>
                  </p:cNvSpPr>
                  <p:nvPr/>
                </p:nvSpPr>
                <p:spPr bwMode="auto">
                  <a:xfrm>
                    <a:off x="3607578" y="4403762"/>
                    <a:ext cx="376770" cy="307777"/>
                  </a:xfrm>
                  <a:prstGeom prst="rect"/>
                  <a:blipFill>
                    <a:blip xmlns:r="http://schemas.openxmlformats.org/officeDocument/2006/relationships" r:embed="rId11"/>
                    <a:stretch>
                      <a:fillRect l="-12903" r="-11290" b="-9804"/>
                    </a:stretch>
                  </a:blipFill>
                  <a:ln>
                    <a:noFill/>
                  </a:ln>
                  <a:effectLst/>
                </p:spPr>
                <p:txBody>
                  <a:bodyPr/>
                  <a:p>
                    <a:r>
                      <a:rPr altLang="en-US" lang="zh-CN">
                        <a:noFill/>
                      </a:rPr>
                      <a:t> </a:t>
                    </a:r>
                  </a:p>
                </p:txBody>
              </p:sp>
            </p:grpSp>
            <p:sp>
              <p:nvSpPr>
                <p:cNvPr id="1050114" name="文本框 222"/>
                <p:cNvSpPr txBox="1">
                  <a:spLocks noChangeAspect="1" noMove="1" noResize="1" noRot="1" noAdjustHandles="1" noEditPoints="1" noChangeArrowheads="1" noChangeShapeType="1" noTextEdit="1"/>
                </p:cNvSpPr>
                <p:nvPr/>
              </p:nvSpPr>
              <p:spPr bwMode="auto">
                <a:xfrm>
                  <a:off x="3392150" y="3694817"/>
                  <a:ext cx="241541" cy="307777"/>
                </a:xfrm>
                <a:prstGeom prst="rect"/>
                <a:blipFill>
                  <a:blip xmlns:r="http://schemas.openxmlformats.org/officeDocument/2006/relationships" r:embed="rId12"/>
                  <a:stretch>
                    <a:fillRect l="-22500" r="-17500" b="-10000"/>
                  </a:stretch>
                </a:blipFill>
                <a:ln>
                  <a:noFill/>
                </a:ln>
                <a:effectLst/>
              </p:spPr>
              <p:txBody>
                <a:bodyPr/>
                <a:p>
                  <a:r>
                    <a:rPr altLang="en-US" lang="zh-CN">
                      <a:noFill/>
                    </a:rPr>
                    <a:t> </a:t>
                  </a:r>
                </a:p>
              </p:txBody>
            </p:sp>
          </p:grpSp>
          <p:cxnSp>
            <p:nvCxnSpPr>
              <p:cNvPr id="3146341" name="直接连接符 132"/>
              <p:cNvCxnSpPr>
                <a:cxnSpLocks/>
              </p:cNvCxnSpPr>
              <p:nvPr/>
            </p:nvCxnSpPr>
            <p:spPr>
              <a:xfrm rot="5400000" flipH="1">
                <a:off x="4554454" y="3048099"/>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2" name="直接连接符 134"/>
              <p:cNvCxnSpPr>
                <a:cxnSpLocks/>
              </p:cNvCxnSpPr>
              <p:nvPr/>
            </p:nvCxnSpPr>
            <p:spPr>
              <a:xfrm rot="5400000" flipH="1">
                <a:off x="4671258" y="304690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3" name="直接连接符 135"/>
              <p:cNvCxnSpPr>
                <a:cxnSpLocks/>
              </p:cNvCxnSpPr>
              <p:nvPr/>
            </p:nvCxnSpPr>
            <p:spPr>
              <a:xfrm rot="5400000" flipH="1">
                <a:off x="3250163" y="3045651"/>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4" name="直接连接符 136"/>
              <p:cNvCxnSpPr>
                <a:cxnSpLocks/>
              </p:cNvCxnSpPr>
              <p:nvPr/>
            </p:nvCxnSpPr>
            <p:spPr>
              <a:xfrm rot="5400000" flipH="1">
                <a:off x="3366967" y="3044453"/>
                <a:ext cx="35297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5" name="直接连接符 137"/>
              <p:cNvCxnSpPr>
                <a:cxnSpLocks/>
              </p:cNvCxnSpPr>
              <p:nvPr/>
            </p:nvCxnSpPr>
            <p:spPr>
              <a:xfrm flipH="1">
                <a:off x="2876636" y="3044454"/>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6" name="直接连接符 138"/>
              <p:cNvCxnSpPr>
                <a:cxnSpLocks/>
              </p:cNvCxnSpPr>
              <p:nvPr/>
            </p:nvCxnSpPr>
            <p:spPr>
              <a:xfrm>
                <a:off x="2880408" y="3035140"/>
                <a:ext cx="0" cy="111561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7" name="直接连接符 139"/>
              <p:cNvCxnSpPr>
                <a:cxnSpLocks/>
              </p:cNvCxnSpPr>
              <p:nvPr/>
            </p:nvCxnSpPr>
            <p:spPr>
              <a:xfrm flipH="1">
                <a:off x="2876637" y="4150753"/>
                <a:ext cx="252791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15" name="矩形 140"/>
              <p:cNvSpPr/>
              <p:nvPr/>
            </p:nvSpPr>
            <p:spPr>
              <a:xfrm>
                <a:off x="3296315" y="406721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6" name="矩形 141"/>
              <p:cNvSpPr/>
              <p:nvPr/>
            </p:nvSpPr>
            <p:spPr>
              <a:xfrm>
                <a:off x="4625678" y="406721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348" name="直接连接符 175"/>
              <p:cNvCxnSpPr>
                <a:cxnSpLocks/>
              </p:cNvCxnSpPr>
              <p:nvPr/>
            </p:nvCxnSpPr>
            <p:spPr>
              <a:xfrm flipH="1">
                <a:off x="4149111" y="1910993"/>
                <a:ext cx="399368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49" name="直接连接符 189"/>
              <p:cNvCxnSpPr>
                <a:cxnSpLocks/>
              </p:cNvCxnSpPr>
              <p:nvPr/>
            </p:nvCxnSpPr>
            <p:spPr>
              <a:xfrm>
                <a:off x="4157818" y="1910993"/>
                <a:ext cx="0" cy="113346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17" name="矩形 197"/>
              <p:cNvSpPr/>
              <p:nvPr/>
            </p:nvSpPr>
            <p:spPr>
              <a:xfrm rot="5400000">
                <a:off x="3957861" y="237621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8" name="文本框 216"/>
              <p:cNvSpPr txBox="1">
                <a:spLocks noChangeAspect="1" noMove="1" noResize="1" noRot="1" noAdjustHandles="1" noEditPoints="1" noChangeArrowheads="1" noChangeShapeType="1" noTextEdit="1"/>
              </p:cNvSpPr>
              <p:nvPr/>
            </p:nvSpPr>
            <p:spPr bwMode="auto">
              <a:xfrm>
                <a:off x="4587078" y="2542149"/>
                <a:ext cx="497657" cy="307777"/>
              </a:xfrm>
              <a:prstGeom prst="rect"/>
              <a:blipFill>
                <a:blip xmlns:r="http://schemas.openxmlformats.org/officeDocument/2006/relationships" r:embed="rId13"/>
                <a:stretch>
                  <a:fillRect b="-9804"/>
                </a:stretch>
              </a:blipFill>
              <a:ln>
                <a:noFill/>
              </a:ln>
              <a:effectLst/>
            </p:spPr>
            <p:txBody>
              <a:bodyPr/>
              <a:p>
                <a:r>
                  <a:rPr altLang="en-US" lang="zh-CN">
                    <a:noFill/>
                  </a:rPr>
                  <a:t> </a:t>
                </a:r>
              </a:p>
            </p:txBody>
          </p:sp>
          <p:sp>
            <p:nvSpPr>
              <p:cNvPr id="1050119" name="文本框 217"/>
              <p:cNvSpPr txBox="1">
                <a:spLocks noChangeAspect="1" noMove="1" noResize="1" noRot="1" noAdjustHandles="1" noEditPoints="1" noChangeArrowheads="1" noChangeShapeType="1" noTextEdit="1"/>
              </p:cNvSpPr>
              <p:nvPr/>
            </p:nvSpPr>
            <p:spPr bwMode="auto">
              <a:xfrm>
                <a:off x="4727569" y="3694969"/>
                <a:ext cx="241541" cy="307777"/>
              </a:xfrm>
              <a:prstGeom prst="rect"/>
              <a:blipFill>
                <a:blip xmlns:r="http://schemas.openxmlformats.org/officeDocument/2006/relationships" r:embed="rId14"/>
                <a:stretch>
                  <a:fillRect l="-20000" r="-20000" b="-9804"/>
                </a:stretch>
              </a:blipFill>
              <a:ln>
                <a:noFill/>
              </a:ln>
              <a:effectLst/>
            </p:spPr>
            <p:txBody>
              <a:bodyPr/>
              <a:p>
                <a:r>
                  <a:rPr altLang="en-US" lang="zh-CN">
                    <a:noFill/>
                  </a:rPr>
                  <a:t> </a:t>
                </a:r>
              </a:p>
            </p:txBody>
          </p:sp>
          <p:cxnSp>
            <p:nvCxnSpPr>
              <p:cNvPr id="3146350" name="直接连接符 224"/>
              <p:cNvCxnSpPr>
                <a:cxnSpLocks/>
              </p:cNvCxnSpPr>
              <p:nvPr/>
            </p:nvCxnSpPr>
            <p:spPr>
              <a:xfrm flipH="1">
                <a:off x="2326620" y="3614739"/>
                <a:ext cx="55001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120" name="Oval 3165"/>
            <p:cNvSpPr>
              <a:spLocks noChangeArrowheads="1"/>
            </p:cNvSpPr>
            <p:nvPr/>
          </p:nvSpPr>
          <p:spPr bwMode="auto">
            <a:xfrm>
              <a:off x="4392418" y="346587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121" name="文本框 227"/>
            <p:cNvSpPr txBox="1">
              <a:spLocks noChangeAspect="1" noMove="1" noResize="1" noRot="1" noAdjustHandles="1" noEditPoints="1" noChangeArrowheads="1" noChangeShapeType="1" noTextEdit="1"/>
            </p:cNvSpPr>
            <p:nvPr/>
          </p:nvSpPr>
          <p:spPr bwMode="auto">
            <a:xfrm>
              <a:off x="4160508" y="3372275"/>
              <a:ext cx="213199" cy="307777"/>
            </a:xfrm>
            <a:prstGeom prst="rect"/>
            <a:blipFill>
              <a:blip xmlns:r="http://schemas.openxmlformats.org/officeDocument/2006/relationships" r:embed="rId15"/>
              <a:stretch>
                <a:fillRect l="-25714" r="-22857" b="-9804"/>
              </a:stretch>
            </a:blipFill>
            <a:ln>
              <a:noFill/>
            </a:ln>
            <a:effectLst/>
          </p:spPr>
          <p:txBody>
            <a:bodyPr/>
            <a:p>
              <a:r>
                <a:rPr altLang="en-US" lang="zh-CN">
                  <a:noFill/>
                </a:rPr>
                <a:t> </a:t>
              </a:r>
            </a:p>
          </p:txBody>
        </p:sp>
      </p:grpSp>
      <p:sp>
        <p:nvSpPr>
          <p:cNvPr id="1050122" name="Text Box 12"/>
          <p:cNvSpPr txBox="1">
            <a:spLocks noChangeArrowheads="1"/>
          </p:cNvSpPr>
          <p:nvPr/>
        </p:nvSpPr>
        <p:spPr bwMode="auto">
          <a:xfrm>
            <a:off x="291847" y="3536069"/>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1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1:</a:t>
            </a:r>
            <a:endParaRPr altLang="en-US" dirty="0" sz="2000" kumimoji="1" lang="zh-CN">
              <a:latin typeface="Arial" panose="020B0604020202020204" pitchFamily="34" charset="0"/>
              <a:cs typeface="Arial" panose="020B0604020202020204" pitchFamily="34" charset="0"/>
            </a:endParaRPr>
          </a:p>
        </p:txBody>
      </p:sp>
      <p:sp>
        <p:nvSpPr>
          <p:cNvPr id="1050123" name="文本框 144"/>
          <p:cNvSpPr txBox="1">
            <a:spLocks noChangeAspect="1" noMove="1" noResize="1" noRot="1" noAdjustHandles="1" noEditPoints="1" noChangeArrowheads="1" noChangeShapeType="1" noTextEdit="1"/>
          </p:cNvSpPr>
          <p:nvPr/>
        </p:nvSpPr>
        <p:spPr bwMode="auto">
          <a:xfrm>
            <a:off x="1953766" y="3449758"/>
            <a:ext cx="7316526" cy="741550"/>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50124" name="Text Box 12"/>
          <p:cNvSpPr txBox="1">
            <a:spLocks noChangeArrowheads="1"/>
          </p:cNvSpPr>
          <p:nvPr/>
        </p:nvSpPr>
        <p:spPr bwMode="auto">
          <a:xfrm>
            <a:off x="332426" y="5705527"/>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3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3:</a:t>
            </a:r>
            <a:endParaRPr altLang="en-US" dirty="0" sz="2000" kumimoji="1" lang="zh-CN">
              <a:latin typeface="Arial" panose="020B0604020202020204" pitchFamily="34" charset="0"/>
              <a:cs typeface="Arial" panose="020B0604020202020204" pitchFamily="34" charset="0"/>
            </a:endParaRPr>
          </a:p>
        </p:txBody>
      </p:sp>
      <p:sp>
        <p:nvSpPr>
          <p:cNvPr id="1050125" name="文本框 147"/>
          <p:cNvSpPr txBox="1">
            <a:spLocks noChangeAspect="1" noMove="1" noResize="1" noRot="1" noAdjustHandles="1" noEditPoints="1" noChangeArrowheads="1" noChangeShapeType="1" noTextEdit="1"/>
          </p:cNvSpPr>
          <p:nvPr/>
        </p:nvSpPr>
        <p:spPr bwMode="auto">
          <a:xfrm>
            <a:off x="5635339" y="2476759"/>
            <a:ext cx="3376787" cy="739946"/>
          </a:xfrm>
          <a:prstGeom prst="rect"/>
          <a:blipFill>
            <a:blip xmlns:r="http://schemas.openxmlformats.org/officeDocument/2006/relationships" r:embed="rId17"/>
            <a:stretch>
              <a:fillRect/>
            </a:stretch>
          </a:blipFill>
          <a:ln>
            <a:noFill/>
          </a:ln>
          <a:effectLst/>
        </p:spPr>
        <p:txBody>
          <a:bodyPr/>
          <a:p>
            <a:r>
              <a:rPr altLang="en-US" lang="zh-CN">
                <a:noFill/>
              </a:rPr>
              <a:t> </a:t>
            </a:r>
          </a:p>
        </p:txBody>
      </p:sp>
      <p:sp>
        <p:nvSpPr>
          <p:cNvPr id="1050126" name="文本框 148"/>
          <p:cNvSpPr txBox="1">
            <a:spLocks noChangeAspect="1" noMove="1" noResize="1" noRot="1" noAdjustHandles="1" noEditPoints="1" noChangeArrowheads="1" noChangeShapeType="1" noTextEdit="1"/>
          </p:cNvSpPr>
          <p:nvPr/>
        </p:nvSpPr>
        <p:spPr bwMode="auto">
          <a:xfrm>
            <a:off x="2214211" y="5506583"/>
            <a:ext cx="6686732" cy="741550"/>
          </a:xfrm>
          <a:prstGeom prst="rect"/>
          <a:blipFill>
            <a:blip xmlns:r="http://schemas.openxmlformats.org/officeDocument/2006/relationships" r:embed="rId18"/>
            <a:stretch>
              <a:fillRect/>
            </a:stretch>
          </a:blipFill>
          <a:ln>
            <a:noFill/>
          </a:ln>
          <a:effectLst/>
        </p:spPr>
        <p:txBody>
          <a:bodyPr/>
          <a:p>
            <a:r>
              <a:rPr altLang="en-US" lang="zh-CN">
                <a:noFill/>
              </a:rPr>
              <a:t> </a:t>
            </a:r>
          </a:p>
        </p:txBody>
      </p:sp>
      <p:sp>
        <p:nvSpPr>
          <p:cNvPr id="1050127" name="Text Box 12"/>
          <p:cNvSpPr txBox="1">
            <a:spLocks noChangeArrowheads="1"/>
          </p:cNvSpPr>
          <p:nvPr/>
        </p:nvSpPr>
        <p:spPr bwMode="auto">
          <a:xfrm>
            <a:off x="332426" y="4630459"/>
            <a:ext cx="2291215"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Node 2 </a:t>
            </a:r>
            <a:r>
              <a:rPr altLang="en-US" dirty="0" sz="2400" kumimoji="1" lang="zh-CN" smtClean="0">
                <a:latin typeface="Arial" panose="020B0604020202020204" pitchFamily="34" charset="0"/>
                <a:cs typeface="Arial" panose="020B0604020202020204" pitchFamily="34" charset="0"/>
              </a:rPr>
              <a:t>节点</a:t>
            </a:r>
            <a:r>
              <a:rPr altLang="zh-CN" dirty="0" sz="2400" kumimoji="1" lang="en-US" smtClean="0">
                <a:latin typeface="Arial" panose="020B0604020202020204" pitchFamily="34" charset="0"/>
                <a:cs typeface="Arial" panose="020B0604020202020204" pitchFamily="34" charset="0"/>
              </a:rPr>
              <a:t>2:</a:t>
            </a:r>
            <a:endParaRPr altLang="en-US" dirty="0" sz="2000" kumimoji="1" lang="zh-CN">
              <a:latin typeface="Arial" panose="020B0604020202020204" pitchFamily="34" charset="0"/>
              <a:cs typeface="Arial" panose="020B0604020202020204" pitchFamily="34" charset="0"/>
            </a:endParaRPr>
          </a:p>
        </p:txBody>
      </p:sp>
      <p:sp>
        <p:nvSpPr>
          <p:cNvPr id="1050128" name="文本框 150"/>
          <p:cNvSpPr txBox="1">
            <a:spLocks noChangeAspect="1" noMove="1" noResize="1" noRot="1" noAdjustHandles="1" noEditPoints="1" noChangeArrowheads="1" noChangeShapeType="1" noTextEdit="1"/>
          </p:cNvSpPr>
          <p:nvPr/>
        </p:nvSpPr>
        <p:spPr bwMode="auto">
          <a:xfrm>
            <a:off x="2214211" y="4493707"/>
            <a:ext cx="6686732" cy="741550"/>
          </a:xfrm>
          <a:prstGeom prst="rect"/>
          <a:blipFill>
            <a:blip xmlns:r="http://schemas.openxmlformats.org/officeDocument/2006/relationships" r:embed="rId19"/>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23"/>
                                        </p:tgtEl>
                                        <p:attrNameLst>
                                          <p:attrName>style.visibility</p:attrName>
                                        </p:attrNameLst>
                                      </p:cBhvr>
                                      <p:to>
                                        <p:strVal val="visible"/>
                                      </p:to>
                                    </p:set>
                                    <p:animEffect transition="in" filter="wipe(down)">
                                      <p:cBhvr>
                                        <p:cTn dur="500" id="7"/>
                                        <p:tgtEl>
                                          <p:spTgt spid="105012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128"/>
                                        </p:tgtEl>
                                        <p:attrNameLst>
                                          <p:attrName>style.visibility</p:attrName>
                                        </p:attrNameLst>
                                      </p:cBhvr>
                                      <p:to>
                                        <p:strVal val="visible"/>
                                      </p:to>
                                    </p:set>
                                    <p:animEffect transition="in" filter="wipe(down)">
                                      <p:cBhvr>
                                        <p:cTn dur="500" id="12"/>
                                        <p:tgtEl>
                                          <p:spTgt spid="105012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126"/>
                                        </p:tgtEl>
                                        <p:attrNameLst>
                                          <p:attrName>style.visibility</p:attrName>
                                        </p:attrNameLst>
                                      </p:cBhvr>
                                      <p:to>
                                        <p:strVal val="visible"/>
                                      </p:to>
                                    </p:set>
                                    <p:animEffect transition="in" filter="wipe(down)">
                                      <p:cBhvr>
                                        <p:cTn dur="500" id="17"/>
                                        <p:tgtEl>
                                          <p:spTgt spid="1050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23" grpId="0"/>
      <p:bldP spid="1050126" grpId="0"/>
      <p:bldP spid="10501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501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33" name="Text Box 12"/>
          <p:cNvSpPr txBox="1">
            <a:spLocks noChangeArrowheads="1"/>
          </p:cNvSpPr>
          <p:nvPr/>
        </p:nvSpPr>
        <p:spPr bwMode="auto">
          <a:xfrm>
            <a:off x="2643062" y="619971"/>
            <a:ext cx="3852886"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Transfer function </a:t>
            </a:r>
            <a:r>
              <a:rPr altLang="en-US" dirty="0" sz="2400" kumimoji="1" lang="zh-CN" smtClean="0">
                <a:latin typeface="Arial" panose="020B0604020202020204" pitchFamily="34" charset="0"/>
                <a:cs typeface="Arial" panose="020B0604020202020204" pitchFamily="34" charset="0"/>
              </a:rPr>
              <a:t>传递函数</a:t>
            </a:r>
            <a:endParaRPr altLang="en-US" dirty="0" sz="2000" kumimoji="1" lang="zh-CN">
              <a:latin typeface="Arial" panose="020B0604020202020204" pitchFamily="34" charset="0"/>
              <a:cs typeface="Arial" panose="020B0604020202020204" pitchFamily="34" charset="0"/>
            </a:endParaRPr>
          </a:p>
        </p:txBody>
      </p:sp>
      <p:sp>
        <p:nvSpPr>
          <p:cNvPr id="1050134" name="文本框 77"/>
          <p:cNvSpPr txBox="1">
            <a:spLocks noChangeAspect="1" noMove="1" noResize="1" noRot="1" noAdjustHandles="1" noEditPoints="1" noChangeArrowheads="1" noChangeShapeType="1" noTextEdit="1"/>
          </p:cNvSpPr>
          <p:nvPr/>
        </p:nvSpPr>
        <p:spPr bwMode="auto">
          <a:xfrm>
            <a:off x="3311912" y="1364656"/>
            <a:ext cx="2395324" cy="74148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135" name="文本框 78"/>
          <p:cNvSpPr txBox="1">
            <a:spLocks noChangeAspect="1" noMove="1" noResize="1" noRot="1" noAdjustHandles="1" noEditPoints="1" noChangeArrowheads="1" noChangeShapeType="1" noTextEdit="1"/>
          </p:cNvSpPr>
          <p:nvPr/>
        </p:nvSpPr>
        <p:spPr bwMode="auto">
          <a:xfrm>
            <a:off x="2129221" y="2339684"/>
            <a:ext cx="3418823" cy="775853"/>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50136" name="文本框 79"/>
          <p:cNvSpPr txBox="1">
            <a:spLocks noChangeAspect="1" noMove="1" noResize="1" noRot="1" noAdjustHandles="1" noEditPoints="1" noChangeArrowheads="1" noChangeShapeType="1" noTextEdit="1"/>
          </p:cNvSpPr>
          <p:nvPr/>
        </p:nvSpPr>
        <p:spPr bwMode="auto">
          <a:xfrm>
            <a:off x="4876721" y="2387544"/>
            <a:ext cx="2185008" cy="718851"/>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50137" name="左大括号 80"/>
          <p:cNvSpPr/>
          <p:nvPr/>
        </p:nvSpPr>
        <p:spPr>
          <a:xfrm>
            <a:off x="3311912" y="3814618"/>
            <a:ext cx="276161" cy="148056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38" name="文本框 81"/>
          <p:cNvSpPr txBox="1">
            <a:spLocks noChangeAspect="1" noMove="1" noResize="1" noRot="1" noAdjustHandles="1" noEditPoints="1" noChangeArrowheads="1" noChangeShapeType="1" noTextEdit="1"/>
          </p:cNvSpPr>
          <p:nvPr/>
        </p:nvSpPr>
        <p:spPr bwMode="auto">
          <a:xfrm>
            <a:off x="3588073" y="4629508"/>
            <a:ext cx="2465498" cy="725135"/>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50139" name="文本框 82"/>
          <p:cNvSpPr txBox="1">
            <a:spLocks noChangeAspect="1" noMove="1" noResize="1" noRot="1" noAdjustHandles="1" noEditPoints="1" noChangeArrowheads="1" noChangeShapeType="1" noTextEdit="1"/>
          </p:cNvSpPr>
          <p:nvPr/>
        </p:nvSpPr>
        <p:spPr bwMode="auto">
          <a:xfrm>
            <a:off x="3449829" y="3699556"/>
            <a:ext cx="2741985" cy="668516"/>
          </a:xfrm>
          <a:prstGeom prst="rect"/>
          <a:blipFill>
            <a:blip xmlns:r="http://schemas.openxmlformats.org/officeDocument/2006/relationships" r:embed="rId5"/>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35"/>
                                        </p:tgtEl>
                                        <p:attrNameLst>
                                          <p:attrName>style.visibility</p:attrName>
                                        </p:attrNameLst>
                                      </p:cBhvr>
                                      <p:to>
                                        <p:strVal val="visible"/>
                                      </p:to>
                                    </p:set>
                                    <p:animEffect transition="in" filter="wipe(down)">
                                      <p:cBhvr>
                                        <p:cTn dur="500" id="7"/>
                                        <p:tgtEl>
                                          <p:spTgt spid="105013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136"/>
                                        </p:tgtEl>
                                        <p:attrNameLst>
                                          <p:attrName>style.visibility</p:attrName>
                                        </p:attrNameLst>
                                      </p:cBhvr>
                                      <p:to>
                                        <p:strVal val="visible"/>
                                      </p:to>
                                    </p:set>
                                    <p:animEffect transition="in" filter="wipe(down)">
                                      <p:cBhvr>
                                        <p:cTn dur="500" id="10"/>
                                        <p:tgtEl>
                                          <p:spTgt spid="1050136"/>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137"/>
                                        </p:tgtEl>
                                        <p:attrNameLst>
                                          <p:attrName>style.visibility</p:attrName>
                                        </p:attrNameLst>
                                      </p:cBhvr>
                                      <p:to>
                                        <p:strVal val="visible"/>
                                      </p:to>
                                    </p:set>
                                    <p:animEffect transition="in" filter="wipe(down)">
                                      <p:cBhvr>
                                        <p:cTn dur="500" id="15"/>
                                        <p:tgtEl>
                                          <p:spTgt spid="1050137"/>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138"/>
                                        </p:tgtEl>
                                        <p:attrNameLst>
                                          <p:attrName>style.visibility</p:attrName>
                                        </p:attrNameLst>
                                      </p:cBhvr>
                                      <p:to>
                                        <p:strVal val="visible"/>
                                      </p:to>
                                    </p:set>
                                    <p:animEffect transition="in" filter="wipe(down)">
                                      <p:cBhvr>
                                        <p:cTn dur="500" id="18"/>
                                        <p:tgtEl>
                                          <p:spTgt spid="1050138"/>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139"/>
                                        </p:tgtEl>
                                        <p:attrNameLst>
                                          <p:attrName>style.visibility</p:attrName>
                                        </p:attrNameLst>
                                      </p:cBhvr>
                                      <p:to>
                                        <p:strVal val="visible"/>
                                      </p:to>
                                    </p:set>
                                    <p:animEffect transition="in" filter="wipe(down)">
                                      <p:cBhvr>
                                        <p:cTn dur="500" id="21"/>
                                        <p:tgtEl>
                                          <p:spTgt spid="1050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35" grpId="0"/>
      <p:bldP spid="1050136" grpId="0"/>
      <p:bldP spid="1050137" grpId="0" animBg="1"/>
      <p:bldP spid="1050138" grpId="0"/>
      <p:bldP spid="105013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21" name=""/>
        <p:cNvGrpSpPr/>
        <p:nvPr/>
      </p:nvGrpSpPr>
      <p:grpSpPr>
        <a:xfrm>
          <a:off x="0" y="0"/>
          <a:ext cx="0" cy="0"/>
          <a:chOff x="0" y="0"/>
          <a:chExt cx="0" cy="0"/>
        </a:xfrm>
      </p:grpSpPr>
      <p:sp>
        <p:nvSpPr>
          <p:cNvPr id="105014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44" name="Text Box 12"/>
          <p:cNvSpPr txBox="1">
            <a:spLocks noChangeArrowheads="1"/>
          </p:cNvSpPr>
          <p:nvPr/>
        </p:nvSpPr>
        <p:spPr bwMode="auto">
          <a:xfrm>
            <a:off x="719113" y="930807"/>
            <a:ext cx="310801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Frequency response: </a:t>
            </a:r>
            <a:endParaRPr altLang="en-US" dirty="0" sz="2000" kumimoji="1" lang="zh-CN">
              <a:latin typeface="Arial" panose="020B0604020202020204" pitchFamily="34" charset="0"/>
              <a:cs typeface="Arial" panose="020B0604020202020204" pitchFamily="34" charset="0"/>
            </a:endParaRPr>
          </a:p>
        </p:txBody>
      </p:sp>
      <p:sp>
        <p:nvSpPr>
          <p:cNvPr id="1050145" name="文本框 17"/>
          <p:cNvSpPr txBox="1">
            <a:spLocks noChangeAspect="1" noMove="1" noResize="1" noRot="1" noAdjustHandles="1" noEditPoints="1" noChangeArrowheads="1" noChangeShapeType="1" noTextEdit="1"/>
          </p:cNvSpPr>
          <p:nvPr/>
        </p:nvSpPr>
        <p:spPr bwMode="auto">
          <a:xfrm>
            <a:off x="1402105" y="1812570"/>
            <a:ext cx="5238916" cy="763351"/>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146" name="矩形 18"/>
          <p:cNvSpPr>
            <a:spLocks noChangeAspect="1" noMove="1" noResize="1" noRot="1" noAdjustHandles="1" noEditPoints="1" noChangeArrowheads="1" noChangeShapeType="1" noTextEdit="1"/>
          </p:cNvSpPr>
          <p:nvPr/>
        </p:nvSpPr>
        <p:spPr>
          <a:xfrm>
            <a:off x="6272452" y="1848285"/>
            <a:ext cx="1446935" cy="657616"/>
          </a:xfrm>
          <a:prstGeom prst="rect"/>
          <a:blipFill>
            <a:blip xmlns:r="http://schemas.openxmlformats.org/officeDocument/2006/relationships" r:embed="rId2"/>
            <a:stretch>
              <a:fillRect/>
            </a:stretch>
          </a:blipFill>
        </p:spPr>
        <p:txBody>
          <a:bodyPr/>
          <a:p>
            <a:r>
              <a:rPr altLang="en-US" lang="zh-CN">
                <a:noFill/>
              </a:rPr>
              <a:t> </a:t>
            </a:r>
          </a:p>
        </p:txBody>
      </p:sp>
      <p:sp>
        <p:nvSpPr>
          <p:cNvPr id="1050147" name="矩形 19"/>
          <p:cNvSpPr>
            <a:spLocks noChangeAspect="1" noMove="1" noResize="1" noRot="1" noAdjustHandles="1" noEditPoints="1" noChangeArrowheads="1" noChangeShapeType="1" noTextEdit="1"/>
          </p:cNvSpPr>
          <p:nvPr/>
        </p:nvSpPr>
        <p:spPr>
          <a:xfrm>
            <a:off x="893852" y="3821028"/>
            <a:ext cx="7561779" cy="1404039"/>
          </a:xfrm>
          <a:prstGeom prst="rect"/>
          <a:blipFill>
            <a:blip xmlns:r="http://schemas.openxmlformats.org/officeDocument/2006/relationships" r:embed="rId3"/>
            <a:stretch>
              <a:fillRect/>
            </a:stretch>
          </a:blipFill>
        </p:spPr>
        <p:txBody>
          <a:bodyPr/>
          <a:p>
            <a:r>
              <a:rPr altLang="en-US" lang="zh-CN">
                <a:noFill/>
              </a:rPr>
              <a:t> </a:t>
            </a:r>
          </a:p>
        </p:txBody>
      </p:sp>
      <p:sp>
        <p:nvSpPr>
          <p:cNvPr id="1050148" name="文本框 20"/>
          <p:cNvSpPr txBox="1"/>
          <p:nvPr/>
        </p:nvSpPr>
        <p:spPr>
          <a:xfrm>
            <a:off x="801193" y="3094572"/>
            <a:ext cx="5096171"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Amplitude </a:t>
            </a:r>
            <a:r>
              <a:rPr altLang="zh-CN" sz="2400" lang="en-US" smtClean="0">
                <a:latin typeface="Arial" panose="020B0604020202020204" pitchFamily="34" charset="0"/>
                <a:cs typeface="Arial" panose="020B0604020202020204" pitchFamily="34" charset="0"/>
              </a:rPr>
              <a:t>frequency characteristic</a:t>
            </a:r>
            <a:endParaRPr altLang="en-US" dirty="0" sz="2400" lang="zh-CN" smtClean="0">
              <a:latin typeface="Arial" panose="020B0604020202020204" pitchFamily="34" charset="0"/>
              <a:cs typeface="Arial" panose="020B0604020202020204" pitchFamily="34" charset="0"/>
            </a:endParaRPr>
          </a:p>
        </p:txBody>
      </p:sp>
      <p:sp>
        <p:nvSpPr>
          <p:cNvPr id="1050149" name="矩形 21"/>
          <p:cNvSpPr>
            <a:spLocks noChangeAspect="1" noMove="1" noResize="1" noRot="1" noAdjustHandles="1" noEditPoints="1" noChangeArrowheads="1" noChangeShapeType="1" noTextEdit="1"/>
          </p:cNvSpPr>
          <p:nvPr/>
        </p:nvSpPr>
        <p:spPr>
          <a:xfrm>
            <a:off x="4021563" y="978460"/>
            <a:ext cx="962379" cy="400110"/>
          </a:xfrm>
          <a:prstGeom prst="rect"/>
          <a:blipFill>
            <a:blip xmlns:r="http://schemas.openxmlformats.org/officeDocument/2006/relationships" r:embed="rId4"/>
            <a:stretch>
              <a:fillRect b="-13846"/>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45"/>
                                        </p:tgtEl>
                                        <p:attrNameLst>
                                          <p:attrName>style.visibility</p:attrName>
                                        </p:attrNameLst>
                                      </p:cBhvr>
                                      <p:to>
                                        <p:strVal val="visible"/>
                                      </p:to>
                                    </p:set>
                                    <p:animEffect transition="in" filter="wipe(down)">
                                      <p:cBhvr>
                                        <p:cTn dur="500" id="7"/>
                                        <p:tgtEl>
                                          <p:spTgt spid="105014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146"/>
                                        </p:tgtEl>
                                        <p:attrNameLst>
                                          <p:attrName>style.visibility</p:attrName>
                                        </p:attrNameLst>
                                      </p:cBhvr>
                                      <p:to>
                                        <p:strVal val="visible"/>
                                      </p:to>
                                    </p:set>
                                    <p:animEffect transition="in" filter="wipe(down)">
                                      <p:cBhvr>
                                        <p:cTn dur="500" id="10"/>
                                        <p:tgtEl>
                                          <p:spTgt spid="1050146"/>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148"/>
                                        </p:tgtEl>
                                        <p:attrNameLst>
                                          <p:attrName>style.visibility</p:attrName>
                                        </p:attrNameLst>
                                      </p:cBhvr>
                                      <p:to>
                                        <p:strVal val="visible"/>
                                      </p:to>
                                    </p:set>
                                    <p:animEffect transition="in" filter="wipe(down)">
                                      <p:cBhvr>
                                        <p:cTn dur="500" id="15"/>
                                        <p:tgtEl>
                                          <p:spTgt spid="105014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147"/>
                                        </p:tgtEl>
                                        <p:attrNameLst>
                                          <p:attrName>style.visibility</p:attrName>
                                        </p:attrNameLst>
                                      </p:cBhvr>
                                      <p:to>
                                        <p:strVal val="visible"/>
                                      </p:to>
                                    </p:set>
                                    <p:animEffect transition="in" filter="wipe(down)">
                                      <p:cBhvr>
                                        <p:cTn dur="500" id="18"/>
                                        <p:tgtEl>
                                          <p:spTgt spid="1050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5" grpId="0"/>
      <p:bldP spid="1050146" grpId="0"/>
      <p:bldP spid="1050147" grpId="0"/>
      <p:bldP spid="10501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24" name=""/>
        <p:cNvGrpSpPr/>
        <p:nvPr/>
      </p:nvGrpSpPr>
      <p:grpSpPr>
        <a:xfrm>
          <a:off x="0" y="0"/>
          <a:ext cx="0" cy="0"/>
          <a:chOff x="0" y="0"/>
          <a:chExt cx="0" cy="0"/>
        </a:xfrm>
      </p:grpSpPr>
      <p:sp>
        <p:nvSpPr>
          <p:cNvPr id="105015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54" name="文本框 8"/>
          <p:cNvSpPr txBox="1">
            <a:spLocks noChangeAspect="1" noMove="1" noResize="1" noRot="1" noAdjustHandles="1" noEditPoints="1" noChangeArrowheads="1" noChangeShapeType="1" noTextEdit="1"/>
          </p:cNvSpPr>
          <p:nvPr/>
        </p:nvSpPr>
        <p:spPr>
          <a:xfrm>
            <a:off x="2779527" y="2414379"/>
            <a:ext cx="2162344" cy="400110"/>
          </a:xfrm>
          <a:prstGeom prst="rect"/>
          <a:blipFill>
            <a:blip xmlns:r="http://schemas.openxmlformats.org/officeDocument/2006/relationships" r:embed="rId1"/>
            <a:stretch>
              <a:fillRect l="-3099" t="-6061" b="-27273"/>
            </a:stretch>
          </a:blipFill>
        </p:spPr>
        <p:txBody>
          <a:bodyPr/>
          <a:p>
            <a:r>
              <a:rPr altLang="en-US" lang="zh-CN">
                <a:noFill/>
              </a:rPr>
              <a:t> </a:t>
            </a:r>
          </a:p>
        </p:txBody>
      </p:sp>
      <p:sp>
        <p:nvSpPr>
          <p:cNvPr id="1050155" name="矩形 10"/>
          <p:cNvSpPr>
            <a:spLocks noChangeAspect="1" noMove="1" noResize="1" noRot="1" noAdjustHandles="1" noEditPoints="1" noChangeArrowheads="1" noChangeShapeType="1" noTextEdit="1"/>
          </p:cNvSpPr>
          <p:nvPr/>
        </p:nvSpPr>
        <p:spPr>
          <a:xfrm>
            <a:off x="4875088" y="2404774"/>
            <a:ext cx="1479852" cy="439736"/>
          </a:xfrm>
          <a:prstGeom prst="rect"/>
          <a:blipFill>
            <a:blip xmlns:r="http://schemas.openxmlformats.org/officeDocument/2006/relationships" r:embed="rId2"/>
            <a:stretch>
              <a:fillRect/>
            </a:stretch>
          </a:blipFill>
        </p:spPr>
        <p:txBody>
          <a:bodyPr/>
          <a:p>
            <a:r>
              <a:rPr altLang="en-US" lang="zh-CN">
                <a:noFill/>
              </a:rPr>
              <a:t> </a:t>
            </a:r>
          </a:p>
        </p:txBody>
      </p:sp>
      <p:sp>
        <p:nvSpPr>
          <p:cNvPr id="1050156" name="文本框 11"/>
          <p:cNvSpPr txBox="1">
            <a:spLocks noChangeAspect="1" noMove="1" noResize="1" noRot="1" noAdjustHandles="1" noEditPoints="1" noChangeArrowheads="1" noChangeShapeType="1" noTextEdit="1"/>
          </p:cNvSpPr>
          <p:nvPr/>
        </p:nvSpPr>
        <p:spPr>
          <a:xfrm>
            <a:off x="2779527" y="3502877"/>
            <a:ext cx="2162344" cy="400110"/>
          </a:xfrm>
          <a:prstGeom prst="rect"/>
          <a:blipFill>
            <a:blip xmlns:r="http://schemas.openxmlformats.org/officeDocument/2006/relationships" r:embed="rId3"/>
            <a:stretch>
              <a:fillRect l="-3099" t="-7692" b="-29231"/>
            </a:stretch>
          </a:blipFill>
        </p:spPr>
        <p:txBody>
          <a:bodyPr/>
          <a:p>
            <a:r>
              <a:rPr altLang="en-US" lang="zh-CN">
                <a:noFill/>
              </a:rPr>
              <a:t> </a:t>
            </a:r>
          </a:p>
        </p:txBody>
      </p:sp>
      <p:sp>
        <p:nvSpPr>
          <p:cNvPr id="1050157" name="矩形 12"/>
          <p:cNvSpPr>
            <a:spLocks noChangeAspect="1" noMove="1" noResize="1" noRot="1" noAdjustHandles="1" noEditPoints="1" noChangeArrowheads="1" noChangeShapeType="1" noTextEdit="1"/>
          </p:cNvSpPr>
          <p:nvPr/>
        </p:nvSpPr>
        <p:spPr>
          <a:xfrm>
            <a:off x="4875088" y="3483064"/>
            <a:ext cx="1479852" cy="439736"/>
          </a:xfrm>
          <a:prstGeom prst="rect"/>
          <a:blipFill>
            <a:blip xmlns:r="http://schemas.openxmlformats.org/officeDocument/2006/relationships" r:embed="rId4"/>
            <a:stretch>
              <a:fillRect/>
            </a:stretch>
          </a:blipFill>
        </p:spPr>
        <p:txBody>
          <a:bodyPr/>
          <a:p>
            <a:r>
              <a:rPr altLang="en-US" lang="zh-CN">
                <a:noFill/>
              </a:rPr>
              <a:t> </a:t>
            </a:r>
          </a:p>
        </p:txBody>
      </p:sp>
      <p:sp>
        <p:nvSpPr>
          <p:cNvPr id="1050158" name="文本框 13"/>
          <p:cNvSpPr txBox="1">
            <a:spLocks noChangeAspect="1" noMove="1" noResize="1" noRot="1" noAdjustHandles="1" noEditPoints="1" noChangeArrowheads="1" noChangeShapeType="1" noTextEdit="1"/>
          </p:cNvSpPr>
          <p:nvPr/>
        </p:nvSpPr>
        <p:spPr>
          <a:xfrm>
            <a:off x="2779527" y="4593425"/>
            <a:ext cx="2162344" cy="400110"/>
          </a:xfrm>
          <a:prstGeom prst="rect"/>
          <a:blipFill>
            <a:blip xmlns:r="http://schemas.openxmlformats.org/officeDocument/2006/relationships" r:embed="rId5"/>
            <a:stretch>
              <a:fillRect l="-3099" t="-7692" b="-29231"/>
            </a:stretch>
          </a:blipFill>
        </p:spPr>
        <p:txBody>
          <a:bodyPr/>
          <a:p>
            <a:r>
              <a:rPr altLang="en-US" lang="zh-CN">
                <a:noFill/>
              </a:rPr>
              <a:t> </a:t>
            </a:r>
          </a:p>
        </p:txBody>
      </p:sp>
      <p:sp>
        <p:nvSpPr>
          <p:cNvPr id="1050159" name="矩形 14"/>
          <p:cNvSpPr>
            <a:spLocks noChangeAspect="1" noMove="1" noResize="1" noRot="1" noAdjustHandles="1" noEditPoints="1" noChangeArrowheads="1" noChangeShapeType="1" noTextEdit="1"/>
          </p:cNvSpPr>
          <p:nvPr/>
        </p:nvSpPr>
        <p:spPr>
          <a:xfrm>
            <a:off x="4500082" y="4581094"/>
            <a:ext cx="2095928" cy="439736"/>
          </a:xfrm>
          <a:prstGeom prst="rect"/>
          <a:blipFill>
            <a:blip xmlns:r="http://schemas.openxmlformats.org/officeDocument/2006/relationships" r:embed="rId6"/>
            <a:stretch>
              <a:fillRect/>
            </a:stretch>
          </a:blipFill>
        </p:spPr>
        <p:txBody>
          <a:bodyPr/>
          <a:p>
            <a:r>
              <a:rPr altLang="en-US" lang="zh-CN">
                <a:noFill/>
              </a:rPr>
              <a:t> </a:t>
            </a:r>
          </a:p>
        </p:txBody>
      </p:sp>
      <p:sp>
        <p:nvSpPr>
          <p:cNvPr id="1050160" name="文本框 1"/>
          <p:cNvSpPr txBox="1"/>
          <p:nvPr/>
        </p:nvSpPr>
        <p:spPr bwMode="auto">
          <a:xfrm>
            <a:off x="2779527" y="5583063"/>
            <a:ext cx="3554858"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Band elimination filter!</a:t>
            </a:r>
            <a:endParaRPr altLang="en-US" b="1" dirty="0" sz="2400" kumimoji="1" lang="zh-CN" smtClean="0">
              <a:latin typeface="Arial" panose="020B0604020202020204" pitchFamily="34" charset="0"/>
              <a:cs typeface="Arial" panose="020B0604020202020204" pitchFamily="34" charset="0"/>
            </a:endParaRPr>
          </a:p>
        </p:txBody>
      </p:sp>
      <p:sp>
        <p:nvSpPr>
          <p:cNvPr id="1050161" name="矩形 15"/>
          <p:cNvSpPr>
            <a:spLocks noChangeAspect="1" noMove="1" noResize="1" noRot="1" noAdjustHandles="1" noEditPoints="1" noChangeArrowheads="1" noChangeShapeType="1" noTextEdit="1"/>
          </p:cNvSpPr>
          <p:nvPr/>
        </p:nvSpPr>
        <p:spPr>
          <a:xfrm>
            <a:off x="719192" y="620822"/>
            <a:ext cx="7561779" cy="1404039"/>
          </a:xfrm>
          <a:prstGeom prst="rect"/>
          <a:blipFill>
            <a:blip xmlns:r="http://schemas.openxmlformats.org/officeDocument/2006/relationships" r:embed="rId7"/>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55"/>
                                        </p:tgtEl>
                                        <p:attrNameLst>
                                          <p:attrName>style.visibility</p:attrName>
                                        </p:attrNameLst>
                                      </p:cBhvr>
                                      <p:to>
                                        <p:strVal val="visible"/>
                                      </p:to>
                                    </p:set>
                                    <p:animEffect transition="in" filter="wipe(down)">
                                      <p:cBhvr>
                                        <p:cTn dur="500" id="7"/>
                                        <p:tgtEl>
                                          <p:spTgt spid="105015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157"/>
                                        </p:tgtEl>
                                        <p:attrNameLst>
                                          <p:attrName>style.visibility</p:attrName>
                                        </p:attrNameLst>
                                      </p:cBhvr>
                                      <p:to>
                                        <p:strVal val="visible"/>
                                      </p:to>
                                    </p:set>
                                    <p:animEffect transition="in" filter="wipe(down)">
                                      <p:cBhvr>
                                        <p:cTn dur="500" id="12"/>
                                        <p:tgtEl>
                                          <p:spTgt spid="105015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159"/>
                                        </p:tgtEl>
                                        <p:attrNameLst>
                                          <p:attrName>style.visibility</p:attrName>
                                        </p:attrNameLst>
                                      </p:cBhvr>
                                      <p:to>
                                        <p:strVal val="visible"/>
                                      </p:to>
                                    </p:set>
                                    <p:animEffect transition="in" filter="wipe(down)">
                                      <p:cBhvr>
                                        <p:cTn dur="500" id="17"/>
                                        <p:tgtEl>
                                          <p:spTgt spid="105015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160"/>
                                        </p:tgtEl>
                                        <p:attrNameLst>
                                          <p:attrName>style.visibility</p:attrName>
                                        </p:attrNameLst>
                                      </p:cBhvr>
                                      <p:to>
                                        <p:strVal val="visible"/>
                                      </p:to>
                                    </p:set>
                                    <p:animEffect transition="in" filter="wipe(down)">
                                      <p:cBhvr>
                                        <p:cTn dur="500" id="22"/>
                                        <p:tgtEl>
                                          <p:spTgt spid="1050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55" grpId="0"/>
      <p:bldP spid="1050157" grpId="0"/>
      <p:bldP spid="1050159" grpId="0"/>
      <p:bldP spid="105016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27" name=""/>
        <p:cNvGrpSpPr/>
        <p:nvPr/>
      </p:nvGrpSpPr>
      <p:grpSpPr>
        <a:xfrm>
          <a:off x="0" y="0"/>
          <a:ext cx="0" cy="0"/>
          <a:chOff x="0" y="0"/>
          <a:chExt cx="0" cy="0"/>
        </a:xfrm>
      </p:grpSpPr>
      <p:sp>
        <p:nvSpPr>
          <p:cNvPr id="10501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66" name="文本框 1"/>
          <p:cNvSpPr txBox="1"/>
          <p:nvPr/>
        </p:nvSpPr>
        <p:spPr bwMode="auto">
          <a:xfrm>
            <a:off x="488023" y="580250"/>
            <a:ext cx="3159303"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Bandwidth</a:t>
            </a:r>
            <a:endParaRPr altLang="en-US" b="1" dirty="0" sz="2400" kumimoji="1" lang="zh-CN" smtClean="0">
              <a:latin typeface="Arial" panose="020B0604020202020204" pitchFamily="34" charset="0"/>
              <a:cs typeface="Arial" panose="020B0604020202020204" pitchFamily="34" charset="0"/>
            </a:endParaRPr>
          </a:p>
        </p:txBody>
      </p:sp>
      <p:sp>
        <p:nvSpPr>
          <p:cNvPr id="1050167" name="左大括号 17"/>
          <p:cNvSpPr/>
          <p:nvPr/>
        </p:nvSpPr>
        <p:spPr>
          <a:xfrm>
            <a:off x="2868030" y="2929497"/>
            <a:ext cx="276161" cy="1480569"/>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68" name="文本框 18"/>
          <p:cNvSpPr txBox="1">
            <a:spLocks noChangeAspect="1" noMove="1" noResize="1" noRot="1" noAdjustHandles="1" noEditPoints="1" noChangeArrowheads="1" noChangeShapeType="1" noTextEdit="1"/>
          </p:cNvSpPr>
          <p:nvPr/>
        </p:nvSpPr>
        <p:spPr bwMode="auto">
          <a:xfrm>
            <a:off x="3023688" y="2582422"/>
            <a:ext cx="3754902" cy="1001684"/>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169" name="文本框 20"/>
          <p:cNvSpPr txBox="1">
            <a:spLocks noChangeAspect="1" noMove="1" noResize="1" noRot="1" noAdjustHandles="1" noEditPoints="1" noChangeArrowheads="1" noChangeShapeType="1" noTextEdit="1"/>
          </p:cNvSpPr>
          <p:nvPr/>
        </p:nvSpPr>
        <p:spPr bwMode="auto">
          <a:xfrm>
            <a:off x="3023688" y="3668818"/>
            <a:ext cx="3754902" cy="1001684"/>
          </a:xfrm>
          <a:prstGeom prst="rect"/>
          <a:blipFill>
            <a:blip xmlns:r="http://schemas.openxmlformats.org/officeDocument/2006/relationships" r:embed="rId2"/>
            <a:stretch>
              <a:fillRect/>
            </a:stretch>
          </a:blipFill>
          <a:ln>
            <a:noFill/>
          </a:ln>
          <a:effectLst/>
        </p:spPr>
        <p:txBody>
          <a:bodyPr/>
          <a:p>
            <a:r>
              <a:rPr altLang="en-US" lang="zh-CN">
                <a:noFill/>
              </a:rPr>
              <a:t> </a:t>
            </a:r>
          </a:p>
        </p:txBody>
      </p:sp>
      <p:sp>
        <p:nvSpPr>
          <p:cNvPr id="1050170" name="文本框 10"/>
          <p:cNvSpPr txBox="1">
            <a:spLocks noChangeAspect="1" noMove="1" noResize="1" noRot="1" noAdjustHandles="1" noEditPoints="1" noChangeArrowheads="1" noChangeShapeType="1" noTextEdit="1"/>
          </p:cNvSpPr>
          <p:nvPr/>
        </p:nvSpPr>
        <p:spPr bwMode="auto">
          <a:xfrm>
            <a:off x="2868030" y="5233870"/>
            <a:ext cx="2618370" cy="494559"/>
          </a:xfrm>
          <a:prstGeom prst="rect"/>
          <a:blipFill>
            <a:blip xmlns:r="http://schemas.openxmlformats.org/officeDocument/2006/relationships" r:embed="rId3"/>
            <a:stretch>
              <a:fillRect b="-11111"/>
            </a:stretch>
          </a:blipFill>
          <a:ln>
            <a:noFill/>
          </a:ln>
          <a:effectLst/>
        </p:spPr>
        <p:txBody>
          <a:bodyPr/>
          <a:p>
            <a:r>
              <a:rPr altLang="en-US" lang="zh-CN">
                <a:noFill/>
              </a:rPr>
              <a:t> </a:t>
            </a:r>
          </a:p>
        </p:txBody>
      </p:sp>
      <p:sp>
        <p:nvSpPr>
          <p:cNvPr id="1050171" name="文本框 11"/>
          <p:cNvSpPr txBox="1">
            <a:spLocks noChangeAspect="1" noMove="1" noResize="1" noRot="1" noAdjustHandles="1" noEditPoints="1" noChangeArrowheads="1" noChangeShapeType="1" noTextEdit="1"/>
          </p:cNvSpPr>
          <p:nvPr/>
        </p:nvSpPr>
        <p:spPr bwMode="auto">
          <a:xfrm>
            <a:off x="4998010" y="5056417"/>
            <a:ext cx="1267486" cy="849463"/>
          </a:xfrm>
          <a:prstGeom prst="rect"/>
          <a:blipFill>
            <a:blip xmlns:r="http://schemas.openxmlformats.org/officeDocument/2006/relationships" r:embed="rId4"/>
            <a:stretch>
              <a:fillRect/>
            </a:stretch>
          </a:blipFill>
          <a:ln>
            <a:noFill/>
          </a:ln>
          <a:effectLst/>
        </p:spPr>
        <p:txBody>
          <a:bodyPr/>
          <a:p>
            <a:r>
              <a:rPr altLang="en-US" lang="zh-CN">
                <a:noFill/>
              </a:rPr>
              <a:t> </a:t>
            </a:r>
          </a:p>
        </p:txBody>
      </p:sp>
      <p:sp>
        <p:nvSpPr>
          <p:cNvPr id="1050172" name="矩形 9"/>
          <p:cNvSpPr>
            <a:spLocks noChangeAspect="1" noMove="1" noResize="1" noRot="1" noAdjustHandles="1" noEditPoints="1" noChangeArrowheads="1" noChangeShapeType="1" noTextEdit="1"/>
          </p:cNvSpPr>
          <p:nvPr/>
        </p:nvSpPr>
        <p:spPr>
          <a:xfrm>
            <a:off x="2250041" y="936612"/>
            <a:ext cx="4325419" cy="1404039"/>
          </a:xfrm>
          <a:prstGeom prst="rect"/>
          <a:blipFill>
            <a:blip xmlns:r="http://schemas.openxmlformats.org/officeDocument/2006/relationships" r:embed="rId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67"/>
                                        </p:tgtEl>
                                        <p:attrNameLst>
                                          <p:attrName>style.visibility</p:attrName>
                                        </p:attrNameLst>
                                      </p:cBhvr>
                                      <p:to>
                                        <p:strVal val="visible"/>
                                      </p:to>
                                    </p:set>
                                    <p:animEffect transition="in" filter="wipe(down)">
                                      <p:cBhvr>
                                        <p:cTn dur="500" id="7"/>
                                        <p:tgtEl>
                                          <p:spTgt spid="105016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168"/>
                                        </p:tgtEl>
                                        <p:attrNameLst>
                                          <p:attrName>style.visibility</p:attrName>
                                        </p:attrNameLst>
                                      </p:cBhvr>
                                      <p:to>
                                        <p:strVal val="visible"/>
                                      </p:to>
                                    </p:set>
                                    <p:animEffect transition="in" filter="wipe(down)">
                                      <p:cBhvr>
                                        <p:cTn dur="500" id="10"/>
                                        <p:tgtEl>
                                          <p:spTgt spid="1050168"/>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169"/>
                                        </p:tgtEl>
                                        <p:attrNameLst>
                                          <p:attrName>style.visibility</p:attrName>
                                        </p:attrNameLst>
                                      </p:cBhvr>
                                      <p:to>
                                        <p:strVal val="visible"/>
                                      </p:to>
                                    </p:set>
                                    <p:animEffect transition="in" filter="wipe(down)">
                                      <p:cBhvr>
                                        <p:cTn dur="500" id="13"/>
                                        <p:tgtEl>
                                          <p:spTgt spid="1050169"/>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2" presetSubtype="4">
                                  <p:stCondLst>
                                    <p:cond delay="0"/>
                                  </p:stCondLst>
                                  <p:childTnLst>
                                    <p:set>
                                      <p:cBhvr>
                                        <p:cTn dur="1" fill="hold" id="17">
                                          <p:stCondLst>
                                            <p:cond delay="0"/>
                                          </p:stCondLst>
                                        </p:cTn>
                                        <p:tgtEl>
                                          <p:spTgt spid="1050170"/>
                                        </p:tgtEl>
                                        <p:attrNameLst>
                                          <p:attrName>style.visibility</p:attrName>
                                        </p:attrNameLst>
                                      </p:cBhvr>
                                      <p:to>
                                        <p:strVal val="visible"/>
                                      </p:to>
                                    </p:set>
                                    <p:animEffect transition="in" filter="wipe(down)">
                                      <p:cBhvr>
                                        <p:cTn dur="500" id="18"/>
                                        <p:tgtEl>
                                          <p:spTgt spid="1050170"/>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171"/>
                                        </p:tgtEl>
                                        <p:attrNameLst>
                                          <p:attrName>style.visibility</p:attrName>
                                        </p:attrNameLst>
                                      </p:cBhvr>
                                      <p:to>
                                        <p:strVal val="visible"/>
                                      </p:to>
                                    </p:set>
                                    <p:animEffect transition="in" filter="wipe(down)">
                                      <p:cBhvr>
                                        <p:cTn dur="500" id="21"/>
                                        <p:tgtEl>
                                          <p:spTgt spid="1050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67" grpId="0" animBg="1"/>
      <p:bldP spid="1050168" grpId="0"/>
      <p:bldP spid="1050169" grpId="0"/>
      <p:bldP spid="1050170" grpId="0"/>
      <p:bldP spid="105017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30" name=""/>
        <p:cNvGrpSpPr/>
        <p:nvPr/>
      </p:nvGrpSpPr>
      <p:grpSpPr>
        <a:xfrm>
          <a:off x="0" y="0"/>
          <a:ext cx="0" cy="0"/>
          <a:chOff x="0" y="0"/>
          <a:chExt cx="0" cy="0"/>
        </a:xfrm>
      </p:grpSpPr>
      <p:sp>
        <p:nvSpPr>
          <p:cNvPr id="105017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31" name="组合 6"/>
          <p:cNvGrpSpPr/>
          <p:nvPr/>
        </p:nvGrpSpPr>
        <p:grpSpPr>
          <a:xfrm>
            <a:off x="1807665" y="799820"/>
            <a:ext cx="5918101" cy="4831903"/>
            <a:chOff x="1807665" y="799820"/>
            <a:chExt cx="5918101" cy="4831903"/>
          </a:xfrm>
        </p:grpSpPr>
        <p:grpSp>
          <p:nvGrpSpPr>
            <p:cNvPr id="632" name="组合 9"/>
            <p:cNvGrpSpPr/>
            <p:nvPr/>
          </p:nvGrpSpPr>
          <p:grpSpPr>
            <a:xfrm>
              <a:off x="1807665" y="799820"/>
              <a:ext cx="5918101" cy="4831903"/>
              <a:chOff x="1864172" y="1236430"/>
              <a:chExt cx="5918101" cy="4831903"/>
            </a:xfrm>
          </p:grpSpPr>
          <p:grpSp>
            <p:nvGrpSpPr>
              <p:cNvPr id="633" name="组合 12"/>
              <p:cNvGrpSpPr/>
              <p:nvPr/>
            </p:nvGrpSpPr>
            <p:grpSpPr>
              <a:xfrm>
                <a:off x="1864172" y="1236430"/>
                <a:ext cx="5918101" cy="4831903"/>
                <a:chOff x="2088311" y="661077"/>
                <a:chExt cx="5918101" cy="4831903"/>
              </a:xfrm>
            </p:grpSpPr>
            <p:grpSp>
              <p:nvGrpSpPr>
                <p:cNvPr id="634" name="组合 15"/>
                <p:cNvGrpSpPr/>
                <p:nvPr/>
              </p:nvGrpSpPr>
              <p:grpSpPr>
                <a:xfrm>
                  <a:off x="2088311" y="661077"/>
                  <a:ext cx="5918101" cy="4809913"/>
                  <a:chOff x="4488504" y="520410"/>
                  <a:chExt cx="4687564" cy="3809800"/>
                </a:xfrm>
              </p:grpSpPr>
              <p:sp>
                <p:nvSpPr>
                  <p:cNvPr id="1050177" name="矩形 28"/>
                  <p:cNvSpPr>
                    <a:spLocks noChangeAspect="1" noMove="1" noResize="1" noRot="1" noAdjustHandles="1" noEditPoints="1" noChangeArrowheads="1" noChangeShapeType="1" noTextEdit="1"/>
                  </p:cNvSpPr>
                  <p:nvPr/>
                </p:nvSpPr>
                <p:spPr>
                  <a:xfrm>
                    <a:off x="4831932" y="1321800"/>
                    <a:ext cx="401398" cy="292538"/>
                  </a:xfrm>
                  <a:prstGeom prst="rect"/>
                  <a:blipFill>
                    <a:blip xmlns:r="http://schemas.openxmlformats.org/officeDocument/2006/relationships" r:embed="rId1"/>
                    <a:stretch>
                      <a:fillRect/>
                    </a:stretch>
                  </a:blipFill>
                </p:spPr>
                <p:txBody>
                  <a:bodyPr/>
                  <a:p>
                    <a:r>
                      <a:rPr altLang="en-US" lang="zh-CN">
                        <a:noFill/>
                      </a:rPr>
                      <a:t> </a:t>
                    </a:r>
                  </a:p>
                </p:txBody>
              </p:sp>
              <p:grpSp>
                <p:nvGrpSpPr>
                  <p:cNvPr id="635" name="组合 29"/>
                  <p:cNvGrpSpPr/>
                  <p:nvPr/>
                </p:nvGrpSpPr>
                <p:grpSpPr>
                  <a:xfrm>
                    <a:off x="4488504" y="520410"/>
                    <a:ext cx="4687564" cy="3809800"/>
                    <a:chOff x="4067656" y="326530"/>
                    <a:chExt cx="4687564" cy="3809800"/>
                  </a:xfrm>
                </p:grpSpPr>
                <p:cxnSp>
                  <p:nvCxnSpPr>
                    <p:cNvPr id="3146351" name="直接箭头连接符 31"/>
                    <p:cNvCxnSpPr>
                      <a:cxnSpLocks/>
                    </p:cNvCxnSpPr>
                    <p:nvPr/>
                  </p:nvCxnSpPr>
                  <p:spPr>
                    <a:xfrm flipV="1">
                      <a:off x="4722786" y="970694"/>
                      <a:ext cx="0" cy="3165636"/>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352" name="直接箭头连接符 32"/>
                    <p:cNvCxnSpPr>
                      <a:cxnSpLocks/>
                    </p:cNvCxnSpPr>
                    <p:nvPr/>
                  </p:nvCxnSpPr>
                  <p:spPr>
                    <a:xfrm>
                      <a:off x="4717917" y="1281769"/>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178" name="矩形 33"/>
                    <p:cNvSpPr>
                      <a:spLocks noChangeAspect="1" noMove="1" noResize="1" noRot="1" noAdjustHandles="1" noEditPoints="1" noChangeArrowheads="1" noChangeShapeType="1" noTextEdit="1"/>
                    </p:cNvSpPr>
                    <p:nvPr/>
                  </p:nvSpPr>
                  <p:spPr>
                    <a:xfrm>
                      <a:off x="4067656" y="326530"/>
                      <a:ext cx="1300522" cy="606914"/>
                    </a:xfrm>
                    <a:prstGeom prst="rect"/>
                    <a:blipFill>
                      <a:blip xmlns:r="http://schemas.openxmlformats.org/officeDocument/2006/relationships" r:embed="rId2"/>
                      <a:stretch>
                        <a:fillRect/>
                      </a:stretch>
                    </a:blipFill>
                  </p:spPr>
                  <p:txBody>
                    <a:bodyPr/>
                    <a:p>
                      <a:r>
                        <a:rPr altLang="en-US" lang="zh-CN">
                          <a:noFill/>
                        </a:rPr>
                        <a:t> </a:t>
                      </a:r>
                    </a:p>
                  </p:txBody>
                </p:sp>
                <p:sp>
                  <p:nvSpPr>
                    <p:cNvPr id="1050179" name="矩形 34"/>
                    <p:cNvSpPr>
                      <a:spLocks noChangeAspect="1" noMove="1" noResize="1" noRot="1" noAdjustHandles="1" noEditPoints="1" noChangeArrowheads="1" noChangeShapeType="1" noTextEdit="1"/>
                    </p:cNvSpPr>
                    <p:nvPr/>
                  </p:nvSpPr>
                  <p:spPr>
                    <a:xfrm>
                      <a:off x="8162485" y="1311830"/>
                      <a:ext cx="592735" cy="292538"/>
                    </a:xfrm>
                    <a:prstGeom prst="rect"/>
                    <a:blipFill>
                      <a:blip xmlns:r="http://schemas.openxmlformats.org/officeDocument/2006/relationships" r:embed="rId3"/>
                      <a:stretch>
                        <a:fillRect b="-13115"/>
                      </a:stretch>
                    </a:blipFill>
                  </p:spPr>
                  <p:txBody>
                    <a:bodyPr/>
                    <a:p>
                      <a:r>
                        <a:rPr altLang="en-US" lang="zh-CN">
                          <a:noFill/>
                        </a:rPr>
                        <a:t> </a:t>
                      </a:r>
                    </a:p>
                  </p:txBody>
                </p:sp>
              </p:grpSp>
            </p:grpSp>
            <p:cxnSp>
              <p:nvCxnSpPr>
                <p:cNvPr id="3146353" name="直接连接符 16"/>
                <p:cNvCxnSpPr>
                  <a:cxnSpLocks/>
                </p:cNvCxnSpPr>
                <p:nvPr/>
              </p:nvCxnSpPr>
              <p:spPr>
                <a:xfrm>
                  <a:off x="2932723" y="5173665"/>
                  <a:ext cx="4269801"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354" name="直接连接符 21"/>
                <p:cNvCxnSpPr>
                  <a:cxnSpLocks/>
                </p:cNvCxnSpPr>
                <p:nvPr/>
              </p:nvCxnSpPr>
              <p:spPr>
                <a:xfrm>
                  <a:off x="5067624" y="1893891"/>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355" name="直接连接符 22"/>
                <p:cNvCxnSpPr>
                  <a:cxnSpLocks/>
                </p:cNvCxnSpPr>
                <p:nvPr/>
              </p:nvCxnSpPr>
              <p:spPr>
                <a:xfrm>
                  <a:off x="3383506" y="1880483"/>
                  <a:ext cx="0" cy="3585682"/>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356" name="直接连接符 24"/>
                <p:cNvCxnSpPr>
                  <a:cxnSpLocks/>
                </p:cNvCxnSpPr>
                <p:nvPr/>
              </p:nvCxnSpPr>
              <p:spPr>
                <a:xfrm>
                  <a:off x="6688519" y="1880483"/>
                  <a:ext cx="0" cy="3612497"/>
                </a:xfrm>
                <a:prstGeom prst="line"/>
                <a:ln w="12700">
                  <a:prstDash val="dash"/>
                </a:ln>
              </p:spPr>
              <p:style>
                <a:lnRef idx="1">
                  <a:schemeClr val="accent1"/>
                </a:lnRef>
                <a:fillRef idx="0">
                  <a:schemeClr val="accent1"/>
                </a:fillRef>
                <a:effectRef idx="0">
                  <a:schemeClr val="accent1"/>
                </a:effectRef>
                <a:fontRef idx="minor">
                  <a:schemeClr val="tx1"/>
                </a:fontRef>
              </p:style>
            </p:cxnSp>
          </p:grpSp>
          <p:cxnSp>
            <p:nvCxnSpPr>
              <p:cNvPr id="3146357" name="直接连接符 13"/>
              <p:cNvCxnSpPr>
                <a:cxnSpLocks/>
              </p:cNvCxnSpPr>
              <p:nvPr/>
            </p:nvCxnSpPr>
            <p:spPr>
              <a:xfrm>
                <a:off x="2708584" y="407244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cxnSp>
            <p:nvCxnSpPr>
              <p:cNvPr id="3146358" name="直接连接符 14"/>
              <p:cNvCxnSpPr>
                <a:cxnSpLocks/>
              </p:cNvCxnSpPr>
              <p:nvPr/>
            </p:nvCxnSpPr>
            <p:spPr>
              <a:xfrm>
                <a:off x="2685134" y="2423707"/>
                <a:ext cx="4316703" cy="0"/>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50180" name="矩形 60"/>
            <p:cNvSpPr>
              <a:spLocks noChangeAspect="1" noMove="1" noResize="1" noRot="1" noAdjustHandles="1" noEditPoints="1" noChangeArrowheads="1" noChangeShapeType="1" noTextEdit="1"/>
            </p:cNvSpPr>
            <p:nvPr/>
          </p:nvSpPr>
          <p:spPr>
            <a:xfrm>
              <a:off x="4631848" y="1638268"/>
              <a:ext cx="350824" cy="369332"/>
            </a:xfrm>
            <a:prstGeom prst="rect"/>
            <a:blipFill>
              <a:blip xmlns:r="http://schemas.openxmlformats.org/officeDocument/2006/relationships" r:embed="rId4"/>
              <a:stretch>
                <a:fillRect/>
              </a:stretch>
            </a:blipFill>
          </p:spPr>
          <p:txBody>
            <a:bodyPr/>
            <a:p>
              <a:r>
                <a:rPr altLang="en-US" lang="zh-CN">
                  <a:noFill/>
                </a:rPr>
                <a:t> </a:t>
              </a:r>
            </a:p>
          </p:txBody>
        </p:sp>
        <p:sp>
          <p:nvSpPr>
            <p:cNvPr id="1050181" name="矩形 61"/>
            <p:cNvSpPr>
              <a:spLocks noChangeAspect="1" noMove="1" noResize="1" noRot="1" noAdjustHandles="1" noEditPoints="1" noChangeArrowheads="1" noChangeShapeType="1" noTextEdit="1"/>
            </p:cNvSpPr>
            <p:nvPr/>
          </p:nvSpPr>
          <p:spPr>
            <a:xfrm>
              <a:off x="2901860" y="1619593"/>
              <a:ext cx="487634" cy="369332"/>
            </a:xfrm>
            <a:prstGeom prst="rect"/>
            <a:blipFill>
              <a:blip xmlns:r="http://schemas.openxmlformats.org/officeDocument/2006/relationships" r:embed="rId5"/>
              <a:stretch>
                <a:fillRect t="-10000" r="-11250" b="-26667"/>
              </a:stretch>
            </a:blipFill>
          </p:spPr>
          <p:txBody>
            <a:bodyPr/>
            <a:p>
              <a:r>
                <a:rPr altLang="en-US" lang="zh-CN">
                  <a:noFill/>
                </a:rPr>
                <a:t> </a:t>
              </a:r>
            </a:p>
          </p:txBody>
        </p:sp>
        <p:sp>
          <p:nvSpPr>
            <p:cNvPr id="1050182" name="矩形 62"/>
            <p:cNvSpPr>
              <a:spLocks noChangeAspect="1" noMove="1" noResize="1" noRot="1" noAdjustHandles="1" noEditPoints="1" noChangeArrowheads="1" noChangeShapeType="1" noTextEdit="1"/>
            </p:cNvSpPr>
            <p:nvPr/>
          </p:nvSpPr>
          <p:spPr>
            <a:xfrm>
              <a:off x="6135400" y="1638268"/>
              <a:ext cx="494046" cy="369332"/>
            </a:xfrm>
            <a:prstGeom prst="rect"/>
            <a:blipFill>
              <a:blip xmlns:r="http://schemas.openxmlformats.org/officeDocument/2006/relationships" r:embed="rId6"/>
              <a:stretch>
                <a:fillRect/>
              </a:stretch>
            </a:blipFill>
          </p:spPr>
          <p:txBody>
            <a:bodyPr/>
            <a:p>
              <a:r>
                <a:rPr altLang="en-US" lang="zh-CN">
                  <a:noFill/>
                </a:rPr>
                <a:t> </a:t>
              </a:r>
            </a:p>
          </p:txBody>
        </p:sp>
      </p:grpSp>
      <p:sp>
        <p:nvSpPr>
          <p:cNvPr id="1050183" name="Freeform 60"/>
          <p:cNvSpPr/>
          <p:nvPr/>
        </p:nvSpPr>
        <p:spPr bwMode="auto">
          <a:xfrm>
            <a:off x="3072014" y="2009983"/>
            <a:ext cx="3460750" cy="3173412"/>
          </a:xfrm>
          <a:custGeom>
            <a:avLst/>
            <a:gdLst>
              <a:gd name="T0" fmla="*/ 149 w 4361"/>
              <a:gd name="T1" fmla="*/ 6 h 3997"/>
              <a:gd name="T2" fmla="*/ 336 w 4361"/>
              <a:gd name="T3" fmla="*/ 35 h 3997"/>
              <a:gd name="T4" fmla="*/ 511 w 4361"/>
              <a:gd name="T5" fmla="*/ 84 h 3997"/>
              <a:gd name="T6" fmla="*/ 675 w 4361"/>
              <a:gd name="T7" fmla="*/ 152 h 3997"/>
              <a:gd name="T8" fmla="*/ 828 w 4361"/>
              <a:gd name="T9" fmla="*/ 239 h 3997"/>
              <a:gd name="T10" fmla="*/ 969 w 4361"/>
              <a:gd name="T11" fmla="*/ 341 h 3997"/>
              <a:gd name="T12" fmla="*/ 1101 w 4361"/>
              <a:gd name="T13" fmla="*/ 460 h 3997"/>
              <a:gd name="T14" fmla="*/ 1222 w 4361"/>
              <a:gd name="T15" fmla="*/ 591 h 3997"/>
              <a:gd name="T16" fmla="*/ 1412 w 4361"/>
              <a:gd name="T17" fmla="*/ 850 h 3997"/>
              <a:gd name="T18" fmla="*/ 1595 w 4361"/>
              <a:gd name="T19" fmla="*/ 1182 h 3997"/>
              <a:gd name="T20" fmla="*/ 1746 w 4361"/>
              <a:gd name="T21" fmla="*/ 1540 h 3997"/>
              <a:gd name="T22" fmla="*/ 1867 w 4361"/>
              <a:gd name="T23" fmla="*/ 1911 h 3997"/>
              <a:gd name="T24" fmla="*/ 1962 w 4361"/>
              <a:gd name="T25" fmla="*/ 2286 h 3997"/>
              <a:gd name="T26" fmla="*/ 2034 w 4361"/>
              <a:gd name="T27" fmla="*/ 2652 h 3997"/>
              <a:gd name="T28" fmla="*/ 2086 w 4361"/>
              <a:gd name="T29" fmla="*/ 2997 h 3997"/>
              <a:gd name="T30" fmla="*/ 2123 w 4361"/>
              <a:gd name="T31" fmla="*/ 3309 h 3997"/>
              <a:gd name="T32" fmla="*/ 2138 w 4361"/>
              <a:gd name="T33" fmla="*/ 3482 h 3997"/>
              <a:gd name="T34" fmla="*/ 2148 w 4361"/>
              <a:gd name="T35" fmla="*/ 3607 h 3997"/>
              <a:gd name="T36" fmla="*/ 2153 w 4361"/>
              <a:gd name="T37" fmla="*/ 3716 h 3997"/>
              <a:gd name="T38" fmla="*/ 2158 w 4361"/>
              <a:gd name="T39" fmla="*/ 3810 h 3997"/>
              <a:gd name="T40" fmla="*/ 2161 w 4361"/>
              <a:gd name="T41" fmla="*/ 3886 h 3997"/>
              <a:gd name="T42" fmla="*/ 2162 w 4361"/>
              <a:gd name="T43" fmla="*/ 3944 h 3997"/>
              <a:gd name="T44" fmla="*/ 2163 w 4361"/>
              <a:gd name="T45" fmla="*/ 3981 h 3997"/>
              <a:gd name="T46" fmla="*/ 2163 w 4361"/>
              <a:gd name="T47" fmla="*/ 3997 h 3997"/>
              <a:gd name="T48" fmla="*/ 2163 w 4361"/>
              <a:gd name="T49" fmla="*/ 3989 h 3997"/>
              <a:gd name="T50" fmla="*/ 2163 w 4361"/>
              <a:gd name="T51" fmla="*/ 3960 h 3997"/>
              <a:gd name="T52" fmla="*/ 2165 w 4361"/>
              <a:gd name="T53" fmla="*/ 3910 h 3997"/>
              <a:gd name="T54" fmla="*/ 2167 w 4361"/>
              <a:gd name="T55" fmla="*/ 3841 h 3997"/>
              <a:gd name="T56" fmla="*/ 2170 w 4361"/>
              <a:gd name="T57" fmla="*/ 3753 h 3997"/>
              <a:gd name="T58" fmla="*/ 2176 w 4361"/>
              <a:gd name="T59" fmla="*/ 3650 h 3997"/>
              <a:gd name="T60" fmla="*/ 2184 w 4361"/>
              <a:gd name="T61" fmla="*/ 3532 h 3997"/>
              <a:gd name="T62" fmla="*/ 2194 w 4361"/>
              <a:gd name="T63" fmla="*/ 3400 h 3997"/>
              <a:gd name="T64" fmla="*/ 2220 w 4361"/>
              <a:gd name="T65" fmla="*/ 3142 h 3997"/>
              <a:gd name="T66" fmla="*/ 2266 w 4361"/>
              <a:gd name="T67" fmla="*/ 2812 h 3997"/>
              <a:gd name="T68" fmla="*/ 2328 w 4361"/>
              <a:gd name="T69" fmla="*/ 2456 h 3997"/>
              <a:gd name="T70" fmla="*/ 2413 w 4361"/>
              <a:gd name="T71" fmla="*/ 2086 h 3997"/>
              <a:gd name="T72" fmla="*/ 2522 w 4361"/>
              <a:gd name="T73" fmla="*/ 1712 h 3997"/>
              <a:gd name="T74" fmla="*/ 2661 w 4361"/>
              <a:gd name="T75" fmla="*/ 1348 h 3997"/>
              <a:gd name="T76" fmla="*/ 2830 w 4361"/>
              <a:gd name="T77" fmla="*/ 1005 h 3997"/>
              <a:gd name="T78" fmla="*/ 3033 w 4361"/>
              <a:gd name="T79" fmla="*/ 694 h 3997"/>
              <a:gd name="T80" fmla="*/ 3180 w 4361"/>
              <a:gd name="T81" fmla="*/ 520 h 3997"/>
              <a:gd name="T82" fmla="*/ 3308 w 4361"/>
              <a:gd name="T83" fmla="*/ 396 h 3997"/>
              <a:gd name="T84" fmla="*/ 3447 w 4361"/>
              <a:gd name="T85" fmla="*/ 286 h 3997"/>
              <a:gd name="T86" fmla="*/ 3597 w 4361"/>
              <a:gd name="T87" fmla="*/ 192 h 3997"/>
              <a:gd name="T88" fmla="*/ 3757 w 4361"/>
              <a:gd name="T89" fmla="*/ 114 h 3997"/>
              <a:gd name="T90" fmla="*/ 3929 w 4361"/>
              <a:gd name="T91" fmla="*/ 56 h 3997"/>
              <a:gd name="T92" fmla="*/ 4113 w 4361"/>
              <a:gd name="T93" fmla="*/ 18 h 3997"/>
              <a:gd name="T94" fmla="*/ 4310 w 4361"/>
              <a:gd name="T95" fmla="*/ 1 h 3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61" h="3997">
                <a:moveTo>
                  <a:pt x="0" y="0"/>
                </a:moveTo>
                <a:lnTo>
                  <a:pt x="50" y="1"/>
                </a:lnTo>
                <a:lnTo>
                  <a:pt x="100" y="3"/>
                </a:lnTo>
                <a:lnTo>
                  <a:pt x="149" y="6"/>
                </a:lnTo>
                <a:lnTo>
                  <a:pt x="197" y="11"/>
                </a:lnTo>
                <a:lnTo>
                  <a:pt x="244" y="18"/>
                </a:lnTo>
                <a:lnTo>
                  <a:pt x="291" y="26"/>
                </a:lnTo>
                <a:lnTo>
                  <a:pt x="336" y="35"/>
                </a:lnTo>
                <a:lnTo>
                  <a:pt x="381" y="45"/>
                </a:lnTo>
                <a:lnTo>
                  <a:pt x="425" y="56"/>
                </a:lnTo>
                <a:lnTo>
                  <a:pt x="468" y="69"/>
                </a:lnTo>
                <a:lnTo>
                  <a:pt x="511" y="84"/>
                </a:lnTo>
                <a:lnTo>
                  <a:pt x="553" y="98"/>
                </a:lnTo>
                <a:lnTo>
                  <a:pt x="594" y="115"/>
                </a:lnTo>
                <a:lnTo>
                  <a:pt x="635" y="134"/>
                </a:lnTo>
                <a:lnTo>
                  <a:pt x="675" y="152"/>
                </a:lnTo>
                <a:lnTo>
                  <a:pt x="714" y="172"/>
                </a:lnTo>
                <a:lnTo>
                  <a:pt x="753" y="194"/>
                </a:lnTo>
                <a:lnTo>
                  <a:pt x="791" y="215"/>
                </a:lnTo>
                <a:lnTo>
                  <a:pt x="828" y="239"/>
                </a:lnTo>
                <a:lnTo>
                  <a:pt x="864" y="263"/>
                </a:lnTo>
                <a:lnTo>
                  <a:pt x="900" y="288"/>
                </a:lnTo>
                <a:lnTo>
                  <a:pt x="935" y="314"/>
                </a:lnTo>
                <a:lnTo>
                  <a:pt x="969" y="341"/>
                </a:lnTo>
                <a:lnTo>
                  <a:pt x="1003" y="370"/>
                </a:lnTo>
                <a:lnTo>
                  <a:pt x="1036" y="399"/>
                </a:lnTo>
                <a:lnTo>
                  <a:pt x="1069" y="429"/>
                </a:lnTo>
                <a:lnTo>
                  <a:pt x="1101" y="460"/>
                </a:lnTo>
                <a:lnTo>
                  <a:pt x="1132" y="491"/>
                </a:lnTo>
                <a:lnTo>
                  <a:pt x="1162" y="524"/>
                </a:lnTo>
                <a:lnTo>
                  <a:pt x="1193" y="557"/>
                </a:lnTo>
                <a:lnTo>
                  <a:pt x="1222" y="591"/>
                </a:lnTo>
                <a:lnTo>
                  <a:pt x="1250" y="627"/>
                </a:lnTo>
                <a:lnTo>
                  <a:pt x="1306" y="699"/>
                </a:lnTo>
                <a:lnTo>
                  <a:pt x="1361" y="773"/>
                </a:lnTo>
                <a:lnTo>
                  <a:pt x="1412" y="850"/>
                </a:lnTo>
                <a:lnTo>
                  <a:pt x="1461" y="931"/>
                </a:lnTo>
                <a:lnTo>
                  <a:pt x="1507" y="1013"/>
                </a:lnTo>
                <a:lnTo>
                  <a:pt x="1551" y="1096"/>
                </a:lnTo>
                <a:lnTo>
                  <a:pt x="1595" y="1182"/>
                </a:lnTo>
                <a:lnTo>
                  <a:pt x="1635" y="1269"/>
                </a:lnTo>
                <a:lnTo>
                  <a:pt x="1674" y="1358"/>
                </a:lnTo>
                <a:lnTo>
                  <a:pt x="1710" y="1448"/>
                </a:lnTo>
                <a:lnTo>
                  <a:pt x="1746" y="1540"/>
                </a:lnTo>
                <a:lnTo>
                  <a:pt x="1779" y="1632"/>
                </a:lnTo>
                <a:lnTo>
                  <a:pt x="1809" y="1724"/>
                </a:lnTo>
                <a:lnTo>
                  <a:pt x="1839" y="1818"/>
                </a:lnTo>
                <a:lnTo>
                  <a:pt x="1867" y="1911"/>
                </a:lnTo>
                <a:lnTo>
                  <a:pt x="1893" y="2005"/>
                </a:lnTo>
                <a:lnTo>
                  <a:pt x="1917" y="2100"/>
                </a:lnTo>
                <a:lnTo>
                  <a:pt x="1941" y="2193"/>
                </a:lnTo>
                <a:lnTo>
                  <a:pt x="1962" y="2286"/>
                </a:lnTo>
                <a:lnTo>
                  <a:pt x="1982" y="2379"/>
                </a:lnTo>
                <a:lnTo>
                  <a:pt x="2001" y="2471"/>
                </a:lnTo>
                <a:lnTo>
                  <a:pt x="2018" y="2562"/>
                </a:lnTo>
                <a:lnTo>
                  <a:pt x="2034" y="2652"/>
                </a:lnTo>
                <a:lnTo>
                  <a:pt x="2049" y="2740"/>
                </a:lnTo>
                <a:lnTo>
                  <a:pt x="2062" y="2828"/>
                </a:lnTo>
                <a:lnTo>
                  <a:pt x="2075" y="2913"/>
                </a:lnTo>
                <a:lnTo>
                  <a:pt x="2086" y="2997"/>
                </a:lnTo>
                <a:lnTo>
                  <a:pt x="2098" y="3077"/>
                </a:lnTo>
                <a:lnTo>
                  <a:pt x="2107" y="3157"/>
                </a:lnTo>
                <a:lnTo>
                  <a:pt x="2115" y="3234"/>
                </a:lnTo>
                <a:lnTo>
                  <a:pt x="2123" y="3309"/>
                </a:lnTo>
                <a:lnTo>
                  <a:pt x="2129" y="3381"/>
                </a:lnTo>
                <a:lnTo>
                  <a:pt x="2133" y="3415"/>
                </a:lnTo>
                <a:lnTo>
                  <a:pt x="2135" y="3449"/>
                </a:lnTo>
                <a:lnTo>
                  <a:pt x="2138" y="3482"/>
                </a:lnTo>
                <a:lnTo>
                  <a:pt x="2141" y="3515"/>
                </a:lnTo>
                <a:lnTo>
                  <a:pt x="2143" y="3545"/>
                </a:lnTo>
                <a:lnTo>
                  <a:pt x="2145" y="3576"/>
                </a:lnTo>
                <a:lnTo>
                  <a:pt x="2148" y="3607"/>
                </a:lnTo>
                <a:lnTo>
                  <a:pt x="2149" y="3635"/>
                </a:lnTo>
                <a:lnTo>
                  <a:pt x="2151" y="3663"/>
                </a:lnTo>
                <a:lnTo>
                  <a:pt x="2152" y="3690"/>
                </a:lnTo>
                <a:lnTo>
                  <a:pt x="2153" y="3716"/>
                </a:lnTo>
                <a:lnTo>
                  <a:pt x="2156" y="3741"/>
                </a:lnTo>
                <a:lnTo>
                  <a:pt x="2157" y="3765"/>
                </a:lnTo>
                <a:lnTo>
                  <a:pt x="2157" y="3788"/>
                </a:lnTo>
                <a:lnTo>
                  <a:pt x="2158" y="3810"/>
                </a:lnTo>
                <a:lnTo>
                  <a:pt x="2159" y="3830"/>
                </a:lnTo>
                <a:lnTo>
                  <a:pt x="2160" y="3851"/>
                </a:lnTo>
                <a:lnTo>
                  <a:pt x="2160" y="3869"/>
                </a:lnTo>
                <a:lnTo>
                  <a:pt x="2161" y="3886"/>
                </a:lnTo>
                <a:lnTo>
                  <a:pt x="2161" y="3903"/>
                </a:lnTo>
                <a:lnTo>
                  <a:pt x="2162" y="3918"/>
                </a:lnTo>
                <a:lnTo>
                  <a:pt x="2162" y="3932"/>
                </a:lnTo>
                <a:lnTo>
                  <a:pt x="2162" y="3944"/>
                </a:lnTo>
                <a:lnTo>
                  <a:pt x="2162" y="3955"/>
                </a:lnTo>
                <a:lnTo>
                  <a:pt x="2162" y="3966"/>
                </a:lnTo>
                <a:lnTo>
                  <a:pt x="2163" y="3975"/>
                </a:lnTo>
                <a:lnTo>
                  <a:pt x="2163" y="3981"/>
                </a:lnTo>
                <a:lnTo>
                  <a:pt x="2163" y="3987"/>
                </a:lnTo>
                <a:lnTo>
                  <a:pt x="2163" y="3992"/>
                </a:lnTo>
                <a:lnTo>
                  <a:pt x="2163" y="3995"/>
                </a:lnTo>
                <a:lnTo>
                  <a:pt x="2163" y="3997"/>
                </a:lnTo>
                <a:lnTo>
                  <a:pt x="2163" y="3997"/>
                </a:lnTo>
                <a:lnTo>
                  <a:pt x="2163" y="3996"/>
                </a:lnTo>
                <a:lnTo>
                  <a:pt x="2163" y="3994"/>
                </a:lnTo>
                <a:lnTo>
                  <a:pt x="2163" y="3989"/>
                </a:lnTo>
                <a:lnTo>
                  <a:pt x="2163" y="3985"/>
                </a:lnTo>
                <a:lnTo>
                  <a:pt x="2163" y="3978"/>
                </a:lnTo>
                <a:lnTo>
                  <a:pt x="2163" y="3970"/>
                </a:lnTo>
                <a:lnTo>
                  <a:pt x="2163" y="3960"/>
                </a:lnTo>
                <a:lnTo>
                  <a:pt x="2163" y="3950"/>
                </a:lnTo>
                <a:lnTo>
                  <a:pt x="2163" y="3937"/>
                </a:lnTo>
                <a:lnTo>
                  <a:pt x="2165" y="3925"/>
                </a:lnTo>
                <a:lnTo>
                  <a:pt x="2165" y="3910"/>
                </a:lnTo>
                <a:lnTo>
                  <a:pt x="2165" y="3894"/>
                </a:lnTo>
                <a:lnTo>
                  <a:pt x="2166" y="3878"/>
                </a:lnTo>
                <a:lnTo>
                  <a:pt x="2166" y="3860"/>
                </a:lnTo>
                <a:lnTo>
                  <a:pt x="2167" y="3841"/>
                </a:lnTo>
                <a:lnTo>
                  <a:pt x="2168" y="3820"/>
                </a:lnTo>
                <a:lnTo>
                  <a:pt x="2168" y="3800"/>
                </a:lnTo>
                <a:lnTo>
                  <a:pt x="2169" y="3777"/>
                </a:lnTo>
                <a:lnTo>
                  <a:pt x="2170" y="3753"/>
                </a:lnTo>
                <a:lnTo>
                  <a:pt x="2171" y="3729"/>
                </a:lnTo>
                <a:lnTo>
                  <a:pt x="2173" y="3704"/>
                </a:lnTo>
                <a:lnTo>
                  <a:pt x="2175" y="3677"/>
                </a:lnTo>
                <a:lnTo>
                  <a:pt x="2176" y="3650"/>
                </a:lnTo>
                <a:lnTo>
                  <a:pt x="2178" y="3621"/>
                </a:lnTo>
                <a:lnTo>
                  <a:pt x="2179" y="3593"/>
                </a:lnTo>
                <a:lnTo>
                  <a:pt x="2182" y="3562"/>
                </a:lnTo>
                <a:lnTo>
                  <a:pt x="2184" y="3532"/>
                </a:lnTo>
                <a:lnTo>
                  <a:pt x="2186" y="3500"/>
                </a:lnTo>
                <a:lnTo>
                  <a:pt x="2188" y="3468"/>
                </a:lnTo>
                <a:lnTo>
                  <a:pt x="2192" y="3434"/>
                </a:lnTo>
                <a:lnTo>
                  <a:pt x="2194" y="3400"/>
                </a:lnTo>
                <a:lnTo>
                  <a:pt x="2198" y="3365"/>
                </a:lnTo>
                <a:lnTo>
                  <a:pt x="2204" y="3293"/>
                </a:lnTo>
                <a:lnTo>
                  <a:pt x="2212" y="3219"/>
                </a:lnTo>
                <a:lnTo>
                  <a:pt x="2220" y="3142"/>
                </a:lnTo>
                <a:lnTo>
                  <a:pt x="2230" y="3063"/>
                </a:lnTo>
                <a:lnTo>
                  <a:pt x="2241" y="2981"/>
                </a:lnTo>
                <a:lnTo>
                  <a:pt x="2252" y="2897"/>
                </a:lnTo>
                <a:lnTo>
                  <a:pt x="2266" y="2812"/>
                </a:lnTo>
                <a:lnTo>
                  <a:pt x="2279" y="2724"/>
                </a:lnTo>
                <a:lnTo>
                  <a:pt x="2294" y="2637"/>
                </a:lnTo>
                <a:lnTo>
                  <a:pt x="2311" y="2547"/>
                </a:lnTo>
                <a:lnTo>
                  <a:pt x="2328" y="2456"/>
                </a:lnTo>
                <a:lnTo>
                  <a:pt x="2347" y="2364"/>
                </a:lnTo>
                <a:lnTo>
                  <a:pt x="2368" y="2272"/>
                </a:lnTo>
                <a:lnTo>
                  <a:pt x="2389" y="2179"/>
                </a:lnTo>
                <a:lnTo>
                  <a:pt x="2413" y="2086"/>
                </a:lnTo>
                <a:lnTo>
                  <a:pt x="2438" y="1992"/>
                </a:lnTo>
                <a:lnTo>
                  <a:pt x="2464" y="1899"/>
                </a:lnTo>
                <a:lnTo>
                  <a:pt x="2493" y="1805"/>
                </a:lnTo>
                <a:lnTo>
                  <a:pt x="2522" y="1712"/>
                </a:lnTo>
                <a:lnTo>
                  <a:pt x="2554" y="1620"/>
                </a:lnTo>
                <a:lnTo>
                  <a:pt x="2588" y="1528"/>
                </a:lnTo>
                <a:lnTo>
                  <a:pt x="2623" y="1437"/>
                </a:lnTo>
                <a:lnTo>
                  <a:pt x="2661" y="1348"/>
                </a:lnTo>
                <a:lnTo>
                  <a:pt x="2699" y="1260"/>
                </a:lnTo>
                <a:lnTo>
                  <a:pt x="2741" y="1173"/>
                </a:lnTo>
                <a:lnTo>
                  <a:pt x="2785" y="1088"/>
                </a:lnTo>
                <a:lnTo>
                  <a:pt x="2830" y="1005"/>
                </a:lnTo>
                <a:lnTo>
                  <a:pt x="2878" y="923"/>
                </a:lnTo>
                <a:lnTo>
                  <a:pt x="2928" y="845"/>
                </a:lnTo>
                <a:lnTo>
                  <a:pt x="2979" y="767"/>
                </a:lnTo>
                <a:lnTo>
                  <a:pt x="3033" y="694"/>
                </a:lnTo>
                <a:lnTo>
                  <a:pt x="3090" y="622"/>
                </a:lnTo>
                <a:lnTo>
                  <a:pt x="3120" y="587"/>
                </a:lnTo>
                <a:lnTo>
                  <a:pt x="3149" y="554"/>
                </a:lnTo>
                <a:lnTo>
                  <a:pt x="3180" y="520"/>
                </a:lnTo>
                <a:lnTo>
                  <a:pt x="3212" y="488"/>
                </a:lnTo>
                <a:lnTo>
                  <a:pt x="3243" y="456"/>
                </a:lnTo>
                <a:lnTo>
                  <a:pt x="3275" y="426"/>
                </a:lnTo>
                <a:lnTo>
                  <a:pt x="3308" y="396"/>
                </a:lnTo>
                <a:lnTo>
                  <a:pt x="3342" y="368"/>
                </a:lnTo>
                <a:lnTo>
                  <a:pt x="3376" y="339"/>
                </a:lnTo>
                <a:lnTo>
                  <a:pt x="3411" y="312"/>
                </a:lnTo>
                <a:lnTo>
                  <a:pt x="3447" y="286"/>
                </a:lnTo>
                <a:lnTo>
                  <a:pt x="3483" y="261"/>
                </a:lnTo>
                <a:lnTo>
                  <a:pt x="3521" y="237"/>
                </a:lnTo>
                <a:lnTo>
                  <a:pt x="3558" y="213"/>
                </a:lnTo>
                <a:lnTo>
                  <a:pt x="3597" y="192"/>
                </a:lnTo>
                <a:lnTo>
                  <a:pt x="3635" y="171"/>
                </a:lnTo>
                <a:lnTo>
                  <a:pt x="3675" y="151"/>
                </a:lnTo>
                <a:lnTo>
                  <a:pt x="3716" y="133"/>
                </a:lnTo>
                <a:lnTo>
                  <a:pt x="3757" y="114"/>
                </a:lnTo>
                <a:lnTo>
                  <a:pt x="3799" y="98"/>
                </a:lnTo>
                <a:lnTo>
                  <a:pt x="3842" y="83"/>
                </a:lnTo>
                <a:lnTo>
                  <a:pt x="3885" y="69"/>
                </a:lnTo>
                <a:lnTo>
                  <a:pt x="3929" y="56"/>
                </a:lnTo>
                <a:lnTo>
                  <a:pt x="3974" y="44"/>
                </a:lnTo>
                <a:lnTo>
                  <a:pt x="4020" y="34"/>
                </a:lnTo>
                <a:lnTo>
                  <a:pt x="4066" y="25"/>
                </a:lnTo>
                <a:lnTo>
                  <a:pt x="4113" y="18"/>
                </a:lnTo>
                <a:lnTo>
                  <a:pt x="4161" y="11"/>
                </a:lnTo>
                <a:lnTo>
                  <a:pt x="4210" y="6"/>
                </a:lnTo>
                <a:lnTo>
                  <a:pt x="4260" y="3"/>
                </a:lnTo>
                <a:lnTo>
                  <a:pt x="4310" y="1"/>
                </a:lnTo>
                <a:lnTo>
                  <a:pt x="4361" y="0"/>
                </a:lnTo>
              </a:path>
            </a:pathLst>
          </a:custGeom>
          <a:noFill/>
          <a:ln w="38100" cmpd="sng">
            <a:solidFill>
              <a:schemeClr val="accent5"/>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grpSp>
        <p:nvGrpSpPr>
          <p:cNvPr id="636" name="组合 4"/>
          <p:cNvGrpSpPr/>
          <p:nvPr/>
        </p:nvGrpSpPr>
        <p:grpSpPr>
          <a:xfrm>
            <a:off x="3305751" y="2010844"/>
            <a:ext cx="2959563" cy="1446475"/>
            <a:chOff x="3300614" y="2000570"/>
            <a:chExt cx="2959563" cy="1446475"/>
          </a:xfrm>
        </p:grpSpPr>
        <p:sp>
          <p:nvSpPr>
            <p:cNvPr id="1050184" name="Arc 105"/>
            <p:cNvSpPr/>
            <p:nvPr/>
          </p:nvSpPr>
          <p:spPr bwMode="auto">
            <a:xfrm>
              <a:off x="3300614" y="2005595"/>
              <a:ext cx="1473200" cy="1441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ln>
            <a:effectLst/>
          </p:spPr>
          <p:txBody>
            <a:bodyPr anchor="ctr">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50185" name="Arc 106"/>
            <p:cNvSpPr/>
            <p:nvPr/>
          </p:nvSpPr>
          <p:spPr bwMode="auto">
            <a:xfrm flipH="1">
              <a:off x="4786977" y="2000570"/>
              <a:ext cx="1473200" cy="1441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ln>
            <a:effectLst/>
          </p:spPr>
          <p:txBody>
            <a:bodyPr anchor="ctr">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grpSp>
      <p:grpSp>
        <p:nvGrpSpPr>
          <p:cNvPr id="637" name="组合 1"/>
          <p:cNvGrpSpPr/>
          <p:nvPr/>
        </p:nvGrpSpPr>
        <p:grpSpPr>
          <a:xfrm>
            <a:off x="3064635" y="2014089"/>
            <a:ext cx="3460750" cy="3460750"/>
            <a:chOff x="3064635" y="2014089"/>
            <a:chExt cx="3460750" cy="3460750"/>
          </a:xfrm>
        </p:grpSpPr>
        <p:sp>
          <p:nvSpPr>
            <p:cNvPr id="1050186" name="Freeform 61"/>
            <p:cNvSpPr/>
            <p:nvPr/>
          </p:nvSpPr>
          <p:spPr bwMode="auto">
            <a:xfrm>
              <a:off x="3064635" y="2014089"/>
              <a:ext cx="3460750" cy="576262"/>
            </a:xfrm>
            <a:custGeom>
              <a:avLst/>
              <a:gdLst>
                <a:gd name="T0" fmla="*/ 100 w 4361"/>
                <a:gd name="T1" fmla="*/ 0 h 726"/>
                <a:gd name="T2" fmla="*/ 244 w 4361"/>
                <a:gd name="T3" fmla="*/ 3 h 726"/>
                <a:gd name="T4" fmla="*/ 468 w 4361"/>
                <a:gd name="T5" fmla="*/ 12 h 726"/>
                <a:gd name="T6" fmla="*/ 714 w 4361"/>
                <a:gd name="T7" fmla="*/ 31 h 726"/>
                <a:gd name="T8" fmla="*/ 935 w 4361"/>
                <a:gd name="T9" fmla="*/ 56 h 726"/>
                <a:gd name="T10" fmla="*/ 1132 w 4361"/>
                <a:gd name="T11" fmla="*/ 89 h 726"/>
                <a:gd name="T12" fmla="*/ 1306 w 4361"/>
                <a:gd name="T13" fmla="*/ 127 h 726"/>
                <a:gd name="T14" fmla="*/ 1461 w 4361"/>
                <a:gd name="T15" fmla="*/ 169 h 726"/>
                <a:gd name="T16" fmla="*/ 1595 w 4361"/>
                <a:gd name="T17" fmla="*/ 214 h 726"/>
                <a:gd name="T18" fmla="*/ 1710 w 4361"/>
                <a:gd name="T19" fmla="*/ 263 h 726"/>
                <a:gd name="T20" fmla="*/ 1809 w 4361"/>
                <a:gd name="T21" fmla="*/ 313 h 726"/>
                <a:gd name="T22" fmla="*/ 1893 w 4361"/>
                <a:gd name="T23" fmla="*/ 364 h 726"/>
                <a:gd name="T24" fmla="*/ 1962 w 4361"/>
                <a:gd name="T25" fmla="*/ 415 h 726"/>
                <a:gd name="T26" fmla="*/ 2018 w 4361"/>
                <a:gd name="T27" fmla="*/ 465 h 726"/>
                <a:gd name="T28" fmla="*/ 2062 w 4361"/>
                <a:gd name="T29" fmla="*/ 514 h 726"/>
                <a:gd name="T30" fmla="*/ 2098 w 4361"/>
                <a:gd name="T31" fmla="*/ 560 h 726"/>
                <a:gd name="T32" fmla="*/ 2123 w 4361"/>
                <a:gd name="T33" fmla="*/ 602 h 726"/>
                <a:gd name="T34" fmla="*/ 2141 w 4361"/>
                <a:gd name="T35" fmla="*/ 639 h 726"/>
                <a:gd name="T36" fmla="*/ 2157 w 4361"/>
                <a:gd name="T37" fmla="*/ 688 h 726"/>
                <a:gd name="T38" fmla="*/ 2161 w 4361"/>
                <a:gd name="T39" fmla="*/ 709 h 726"/>
                <a:gd name="T40" fmla="*/ 2163 w 4361"/>
                <a:gd name="T41" fmla="*/ 722 h 726"/>
                <a:gd name="T42" fmla="*/ 2163 w 4361"/>
                <a:gd name="T43" fmla="*/ 726 h 726"/>
                <a:gd name="T44" fmla="*/ 2163 w 4361"/>
                <a:gd name="T45" fmla="*/ 722 h 726"/>
                <a:gd name="T46" fmla="*/ 2165 w 4361"/>
                <a:gd name="T47" fmla="*/ 708 h 726"/>
                <a:gd name="T48" fmla="*/ 2169 w 4361"/>
                <a:gd name="T49" fmla="*/ 687 h 726"/>
                <a:gd name="T50" fmla="*/ 2186 w 4361"/>
                <a:gd name="T51" fmla="*/ 636 h 726"/>
                <a:gd name="T52" fmla="*/ 2204 w 4361"/>
                <a:gd name="T53" fmla="*/ 598 h 726"/>
                <a:gd name="T54" fmla="*/ 2230 w 4361"/>
                <a:gd name="T55" fmla="*/ 556 h 726"/>
                <a:gd name="T56" fmla="*/ 2266 w 4361"/>
                <a:gd name="T57" fmla="*/ 511 h 726"/>
                <a:gd name="T58" fmla="*/ 2311 w 4361"/>
                <a:gd name="T59" fmla="*/ 463 h 726"/>
                <a:gd name="T60" fmla="*/ 2368 w 4361"/>
                <a:gd name="T61" fmla="*/ 413 h 726"/>
                <a:gd name="T62" fmla="*/ 2438 w 4361"/>
                <a:gd name="T63" fmla="*/ 362 h 726"/>
                <a:gd name="T64" fmla="*/ 2522 w 4361"/>
                <a:gd name="T65" fmla="*/ 311 h 726"/>
                <a:gd name="T66" fmla="*/ 2623 w 4361"/>
                <a:gd name="T67" fmla="*/ 261 h 726"/>
                <a:gd name="T68" fmla="*/ 2741 w 4361"/>
                <a:gd name="T69" fmla="*/ 213 h 726"/>
                <a:gd name="T70" fmla="*/ 2878 w 4361"/>
                <a:gd name="T71" fmla="*/ 168 h 726"/>
                <a:gd name="T72" fmla="*/ 3033 w 4361"/>
                <a:gd name="T73" fmla="*/ 126 h 726"/>
                <a:gd name="T74" fmla="*/ 3212 w 4361"/>
                <a:gd name="T75" fmla="*/ 88 h 726"/>
                <a:gd name="T76" fmla="*/ 3411 w 4361"/>
                <a:gd name="T77" fmla="*/ 56 h 726"/>
                <a:gd name="T78" fmla="*/ 3635 w 4361"/>
                <a:gd name="T79" fmla="*/ 30 h 726"/>
                <a:gd name="T80" fmla="*/ 3885 w 4361"/>
                <a:gd name="T81" fmla="*/ 12 h 726"/>
                <a:gd name="T82" fmla="*/ 4066 w 4361"/>
                <a:gd name="T83" fmla="*/ 4 h 726"/>
                <a:gd name="T84" fmla="*/ 4210 w 4361"/>
                <a:gd name="T85" fmla="*/ 1 h 726"/>
                <a:gd name="T86" fmla="*/ 4361 w 4361"/>
                <a:gd name="T87"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1" h="726">
                  <a:moveTo>
                    <a:pt x="0" y="0"/>
                  </a:moveTo>
                  <a:lnTo>
                    <a:pt x="50" y="0"/>
                  </a:lnTo>
                  <a:lnTo>
                    <a:pt x="100" y="0"/>
                  </a:lnTo>
                  <a:lnTo>
                    <a:pt x="149" y="1"/>
                  </a:lnTo>
                  <a:lnTo>
                    <a:pt x="197" y="2"/>
                  </a:lnTo>
                  <a:lnTo>
                    <a:pt x="244" y="3"/>
                  </a:lnTo>
                  <a:lnTo>
                    <a:pt x="291" y="4"/>
                  </a:lnTo>
                  <a:lnTo>
                    <a:pt x="381" y="8"/>
                  </a:lnTo>
                  <a:lnTo>
                    <a:pt x="468" y="12"/>
                  </a:lnTo>
                  <a:lnTo>
                    <a:pt x="553" y="18"/>
                  </a:lnTo>
                  <a:lnTo>
                    <a:pt x="635" y="23"/>
                  </a:lnTo>
                  <a:lnTo>
                    <a:pt x="714" y="31"/>
                  </a:lnTo>
                  <a:lnTo>
                    <a:pt x="791" y="39"/>
                  </a:lnTo>
                  <a:lnTo>
                    <a:pt x="864" y="47"/>
                  </a:lnTo>
                  <a:lnTo>
                    <a:pt x="935" y="56"/>
                  </a:lnTo>
                  <a:lnTo>
                    <a:pt x="1003" y="67"/>
                  </a:lnTo>
                  <a:lnTo>
                    <a:pt x="1069" y="78"/>
                  </a:lnTo>
                  <a:lnTo>
                    <a:pt x="1132" y="89"/>
                  </a:lnTo>
                  <a:lnTo>
                    <a:pt x="1193" y="101"/>
                  </a:lnTo>
                  <a:lnTo>
                    <a:pt x="1250" y="113"/>
                  </a:lnTo>
                  <a:lnTo>
                    <a:pt x="1306" y="127"/>
                  </a:lnTo>
                  <a:lnTo>
                    <a:pt x="1361" y="140"/>
                  </a:lnTo>
                  <a:lnTo>
                    <a:pt x="1412" y="154"/>
                  </a:lnTo>
                  <a:lnTo>
                    <a:pt x="1461" y="169"/>
                  </a:lnTo>
                  <a:lnTo>
                    <a:pt x="1507" y="184"/>
                  </a:lnTo>
                  <a:lnTo>
                    <a:pt x="1551" y="200"/>
                  </a:lnTo>
                  <a:lnTo>
                    <a:pt x="1595" y="214"/>
                  </a:lnTo>
                  <a:lnTo>
                    <a:pt x="1635" y="230"/>
                  </a:lnTo>
                  <a:lnTo>
                    <a:pt x="1674" y="246"/>
                  </a:lnTo>
                  <a:lnTo>
                    <a:pt x="1710" y="263"/>
                  </a:lnTo>
                  <a:lnTo>
                    <a:pt x="1746" y="279"/>
                  </a:lnTo>
                  <a:lnTo>
                    <a:pt x="1779" y="296"/>
                  </a:lnTo>
                  <a:lnTo>
                    <a:pt x="1809" y="313"/>
                  </a:lnTo>
                  <a:lnTo>
                    <a:pt x="1839" y="330"/>
                  </a:lnTo>
                  <a:lnTo>
                    <a:pt x="1867" y="347"/>
                  </a:lnTo>
                  <a:lnTo>
                    <a:pt x="1893" y="364"/>
                  </a:lnTo>
                  <a:lnTo>
                    <a:pt x="1917" y="381"/>
                  </a:lnTo>
                  <a:lnTo>
                    <a:pt x="1941" y="398"/>
                  </a:lnTo>
                  <a:lnTo>
                    <a:pt x="1962" y="415"/>
                  </a:lnTo>
                  <a:lnTo>
                    <a:pt x="1982" y="432"/>
                  </a:lnTo>
                  <a:lnTo>
                    <a:pt x="2001" y="449"/>
                  </a:lnTo>
                  <a:lnTo>
                    <a:pt x="2018" y="465"/>
                  </a:lnTo>
                  <a:lnTo>
                    <a:pt x="2034" y="482"/>
                  </a:lnTo>
                  <a:lnTo>
                    <a:pt x="2049" y="498"/>
                  </a:lnTo>
                  <a:lnTo>
                    <a:pt x="2062" y="514"/>
                  </a:lnTo>
                  <a:lnTo>
                    <a:pt x="2075" y="529"/>
                  </a:lnTo>
                  <a:lnTo>
                    <a:pt x="2086" y="545"/>
                  </a:lnTo>
                  <a:lnTo>
                    <a:pt x="2098" y="560"/>
                  </a:lnTo>
                  <a:lnTo>
                    <a:pt x="2107" y="574"/>
                  </a:lnTo>
                  <a:lnTo>
                    <a:pt x="2115" y="588"/>
                  </a:lnTo>
                  <a:lnTo>
                    <a:pt x="2123" y="602"/>
                  </a:lnTo>
                  <a:lnTo>
                    <a:pt x="2129" y="614"/>
                  </a:lnTo>
                  <a:lnTo>
                    <a:pt x="2135" y="627"/>
                  </a:lnTo>
                  <a:lnTo>
                    <a:pt x="2141" y="639"/>
                  </a:lnTo>
                  <a:lnTo>
                    <a:pt x="2149" y="661"/>
                  </a:lnTo>
                  <a:lnTo>
                    <a:pt x="2156" y="680"/>
                  </a:lnTo>
                  <a:lnTo>
                    <a:pt x="2157" y="688"/>
                  </a:lnTo>
                  <a:lnTo>
                    <a:pt x="2159" y="696"/>
                  </a:lnTo>
                  <a:lnTo>
                    <a:pt x="2160" y="703"/>
                  </a:lnTo>
                  <a:lnTo>
                    <a:pt x="2161" y="709"/>
                  </a:lnTo>
                  <a:lnTo>
                    <a:pt x="2162" y="714"/>
                  </a:lnTo>
                  <a:lnTo>
                    <a:pt x="2162" y="719"/>
                  </a:lnTo>
                  <a:lnTo>
                    <a:pt x="2163" y="722"/>
                  </a:lnTo>
                  <a:lnTo>
                    <a:pt x="2163" y="724"/>
                  </a:lnTo>
                  <a:lnTo>
                    <a:pt x="2163" y="726"/>
                  </a:lnTo>
                  <a:lnTo>
                    <a:pt x="2163" y="726"/>
                  </a:lnTo>
                  <a:lnTo>
                    <a:pt x="2163" y="725"/>
                  </a:lnTo>
                  <a:lnTo>
                    <a:pt x="2163" y="724"/>
                  </a:lnTo>
                  <a:lnTo>
                    <a:pt x="2163" y="722"/>
                  </a:lnTo>
                  <a:lnTo>
                    <a:pt x="2163" y="717"/>
                  </a:lnTo>
                  <a:lnTo>
                    <a:pt x="2165" y="713"/>
                  </a:lnTo>
                  <a:lnTo>
                    <a:pt x="2165" y="708"/>
                  </a:lnTo>
                  <a:lnTo>
                    <a:pt x="2166" y="702"/>
                  </a:lnTo>
                  <a:lnTo>
                    <a:pt x="2168" y="695"/>
                  </a:lnTo>
                  <a:lnTo>
                    <a:pt x="2169" y="687"/>
                  </a:lnTo>
                  <a:lnTo>
                    <a:pt x="2171" y="678"/>
                  </a:lnTo>
                  <a:lnTo>
                    <a:pt x="2178" y="658"/>
                  </a:lnTo>
                  <a:lnTo>
                    <a:pt x="2186" y="636"/>
                  </a:lnTo>
                  <a:lnTo>
                    <a:pt x="2192" y="624"/>
                  </a:lnTo>
                  <a:lnTo>
                    <a:pt x="2198" y="612"/>
                  </a:lnTo>
                  <a:lnTo>
                    <a:pt x="2204" y="598"/>
                  </a:lnTo>
                  <a:lnTo>
                    <a:pt x="2212" y="585"/>
                  </a:lnTo>
                  <a:lnTo>
                    <a:pt x="2220" y="571"/>
                  </a:lnTo>
                  <a:lnTo>
                    <a:pt x="2230" y="556"/>
                  </a:lnTo>
                  <a:lnTo>
                    <a:pt x="2241" y="541"/>
                  </a:lnTo>
                  <a:lnTo>
                    <a:pt x="2252" y="527"/>
                  </a:lnTo>
                  <a:lnTo>
                    <a:pt x="2266" y="511"/>
                  </a:lnTo>
                  <a:lnTo>
                    <a:pt x="2279" y="495"/>
                  </a:lnTo>
                  <a:lnTo>
                    <a:pt x="2294" y="479"/>
                  </a:lnTo>
                  <a:lnTo>
                    <a:pt x="2311" y="463"/>
                  </a:lnTo>
                  <a:lnTo>
                    <a:pt x="2328" y="446"/>
                  </a:lnTo>
                  <a:lnTo>
                    <a:pt x="2347" y="430"/>
                  </a:lnTo>
                  <a:lnTo>
                    <a:pt x="2368" y="413"/>
                  </a:lnTo>
                  <a:lnTo>
                    <a:pt x="2389" y="396"/>
                  </a:lnTo>
                  <a:lnTo>
                    <a:pt x="2413" y="379"/>
                  </a:lnTo>
                  <a:lnTo>
                    <a:pt x="2438" y="362"/>
                  </a:lnTo>
                  <a:lnTo>
                    <a:pt x="2464" y="345"/>
                  </a:lnTo>
                  <a:lnTo>
                    <a:pt x="2493" y="328"/>
                  </a:lnTo>
                  <a:lnTo>
                    <a:pt x="2522" y="311"/>
                  </a:lnTo>
                  <a:lnTo>
                    <a:pt x="2554" y="294"/>
                  </a:lnTo>
                  <a:lnTo>
                    <a:pt x="2588" y="278"/>
                  </a:lnTo>
                  <a:lnTo>
                    <a:pt x="2623" y="261"/>
                  </a:lnTo>
                  <a:lnTo>
                    <a:pt x="2661" y="245"/>
                  </a:lnTo>
                  <a:lnTo>
                    <a:pt x="2699" y="229"/>
                  </a:lnTo>
                  <a:lnTo>
                    <a:pt x="2741" y="213"/>
                  </a:lnTo>
                  <a:lnTo>
                    <a:pt x="2785" y="197"/>
                  </a:lnTo>
                  <a:lnTo>
                    <a:pt x="2830" y="182"/>
                  </a:lnTo>
                  <a:lnTo>
                    <a:pt x="2878" y="168"/>
                  </a:lnTo>
                  <a:lnTo>
                    <a:pt x="2928" y="153"/>
                  </a:lnTo>
                  <a:lnTo>
                    <a:pt x="2979" y="139"/>
                  </a:lnTo>
                  <a:lnTo>
                    <a:pt x="3033" y="126"/>
                  </a:lnTo>
                  <a:lnTo>
                    <a:pt x="3090" y="113"/>
                  </a:lnTo>
                  <a:lnTo>
                    <a:pt x="3149" y="101"/>
                  </a:lnTo>
                  <a:lnTo>
                    <a:pt x="3212" y="88"/>
                  </a:lnTo>
                  <a:lnTo>
                    <a:pt x="3275" y="77"/>
                  </a:lnTo>
                  <a:lnTo>
                    <a:pt x="3342" y="67"/>
                  </a:lnTo>
                  <a:lnTo>
                    <a:pt x="3411" y="56"/>
                  </a:lnTo>
                  <a:lnTo>
                    <a:pt x="3483" y="47"/>
                  </a:lnTo>
                  <a:lnTo>
                    <a:pt x="3558" y="38"/>
                  </a:lnTo>
                  <a:lnTo>
                    <a:pt x="3635" y="30"/>
                  </a:lnTo>
                  <a:lnTo>
                    <a:pt x="3716" y="23"/>
                  </a:lnTo>
                  <a:lnTo>
                    <a:pt x="3799" y="18"/>
                  </a:lnTo>
                  <a:lnTo>
                    <a:pt x="3885" y="12"/>
                  </a:lnTo>
                  <a:lnTo>
                    <a:pt x="3974" y="8"/>
                  </a:lnTo>
                  <a:lnTo>
                    <a:pt x="4020" y="6"/>
                  </a:lnTo>
                  <a:lnTo>
                    <a:pt x="4066" y="4"/>
                  </a:lnTo>
                  <a:lnTo>
                    <a:pt x="4113" y="3"/>
                  </a:lnTo>
                  <a:lnTo>
                    <a:pt x="4161" y="2"/>
                  </a:lnTo>
                  <a:lnTo>
                    <a:pt x="4210" y="1"/>
                  </a:lnTo>
                  <a:lnTo>
                    <a:pt x="4260" y="0"/>
                  </a:lnTo>
                  <a:lnTo>
                    <a:pt x="4310" y="0"/>
                  </a:lnTo>
                  <a:lnTo>
                    <a:pt x="4361" y="0"/>
                  </a:lnTo>
                </a:path>
              </a:pathLst>
            </a:custGeom>
            <a:noFill/>
            <a:ln w="38100">
              <a:solidFill>
                <a:schemeClr val="accent2"/>
              </a:solidFill>
              <a:prstDash val="solid"/>
              <a:round/>
            </a:ln>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sp>
          <p:nvSpPr>
            <p:cNvPr id="1050187" name="Line 103"/>
            <p:cNvSpPr>
              <a:spLocks noChangeShapeType="1"/>
            </p:cNvSpPr>
            <p:nvPr/>
          </p:nvSpPr>
          <p:spPr bwMode="auto">
            <a:xfrm>
              <a:off x="4785485" y="2590352"/>
              <a:ext cx="0" cy="2884487"/>
            </a:xfrm>
            <a:prstGeom prst="line"/>
            <a:noFill/>
            <a:ln w="38100">
              <a:solidFill>
                <a:schemeClr val="accent2"/>
              </a:solidFill>
              <a:round/>
            </a:ln>
            <a:effectLst/>
          </p:spPr>
          <p:txBody>
            <a:bodyPr>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a:endParaRPr altLang="en-US" b="1" sz="2800" kumimoji="1" lang="zh-CN" smtClean="0">
                <a:solidFill>
                  <a:srgbClr val="FFFFFF"/>
                </a:solidFill>
                <a:latin typeface="Times New Roman" panose="02020603050405020304" pitchFamily="18" charset="0"/>
                <a:ea typeface="楷体_GB2312" pitchFamily="49" charset="-122"/>
              </a:endParaRPr>
            </a:p>
          </p:txBody>
        </p:sp>
      </p:grpSp>
      <p:sp>
        <p:nvSpPr>
          <p:cNvPr id="1050188" name="矩形 41"/>
          <p:cNvSpPr>
            <a:spLocks noChangeAspect="1" noMove="1" noResize="1" noRot="1" noAdjustHandles="1" noEditPoints="1" noChangeArrowheads="1" noChangeShapeType="1" noTextEdit="1"/>
          </p:cNvSpPr>
          <p:nvPr/>
        </p:nvSpPr>
        <p:spPr>
          <a:xfrm>
            <a:off x="3928322" y="807648"/>
            <a:ext cx="2108398" cy="656205"/>
          </a:xfrm>
          <a:prstGeom prst="rect"/>
          <a:blipFill>
            <a:blip xmlns:r="http://schemas.openxmlformats.org/officeDocument/2006/relationships" r:embed="rId7"/>
            <a:stretch>
              <a:fillRect/>
            </a:stretch>
          </a:blipFill>
        </p:spPr>
        <p:txBody>
          <a:bodyPr/>
          <a:p>
            <a:r>
              <a:rPr altLang="en-US" lang="zh-CN">
                <a:noFill/>
              </a:rPr>
              <a:t> </a:t>
            </a:r>
          </a:p>
        </p:txBody>
      </p:sp>
      <p:sp>
        <p:nvSpPr>
          <p:cNvPr id="1050189" name="文本框 2"/>
          <p:cNvSpPr txBox="1"/>
          <p:nvPr/>
        </p:nvSpPr>
        <p:spPr bwMode="auto">
          <a:xfrm>
            <a:off x="5518575" y="2899811"/>
            <a:ext cx="77178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Q=1</a:t>
            </a:r>
            <a:endParaRPr altLang="en-US" dirty="0" sz="2000" kumimoji="1" lang="zh-CN" smtClean="0">
              <a:latin typeface="Arial" panose="020B0604020202020204" pitchFamily="34" charset="0"/>
              <a:cs typeface="Arial" panose="020B0604020202020204" pitchFamily="34" charset="0"/>
            </a:endParaRPr>
          </a:p>
        </p:txBody>
      </p:sp>
      <p:cxnSp>
        <p:nvCxnSpPr>
          <p:cNvPr id="3146359" name="直接连接符 7"/>
          <p:cNvCxnSpPr>
            <a:cxnSpLocks/>
          </p:cNvCxnSpPr>
          <p:nvPr/>
        </p:nvCxnSpPr>
        <p:spPr>
          <a:xfrm>
            <a:off x="5059893" y="2738909"/>
            <a:ext cx="468821" cy="242328"/>
          </a:xfrm>
          <a:prstGeom prst="line"/>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360" name="直接连接符 38"/>
          <p:cNvCxnSpPr>
            <a:cxnSpLocks/>
          </p:cNvCxnSpPr>
          <p:nvPr/>
        </p:nvCxnSpPr>
        <p:spPr>
          <a:xfrm>
            <a:off x="5150259" y="3264496"/>
            <a:ext cx="453962" cy="346912"/>
          </a:xfrm>
          <a:prstGeom prst="line"/>
          <a:ln w="127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050190" name="文本框 42"/>
          <p:cNvSpPr txBox="1"/>
          <p:nvPr/>
        </p:nvSpPr>
        <p:spPr bwMode="auto">
          <a:xfrm>
            <a:off x="5653256" y="2334088"/>
            <a:ext cx="1032395" cy="400110"/>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2"/>
                </a:solidFill>
                <a:latin typeface="Arial" panose="020B0604020202020204" pitchFamily="34" charset="0"/>
                <a:cs typeface="Arial" panose="020B0604020202020204" pitchFamily="34" charset="0"/>
              </a:rPr>
              <a:t>Q large</a:t>
            </a:r>
            <a:endParaRPr altLang="en-US" dirty="0" sz="2000" kumimoji="1" lang="zh-CN" smtClean="0">
              <a:solidFill>
                <a:schemeClr val="accent2"/>
              </a:solidFill>
              <a:latin typeface="Arial" panose="020B0604020202020204" pitchFamily="34" charset="0"/>
              <a:cs typeface="Arial" panose="020B0604020202020204" pitchFamily="34" charset="0"/>
            </a:endParaRPr>
          </a:p>
        </p:txBody>
      </p:sp>
      <p:sp>
        <p:nvSpPr>
          <p:cNvPr id="1050191" name="文本框 43"/>
          <p:cNvSpPr txBox="1"/>
          <p:nvPr/>
        </p:nvSpPr>
        <p:spPr bwMode="auto">
          <a:xfrm>
            <a:off x="5329941" y="3587615"/>
            <a:ext cx="1124787" cy="400110"/>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Q small</a:t>
            </a:r>
            <a:endParaRPr altLang="en-US" dirty="0" sz="2000" kumimoji="1" lang="zh-CN" smtClean="0">
              <a:solidFill>
                <a:schemeClr val="accent5"/>
              </a:solidFill>
              <a:latin typeface="Arial" panose="020B0604020202020204" pitchFamily="34" charset="0"/>
              <a:cs typeface="Arial" panose="020B0604020202020204" pitchFamily="34" charset="0"/>
            </a:endParaRPr>
          </a:p>
        </p:txBody>
      </p:sp>
      <p:cxnSp>
        <p:nvCxnSpPr>
          <p:cNvPr id="3146361" name="直接连接符 44"/>
          <p:cNvCxnSpPr>
            <a:cxnSpLocks/>
            <a:endCxn id="1050190" idx="1"/>
          </p:cNvCxnSpPr>
          <p:nvPr/>
        </p:nvCxnSpPr>
        <p:spPr>
          <a:xfrm>
            <a:off x="5052246" y="2341432"/>
            <a:ext cx="601010" cy="192711"/>
          </a:xfrm>
          <a:prstGeom prst="line"/>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9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58" name="Text Box 12"/>
          <p:cNvSpPr txBox="1">
            <a:spLocks noChangeArrowheads="1"/>
          </p:cNvSpPr>
          <p:nvPr/>
        </p:nvSpPr>
        <p:spPr bwMode="auto">
          <a:xfrm>
            <a:off x="1840267" y="2451876"/>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Passive filter circuits </a:t>
            </a:r>
            <a:r>
              <a:rPr altLang="en-US" dirty="0" sz="2000" kumimoji="1" lang="zh-CN" smtClean="0">
                <a:latin typeface="Arial" panose="020B0604020202020204" pitchFamily="34" charset="0"/>
                <a:cs typeface="Arial" panose="020B0604020202020204" pitchFamily="34" charset="0"/>
              </a:rPr>
              <a:t>无源</a:t>
            </a:r>
            <a:r>
              <a:rPr altLang="en-US" dirty="0" sz="2000" kumimoji="1" lang="zh-CN">
                <a:latin typeface="Arial" panose="020B0604020202020204" pitchFamily="34" charset="0"/>
                <a:cs typeface="Arial" panose="020B0604020202020204" pitchFamily="34" charset="0"/>
              </a:rPr>
              <a:t>滤波电路</a:t>
            </a:r>
          </a:p>
        </p:txBody>
      </p:sp>
      <p:sp>
        <p:nvSpPr>
          <p:cNvPr id="1048959" name="Text Box 12"/>
          <p:cNvSpPr txBox="1">
            <a:spLocks noChangeArrowheads="1"/>
          </p:cNvSpPr>
          <p:nvPr/>
        </p:nvSpPr>
        <p:spPr bwMode="auto">
          <a:xfrm>
            <a:off x="1544126" y="980300"/>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Based on electronic components:</a:t>
            </a:r>
            <a:endParaRPr altLang="en-US" dirty="0" sz="2000" kumimoji="1" lang="zh-CN">
              <a:latin typeface="Arial" panose="020B0604020202020204" pitchFamily="34" charset="0"/>
              <a:cs typeface="Arial" panose="020B0604020202020204" pitchFamily="34" charset="0"/>
            </a:endParaRPr>
          </a:p>
        </p:txBody>
      </p:sp>
      <p:sp>
        <p:nvSpPr>
          <p:cNvPr id="1048960" name="左大括号 9"/>
          <p:cNvSpPr/>
          <p:nvPr/>
        </p:nvSpPr>
        <p:spPr>
          <a:xfrm>
            <a:off x="2017556" y="2379140"/>
            <a:ext cx="206098" cy="1948674"/>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961" name="Text Box 12"/>
          <p:cNvSpPr txBox="1">
            <a:spLocks noChangeArrowheads="1"/>
          </p:cNvSpPr>
          <p:nvPr/>
        </p:nvSpPr>
        <p:spPr bwMode="auto">
          <a:xfrm>
            <a:off x="1840267" y="3752002"/>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Active filter circuits </a:t>
            </a:r>
            <a:r>
              <a:rPr altLang="en-US" dirty="0" sz="2000" kumimoji="1" lang="zh-CN">
                <a:latin typeface="Arial" panose="020B0604020202020204" pitchFamily="34" charset="0"/>
                <a:cs typeface="Arial" panose="020B0604020202020204" pitchFamily="34" charset="0"/>
              </a:rPr>
              <a:t>有</a:t>
            </a:r>
            <a:r>
              <a:rPr altLang="en-US" dirty="0" sz="2000" kumimoji="1" lang="zh-CN" smtClean="0">
                <a:latin typeface="Arial" panose="020B0604020202020204" pitchFamily="34" charset="0"/>
                <a:cs typeface="Arial" panose="020B0604020202020204" pitchFamily="34" charset="0"/>
              </a:rPr>
              <a:t>源</a:t>
            </a:r>
            <a:r>
              <a:rPr altLang="en-US" dirty="0" sz="2000" kumimoji="1" lang="zh-CN">
                <a:latin typeface="Arial" panose="020B0604020202020204" pitchFamily="34" charset="0"/>
                <a:cs typeface="Arial" panose="020B0604020202020204" pitchFamily="34" charset="0"/>
              </a:rPr>
              <a:t>滤波电路</a:t>
            </a:r>
          </a:p>
        </p:txBody>
      </p:sp>
      <mc:AlternateContent xmlns:mc="http://schemas.openxmlformats.org/markup-compatibility/2006">
        <mc:Choice xmlns:p14="http://schemas.microsoft.com/office/powerpoint/2010/main" Requires="p14">
          <p:contentPart p14:bwMode="auto" r:id="rId1">
            <p14:nvContentPartPr>
              <p14:cNvPr id="1048962" name=""/>
              <p14:cNvContentPartPr/>
              <p14:nvPr/>
            </p14:nvContentPartPr>
            <p14:xfrm>
              <a:off x="5644600" y="2823168"/>
              <a:ext cx="349365" cy="13176"/>
            </p14:xfrm>
          </p:contentPart>
        </mc:Choice>
        <mc:Fallback>
          <p:sp>
            <p:nvSpPr>
              <p:cNvPr id="1048962" name=""/>
              <p:cNvSpPr/>
              <p:nvPr/>
            </p:nvSpPr>
            <p:spPr>
              <a:xfrm>
                <a:off x="5644600" y="2823168"/>
                <a:ext cx="349365" cy="13176"/>
              </a:xfrm>
            </p:spPr>
          </p:sp>
        </mc:Fallback>
      </mc:AlternateContent>
      <mc:AlternateContent xmlns:mc="http://schemas.openxmlformats.org/markup-compatibility/2006">
        <mc:Choice xmlns:p14="http://schemas.microsoft.com/office/powerpoint/2010/main" Requires="p14">
          <p:contentPart p14:bwMode="auto" r:id="rId2">
            <p14:nvContentPartPr>
              <p14:cNvPr id="1048963" name=""/>
              <p14:cNvContentPartPr/>
              <p14:nvPr/>
            </p14:nvContentPartPr>
            <p14:xfrm>
              <a:off x="5724537" y="2314555"/>
              <a:ext cx="39586" cy="350228"/>
            </p14:xfrm>
          </p:contentPart>
        </mc:Choice>
        <mc:Fallback>
          <p:sp>
            <p:nvSpPr>
              <p:cNvPr id="1048963" name=""/>
              <p:cNvSpPr/>
              <p:nvPr/>
            </p:nvSpPr>
            <p:spPr>
              <a:xfrm>
                <a:off x="5724537" y="2314555"/>
                <a:ext cx="39586" cy="350228"/>
              </a:xfrm>
            </p:spPr>
          </p:sp>
        </mc:Fallback>
      </mc:AlternateContent>
      <mc:AlternateContent xmlns:mc="http://schemas.openxmlformats.org/markup-compatibility/2006">
        <mc:Choice xmlns:p14="http://schemas.microsoft.com/office/powerpoint/2010/main" Requires="p14">
          <p:contentPart p14:bwMode="auto" r:id="rId3">
            <p14:nvContentPartPr>
              <p14:cNvPr id="1048964" name=""/>
              <p14:cNvContentPartPr/>
              <p14:nvPr/>
            </p14:nvContentPartPr>
            <p14:xfrm>
              <a:off x="5657754" y="2284011"/>
              <a:ext cx="49887" cy="126724"/>
            </p14:xfrm>
          </p:contentPart>
        </mc:Choice>
        <mc:Fallback>
          <p:sp>
            <p:nvSpPr>
              <p:cNvPr id="1048964" name=""/>
              <p:cNvSpPr/>
              <p:nvPr/>
            </p:nvSpPr>
            <p:spPr>
              <a:xfrm>
                <a:off x="5657754" y="2284011"/>
                <a:ext cx="49887" cy="126724"/>
              </a:xfrm>
            </p:spPr>
          </p:sp>
        </mc:Fallback>
      </mc:AlternateContent>
      <mc:AlternateContent xmlns:mc="http://schemas.openxmlformats.org/markup-compatibility/2006">
        <mc:Choice xmlns:p14="http://schemas.microsoft.com/office/powerpoint/2010/main" Requires="p14">
          <p:contentPart p14:bwMode="auto" r:id="rId4">
            <p14:nvContentPartPr>
              <p14:cNvPr id="1048965" name=""/>
              <p14:cNvContentPartPr/>
              <p14:nvPr/>
            </p14:nvContentPartPr>
            <p14:xfrm>
              <a:off x="5675146" y="2300228"/>
              <a:ext cx="168279" cy="44756"/>
            </p14:xfrm>
          </p:contentPart>
        </mc:Choice>
        <mc:Fallback>
          <p:sp>
            <p:nvSpPr>
              <p:cNvPr id="1048965" name=""/>
              <p:cNvSpPr/>
              <p:nvPr/>
            </p:nvSpPr>
            <p:spPr>
              <a:xfrm>
                <a:off x="5675146" y="2300228"/>
                <a:ext cx="168279" cy="44756"/>
              </a:xfrm>
            </p:spPr>
          </p:sp>
        </mc:Fallback>
      </mc:AlternateContent>
      <mc:AlternateContent xmlns:mc="http://schemas.openxmlformats.org/markup-compatibility/2006">
        <mc:Choice xmlns:p14="http://schemas.microsoft.com/office/powerpoint/2010/main" Requires="p14">
          <p:contentPart p14:bwMode="auto" r:id="rId5">
            <p14:nvContentPartPr>
              <p14:cNvPr id="1048966" name=""/>
              <p14:cNvContentPartPr/>
              <p14:nvPr/>
            </p14:nvContentPartPr>
            <p14:xfrm>
              <a:off x="5645250" y="1950620"/>
              <a:ext cx="218913" cy="42248"/>
            </p14:xfrm>
          </p:contentPart>
        </mc:Choice>
        <mc:Fallback>
          <p:sp>
            <p:nvSpPr>
              <p:cNvPr id="1048966" name=""/>
              <p:cNvSpPr/>
              <p:nvPr/>
            </p:nvSpPr>
            <p:spPr>
              <a:xfrm>
                <a:off x="5645250" y="1950620"/>
                <a:ext cx="218913" cy="42248"/>
              </a:xfrm>
            </p:spPr>
          </p:sp>
        </mc:Fallback>
      </mc:AlternateContent>
      <mc:AlternateContent xmlns:mc="http://schemas.openxmlformats.org/markup-compatibility/2006">
        <mc:Choice xmlns:p14="http://schemas.microsoft.com/office/powerpoint/2010/main" Requires="p14">
          <p:contentPart p14:bwMode="auto" r:id="rId6">
            <p14:nvContentPartPr>
              <p14:cNvPr id="1048967" name=""/>
              <p14:cNvContentPartPr/>
              <p14:nvPr/>
            </p14:nvContentPartPr>
            <p14:xfrm>
              <a:off x="5720993" y="1886288"/>
              <a:ext cx="94944" cy="308879"/>
            </p14:xfrm>
          </p:contentPart>
        </mc:Choice>
        <mc:Fallback>
          <p:sp>
            <p:nvSpPr>
              <p:cNvPr id="1048967" name=""/>
              <p:cNvSpPr/>
              <p:nvPr/>
            </p:nvSpPr>
            <p:spPr>
              <a:xfrm>
                <a:off x="5720993" y="1886288"/>
                <a:ext cx="94944" cy="308879"/>
              </a:xfrm>
            </p:spPr>
          </p:sp>
        </mc:Fallback>
      </mc:AlternateContent>
      <mc:AlternateContent xmlns:mc="http://schemas.openxmlformats.org/markup-compatibility/2006">
        <mc:Choice xmlns:p14="http://schemas.microsoft.com/office/powerpoint/2010/main" Requires="p14">
          <p:contentPart p14:bwMode="auto" r:id="rId7">
            <p14:nvContentPartPr>
              <p14:cNvPr id="1048968" name=""/>
              <p14:cNvContentPartPr/>
              <p14:nvPr/>
            </p14:nvContentPartPr>
            <p14:xfrm>
              <a:off x="5747283" y="1994628"/>
              <a:ext cx="95195" cy="240211"/>
            </p14:xfrm>
          </p:contentPart>
        </mc:Choice>
        <mc:Fallback>
          <p:sp>
            <p:nvSpPr>
              <p:cNvPr id="1048968" name=""/>
              <p:cNvSpPr/>
              <p:nvPr/>
            </p:nvSpPr>
            <p:spPr>
              <a:xfrm>
                <a:off x="5747283" y="1994628"/>
                <a:ext cx="95195" cy="240211"/>
              </a:xfrm>
            </p:spPr>
          </p:sp>
        </mc:Fallback>
      </mc:AlternateContent>
      <mc:AlternateContent xmlns:mc="http://schemas.openxmlformats.org/markup-compatibility/2006">
        <mc:Choice xmlns:p14="http://schemas.microsoft.com/office/powerpoint/2010/main" Requires="p14">
          <p:contentPart p14:bwMode="auto" r:id="rId8">
            <p14:nvContentPartPr>
              <p14:cNvPr id="1048969" name=""/>
              <p14:cNvContentPartPr/>
              <p14:nvPr/>
            </p14:nvContentPartPr>
            <p14:xfrm>
              <a:off x="5732986" y="2049030"/>
              <a:ext cx="100296" cy="123969"/>
            </p14:xfrm>
          </p:contentPart>
        </mc:Choice>
        <mc:Fallback>
          <p:sp>
            <p:nvSpPr>
              <p:cNvPr id="1048969" name=""/>
              <p:cNvSpPr/>
              <p:nvPr/>
            </p:nvSpPr>
            <p:spPr>
              <a:xfrm>
                <a:off x="5732986" y="2049030"/>
                <a:ext cx="100296" cy="123969"/>
              </a:xfrm>
            </p:spPr>
          </p:sp>
        </mc:Fallback>
      </mc:AlternateContent>
      <mc:AlternateContent xmlns:mc="http://schemas.openxmlformats.org/markup-compatibility/2006">
        <mc:Choice xmlns:p14="http://schemas.microsoft.com/office/powerpoint/2010/main" Requires="p14">
          <p:contentPart p14:bwMode="auto" r:id="rId9">
            <p14:nvContentPartPr>
              <p14:cNvPr id="1048970" name=""/>
              <p14:cNvContentPartPr/>
              <p14:nvPr/>
            </p14:nvContentPartPr>
            <p14:xfrm>
              <a:off x="5949400" y="1938278"/>
              <a:ext cx="50619" cy="74035"/>
            </p14:xfrm>
          </p:contentPart>
        </mc:Choice>
        <mc:Fallback>
          <p:sp>
            <p:nvSpPr>
              <p:cNvPr id="1048970" name=""/>
              <p:cNvSpPr/>
              <p:nvPr/>
            </p:nvSpPr>
            <p:spPr>
              <a:xfrm>
                <a:off x="5949400" y="1938278"/>
                <a:ext cx="50619" cy="74035"/>
              </a:xfrm>
            </p:spPr>
          </p:sp>
        </mc:Fallback>
      </mc:AlternateContent>
      <mc:AlternateContent xmlns:mc="http://schemas.openxmlformats.org/markup-compatibility/2006">
        <mc:Choice xmlns:p14="http://schemas.microsoft.com/office/powerpoint/2010/main" Requires="p14">
          <p:contentPart p14:bwMode="auto" r:id="rId10">
            <p14:nvContentPartPr>
              <p14:cNvPr id="1048971" name=""/>
              <p14:cNvContentPartPr/>
              <p14:nvPr/>
            </p14:nvContentPartPr>
            <p14:xfrm>
              <a:off x="5929253" y="2051048"/>
              <a:ext cx="51834" cy="60291"/>
            </p14:xfrm>
          </p:contentPart>
        </mc:Choice>
        <mc:Fallback>
          <p:sp>
            <p:nvSpPr>
              <p:cNvPr id="1048971" name=""/>
              <p:cNvSpPr/>
              <p:nvPr/>
            </p:nvSpPr>
            <p:spPr>
              <a:xfrm>
                <a:off x="5929253" y="2051048"/>
                <a:ext cx="51834" cy="60291"/>
              </a:xfrm>
            </p:spPr>
          </p:sp>
        </mc:Fallback>
      </mc:AlternateContent>
      <mc:AlternateContent xmlns:mc="http://schemas.openxmlformats.org/markup-compatibility/2006">
        <mc:Choice xmlns:p14="http://schemas.microsoft.com/office/powerpoint/2010/main" Requires="p14">
          <p:contentPart p14:bwMode="auto" r:id="rId11">
            <p14:nvContentPartPr>
              <p14:cNvPr id="1048972" name=""/>
              <p14:cNvContentPartPr/>
              <p14:nvPr/>
            </p14:nvContentPartPr>
            <p14:xfrm>
              <a:off x="5947451" y="2070236"/>
              <a:ext cx="56624" cy="114994"/>
            </p14:xfrm>
          </p:contentPart>
        </mc:Choice>
        <mc:Fallback>
          <p:sp>
            <p:nvSpPr>
              <p:cNvPr id="1048972" name=""/>
              <p:cNvSpPr/>
              <p:nvPr/>
            </p:nvSpPr>
            <p:spPr>
              <a:xfrm>
                <a:off x="5947451" y="2070236"/>
                <a:ext cx="56624" cy="114994"/>
              </a:xfrm>
            </p:spPr>
          </p:sp>
        </mc:Fallback>
      </mc:AlternateContent>
      <mc:AlternateContent xmlns:mc="http://schemas.openxmlformats.org/markup-compatibility/2006">
        <mc:Choice xmlns:p14="http://schemas.microsoft.com/office/powerpoint/2010/main" Requires="p14">
          <p:contentPart p14:bwMode="auto" r:id="rId12">
            <p14:nvContentPartPr>
              <p14:cNvPr id="1048973" name=""/>
              <p14:cNvContentPartPr/>
              <p14:nvPr/>
            </p14:nvContentPartPr>
            <p14:xfrm>
              <a:off x="6001505" y="1831699"/>
              <a:ext cx="176434" cy="238349"/>
            </p14:xfrm>
          </p:contentPart>
        </mc:Choice>
        <mc:Fallback>
          <p:sp>
            <p:nvSpPr>
              <p:cNvPr id="1048973" name=""/>
              <p:cNvSpPr/>
              <p:nvPr/>
            </p:nvSpPr>
            <p:spPr>
              <a:xfrm>
                <a:off x="6001505" y="1831699"/>
                <a:ext cx="176434" cy="238349"/>
              </a:xfrm>
            </p:spPr>
          </p:sp>
        </mc:Fallback>
      </mc:AlternateContent>
      <mc:AlternateContent xmlns:mc="http://schemas.openxmlformats.org/markup-compatibility/2006">
        <mc:Choice xmlns:p14="http://schemas.microsoft.com/office/powerpoint/2010/main" Requires="p14">
          <p:contentPart p14:bwMode="auto" r:id="rId13">
            <p14:nvContentPartPr>
              <p14:cNvPr id="1048974" name=""/>
              <p14:cNvContentPartPr/>
              <p14:nvPr/>
            </p14:nvContentPartPr>
            <p14:xfrm>
              <a:off x="6014965" y="2053306"/>
              <a:ext cx="218631" cy="113195"/>
            </p14:xfrm>
          </p:contentPart>
        </mc:Choice>
        <mc:Fallback>
          <p:sp>
            <p:nvSpPr>
              <p:cNvPr id="1048974" name=""/>
              <p:cNvSpPr/>
              <p:nvPr/>
            </p:nvSpPr>
            <p:spPr>
              <a:xfrm>
                <a:off x="6014965" y="2053306"/>
                <a:ext cx="218631" cy="113195"/>
              </a:xfrm>
            </p:spPr>
          </p:sp>
        </mc:Fallback>
      </mc:AlternateContent>
      <mc:AlternateContent xmlns:mc="http://schemas.openxmlformats.org/markup-compatibility/2006">
        <mc:Choice xmlns:p14="http://schemas.microsoft.com/office/powerpoint/2010/main" Requires="p14">
          <p:contentPart p14:bwMode="auto" r:id="rId14">
            <p14:nvContentPartPr>
              <p14:cNvPr id="1048975" name=""/>
              <p14:cNvContentPartPr/>
              <p14:nvPr/>
            </p14:nvContentPartPr>
            <p14:xfrm>
              <a:off x="6193110" y="1932185"/>
              <a:ext cx="21812" cy="104791"/>
            </p14:xfrm>
          </p:contentPart>
        </mc:Choice>
        <mc:Fallback>
          <p:sp>
            <p:nvSpPr>
              <p:cNvPr id="1048975" name=""/>
              <p:cNvSpPr/>
              <p:nvPr/>
            </p:nvSpPr>
            <p:spPr>
              <a:xfrm>
                <a:off x="6193110" y="1932185"/>
                <a:ext cx="21812" cy="104791"/>
              </a:xfrm>
            </p:spPr>
          </p:sp>
        </mc:Fallback>
      </mc:AlternateContent>
      <mc:AlternateContent xmlns:mc="http://schemas.openxmlformats.org/markup-compatibility/2006">
        <mc:Choice xmlns:p14="http://schemas.microsoft.com/office/powerpoint/2010/main" Requires="p14">
          <p:contentPart p14:bwMode="auto" r:id="rId15">
            <p14:nvContentPartPr>
              <p14:cNvPr id="1048976" name=""/>
              <p14:cNvContentPartPr/>
              <p14:nvPr/>
            </p14:nvContentPartPr>
            <p14:xfrm>
              <a:off x="6210007" y="1879012"/>
              <a:ext cx="193977" cy="149973"/>
            </p14:xfrm>
          </p:contentPart>
        </mc:Choice>
        <mc:Fallback>
          <p:sp>
            <p:nvSpPr>
              <p:cNvPr id="1048976" name=""/>
              <p:cNvSpPr/>
              <p:nvPr/>
            </p:nvSpPr>
            <p:spPr>
              <a:xfrm>
                <a:off x="6210007" y="1879012"/>
                <a:ext cx="193977" cy="149973"/>
              </a:xfrm>
            </p:spPr>
          </p:sp>
        </mc:Fallback>
      </mc:AlternateContent>
      <mc:AlternateContent xmlns:mc="http://schemas.openxmlformats.org/markup-compatibility/2006">
        <mc:Choice xmlns:p14="http://schemas.microsoft.com/office/powerpoint/2010/main" Requires="p14">
          <p:contentPart p14:bwMode="auto" r:id="rId16">
            <p14:nvContentPartPr>
              <p14:cNvPr id="1048977" name=""/>
              <p14:cNvContentPartPr/>
              <p14:nvPr/>
            </p14:nvContentPartPr>
            <p14:xfrm>
              <a:off x="6224305" y="1987529"/>
              <a:ext cx="189821" cy="71857"/>
            </p14:xfrm>
          </p:contentPart>
        </mc:Choice>
        <mc:Fallback>
          <p:sp>
            <p:nvSpPr>
              <p:cNvPr id="1048977" name=""/>
              <p:cNvSpPr/>
              <p:nvPr/>
            </p:nvSpPr>
            <p:spPr>
              <a:xfrm>
                <a:off x="6224305" y="1987529"/>
                <a:ext cx="189821" cy="71857"/>
              </a:xfrm>
            </p:spPr>
          </p:sp>
        </mc:Fallback>
      </mc:AlternateContent>
      <mc:AlternateContent xmlns:mc="http://schemas.openxmlformats.org/markup-compatibility/2006">
        <mc:Choice xmlns:p14="http://schemas.microsoft.com/office/powerpoint/2010/main" Requires="p14">
          <p:contentPart p14:bwMode="auto" r:id="rId17">
            <p14:nvContentPartPr>
              <p14:cNvPr id="1048978" name=""/>
              <p14:cNvContentPartPr/>
              <p14:nvPr/>
            </p14:nvContentPartPr>
            <p14:xfrm>
              <a:off x="6238602" y="1802455"/>
              <a:ext cx="293613" cy="372335"/>
            </p14:xfrm>
          </p:contentPart>
        </mc:Choice>
        <mc:Fallback>
          <p:sp>
            <p:nvSpPr>
              <p:cNvPr id="1048978" name=""/>
              <p:cNvSpPr/>
              <p:nvPr/>
            </p:nvSpPr>
            <p:spPr>
              <a:xfrm>
                <a:off x="6238602" y="1802455"/>
                <a:ext cx="293613" cy="372335"/>
              </a:xfrm>
            </p:spPr>
          </p:sp>
        </mc:Fallback>
      </mc:AlternateContent>
      <mc:AlternateContent xmlns:mc="http://schemas.openxmlformats.org/markup-compatibility/2006">
        <mc:Choice xmlns:p14="http://schemas.microsoft.com/office/powerpoint/2010/main" Requires="p14">
          <p:contentPart p14:bwMode="auto" r:id="rId18">
            <p14:nvContentPartPr>
              <p14:cNvPr id="1048979" name=""/>
              <p14:cNvContentPartPr/>
              <p14:nvPr/>
            </p14:nvContentPartPr>
            <p14:xfrm>
              <a:off x="5710890" y="2107895"/>
              <a:ext cx="26446" cy="159818"/>
            </p14:xfrm>
          </p:contentPart>
        </mc:Choice>
        <mc:Fallback>
          <p:sp>
            <p:nvSpPr>
              <p:cNvPr id="1048979" name=""/>
              <p:cNvSpPr/>
              <p:nvPr/>
            </p:nvSpPr>
            <p:spPr>
              <a:xfrm>
                <a:off x="5710890" y="2107895"/>
                <a:ext cx="26446" cy="159818"/>
              </a:xfrm>
            </p:spPr>
          </p:sp>
        </mc:Fallback>
      </mc:AlternateContent>
      <mc:AlternateContent xmlns:mc="http://schemas.openxmlformats.org/markup-compatibility/2006">
        <mc:Choice xmlns:p14="http://schemas.microsoft.com/office/powerpoint/2010/main" Requires="p14">
          <p:contentPart p14:bwMode="auto" r:id="rId19">
            <p14:nvContentPartPr>
              <p14:cNvPr id="1048980" name=""/>
              <p14:cNvContentPartPr/>
              <p14:nvPr/>
            </p14:nvContentPartPr>
            <p14:xfrm>
              <a:off x="5652400" y="2198820"/>
              <a:ext cx="317972" cy="64395"/>
            </p14:xfrm>
          </p:contentPart>
        </mc:Choice>
        <mc:Fallback>
          <p:sp>
            <p:nvSpPr>
              <p:cNvPr id="1048980" name=""/>
              <p:cNvSpPr/>
              <p:nvPr/>
            </p:nvSpPr>
            <p:spPr>
              <a:xfrm>
                <a:off x="5652400" y="2198820"/>
                <a:ext cx="317972" cy="64395"/>
              </a:xfrm>
            </p:spPr>
          </p:sp>
        </mc:Fallback>
      </mc:AlternateContent>
      <mc:AlternateContent xmlns:mc="http://schemas.openxmlformats.org/markup-compatibility/2006">
        <mc:Choice xmlns:p14="http://schemas.microsoft.com/office/powerpoint/2010/main" Requires="p14">
          <p:contentPart p14:bwMode="auto" r:id="rId20">
            <p14:nvContentPartPr>
              <p14:cNvPr id="1048981" name=""/>
              <p14:cNvContentPartPr/>
              <p14:nvPr/>
            </p14:nvContentPartPr>
            <p14:xfrm>
              <a:off x="6522605" y="1825868"/>
              <a:ext cx="109957" cy="56237"/>
            </p14:xfrm>
          </p:contentPart>
        </mc:Choice>
        <mc:Fallback>
          <p:sp>
            <p:nvSpPr>
              <p:cNvPr id="1048981" name=""/>
              <p:cNvSpPr/>
              <p:nvPr/>
            </p:nvSpPr>
            <p:spPr>
              <a:xfrm>
                <a:off x="6522605" y="1825868"/>
                <a:ext cx="109957" cy="56237"/>
              </a:xfrm>
            </p:spPr>
          </p:sp>
        </mc:Fallback>
      </mc:AlternateContent>
      <mc:AlternateContent xmlns:mc="http://schemas.openxmlformats.org/markup-compatibility/2006">
        <mc:Choice xmlns:p14="http://schemas.microsoft.com/office/powerpoint/2010/main" Requires="p14">
          <p:contentPart p14:bwMode="auto" r:id="rId21">
            <p14:nvContentPartPr>
              <p14:cNvPr id="1048982" name=""/>
              <p14:cNvContentPartPr/>
              <p14:nvPr/>
            </p14:nvContentPartPr>
            <p14:xfrm>
              <a:off x="6516757" y="1962202"/>
              <a:ext cx="75788" cy="3912"/>
            </p14:xfrm>
          </p:contentPart>
        </mc:Choice>
        <mc:Fallback>
          <p:sp>
            <p:nvSpPr>
              <p:cNvPr id="1048982" name=""/>
              <p:cNvSpPr/>
              <p:nvPr/>
            </p:nvSpPr>
            <p:spPr>
              <a:xfrm>
                <a:off x="6516757" y="1962202"/>
                <a:ext cx="75788" cy="3912"/>
              </a:xfrm>
            </p:spPr>
          </p:sp>
        </mc:Fallback>
      </mc:AlternateContent>
      <mc:AlternateContent xmlns:mc="http://schemas.openxmlformats.org/markup-compatibility/2006">
        <mc:Choice xmlns:p14="http://schemas.microsoft.com/office/powerpoint/2010/main" Requires="p14">
          <p:contentPart p14:bwMode="auto" r:id="rId22">
            <p14:nvContentPartPr>
              <p14:cNvPr id="1048983" name=""/>
              <p14:cNvContentPartPr/>
              <p14:nvPr/>
            </p14:nvContentPartPr>
            <p14:xfrm>
              <a:off x="6527804" y="1992108"/>
              <a:ext cx="135452" cy="63147"/>
            </p14:xfrm>
          </p:contentPart>
        </mc:Choice>
        <mc:Fallback>
          <p:sp>
            <p:nvSpPr>
              <p:cNvPr id="1048983" name=""/>
              <p:cNvSpPr/>
              <p:nvPr/>
            </p:nvSpPr>
            <p:spPr>
              <a:xfrm>
                <a:off x="6527804" y="1992108"/>
                <a:ext cx="135452" cy="63147"/>
              </a:xfrm>
            </p:spPr>
          </p:sp>
        </mc:Fallback>
      </mc:AlternateContent>
      <mc:AlternateContent xmlns:mc="http://schemas.openxmlformats.org/markup-compatibility/2006">
        <mc:Choice xmlns:p14="http://schemas.microsoft.com/office/powerpoint/2010/main" Requires="p14">
          <p:contentPart p14:bwMode="auto" r:id="rId23">
            <p14:nvContentPartPr>
              <p14:cNvPr id="1048984" name=""/>
              <p14:cNvContentPartPr/>
              <p14:nvPr/>
            </p14:nvContentPartPr>
            <p14:xfrm>
              <a:off x="6620531" y="1743046"/>
              <a:ext cx="138538" cy="464082"/>
            </p14:xfrm>
          </p:contentPart>
        </mc:Choice>
        <mc:Fallback>
          <p:sp>
            <p:nvSpPr>
              <p:cNvPr id="1048984" name=""/>
              <p:cNvSpPr/>
              <p:nvPr/>
            </p:nvSpPr>
            <p:spPr>
              <a:xfrm>
                <a:off x="6620531" y="1743046"/>
                <a:ext cx="138538" cy="464082"/>
              </a:xfrm>
            </p:spPr>
          </p:sp>
        </mc:Fallback>
      </mc:AlternateContent>
      <mc:AlternateContent xmlns:mc="http://schemas.openxmlformats.org/markup-compatibility/2006">
        <mc:Choice xmlns:p14="http://schemas.microsoft.com/office/powerpoint/2010/main" Requires="p14">
          <p:contentPart p14:bwMode="auto" r:id="rId24">
            <p14:nvContentPartPr>
              <p14:cNvPr id="1048985" name=""/>
              <p14:cNvContentPartPr/>
              <p14:nvPr/>
            </p14:nvContentPartPr>
            <p14:xfrm>
              <a:off x="6666026" y="1762812"/>
              <a:ext cx="91189" cy="175614"/>
            </p14:xfrm>
          </p:contentPart>
        </mc:Choice>
        <mc:Fallback>
          <p:sp>
            <p:nvSpPr>
              <p:cNvPr id="1048985" name=""/>
              <p:cNvSpPr/>
              <p:nvPr/>
            </p:nvSpPr>
            <p:spPr>
              <a:xfrm>
                <a:off x="6666026" y="1762812"/>
                <a:ext cx="91189" cy="175614"/>
              </a:xfrm>
            </p:spPr>
          </p:sp>
        </mc:Fallback>
      </mc:AlternateContent>
      <mc:AlternateContent xmlns:mc="http://schemas.openxmlformats.org/markup-compatibility/2006">
        <mc:Choice xmlns:p14="http://schemas.microsoft.com/office/powerpoint/2010/main" Requires="p14">
          <p:contentPart p14:bwMode="auto" r:id="rId25">
            <p14:nvContentPartPr>
              <p14:cNvPr id="1048986" name=""/>
              <p14:cNvContentPartPr/>
              <p14:nvPr/>
            </p14:nvContentPartPr>
            <p14:xfrm>
              <a:off x="6721472" y="1803210"/>
              <a:ext cx="63546" cy="154641"/>
            </p14:xfrm>
          </p:contentPart>
        </mc:Choice>
        <mc:Fallback>
          <p:sp>
            <p:nvSpPr>
              <p:cNvPr id="1048986" name=""/>
              <p:cNvSpPr/>
              <p:nvPr/>
            </p:nvSpPr>
            <p:spPr>
              <a:xfrm>
                <a:off x="6721472" y="1803210"/>
                <a:ext cx="63546" cy="154641"/>
              </a:xfrm>
            </p:spPr>
          </p:sp>
        </mc:Fallback>
      </mc:AlternateContent>
      <mc:AlternateContent xmlns:mc="http://schemas.openxmlformats.org/markup-compatibility/2006">
        <mc:Choice xmlns:p14="http://schemas.microsoft.com/office/powerpoint/2010/main" Requires="p14">
          <p:contentPart p14:bwMode="auto" r:id="rId26">
            <p14:nvContentPartPr>
              <p14:cNvPr id="1048987" name=""/>
              <p14:cNvContentPartPr/>
              <p14:nvPr/>
            </p14:nvContentPartPr>
            <p14:xfrm>
              <a:off x="6654585" y="1865271"/>
              <a:ext cx="122794" cy="209507"/>
            </p14:xfrm>
          </p:contentPart>
        </mc:Choice>
        <mc:Fallback>
          <p:sp>
            <p:nvSpPr>
              <p:cNvPr id="1048987" name=""/>
              <p:cNvSpPr/>
              <p:nvPr/>
            </p:nvSpPr>
            <p:spPr>
              <a:xfrm>
                <a:off x="6654585" y="1865271"/>
                <a:ext cx="122794" cy="209507"/>
              </a:xfrm>
            </p:spPr>
          </p:sp>
        </mc:Fallback>
      </mc:AlternateContent>
      <mc:AlternateContent xmlns:mc="http://schemas.openxmlformats.org/markup-compatibility/2006">
        <mc:Choice xmlns:p14="http://schemas.microsoft.com/office/powerpoint/2010/main" Requires="p14">
          <p:contentPart p14:bwMode="auto" r:id="rId27">
            <p14:nvContentPartPr>
              <p14:cNvPr id="1048988" name=""/>
              <p14:cNvContentPartPr/>
              <p14:nvPr/>
            </p14:nvContentPartPr>
            <p14:xfrm>
              <a:off x="6789061" y="1998717"/>
              <a:ext cx="79486" cy="28334"/>
            </p14:xfrm>
          </p:contentPart>
        </mc:Choice>
        <mc:Fallback>
          <p:sp>
            <p:nvSpPr>
              <p:cNvPr id="1048988" name=""/>
              <p:cNvSpPr/>
              <p:nvPr/>
            </p:nvSpPr>
            <p:spPr>
              <a:xfrm>
                <a:off x="6789061" y="1998717"/>
                <a:ext cx="79486" cy="28334"/>
              </a:xfrm>
            </p:spPr>
          </p:sp>
        </mc:Fallback>
      </mc:AlternateContent>
      <mc:AlternateContent xmlns:mc="http://schemas.openxmlformats.org/markup-compatibility/2006">
        <mc:Choice xmlns:p14="http://schemas.microsoft.com/office/powerpoint/2010/main" Requires="p14">
          <p:contentPart p14:bwMode="auto" r:id="rId28">
            <p14:nvContentPartPr>
              <p14:cNvPr id="1048989" name=""/>
              <p14:cNvContentPartPr/>
              <p14:nvPr/>
            </p14:nvContentPartPr>
            <p14:xfrm>
              <a:off x="5621691" y="2525233"/>
              <a:ext cx="330202" cy="332428"/>
            </p14:xfrm>
          </p:contentPart>
        </mc:Choice>
        <mc:Fallback>
          <p:sp>
            <p:nvSpPr>
              <p:cNvPr id="1048989" name=""/>
              <p:cNvSpPr/>
              <p:nvPr/>
            </p:nvSpPr>
            <p:spPr>
              <a:xfrm>
                <a:off x="5621691" y="2525233"/>
                <a:ext cx="330202" cy="33242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58"/>
                                        </p:tgtEl>
                                        <p:attrNameLst>
                                          <p:attrName>style.visibility</p:attrName>
                                        </p:attrNameLst>
                                      </p:cBhvr>
                                      <p:to>
                                        <p:strVal val="visible"/>
                                      </p:to>
                                    </p:set>
                                    <p:animEffect transition="in" filter="wipe(down)">
                                      <p:cBhvr>
                                        <p:cTn dur="500" id="7"/>
                                        <p:tgtEl>
                                          <p:spTgt spid="104895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61"/>
                                        </p:tgtEl>
                                        <p:attrNameLst>
                                          <p:attrName>style.visibility</p:attrName>
                                        </p:attrNameLst>
                                      </p:cBhvr>
                                      <p:to>
                                        <p:strVal val="visible"/>
                                      </p:to>
                                    </p:set>
                                    <p:animEffect transition="in" filter="wipe(down)">
                                      <p:cBhvr>
                                        <p:cTn dur="500" id="12"/>
                                        <p:tgtEl>
                                          <p:spTgt spid="104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8" grpId="0"/>
      <p:bldP spid="104896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40" name=""/>
        <p:cNvGrpSpPr/>
        <p:nvPr/>
      </p:nvGrpSpPr>
      <p:grpSpPr>
        <a:xfrm>
          <a:off x="0" y="0"/>
          <a:ext cx="0" cy="0"/>
          <a:chOff x="0" y="0"/>
          <a:chExt cx="0" cy="0"/>
        </a:xfrm>
      </p:grpSpPr>
      <p:sp>
        <p:nvSpPr>
          <p:cNvPr id="10501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96" name="矩形 89"/>
          <p:cNvSpPr/>
          <p:nvPr/>
        </p:nvSpPr>
        <p:spPr>
          <a:xfrm>
            <a:off x="362271" y="613384"/>
            <a:ext cx="841945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Homework</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refer to blackboard</a:t>
            </a:r>
            <a:endParaRPr altLang="en-US" b="1" dirty="0" sz="2400" lang="zh-CN">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9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94" name="Text Box 12"/>
          <p:cNvSpPr txBox="1">
            <a:spLocks noChangeArrowheads="1"/>
          </p:cNvSpPr>
          <p:nvPr/>
        </p:nvSpPr>
        <p:spPr bwMode="auto">
          <a:xfrm>
            <a:off x="1596081" y="477603"/>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Passive filter circuits </a:t>
            </a:r>
            <a:r>
              <a:rPr altLang="en-US" b="1" dirty="0" sz="2000" kumimoji="1" lang="zh-CN" smtClean="0">
                <a:latin typeface="Arial" panose="020B0604020202020204" pitchFamily="34" charset="0"/>
                <a:cs typeface="Arial" panose="020B0604020202020204" pitchFamily="34" charset="0"/>
              </a:rPr>
              <a:t>无源</a:t>
            </a:r>
            <a:r>
              <a:rPr altLang="en-US" b="1" dirty="0" sz="2000" kumimoji="1" lang="zh-CN">
                <a:latin typeface="Arial" panose="020B0604020202020204" pitchFamily="34" charset="0"/>
                <a:cs typeface="Arial" panose="020B0604020202020204" pitchFamily="34" charset="0"/>
              </a:rPr>
              <a:t>滤波电路</a:t>
            </a:r>
          </a:p>
        </p:txBody>
      </p:sp>
      <p:sp>
        <p:nvSpPr>
          <p:cNvPr id="1048995" name="Text Box 12"/>
          <p:cNvSpPr txBox="1">
            <a:spLocks noChangeArrowheads="1"/>
          </p:cNvSpPr>
          <p:nvPr/>
        </p:nvSpPr>
        <p:spPr bwMode="auto">
          <a:xfrm>
            <a:off x="1019155" y="1295022"/>
            <a:ext cx="6912342"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Made of resistors, capacitors and inductors</a:t>
            </a:r>
            <a:endParaRPr altLang="en-US" dirty="0" sz="2000" kumimoji="1" lang="zh-CN">
              <a:latin typeface="Arial" panose="020B0604020202020204" pitchFamily="34" charset="0"/>
              <a:cs typeface="Arial" panose="020B0604020202020204" pitchFamily="34" charset="0"/>
            </a:endParaRPr>
          </a:p>
        </p:txBody>
      </p:sp>
      <p:sp>
        <p:nvSpPr>
          <p:cNvPr id="1048996" name="左大括号 30"/>
          <p:cNvSpPr/>
          <p:nvPr/>
        </p:nvSpPr>
        <p:spPr>
          <a:xfrm>
            <a:off x="1625621" y="2236560"/>
            <a:ext cx="191172" cy="1371974"/>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997" name="Text Box 12"/>
          <p:cNvSpPr txBox="1">
            <a:spLocks noChangeArrowheads="1"/>
          </p:cNvSpPr>
          <p:nvPr/>
        </p:nvSpPr>
        <p:spPr bwMode="auto">
          <a:xfrm>
            <a:off x="2022739" y="2112441"/>
            <a:ext cx="1989458"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Simple</a:t>
            </a:r>
            <a:endParaRPr altLang="en-US" dirty="0" sz="2000" kumimoji="1" lang="zh-CN">
              <a:latin typeface="Arial" panose="020B0604020202020204" pitchFamily="34" charset="0"/>
              <a:cs typeface="Arial" panose="020B0604020202020204" pitchFamily="34" charset="0"/>
            </a:endParaRPr>
          </a:p>
        </p:txBody>
      </p:sp>
      <p:sp>
        <p:nvSpPr>
          <p:cNvPr id="1048998" name="Text Box 12"/>
          <p:cNvSpPr txBox="1">
            <a:spLocks noChangeArrowheads="1"/>
          </p:cNvSpPr>
          <p:nvPr/>
        </p:nvSpPr>
        <p:spPr bwMode="auto">
          <a:xfrm>
            <a:off x="2046980" y="3276049"/>
            <a:ext cx="5929097"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High frequency performance is better</a:t>
            </a:r>
            <a:endParaRPr altLang="en-US" dirty="0" sz="2000" kumimoji="1" lang="zh-CN">
              <a:latin typeface="Arial" panose="020B0604020202020204" pitchFamily="34" charset="0"/>
              <a:cs typeface="Arial" panose="020B0604020202020204" pitchFamily="34" charset="0"/>
            </a:endParaRPr>
          </a:p>
        </p:txBody>
      </p:sp>
      <p:sp>
        <p:nvSpPr>
          <p:cNvPr id="1048999" name="Text Box 12"/>
          <p:cNvSpPr txBox="1">
            <a:spLocks noChangeArrowheads="1"/>
          </p:cNvSpPr>
          <p:nvPr/>
        </p:nvSpPr>
        <p:spPr bwMode="auto">
          <a:xfrm>
            <a:off x="474992" y="2676102"/>
            <a:ext cx="120450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Merits</a:t>
            </a:r>
            <a:endParaRPr altLang="en-US" dirty="0" sz="2000" kumimoji="1" lang="zh-CN">
              <a:latin typeface="Arial" panose="020B0604020202020204" pitchFamily="34" charset="0"/>
              <a:cs typeface="Arial" panose="020B0604020202020204" pitchFamily="34" charset="0"/>
            </a:endParaRPr>
          </a:p>
        </p:txBody>
      </p:sp>
      <p:sp>
        <p:nvSpPr>
          <p:cNvPr id="1049000" name="左大括号 35"/>
          <p:cNvSpPr/>
          <p:nvPr/>
        </p:nvSpPr>
        <p:spPr>
          <a:xfrm>
            <a:off x="2201035" y="4741525"/>
            <a:ext cx="228803" cy="1166694"/>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001" name="Text Box 12"/>
          <p:cNvSpPr txBox="1">
            <a:spLocks noChangeArrowheads="1"/>
          </p:cNvSpPr>
          <p:nvPr/>
        </p:nvSpPr>
        <p:spPr bwMode="auto">
          <a:xfrm>
            <a:off x="2634427" y="4683178"/>
            <a:ext cx="6022668"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solidFill>
                  <a:srgbClr val="C00000"/>
                </a:solidFill>
                <a:latin typeface="Arial" panose="020B0604020202020204" pitchFamily="34" charset="0"/>
                <a:cs typeface="Arial" panose="020B0604020202020204" pitchFamily="34" charset="0"/>
              </a:rPr>
              <a:t>Large load effect:</a:t>
            </a:r>
            <a:r>
              <a:rPr altLang="en-US" dirty="0" sz="2400" kumimoji="1" lang="zh-CN" smtClean="0">
                <a:solidFill>
                  <a:srgbClr val="C00000"/>
                </a:solidFill>
                <a:latin typeface="Arial" panose="020B0604020202020204" pitchFamily="34" charset="0"/>
                <a:cs typeface="Arial" panose="020B0604020202020204" pitchFamily="34" charset="0"/>
              </a:rPr>
              <a:t>负载效应大</a:t>
            </a:r>
            <a:endParaRPr altLang="en-US" dirty="0" sz="2000" kumimoji="1" lang="zh-CN">
              <a:solidFill>
                <a:srgbClr val="C00000"/>
              </a:solidFill>
              <a:latin typeface="Arial" panose="020B0604020202020204" pitchFamily="34" charset="0"/>
              <a:cs typeface="Arial" panose="020B0604020202020204" pitchFamily="34" charset="0"/>
            </a:endParaRPr>
          </a:p>
        </p:txBody>
      </p:sp>
      <p:sp>
        <p:nvSpPr>
          <p:cNvPr id="1049002" name="Text Box 12"/>
          <p:cNvSpPr txBox="1">
            <a:spLocks noChangeArrowheads="1"/>
          </p:cNvSpPr>
          <p:nvPr/>
        </p:nvSpPr>
        <p:spPr bwMode="auto">
          <a:xfrm>
            <a:off x="2634427" y="5446553"/>
            <a:ext cx="6366859"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Space consumption: inductor has large size</a:t>
            </a:r>
            <a:endParaRPr altLang="en-US" dirty="0" sz="2000" kumimoji="1" lang="zh-CN">
              <a:latin typeface="Arial" panose="020B0604020202020204" pitchFamily="34" charset="0"/>
              <a:cs typeface="Arial" panose="020B0604020202020204" pitchFamily="34" charset="0"/>
            </a:endParaRPr>
          </a:p>
        </p:txBody>
      </p:sp>
      <p:sp>
        <p:nvSpPr>
          <p:cNvPr id="1049003" name="Text Box 12"/>
          <p:cNvSpPr txBox="1">
            <a:spLocks noChangeArrowheads="1"/>
          </p:cNvSpPr>
          <p:nvPr/>
        </p:nvSpPr>
        <p:spPr bwMode="auto">
          <a:xfrm>
            <a:off x="474992" y="5029871"/>
            <a:ext cx="1571988" cy="8026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400" kumimoji="1" lang="en-US" smtClean="0">
                <a:latin typeface="Arial" panose="020B0604020202020204" pitchFamily="34" charset="0"/>
                <a:cs typeface="Arial" panose="020B0604020202020204" pitchFamily="34" charset="0"/>
              </a:rPr>
              <a:t>Drawback</a:t>
            </a:r>
            <a:endParaRPr altLang="en-US" dirty="0" sz="2000" kumimoji="1" lang="zh-CN">
              <a:latin typeface="Arial" panose="020B0604020202020204" pitchFamily="34" charset="0"/>
              <a:cs typeface="Arial" panose="020B0604020202020204" pitchFamily="34" charset="0"/>
            </a:endParaRPr>
          </a:p>
        </p:txBody>
      </p:sp>
      <p:grpSp>
        <p:nvGrpSpPr>
          <p:cNvPr id="205" name="组合 40"/>
          <p:cNvGrpSpPr/>
          <p:nvPr/>
        </p:nvGrpSpPr>
        <p:grpSpPr>
          <a:xfrm>
            <a:off x="5728469" y="2039804"/>
            <a:ext cx="2799220" cy="1068603"/>
            <a:chOff x="728044" y="1942238"/>
            <a:chExt cx="2799220" cy="1068603"/>
          </a:xfrm>
        </p:grpSpPr>
        <p:grpSp>
          <p:nvGrpSpPr>
            <p:cNvPr id="206" name="组合 41"/>
            <p:cNvGrpSpPr/>
            <p:nvPr/>
          </p:nvGrpSpPr>
          <p:grpSpPr>
            <a:xfrm>
              <a:off x="728044" y="1942238"/>
              <a:ext cx="2799220" cy="1068603"/>
              <a:chOff x="728044" y="1942238"/>
              <a:chExt cx="2799220" cy="1068603"/>
            </a:xfrm>
          </p:grpSpPr>
          <p:grpSp>
            <p:nvGrpSpPr>
              <p:cNvPr id="207" name="组合 43"/>
              <p:cNvGrpSpPr/>
              <p:nvPr/>
            </p:nvGrpSpPr>
            <p:grpSpPr>
              <a:xfrm>
                <a:off x="728044" y="1942238"/>
                <a:ext cx="2799220" cy="1068603"/>
                <a:chOff x="719655" y="2090911"/>
                <a:chExt cx="2799220" cy="1068603"/>
              </a:xfrm>
            </p:grpSpPr>
            <p:sp>
              <p:nvSpPr>
                <p:cNvPr id="1049004" name="Text Box 12"/>
                <p:cNvSpPr txBox="1">
                  <a:spLocks noChangeArrowheads="1"/>
                </p:cNvSpPr>
                <p:nvPr/>
              </p:nvSpPr>
              <p:spPr bwMode="auto">
                <a:xfrm>
                  <a:off x="1808393" y="2189702"/>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9005"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06"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07"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08" name="椭圆 52"/>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9" name="椭圆 53"/>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0" name="椭圆 54"/>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1" name="椭圆 55"/>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2" name="Line 133"/>
                <p:cNvSpPr>
                  <a:spLocks noChangeShapeType="1"/>
                </p:cNvSpPr>
                <p:nvPr/>
              </p:nvSpPr>
              <p:spPr bwMode="auto">
                <a:xfrm rot="5400000" flipH="1">
                  <a:off x="2414174" y="2376465"/>
                  <a:ext cx="42909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13" name="Rectangle 136"/>
                <p:cNvSpPr>
                  <a:spLocks noChangeArrowheads="1"/>
                </p:cNvSpPr>
                <p:nvPr/>
              </p:nvSpPr>
              <p:spPr bwMode="auto">
                <a:xfrm rot="5400000">
                  <a:off x="1925823" y="19734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014" name="Text Box 12"/>
                <p:cNvSpPr txBox="1">
                  <a:spLocks noChangeArrowheads="1"/>
                </p:cNvSpPr>
                <p:nvPr/>
              </p:nvSpPr>
              <p:spPr bwMode="auto">
                <a:xfrm>
                  <a:off x="2151969" y="24454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9015"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16"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17"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1"/>
                  <a:stretch>
                    <a:fillRect l="-18750" t="-15385" r="-22917" b="-17308"/>
                  </a:stretch>
                </a:blipFill>
              </p:spPr>
              <p:txBody>
                <a:bodyPr/>
                <a:p>
                  <a:r>
                    <a:rPr altLang="en-US" lang="zh-CN">
                      <a:noFill/>
                    </a:rPr>
                    <a:t> </a:t>
                  </a:r>
                </a:p>
              </p:txBody>
            </p:sp>
            <p:sp>
              <p:nvSpPr>
                <p:cNvPr id="1049018"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19"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20" name="文本框 88"/>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2"/>
                  <a:stretch>
                    <a:fillRect l="-16071" t="-15385" r="-5357" b="-11538"/>
                  </a:stretch>
                </a:blipFill>
              </p:spPr>
              <p:txBody>
                <a:bodyPr/>
                <a:p>
                  <a:r>
                    <a:rPr altLang="en-US" lang="zh-CN">
                      <a:noFill/>
                    </a:rPr>
                    <a:t> </a:t>
                  </a:r>
                </a:p>
              </p:txBody>
            </p:sp>
          </p:grpSp>
          <p:grpSp>
            <p:nvGrpSpPr>
              <p:cNvPr id="208" name="组合 44"/>
              <p:cNvGrpSpPr/>
              <p:nvPr/>
            </p:nvGrpSpPr>
            <p:grpSpPr>
              <a:xfrm rot="5400000">
                <a:off x="2590270" y="2338250"/>
                <a:ext cx="93677" cy="301851"/>
                <a:chOff x="1931278" y="1861483"/>
                <a:chExt cx="93677" cy="301851"/>
              </a:xfrm>
            </p:grpSpPr>
            <p:sp>
              <p:nvSpPr>
                <p:cNvPr id="1049021" name="Line 133"/>
                <p:cNvSpPr>
                  <a:spLocks noChangeShapeType="1"/>
                </p:cNvSpPr>
                <p:nvPr/>
              </p:nvSpPr>
              <p:spPr bwMode="auto">
                <a:xfrm rot="5400000" flipH="1">
                  <a:off x="1780352"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22" name="Line 133"/>
                <p:cNvSpPr>
                  <a:spLocks noChangeShapeType="1"/>
                </p:cNvSpPr>
                <p:nvPr/>
              </p:nvSpPr>
              <p:spPr bwMode="auto">
                <a:xfrm rot="5400000" flipH="1">
                  <a:off x="1874029"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sp>
          <p:nvSpPr>
            <p:cNvPr id="1049023" name="Line 133"/>
            <p:cNvSpPr>
              <a:spLocks noChangeShapeType="1"/>
            </p:cNvSpPr>
            <p:nvPr/>
          </p:nvSpPr>
          <p:spPr bwMode="auto">
            <a:xfrm rot="5400000" flipH="1">
              <a:off x="2438597" y="2740662"/>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mc:AlternateContent xmlns:mc="http://schemas.openxmlformats.org/markup-compatibility/2006">
        <mc:Choice xmlns:p14="http://schemas.microsoft.com/office/powerpoint/2010/main" Requires="p14">
          <p:contentPart p14:bwMode="auto" r:id="rId3">
            <p14:nvContentPartPr>
              <p14:cNvPr id="1049024" name=""/>
              <p14:cNvContentPartPr/>
              <p14:nvPr/>
            </p14:nvContentPartPr>
            <p14:xfrm>
              <a:off x="611465" y="2500309"/>
              <a:ext cx="153092" cy="235520"/>
            </p14:xfrm>
          </p:contentPart>
        </mc:Choice>
        <mc:Fallback>
          <p:sp>
            <p:nvSpPr>
              <p:cNvPr id="1049024" name=""/>
              <p:cNvSpPr/>
              <p:nvPr/>
            </p:nvSpPr>
            <p:spPr>
              <a:xfrm>
                <a:off x="611465" y="2500309"/>
                <a:ext cx="153092" cy="235520"/>
              </a:xfrm>
            </p:spPr>
          </p:sp>
        </mc:Fallback>
      </mc:AlternateContent>
      <mc:AlternateContent xmlns:mc="http://schemas.openxmlformats.org/markup-compatibility/2006">
        <mc:Choice xmlns:p14="http://schemas.microsoft.com/office/powerpoint/2010/main" Requires="p14">
          <p:contentPart p14:bwMode="auto" r:id="rId4">
            <p14:nvContentPartPr>
              <p14:cNvPr id="1049025" name=""/>
              <p14:cNvContentPartPr/>
              <p14:nvPr/>
            </p14:nvContentPartPr>
            <p14:xfrm>
              <a:off x="719777" y="2627035"/>
              <a:ext cx="10336" cy="152047"/>
            </p14:xfrm>
          </p:contentPart>
        </mc:Choice>
        <mc:Fallback>
          <p:sp>
            <p:nvSpPr>
              <p:cNvPr id="1049025" name=""/>
              <p:cNvSpPr/>
              <p:nvPr/>
            </p:nvSpPr>
            <p:spPr>
              <a:xfrm>
                <a:off x="719777" y="2627035"/>
                <a:ext cx="10336" cy="152047"/>
              </a:xfrm>
            </p:spPr>
          </p:sp>
        </mc:Fallback>
      </mc:AlternateContent>
      <mc:AlternateContent xmlns:mc="http://schemas.openxmlformats.org/markup-compatibility/2006">
        <mc:Choice xmlns:p14="http://schemas.microsoft.com/office/powerpoint/2010/main" Requires="p14">
          <p:contentPart p14:bwMode="auto" r:id="rId5">
            <p14:nvContentPartPr>
              <p14:cNvPr id="1049026" name=""/>
              <p14:cNvContentPartPr/>
              <p14:nvPr/>
            </p14:nvContentPartPr>
            <p14:xfrm>
              <a:off x="763258" y="2556343"/>
              <a:ext cx="99001" cy="17402"/>
            </p14:xfrm>
          </p:contentPart>
        </mc:Choice>
        <mc:Fallback>
          <p:sp>
            <p:nvSpPr>
              <p:cNvPr id="1049026" name=""/>
              <p:cNvSpPr/>
              <p:nvPr/>
            </p:nvSpPr>
            <p:spPr>
              <a:xfrm>
                <a:off x="763258" y="2556343"/>
                <a:ext cx="99001" cy="17402"/>
              </a:xfrm>
            </p:spPr>
          </p:sp>
        </mc:Fallback>
      </mc:AlternateContent>
      <mc:AlternateContent xmlns:mc="http://schemas.openxmlformats.org/markup-compatibility/2006">
        <mc:Choice xmlns:p14="http://schemas.microsoft.com/office/powerpoint/2010/main" Requires="p14">
          <p:contentPart p14:bwMode="auto" r:id="rId6">
            <p14:nvContentPartPr>
              <p14:cNvPr id="1049027" name=""/>
              <p14:cNvContentPartPr/>
              <p14:nvPr/>
            </p14:nvContentPartPr>
            <p14:xfrm>
              <a:off x="811350" y="2502259"/>
              <a:ext cx="20927" cy="247215"/>
            </p14:xfrm>
          </p:contentPart>
        </mc:Choice>
        <mc:Fallback>
          <p:sp>
            <p:nvSpPr>
              <p:cNvPr id="1049027" name=""/>
              <p:cNvSpPr/>
              <p:nvPr/>
            </p:nvSpPr>
            <p:spPr>
              <a:xfrm>
                <a:off x="811350" y="2502259"/>
                <a:ext cx="20927" cy="247215"/>
              </a:xfrm>
            </p:spPr>
          </p:sp>
        </mc:Fallback>
      </mc:AlternateContent>
      <mc:AlternateContent xmlns:mc="http://schemas.openxmlformats.org/markup-compatibility/2006">
        <mc:Choice xmlns:p14="http://schemas.microsoft.com/office/powerpoint/2010/main" Requires="p14">
          <p:contentPart p14:bwMode="auto" r:id="rId7">
            <p14:nvContentPartPr>
              <p14:cNvPr id="1049028" name=""/>
              <p14:cNvContentPartPr/>
              <p14:nvPr/>
            </p14:nvContentPartPr>
            <p14:xfrm>
              <a:off x="846550" y="2405873"/>
              <a:ext cx="114817" cy="375241"/>
            </p14:xfrm>
          </p:contentPart>
        </mc:Choice>
        <mc:Fallback>
          <p:sp>
            <p:nvSpPr>
              <p:cNvPr id="1049028" name=""/>
              <p:cNvSpPr/>
              <p:nvPr/>
            </p:nvSpPr>
            <p:spPr>
              <a:xfrm>
                <a:off x="846550" y="2405873"/>
                <a:ext cx="114817" cy="375241"/>
              </a:xfrm>
            </p:spPr>
          </p:sp>
        </mc:Fallback>
      </mc:AlternateContent>
      <mc:AlternateContent xmlns:mc="http://schemas.openxmlformats.org/markup-compatibility/2006">
        <mc:Choice xmlns:p14="http://schemas.microsoft.com/office/powerpoint/2010/main" Requires="p14">
          <p:contentPart p14:bwMode="auto" r:id="rId8">
            <p14:nvContentPartPr>
              <p14:cNvPr id="1049029" name=""/>
              <p14:cNvContentPartPr/>
              <p14:nvPr/>
            </p14:nvContentPartPr>
            <p14:xfrm>
              <a:off x="948477" y="2365786"/>
              <a:ext cx="49204" cy="167704"/>
            </p14:xfrm>
          </p:contentPart>
        </mc:Choice>
        <mc:Fallback>
          <p:sp>
            <p:nvSpPr>
              <p:cNvPr id="1049029" name=""/>
              <p:cNvSpPr/>
              <p:nvPr/>
            </p:nvSpPr>
            <p:spPr>
              <a:xfrm>
                <a:off x="948477" y="2365786"/>
                <a:ext cx="49204" cy="167704"/>
              </a:xfrm>
            </p:spPr>
          </p:sp>
        </mc:Fallback>
      </mc:AlternateContent>
      <mc:AlternateContent xmlns:mc="http://schemas.openxmlformats.org/markup-compatibility/2006">
        <mc:Choice xmlns:p14="http://schemas.microsoft.com/office/powerpoint/2010/main" Requires="p14">
          <p:contentPart p14:bwMode="auto" r:id="rId9">
            <p14:nvContentPartPr>
              <p14:cNvPr id="1049030" name=""/>
              <p14:cNvContentPartPr/>
              <p14:nvPr/>
            </p14:nvContentPartPr>
            <p14:xfrm>
              <a:off x="1054410" y="2431827"/>
              <a:ext cx="46825" cy="26340"/>
            </p14:xfrm>
          </p:contentPart>
        </mc:Choice>
        <mc:Fallback>
          <p:sp>
            <p:nvSpPr>
              <p:cNvPr id="1049030" name=""/>
              <p:cNvSpPr/>
              <p:nvPr/>
            </p:nvSpPr>
            <p:spPr>
              <a:xfrm>
                <a:off x="1054410" y="2431827"/>
                <a:ext cx="46825" cy="26340"/>
              </a:xfrm>
            </p:spPr>
          </p:sp>
        </mc:Fallback>
      </mc:AlternateContent>
      <mc:AlternateContent xmlns:mc="http://schemas.openxmlformats.org/markup-compatibility/2006">
        <mc:Choice xmlns:p14="http://schemas.microsoft.com/office/powerpoint/2010/main" Requires="p14">
          <p:contentPart p14:bwMode="auto" r:id="rId10">
            <p14:nvContentPartPr>
              <p14:cNvPr id="1049031" name=""/>
              <p14:cNvContentPartPr/>
              <p14:nvPr/>
            </p14:nvContentPartPr>
            <p14:xfrm>
              <a:off x="965374" y="2502259"/>
              <a:ext cx="62914" cy="140836"/>
            </p14:xfrm>
          </p:contentPart>
        </mc:Choice>
        <mc:Fallback>
          <p:sp>
            <p:nvSpPr>
              <p:cNvPr id="1049031" name=""/>
              <p:cNvSpPr/>
              <p:nvPr/>
            </p:nvSpPr>
            <p:spPr>
              <a:xfrm>
                <a:off x="965374" y="2502259"/>
                <a:ext cx="62914" cy="140836"/>
              </a:xfrm>
            </p:spPr>
          </p:sp>
        </mc:Fallback>
      </mc:AlternateContent>
      <mc:AlternateContent xmlns:mc="http://schemas.openxmlformats.org/markup-compatibility/2006">
        <mc:Choice xmlns:p14="http://schemas.microsoft.com/office/powerpoint/2010/main" Requires="p14">
          <p:contentPart p14:bwMode="auto" r:id="rId11">
            <p14:nvContentPartPr>
              <p14:cNvPr id="1049032" name=""/>
              <p14:cNvContentPartPr/>
              <p14:nvPr/>
            </p14:nvContentPartPr>
            <p14:xfrm>
              <a:off x="995064" y="2480523"/>
              <a:ext cx="114372" cy="241131"/>
            </p14:xfrm>
          </p:contentPart>
        </mc:Choice>
        <mc:Fallback>
          <p:sp>
            <p:nvSpPr>
              <p:cNvPr id="1049032" name=""/>
              <p:cNvSpPr/>
              <p:nvPr/>
            </p:nvSpPr>
            <p:spPr>
              <a:xfrm>
                <a:off x="995064" y="2480523"/>
                <a:ext cx="114372" cy="241131"/>
              </a:xfrm>
            </p:spPr>
          </p:sp>
        </mc:Fallback>
      </mc:AlternateContent>
      <mc:AlternateContent xmlns:mc="http://schemas.openxmlformats.org/markup-compatibility/2006">
        <mc:Choice xmlns:p14="http://schemas.microsoft.com/office/powerpoint/2010/main" Requires="p14">
          <p:contentPart p14:bwMode="auto" r:id="rId12">
            <p14:nvContentPartPr>
              <p14:cNvPr id="1049033" name=""/>
              <p14:cNvContentPartPr/>
              <p14:nvPr/>
            </p14:nvContentPartPr>
            <p14:xfrm>
              <a:off x="1057009" y="2635483"/>
              <a:ext cx="64033" cy="108268"/>
            </p14:xfrm>
          </p:contentPart>
        </mc:Choice>
        <mc:Fallback>
          <p:sp>
            <p:nvSpPr>
              <p:cNvPr id="1049033" name=""/>
              <p:cNvSpPr/>
              <p:nvPr/>
            </p:nvSpPr>
            <p:spPr>
              <a:xfrm>
                <a:off x="1057009" y="2635483"/>
                <a:ext cx="64033" cy="108268"/>
              </a:xfrm>
            </p:spPr>
          </p:sp>
        </mc:Fallback>
      </mc:AlternateContent>
      <mc:AlternateContent xmlns:mc="http://schemas.openxmlformats.org/markup-compatibility/2006">
        <mc:Choice xmlns:p14="http://schemas.microsoft.com/office/powerpoint/2010/main" Requires="p14">
          <p:contentPart p14:bwMode="auto" r:id="rId13">
            <p14:nvContentPartPr>
              <p14:cNvPr id="1049034" name=""/>
              <p14:cNvContentPartPr/>
              <p14:nvPr/>
            </p14:nvContentPartPr>
            <p14:xfrm>
              <a:off x="1145395" y="2608838"/>
              <a:ext cx="29745" cy="92492"/>
            </p14:xfrm>
          </p:contentPart>
        </mc:Choice>
        <mc:Fallback>
          <p:sp>
            <p:nvSpPr>
              <p:cNvPr id="1049034" name=""/>
              <p:cNvSpPr/>
              <p:nvPr/>
            </p:nvSpPr>
            <p:spPr>
              <a:xfrm>
                <a:off x="1145395" y="2608838"/>
                <a:ext cx="29745" cy="92492"/>
              </a:xfrm>
            </p:spPr>
          </p:sp>
        </mc:Fallback>
      </mc:AlternateContent>
      <mc:AlternateContent xmlns:mc="http://schemas.openxmlformats.org/markup-compatibility/2006">
        <mc:Choice xmlns:p14="http://schemas.microsoft.com/office/powerpoint/2010/main" Requires="p14">
          <p:contentPart p14:bwMode="auto" r:id="rId14">
            <p14:nvContentPartPr>
              <p14:cNvPr id="1049035" name=""/>
              <p14:cNvContentPartPr/>
              <p14:nvPr/>
            </p14:nvContentPartPr>
            <p14:xfrm>
              <a:off x="1214283" y="2599740"/>
              <a:ext cx="60519" cy="131785"/>
            </p14:xfrm>
          </p:contentPart>
        </mc:Choice>
        <mc:Fallback>
          <p:sp>
            <p:nvSpPr>
              <p:cNvPr id="1049035" name=""/>
              <p:cNvSpPr/>
              <p:nvPr/>
            </p:nvSpPr>
            <p:spPr>
              <a:xfrm>
                <a:off x="1214283" y="2599740"/>
                <a:ext cx="60519" cy="131785"/>
              </a:xfrm>
            </p:spPr>
          </p:sp>
        </mc:Fallback>
      </mc:AlternateContent>
      <mc:AlternateContent xmlns:mc="http://schemas.openxmlformats.org/markup-compatibility/2006">
        <mc:Choice xmlns:p14="http://schemas.microsoft.com/office/powerpoint/2010/main" Requires="p14">
          <p:contentPart p14:bwMode="auto" r:id="rId15">
            <p14:nvContentPartPr>
              <p14:cNvPr id="1049036" name=""/>
              <p14:cNvContentPartPr/>
              <p14:nvPr/>
            </p14:nvContentPartPr>
            <p14:xfrm>
              <a:off x="704289" y="4548710"/>
              <a:ext cx="97312" cy="308265"/>
            </p14:xfrm>
          </p:contentPart>
        </mc:Choice>
        <mc:Fallback>
          <p:sp>
            <p:nvSpPr>
              <p:cNvPr id="1049036" name=""/>
              <p:cNvSpPr/>
              <p:nvPr/>
            </p:nvSpPr>
            <p:spPr>
              <a:xfrm>
                <a:off x="704289" y="4548710"/>
                <a:ext cx="97312" cy="308265"/>
              </a:xfrm>
            </p:spPr>
          </p:sp>
        </mc:Fallback>
      </mc:AlternateContent>
      <mc:AlternateContent xmlns:mc="http://schemas.openxmlformats.org/markup-compatibility/2006">
        <mc:Choice xmlns:p14="http://schemas.microsoft.com/office/powerpoint/2010/main" Requires="p14">
          <p:contentPart p14:bwMode="auto" r:id="rId16">
            <p14:nvContentPartPr>
              <p14:cNvPr id="1049037" name=""/>
              <p14:cNvContentPartPr/>
              <p14:nvPr/>
            </p14:nvContentPartPr>
            <p14:xfrm>
              <a:off x="784054" y="4674821"/>
              <a:ext cx="53279" cy="45288"/>
            </p14:xfrm>
          </p:contentPart>
        </mc:Choice>
        <mc:Fallback>
          <p:sp>
            <p:nvSpPr>
              <p:cNvPr id="1049037" name=""/>
              <p:cNvSpPr/>
              <p:nvPr/>
            </p:nvSpPr>
            <p:spPr>
              <a:xfrm>
                <a:off x="784054" y="4674821"/>
                <a:ext cx="53279" cy="45288"/>
              </a:xfrm>
            </p:spPr>
          </p:sp>
        </mc:Fallback>
      </mc:AlternateContent>
      <mc:AlternateContent xmlns:mc="http://schemas.openxmlformats.org/markup-compatibility/2006">
        <mc:Choice xmlns:p14="http://schemas.microsoft.com/office/powerpoint/2010/main" Requires="p14">
          <p:contentPart p14:bwMode="auto" r:id="rId17">
            <p14:nvContentPartPr>
              <p14:cNvPr id="1049038" name=""/>
              <p14:cNvContentPartPr/>
              <p14:nvPr/>
            </p14:nvContentPartPr>
            <p14:xfrm>
              <a:off x="688520" y="4822564"/>
              <a:ext cx="171774" cy="55632"/>
            </p14:xfrm>
          </p:contentPart>
        </mc:Choice>
        <mc:Fallback>
          <p:sp>
            <p:nvSpPr>
              <p:cNvPr id="1049038" name=""/>
              <p:cNvSpPr/>
              <p:nvPr/>
            </p:nvSpPr>
            <p:spPr>
              <a:xfrm>
                <a:off x="688520" y="4822564"/>
                <a:ext cx="171774" cy="55632"/>
              </a:xfrm>
            </p:spPr>
          </p:sp>
        </mc:Fallback>
      </mc:AlternateContent>
      <mc:AlternateContent xmlns:mc="http://schemas.openxmlformats.org/markup-compatibility/2006">
        <mc:Choice xmlns:p14="http://schemas.microsoft.com/office/powerpoint/2010/main" Requires="p14">
          <p:contentPart p14:bwMode="auto" r:id="rId18">
            <p14:nvContentPartPr>
              <p14:cNvPr id="1049039" name=""/>
              <p14:cNvContentPartPr/>
              <p14:nvPr/>
            </p14:nvContentPartPr>
            <p14:xfrm>
              <a:off x="789829" y="4784614"/>
              <a:ext cx="29649" cy="186093"/>
            </p14:xfrm>
          </p:contentPart>
        </mc:Choice>
        <mc:Fallback>
          <p:sp>
            <p:nvSpPr>
              <p:cNvPr id="1049039" name=""/>
              <p:cNvSpPr/>
              <p:nvPr/>
            </p:nvSpPr>
            <p:spPr>
              <a:xfrm>
                <a:off x="789829" y="4784614"/>
                <a:ext cx="29649" cy="186093"/>
              </a:xfrm>
            </p:spPr>
          </p:sp>
        </mc:Fallback>
      </mc:AlternateContent>
      <mc:AlternateContent xmlns:mc="http://schemas.openxmlformats.org/markup-compatibility/2006">
        <mc:Choice xmlns:p14="http://schemas.microsoft.com/office/powerpoint/2010/main" Requires="p14">
          <p:contentPart p14:bwMode="auto" r:id="rId19">
            <p14:nvContentPartPr>
              <p14:cNvPr id="1049040" name=""/>
              <p14:cNvContentPartPr/>
              <p14:nvPr/>
            </p14:nvContentPartPr>
            <p14:xfrm>
              <a:off x="766507" y="4874346"/>
              <a:ext cx="122669" cy="103474"/>
            </p14:xfrm>
          </p:contentPart>
        </mc:Choice>
        <mc:Fallback>
          <p:sp>
            <p:nvSpPr>
              <p:cNvPr id="1049040" name=""/>
              <p:cNvSpPr/>
              <p:nvPr/>
            </p:nvSpPr>
            <p:spPr>
              <a:xfrm>
                <a:off x="766507" y="4874346"/>
                <a:ext cx="122669" cy="103474"/>
              </a:xfrm>
            </p:spPr>
          </p:sp>
        </mc:Fallback>
      </mc:AlternateContent>
      <mc:AlternateContent xmlns:mc="http://schemas.openxmlformats.org/markup-compatibility/2006">
        <mc:Choice xmlns:p14="http://schemas.microsoft.com/office/powerpoint/2010/main" Requires="p14">
          <p:contentPart p14:bwMode="auto" r:id="rId20">
            <p14:nvContentPartPr>
              <p14:cNvPr id="1049041" name=""/>
              <p14:cNvContentPartPr/>
              <p14:nvPr/>
            </p14:nvContentPartPr>
            <p14:xfrm>
              <a:off x="884138" y="4663035"/>
              <a:ext cx="172175" cy="158038"/>
            </p14:xfrm>
          </p:contentPart>
        </mc:Choice>
        <mc:Fallback>
          <p:sp>
            <p:nvSpPr>
              <p:cNvPr id="1049041" name=""/>
              <p:cNvSpPr/>
              <p:nvPr/>
            </p:nvSpPr>
            <p:spPr>
              <a:xfrm>
                <a:off x="884138" y="4663035"/>
                <a:ext cx="172175" cy="158038"/>
              </a:xfrm>
            </p:spPr>
          </p:sp>
        </mc:Fallback>
      </mc:AlternateContent>
      <mc:AlternateContent xmlns:mc="http://schemas.openxmlformats.org/markup-compatibility/2006">
        <mc:Choice xmlns:p14="http://schemas.microsoft.com/office/powerpoint/2010/main" Requires="p14">
          <p:contentPart p14:bwMode="auto" r:id="rId21">
            <p14:nvContentPartPr>
              <p14:cNvPr id="1049042" name=""/>
              <p14:cNvContentPartPr/>
              <p14:nvPr/>
            </p14:nvContentPartPr>
            <p14:xfrm>
              <a:off x="895186" y="4594202"/>
              <a:ext cx="71289" cy="443726"/>
            </p14:xfrm>
          </p:contentPart>
        </mc:Choice>
        <mc:Fallback>
          <p:sp>
            <p:nvSpPr>
              <p:cNvPr id="1049042" name=""/>
              <p:cNvSpPr/>
              <p:nvPr/>
            </p:nvSpPr>
            <p:spPr>
              <a:xfrm>
                <a:off x="895186" y="4594202"/>
                <a:ext cx="71289" cy="443726"/>
              </a:xfrm>
            </p:spPr>
          </p:sp>
        </mc:Fallback>
      </mc:AlternateContent>
      <mc:AlternateContent xmlns:mc="http://schemas.openxmlformats.org/markup-compatibility/2006">
        <mc:Choice xmlns:p14="http://schemas.microsoft.com/office/powerpoint/2010/main" Requires="p14">
          <p:contentPart p14:bwMode="auto" r:id="rId22">
            <p14:nvContentPartPr>
              <p14:cNvPr id="1049043" name=""/>
              <p14:cNvContentPartPr/>
              <p14:nvPr/>
            </p14:nvContentPartPr>
            <p14:xfrm>
              <a:off x="967324" y="4772917"/>
              <a:ext cx="148924" cy="195612"/>
            </p14:xfrm>
          </p:contentPart>
        </mc:Choice>
        <mc:Fallback>
          <p:sp>
            <p:nvSpPr>
              <p:cNvPr id="1049043" name=""/>
              <p:cNvSpPr/>
              <p:nvPr/>
            </p:nvSpPr>
            <p:spPr>
              <a:xfrm>
                <a:off x="967324" y="4772917"/>
                <a:ext cx="148924" cy="195612"/>
              </a:xfrm>
            </p:spPr>
          </p:sp>
        </mc:Fallback>
      </mc:AlternateContent>
      <mc:AlternateContent xmlns:mc="http://schemas.openxmlformats.org/markup-compatibility/2006">
        <mc:Choice xmlns:p14="http://schemas.microsoft.com/office/powerpoint/2010/main" Requires="p14">
          <p:contentPart p14:bwMode="auto" r:id="rId23">
            <p14:nvContentPartPr>
              <p14:cNvPr id="1049044" name=""/>
              <p14:cNvContentPartPr/>
              <p14:nvPr/>
            </p14:nvContentPartPr>
            <p14:xfrm>
              <a:off x="1087554" y="4594852"/>
              <a:ext cx="33794" cy="105279"/>
            </p14:xfrm>
          </p:contentPart>
        </mc:Choice>
        <mc:Fallback>
          <p:sp>
            <p:nvSpPr>
              <p:cNvPr id="1049044" name=""/>
              <p:cNvSpPr/>
              <p:nvPr/>
            </p:nvSpPr>
            <p:spPr>
              <a:xfrm>
                <a:off x="1087554" y="4594852"/>
                <a:ext cx="33794" cy="105279"/>
              </a:xfrm>
            </p:spPr>
          </p:sp>
        </mc:Fallback>
      </mc:AlternateContent>
      <mc:AlternateContent xmlns:mc="http://schemas.openxmlformats.org/markup-compatibility/2006">
        <mc:Choice xmlns:p14="http://schemas.microsoft.com/office/powerpoint/2010/main" Requires="p14">
          <p:contentPart p14:bwMode="auto" r:id="rId24">
            <p14:nvContentPartPr>
              <p14:cNvPr id="1049045" name=""/>
              <p14:cNvContentPartPr/>
              <p14:nvPr/>
            </p14:nvContentPartPr>
            <p14:xfrm>
              <a:off x="1129147" y="4599269"/>
              <a:ext cx="23472" cy="23796"/>
            </p14:xfrm>
          </p:contentPart>
        </mc:Choice>
        <mc:Fallback>
          <p:sp>
            <p:nvSpPr>
              <p:cNvPr id="1049045" name=""/>
              <p:cNvSpPr/>
              <p:nvPr/>
            </p:nvSpPr>
            <p:spPr>
              <a:xfrm>
                <a:off x="1129147" y="4599269"/>
                <a:ext cx="23472" cy="23796"/>
              </a:xfrm>
            </p:spPr>
          </p:sp>
        </mc:Fallback>
      </mc:AlternateContent>
      <mc:AlternateContent xmlns:mc="http://schemas.openxmlformats.org/markup-compatibility/2006">
        <mc:Choice xmlns:p14="http://schemas.microsoft.com/office/powerpoint/2010/main" Requires="p14">
          <p:contentPart p14:bwMode="auto" r:id="rId25">
            <p14:nvContentPartPr>
              <p14:cNvPr id="1049046" name=""/>
              <p14:cNvContentPartPr/>
              <p14:nvPr/>
            </p14:nvContentPartPr>
            <p14:xfrm>
              <a:off x="1097571" y="4638428"/>
              <a:ext cx="99754" cy="134078"/>
            </p14:xfrm>
          </p:contentPart>
        </mc:Choice>
        <mc:Fallback>
          <p:sp>
            <p:nvSpPr>
              <p:cNvPr id="1049046" name=""/>
              <p:cNvSpPr/>
              <p:nvPr/>
            </p:nvSpPr>
            <p:spPr>
              <a:xfrm>
                <a:off x="1097571" y="4638428"/>
                <a:ext cx="99754" cy="134078"/>
              </a:xfrm>
            </p:spPr>
          </p:sp>
        </mc:Fallback>
      </mc:AlternateContent>
      <mc:AlternateContent xmlns:mc="http://schemas.openxmlformats.org/markup-compatibility/2006">
        <mc:Choice xmlns:p14="http://schemas.microsoft.com/office/powerpoint/2010/main" Requires="p14">
          <p:contentPart p14:bwMode="auto" r:id="rId26">
            <p14:nvContentPartPr>
              <p14:cNvPr id="1049047" name=""/>
              <p14:cNvContentPartPr/>
              <p14:nvPr/>
            </p14:nvContentPartPr>
            <p14:xfrm>
              <a:off x="1110301" y="4872998"/>
              <a:ext cx="17117" cy="71737"/>
            </p14:xfrm>
          </p:contentPart>
        </mc:Choice>
        <mc:Fallback>
          <p:sp>
            <p:nvSpPr>
              <p:cNvPr id="1049047" name=""/>
              <p:cNvSpPr/>
              <p:nvPr/>
            </p:nvSpPr>
            <p:spPr>
              <a:xfrm>
                <a:off x="1110301" y="4872998"/>
                <a:ext cx="17117" cy="71737"/>
              </a:xfrm>
            </p:spPr>
          </p:sp>
        </mc:Fallback>
      </mc:AlternateContent>
      <mc:AlternateContent xmlns:mc="http://schemas.openxmlformats.org/markup-compatibility/2006">
        <mc:Choice xmlns:p14="http://schemas.microsoft.com/office/powerpoint/2010/main" Requires="p14">
          <p:contentPart p14:bwMode="auto" r:id="rId27">
            <p14:nvContentPartPr>
              <p14:cNvPr id="1049048" name=""/>
              <p14:cNvContentPartPr/>
              <p14:nvPr/>
            </p14:nvContentPartPr>
            <p14:xfrm>
              <a:off x="1166191" y="4860650"/>
              <a:ext cx="59378" cy="45041"/>
            </p14:xfrm>
          </p:contentPart>
        </mc:Choice>
        <mc:Fallback>
          <p:sp>
            <p:nvSpPr>
              <p:cNvPr id="1049048" name=""/>
              <p:cNvSpPr/>
              <p:nvPr/>
            </p:nvSpPr>
            <p:spPr>
              <a:xfrm>
                <a:off x="1166191" y="4860650"/>
                <a:ext cx="59378" cy="45041"/>
              </a:xfrm>
            </p:spPr>
          </p:sp>
        </mc:Fallback>
      </mc:AlternateContent>
      <mc:AlternateContent xmlns:mc="http://schemas.openxmlformats.org/markup-compatibility/2006">
        <mc:Choice xmlns:p14="http://schemas.microsoft.com/office/powerpoint/2010/main" Requires="p14">
          <p:contentPart p14:bwMode="auto" r:id="rId28">
            <p14:nvContentPartPr>
              <p14:cNvPr id="1049049" name=""/>
              <p14:cNvContentPartPr/>
              <p14:nvPr/>
            </p14:nvContentPartPr>
            <p14:xfrm>
              <a:off x="1260426" y="4862599"/>
              <a:ext cx="46651" cy="46251"/>
            </p14:xfrm>
          </p:contentPart>
        </mc:Choice>
        <mc:Fallback>
          <p:sp>
            <p:nvSpPr>
              <p:cNvPr id="1049049" name=""/>
              <p:cNvSpPr/>
              <p:nvPr/>
            </p:nvSpPr>
            <p:spPr>
              <a:xfrm>
                <a:off x="1260426" y="4862599"/>
                <a:ext cx="46651" cy="46251"/>
              </a:xfrm>
            </p:spPr>
          </p:sp>
        </mc:Fallback>
      </mc:AlternateContent>
      <mc:AlternateContent xmlns:mc="http://schemas.openxmlformats.org/markup-compatibility/2006">
        <mc:Choice xmlns:p14="http://schemas.microsoft.com/office/powerpoint/2010/main" Requires="p14">
          <p:contentPart p14:bwMode="auto" r:id="rId29">
            <p14:nvContentPartPr>
              <p14:cNvPr id="1049050" name=""/>
              <p14:cNvContentPartPr/>
              <p14:nvPr/>
            </p14:nvContentPartPr>
            <p14:xfrm>
              <a:off x="1356610" y="4831406"/>
              <a:ext cx="30974" cy="55234"/>
            </p14:xfrm>
          </p:contentPart>
        </mc:Choice>
        <mc:Fallback>
          <p:sp>
            <p:nvSpPr>
              <p:cNvPr id="1049050" name=""/>
              <p:cNvSpPr/>
              <p:nvPr/>
            </p:nvSpPr>
            <p:spPr>
              <a:xfrm>
                <a:off x="1356610" y="4831406"/>
                <a:ext cx="30974" cy="55234"/>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97"/>
                                        </p:tgtEl>
                                        <p:attrNameLst>
                                          <p:attrName>style.visibility</p:attrName>
                                        </p:attrNameLst>
                                      </p:cBhvr>
                                      <p:to>
                                        <p:strVal val="visible"/>
                                      </p:to>
                                    </p:set>
                                    <p:animEffect transition="in" filter="wipe(down)">
                                      <p:cBhvr>
                                        <p:cTn dur="500" id="7"/>
                                        <p:tgtEl>
                                          <p:spTgt spid="104899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98"/>
                                        </p:tgtEl>
                                        <p:attrNameLst>
                                          <p:attrName>style.visibility</p:attrName>
                                        </p:attrNameLst>
                                      </p:cBhvr>
                                      <p:to>
                                        <p:strVal val="visible"/>
                                      </p:to>
                                    </p:set>
                                    <p:animEffect transition="in" filter="wipe(down)">
                                      <p:cBhvr>
                                        <p:cTn dur="500" id="12"/>
                                        <p:tgtEl>
                                          <p:spTgt spid="104899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001"/>
                                        </p:tgtEl>
                                        <p:attrNameLst>
                                          <p:attrName>style.visibility</p:attrName>
                                        </p:attrNameLst>
                                      </p:cBhvr>
                                      <p:to>
                                        <p:strVal val="visible"/>
                                      </p:to>
                                    </p:set>
                                    <p:animEffect transition="in" filter="wipe(down)">
                                      <p:cBhvr>
                                        <p:cTn dur="500" id="17"/>
                                        <p:tgtEl>
                                          <p:spTgt spid="104900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002"/>
                                        </p:tgtEl>
                                        <p:attrNameLst>
                                          <p:attrName>style.visibility</p:attrName>
                                        </p:attrNameLst>
                                      </p:cBhvr>
                                      <p:to>
                                        <p:strVal val="visible"/>
                                      </p:to>
                                    </p:set>
                                    <p:animEffect transition="in" filter="wipe(down)">
                                      <p:cBhvr>
                                        <p:cTn dur="500" id="22"/>
                                        <p:tgtEl>
                                          <p:spTgt spid="1049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7" grpId="0"/>
      <p:bldP spid="1048998" grpId="0"/>
      <p:bldP spid="1049001" grpId="0"/>
      <p:bldP spid="10490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905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55" name="Text Box 12"/>
          <p:cNvSpPr txBox="1">
            <a:spLocks noChangeArrowheads="1"/>
          </p:cNvSpPr>
          <p:nvPr/>
        </p:nvSpPr>
        <p:spPr bwMode="auto">
          <a:xfrm>
            <a:off x="1596081" y="477603"/>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Passive filter circuits </a:t>
            </a:r>
            <a:r>
              <a:rPr altLang="en-US" b="1" dirty="0" sz="2000" kumimoji="1" lang="zh-CN" smtClean="0">
                <a:latin typeface="Arial" panose="020B0604020202020204" pitchFamily="34" charset="0"/>
                <a:cs typeface="Arial" panose="020B0604020202020204" pitchFamily="34" charset="0"/>
              </a:rPr>
              <a:t>无源</a:t>
            </a:r>
            <a:r>
              <a:rPr altLang="en-US" b="1" dirty="0" sz="2000" kumimoji="1" lang="zh-CN">
                <a:latin typeface="Arial" panose="020B0604020202020204" pitchFamily="34" charset="0"/>
                <a:cs typeface="Arial" panose="020B0604020202020204" pitchFamily="34" charset="0"/>
              </a:rPr>
              <a:t>滤波电路</a:t>
            </a:r>
          </a:p>
        </p:txBody>
      </p:sp>
      <p:grpSp>
        <p:nvGrpSpPr>
          <p:cNvPr id="212" name="组合 32"/>
          <p:cNvGrpSpPr/>
          <p:nvPr/>
        </p:nvGrpSpPr>
        <p:grpSpPr>
          <a:xfrm>
            <a:off x="5111673" y="1568285"/>
            <a:ext cx="2799220" cy="1068603"/>
            <a:chOff x="728044" y="1942238"/>
            <a:chExt cx="2799220" cy="1068603"/>
          </a:xfrm>
        </p:grpSpPr>
        <p:grpSp>
          <p:nvGrpSpPr>
            <p:cNvPr id="213" name="组合 38"/>
            <p:cNvGrpSpPr/>
            <p:nvPr/>
          </p:nvGrpSpPr>
          <p:grpSpPr>
            <a:xfrm>
              <a:off x="728044" y="1942238"/>
              <a:ext cx="2799220" cy="1068603"/>
              <a:chOff x="728044" y="1942238"/>
              <a:chExt cx="2799220" cy="1068603"/>
            </a:xfrm>
          </p:grpSpPr>
          <p:grpSp>
            <p:nvGrpSpPr>
              <p:cNvPr id="214" name="组合 41"/>
              <p:cNvGrpSpPr/>
              <p:nvPr/>
            </p:nvGrpSpPr>
            <p:grpSpPr>
              <a:xfrm>
                <a:off x="728044" y="1942238"/>
                <a:ext cx="2799220" cy="1068603"/>
                <a:chOff x="719655" y="2090911"/>
                <a:chExt cx="2799220" cy="1068603"/>
              </a:xfrm>
            </p:grpSpPr>
            <p:sp>
              <p:nvSpPr>
                <p:cNvPr id="1049056" name="Text Box 12"/>
                <p:cNvSpPr txBox="1">
                  <a:spLocks noChangeArrowheads="1"/>
                </p:cNvSpPr>
                <p:nvPr/>
              </p:nvSpPr>
              <p:spPr bwMode="auto">
                <a:xfrm>
                  <a:off x="1808393" y="2189702"/>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9057"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58"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59"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60" name="椭圆 50"/>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1" name="椭圆 51"/>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2" name="椭圆 52"/>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3" name="椭圆 53"/>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4" name="Line 133"/>
                <p:cNvSpPr>
                  <a:spLocks noChangeShapeType="1"/>
                </p:cNvSpPr>
                <p:nvPr/>
              </p:nvSpPr>
              <p:spPr bwMode="auto">
                <a:xfrm rot="5400000" flipH="1">
                  <a:off x="2414174" y="2376465"/>
                  <a:ext cx="42909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65" name="Rectangle 136"/>
                <p:cNvSpPr>
                  <a:spLocks noChangeArrowheads="1"/>
                </p:cNvSpPr>
                <p:nvPr/>
              </p:nvSpPr>
              <p:spPr bwMode="auto">
                <a:xfrm rot="5400000">
                  <a:off x="1925823" y="19734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066" name="Text Box 12"/>
                <p:cNvSpPr txBox="1">
                  <a:spLocks noChangeArrowheads="1"/>
                </p:cNvSpPr>
                <p:nvPr/>
              </p:nvSpPr>
              <p:spPr bwMode="auto">
                <a:xfrm>
                  <a:off x="2151969" y="24454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9067"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68"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69"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1"/>
                  <a:stretch>
                    <a:fillRect l="-18750" t="-15385" r="-22917" b="-17308"/>
                  </a:stretch>
                </a:blipFill>
              </p:spPr>
              <p:txBody>
                <a:bodyPr/>
                <a:p>
                  <a:r>
                    <a:rPr altLang="en-US" lang="zh-CN">
                      <a:noFill/>
                    </a:rPr>
                    <a:t> </a:t>
                  </a:r>
                </a:p>
              </p:txBody>
            </p:sp>
            <p:sp>
              <p:nvSpPr>
                <p:cNvPr id="1049070"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71"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072" name="文本框 62"/>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2"/>
                  <a:stretch>
                    <a:fillRect l="-16071" t="-13462" r="-5357" b="-11538"/>
                  </a:stretch>
                </a:blipFill>
              </p:spPr>
              <p:txBody>
                <a:bodyPr/>
                <a:p>
                  <a:r>
                    <a:rPr altLang="en-US" lang="zh-CN">
                      <a:noFill/>
                    </a:rPr>
                    <a:t> </a:t>
                  </a:r>
                </a:p>
              </p:txBody>
            </p:sp>
          </p:grpSp>
          <p:grpSp>
            <p:nvGrpSpPr>
              <p:cNvPr id="215" name="组合 42"/>
              <p:cNvGrpSpPr/>
              <p:nvPr/>
            </p:nvGrpSpPr>
            <p:grpSpPr>
              <a:xfrm rot="5400000">
                <a:off x="2590270" y="2338250"/>
                <a:ext cx="93677" cy="301851"/>
                <a:chOff x="1931278" y="1861483"/>
                <a:chExt cx="93677" cy="301851"/>
              </a:xfrm>
            </p:grpSpPr>
            <p:sp>
              <p:nvSpPr>
                <p:cNvPr id="1049073" name="Line 133"/>
                <p:cNvSpPr>
                  <a:spLocks noChangeShapeType="1"/>
                </p:cNvSpPr>
                <p:nvPr/>
              </p:nvSpPr>
              <p:spPr bwMode="auto">
                <a:xfrm rot="5400000" flipH="1">
                  <a:off x="1780352"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74" name="Line 133"/>
                <p:cNvSpPr>
                  <a:spLocks noChangeShapeType="1"/>
                </p:cNvSpPr>
                <p:nvPr/>
              </p:nvSpPr>
              <p:spPr bwMode="auto">
                <a:xfrm rot="5400000" flipH="1">
                  <a:off x="1874029"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sp>
          <p:nvSpPr>
            <p:cNvPr id="1049075" name="Line 133"/>
            <p:cNvSpPr>
              <a:spLocks noChangeShapeType="1"/>
            </p:cNvSpPr>
            <p:nvPr/>
          </p:nvSpPr>
          <p:spPr bwMode="auto">
            <a:xfrm rot="5400000" flipH="1">
              <a:off x="2438597" y="2740662"/>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9076" name="矩形 63"/>
          <p:cNvSpPr>
            <a:spLocks noChangeAspect="1" noMove="1" noResize="1" noRot="1" noAdjustHandles="1" noEditPoints="1" noChangeArrowheads="1" noChangeShapeType="1" noTextEdit="1"/>
          </p:cNvSpPr>
          <p:nvPr/>
        </p:nvSpPr>
        <p:spPr>
          <a:xfrm>
            <a:off x="1305197" y="3336473"/>
            <a:ext cx="2012602" cy="1393330"/>
          </a:xfrm>
          <a:prstGeom prst="rect"/>
          <a:blipFill>
            <a:blip xmlns:r="http://schemas.openxmlformats.org/officeDocument/2006/relationships" r:embed="rId3"/>
            <a:stretch>
              <a:fillRect/>
            </a:stretch>
          </a:blipFill>
        </p:spPr>
        <p:txBody>
          <a:bodyPr/>
          <a:p>
            <a:r>
              <a:rPr altLang="en-US" lang="zh-CN">
                <a:noFill/>
              </a:rPr>
              <a:t> </a:t>
            </a:r>
          </a:p>
        </p:txBody>
      </p:sp>
      <p:sp>
        <p:nvSpPr>
          <p:cNvPr id="1049077" name="矩形 67"/>
          <p:cNvSpPr>
            <a:spLocks noChangeAspect="1" noMove="1" noResize="1" noRot="1" noAdjustHandles="1" noEditPoints="1" noChangeArrowheads="1" noChangeShapeType="1" noTextEdit="1"/>
          </p:cNvSpPr>
          <p:nvPr/>
        </p:nvSpPr>
        <p:spPr>
          <a:xfrm>
            <a:off x="1136084" y="1213780"/>
            <a:ext cx="2405017" cy="1228157"/>
          </a:xfrm>
          <a:prstGeom prst="rect"/>
          <a:blipFill>
            <a:blip xmlns:r="http://schemas.openxmlformats.org/officeDocument/2006/relationships" r:embed="rId4"/>
            <a:stretch>
              <a:fillRect/>
            </a:stretch>
          </a:blipFill>
        </p:spPr>
        <p:txBody>
          <a:bodyPr/>
          <a:p>
            <a:r>
              <a:rPr altLang="en-US" lang="zh-CN">
                <a:noFill/>
              </a:rPr>
              <a:t> </a:t>
            </a:r>
          </a:p>
        </p:txBody>
      </p:sp>
      <p:sp>
        <p:nvSpPr>
          <p:cNvPr id="1049078" name="下箭头 1"/>
          <p:cNvSpPr/>
          <p:nvPr/>
        </p:nvSpPr>
        <p:spPr>
          <a:xfrm>
            <a:off x="2259241" y="2808998"/>
            <a:ext cx="346185" cy="34932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16" name="组合 117"/>
          <p:cNvGrpSpPr/>
          <p:nvPr/>
        </p:nvGrpSpPr>
        <p:grpSpPr>
          <a:xfrm>
            <a:off x="3926692" y="2992510"/>
            <a:ext cx="4776429" cy="2593507"/>
            <a:chOff x="4223474" y="1530779"/>
            <a:chExt cx="4776429" cy="2593507"/>
          </a:xfrm>
        </p:grpSpPr>
        <p:cxnSp>
          <p:nvCxnSpPr>
            <p:cNvPr id="3145849" name="直接连接符 97"/>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079" name="矩形 98"/>
            <p:cNvSpPr>
              <a:spLocks noChangeAspect="1" noMove="1" noResize="1" noRot="1" noAdjustHandles="1" noEditPoints="1" noChangeArrowheads="1" noChangeShapeType="1" noTextEdit="1"/>
            </p:cNvSpPr>
            <p:nvPr/>
          </p:nvSpPr>
          <p:spPr>
            <a:xfrm>
              <a:off x="4751387" y="2508593"/>
              <a:ext cx="365806" cy="369332"/>
            </a:xfrm>
            <a:prstGeom prst="rect"/>
            <a:blipFill>
              <a:blip xmlns:r="http://schemas.openxmlformats.org/officeDocument/2006/relationships" r:embed="rId5"/>
              <a:stretch>
                <a:fillRect/>
              </a:stretch>
            </a:blipFill>
          </p:spPr>
          <p:txBody>
            <a:bodyPr/>
            <a:p>
              <a:r>
                <a:rPr altLang="en-US" lang="zh-CN">
                  <a:noFill/>
                </a:rPr>
                <a:t> </a:t>
              </a:r>
            </a:p>
          </p:txBody>
        </p:sp>
        <p:cxnSp>
          <p:nvCxnSpPr>
            <p:cNvPr id="3145850" name="直接连接符 99"/>
            <p:cNvCxnSpPr>
              <a:cxnSpLocks/>
            </p:cNvCxnSpPr>
            <p:nvPr/>
          </p:nvCxnSpPr>
          <p:spPr>
            <a:xfrm>
              <a:off x="5171898" y="3027233"/>
              <a:ext cx="2988782"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080" name="矩形 100"/>
            <p:cNvSpPr>
              <a:spLocks noChangeAspect="1" noMove="1" noResize="1" noRot="1" noAdjustHandles="1" noEditPoints="1" noChangeArrowheads="1" noChangeShapeType="1" noTextEdit="1"/>
            </p:cNvSpPr>
            <p:nvPr/>
          </p:nvSpPr>
          <p:spPr>
            <a:xfrm>
              <a:off x="4708363" y="2842567"/>
              <a:ext cx="442750" cy="369332"/>
            </a:xfrm>
            <a:prstGeom prst="rect"/>
            <a:blipFill>
              <a:blip xmlns:r="http://schemas.openxmlformats.org/officeDocument/2006/relationships" r:embed="rId6"/>
              <a:stretch>
                <a:fillRect/>
              </a:stretch>
            </a:blipFill>
          </p:spPr>
          <p:txBody>
            <a:bodyPr/>
            <a:p>
              <a:r>
                <a:rPr altLang="en-US" lang="zh-CN">
                  <a:noFill/>
                </a:rPr>
                <a:t> </a:t>
              </a:r>
            </a:p>
          </p:txBody>
        </p:sp>
        <p:grpSp>
          <p:nvGrpSpPr>
            <p:cNvPr id="217" name="组合 101"/>
            <p:cNvGrpSpPr/>
            <p:nvPr/>
          </p:nvGrpSpPr>
          <p:grpSpPr>
            <a:xfrm>
              <a:off x="4223474" y="1530779"/>
              <a:ext cx="4776429" cy="2539850"/>
              <a:chOff x="3802626" y="1336899"/>
              <a:chExt cx="4776429" cy="2539850"/>
            </a:xfrm>
          </p:grpSpPr>
          <p:cxnSp>
            <p:nvCxnSpPr>
              <p:cNvPr id="3145851" name="直接箭头连接符 102"/>
              <p:cNvCxnSpPr>
                <a:cxnSpLocks/>
              </p:cNvCxnSpPr>
              <p:nvPr/>
            </p:nvCxnSpPr>
            <p:spPr>
              <a:xfrm flipV="1">
                <a:off x="4722786" y="2098282"/>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52" name="直接箭头连接符 103"/>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081" name="矩形 104"/>
              <p:cNvSpPr>
                <a:spLocks noChangeAspect="1" noMove="1" noResize="1" noRot="1" noAdjustHandles="1" noEditPoints="1" noChangeArrowheads="1" noChangeShapeType="1" noTextEdit="1"/>
              </p:cNvSpPr>
              <p:nvPr/>
            </p:nvSpPr>
            <p:spPr>
              <a:xfrm>
                <a:off x="3802626" y="1336899"/>
                <a:ext cx="1641924" cy="766235"/>
              </a:xfrm>
              <a:prstGeom prst="rect"/>
              <a:blipFill>
                <a:blip xmlns:r="http://schemas.openxmlformats.org/officeDocument/2006/relationships" r:embed="rId7"/>
                <a:stretch>
                  <a:fillRect/>
                </a:stretch>
              </a:blipFill>
            </p:spPr>
            <p:txBody>
              <a:bodyPr/>
              <a:p>
                <a:r>
                  <a:rPr altLang="en-US" lang="zh-CN">
                    <a:noFill/>
                  </a:rPr>
                  <a:t> </a:t>
                </a:r>
              </a:p>
            </p:txBody>
          </p:sp>
          <p:sp>
            <p:nvSpPr>
              <p:cNvPr id="1049082" name="矩形 105"/>
              <p:cNvSpPr>
                <a:spLocks noChangeAspect="1" noMove="1" noResize="1" noRot="1" noAdjustHandles="1" noEditPoints="1" noChangeArrowheads="1" noChangeShapeType="1" noTextEdit="1"/>
              </p:cNvSpPr>
              <p:nvPr/>
            </p:nvSpPr>
            <p:spPr>
              <a:xfrm>
                <a:off x="8164301" y="2499379"/>
                <a:ext cx="414754" cy="369332"/>
              </a:xfrm>
              <a:prstGeom prst="rect"/>
              <a:blipFill>
                <a:blip xmlns:r="http://schemas.openxmlformats.org/officeDocument/2006/relationships" r:embed="rId8"/>
                <a:stretch>
                  <a:fillRect b="-13333"/>
                </a:stretch>
              </a:blipFill>
            </p:spPr>
            <p:txBody>
              <a:bodyPr/>
              <a:p>
                <a:r>
                  <a:rPr altLang="en-US" lang="zh-CN">
                    <a:noFill/>
                  </a:rPr>
                  <a:t> </a:t>
                </a:r>
              </a:p>
            </p:txBody>
          </p:sp>
        </p:grpSp>
        <p:sp>
          <p:nvSpPr>
            <p:cNvPr id="1049083" name="文本框 108"/>
            <p:cNvSpPr txBox="1"/>
            <p:nvPr/>
          </p:nvSpPr>
          <p:spPr>
            <a:xfrm>
              <a:off x="7725458" y="2154135"/>
              <a:ext cx="1274445" cy="624840"/>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Stop band</a:t>
              </a:r>
              <a:endParaRPr altLang="en-US" dirty="0" lang="zh-CN">
                <a:latin typeface="Arial" panose="020B0604020202020204" pitchFamily="34" charset="0"/>
                <a:cs typeface="Arial" panose="020B0604020202020204" pitchFamily="34" charset="0"/>
              </a:endParaRPr>
            </a:p>
          </p:txBody>
        </p:sp>
        <p:sp>
          <p:nvSpPr>
            <p:cNvPr id="1049084" name="文本框 110"/>
            <p:cNvSpPr txBox="1"/>
            <p:nvPr/>
          </p:nvSpPr>
          <p:spPr>
            <a:xfrm>
              <a:off x="5725647" y="2182399"/>
              <a:ext cx="1293034"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Pass band</a:t>
              </a:r>
              <a:endParaRPr altLang="en-US" dirty="0" lang="zh-CN">
                <a:latin typeface="Arial" panose="020B0604020202020204" pitchFamily="34" charset="0"/>
                <a:cs typeface="Arial" panose="020B0604020202020204" pitchFamily="34" charset="0"/>
              </a:endParaRPr>
            </a:p>
          </p:txBody>
        </p:sp>
        <p:sp>
          <p:nvSpPr>
            <p:cNvPr id="1049085" name="矩形 111"/>
            <p:cNvSpPr>
              <a:spLocks noChangeAspect="1" noMove="1" noResize="1" noRot="1" noAdjustHandles="1" noEditPoints="1" noChangeArrowheads="1" noChangeShapeType="1" noTextEdit="1"/>
            </p:cNvSpPr>
            <p:nvPr/>
          </p:nvSpPr>
          <p:spPr>
            <a:xfrm>
              <a:off x="7458110" y="2260634"/>
              <a:ext cx="434478" cy="394019"/>
            </a:xfrm>
            <a:prstGeom prst="rect"/>
            <a:blipFill>
              <a:blip xmlns:r="http://schemas.openxmlformats.org/officeDocument/2006/relationships" r:embed="rId9"/>
              <a:stretch>
                <a:fillRect b="-7813"/>
              </a:stretch>
            </a:blipFill>
          </p:spPr>
          <p:txBody>
            <a:bodyPr/>
            <a:p>
              <a:r>
                <a:rPr altLang="en-US" lang="zh-CN">
                  <a:noFill/>
                </a:rPr>
                <a:t> </a:t>
              </a:r>
            </a:p>
          </p:txBody>
        </p:sp>
        <p:grpSp>
          <p:nvGrpSpPr>
            <p:cNvPr id="218" name="组合 113"/>
            <p:cNvGrpSpPr/>
            <p:nvPr/>
          </p:nvGrpSpPr>
          <p:grpSpPr>
            <a:xfrm flipH="1">
              <a:off x="5171898" y="2672914"/>
              <a:ext cx="3230942" cy="1397715"/>
              <a:chOff x="5311369" y="2251443"/>
              <a:chExt cx="3230942" cy="1397715"/>
            </a:xfrm>
          </p:grpSpPr>
          <p:sp>
            <p:nvSpPr>
              <p:cNvPr id="1049086" name="任意多边形 114"/>
              <p:cNvSpPr/>
              <p:nvPr/>
            </p:nvSpPr>
            <p:spPr>
              <a:xfrm>
                <a:off x="5311369"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3" name="直接连接符 115"/>
              <p:cNvCxnSpPr>
                <a:cxnSpLocks/>
                <a:stCxn id="1049086" idx="2"/>
              </p:cNvCxnSpPr>
              <p:nvPr/>
            </p:nvCxnSpPr>
            <p:spPr>
              <a:xfrm>
                <a:off x="6687164" y="2251443"/>
                <a:ext cx="1855147" cy="12542"/>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54" name="直接连接符 116"/>
            <p:cNvCxnSpPr>
              <a:cxnSpLocks/>
            </p:cNvCxnSpPr>
            <p:nvPr/>
          </p:nvCxnSpPr>
          <p:spPr>
            <a:xfrm>
              <a:off x="7767817" y="2676003"/>
              <a:ext cx="0" cy="1448283"/>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087" name="矩形 118"/>
          <p:cNvSpPr>
            <a:spLocks noChangeAspect="1" noMove="1" noResize="1" noRot="1" noAdjustHandles="1" noEditPoints="1" noChangeArrowheads="1" noChangeShapeType="1" noTextEdit="1"/>
          </p:cNvSpPr>
          <p:nvPr/>
        </p:nvSpPr>
        <p:spPr>
          <a:xfrm>
            <a:off x="868092" y="4953771"/>
            <a:ext cx="3128481" cy="670568"/>
          </a:xfrm>
          <a:prstGeom prst="rect"/>
          <a:blipFill>
            <a:blip xmlns:r="http://schemas.openxmlformats.org/officeDocument/2006/relationships" r:embed="rId10"/>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1">
            <p14:nvContentPartPr>
              <p14:cNvPr id="1049088" name=""/>
              <p14:cNvContentPartPr/>
              <p14:nvPr/>
            </p14:nvContentPartPr>
            <p14:xfrm>
              <a:off x="6912169" y="3557215"/>
              <a:ext cx="26367" cy="25826"/>
            </p14:xfrm>
          </p:contentPart>
        </mc:Choice>
        <mc:Fallback>
          <p:sp>
            <p:nvSpPr>
              <p:cNvPr id="1049088" name=""/>
              <p:cNvSpPr/>
              <p:nvPr/>
            </p:nvSpPr>
            <p:spPr>
              <a:xfrm>
                <a:off x="6912169" y="3557215"/>
                <a:ext cx="26367" cy="2582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78"/>
                                        </p:tgtEl>
                                        <p:attrNameLst>
                                          <p:attrName>style.visibility</p:attrName>
                                        </p:attrNameLst>
                                      </p:cBhvr>
                                      <p:to>
                                        <p:strVal val="visible"/>
                                      </p:to>
                                    </p:set>
                                    <p:animEffect transition="in" filter="wipe(down)">
                                      <p:cBhvr>
                                        <p:cTn dur="500" id="7"/>
                                        <p:tgtEl>
                                          <p:spTgt spid="104907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076"/>
                                        </p:tgtEl>
                                        <p:attrNameLst>
                                          <p:attrName>style.visibility</p:attrName>
                                        </p:attrNameLst>
                                      </p:cBhvr>
                                      <p:to>
                                        <p:strVal val="visible"/>
                                      </p:to>
                                    </p:set>
                                    <p:animEffect transition="in" filter="wipe(down)">
                                      <p:cBhvr>
                                        <p:cTn dur="500" id="10"/>
                                        <p:tgtEl>
                                          <p:spTgt spid="1049076"/>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087"/>
                                        </p:tgtEl>
                                        <p:attrNameLst>
                                          <p:attrName>style.visibility</p:attrName>
                                        </p:attrNameLst>
                                      </p:cBhvr>
                                      <p:to>
                                        <p:strVal val="visible"/>
                                      </p:to>
                                    </p:set>
                                    <p:animEffect transition="in" filter="wipe(down)">
                                      <p:cBhvr>
                                        <p:cTn dur="500" id="13"/>
                                        <p:tgtEl>
                                          <p:spTgt spid="1049087"/>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216"/>
                                        </p:tgtEl>
                                        <p:attrNameLst>
                                          <p:attrName>style.visibility</p:attrName>
                                        </p:attrNameLst>
                                      </p:cBhvr>
                                      <p:to>
                                        <p:strVal val="visible"/>
                                      </p:to>
                                    </p:set>
                                    <p:animEffect transition="in" filter="wipe(down)">
                                      <p:cBhvr>
                                        <p:cTn dur="500" id="18"/>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6" grpId="0"/>
      <p:bldP spid="1049078" grpId="0" animBg="1"/>
      <p:bldP spid="10490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90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93" name="Text Box 12"/>
          <p:cNvSpPr txBox="1">
            <a:spLocks noChangeArrowheads="1"/>
          </p:cNvSpPr>
          <p:nvPr/>
        </p:nvSpPr>
        <p:spPr bwMode="auto">
          <a:xfrm>
            <a:off x="1596081" y="477603"/>
            <a:ext cx="5758491"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Passive filter circuits </a:t>
            </a:r>
            <a:r>
              <a:rPr altLang="en-US" b="1" dirty="0" sz="2000" kumimoji="1" lang="zh-CN" smtClean="0">
                <a:latin typeface="Arial" panose="020B0604020202020204" pitchFamily="34" charset="0"/>
                <a:cs typeface="Arial" panose="020B0604020202020204" pitchFamily="34" charset="0"/>
              </a:rPr>
              <a:t>无源</a:t>
            </a:r>
            <a:r>
              <a:rPr altLang="en-US" b="1" dirty="0" sz="2000" kumimoji="1" lang="zh-CN">
                <a:latin typeface="Arial" panose="020B0604020202020204" pitchFamily="34" charset="0"/>
                <a:cs typeface="Arial" panose="020B0604020202020204" pitchFamily="34" charset="0"/>
              </a:rPr>
              <a:t>滤波电路</a:t>
            </a:r>
          </a:p>
        </p:txBody>
      </p:sp>
      <p:sp>
        <p:nvSpPr>
          <p:cNvPr id="1049094" name="矩形 63"/>
          <p:cNvSpPr>
            <a:spLocks noChangeAspect="1" noMove="1" noResize="1" noRot="1" noAdjustHandles="1" noEditPoints="1" noChangeArrowheads="1" noChangeShapeType="1" noTextEdit="1"/>
          </p:cNvSpPr>
          <p:nvPr/>
        </p:nvSpPr>
        <p:spPr>
          <a:xfrm>
            <a:off x="1187793" y="3379991"/>
            <a:ext cx="2078325" cy="1403141"/>
          </a:xfrm>
          <a:prstGeom prst="rect"/>
          <a:blipFill>
            <a:blip xmlns:r="http://schemas.openxmlformats.org/officeDocument/2006/relationships" r:embed="rId1"/>
            <a:stretch>
              <a:fillRect/>
            </a:stretch>
          </a:blipFill>
        </p:spPr>
        <p:txBody>
          <a:bodyPr/>
          <a:p>
            <a:r>
              <a:rPr altLang="en-US" lang="zh-CN">
                <a:noFill/>
              </a:rPr>
              <a:t> </a:t>
            </a:r>
          </a:p>
        </p:txBody>
      </p:sp>
      <p:sp>
        <p:nvSpPr>
          <p:cNvPr id="1049095" name="下箭头 1"/>
          <p:cNvSpPr/>
          <p:nvPr/>
        </p:nvSpPr>
        <p:spPr>
          <a:xfrm>
            <a:off x="2223064" y="2824410"/>
            <a:ext cx="346185" cy="349322"/>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6" name="矩形 118"/>
          <p:cNvSpPr>
            <a:spLocks noChangeAspect="1" noMove="1" noResize="1" noRot="1" noAdjustHandles="1" noEditPoints="1" noChangeArrowheads="1" noChangeShapeType="1" noTextEdit="1"/>
          </p:cNvSpPr>
          <p:nvPr/>
        </p:nvSpPr>
        <p:spPr>
          <a:xfrm>
            <a:off x="1119484" y="4879632"/>
            <a:ext cx="2139565" cy="725135"/>
          </a:xfrm>
          <a:prstGeom prst="rect"/>
          <a:blipFill>
            <a:blip xmlns:r="http://schemas.openxmlformats.org/officeDocument/2006/relationships" r:embed="rId2"/>
            <a:stretch>
              <a:fillRect/>
            </a:stretch>
          </a:blipFill>
        </p:spPr>
        <p:txBody>
          <a:bodyPr/>
          <a:p>
            <a:r>
              <a:rPr altLang="en-US" lang="zh-CN">
                <a:noFill/>
              </a:rPr>
              <a:t> </a:t>
            </a:r>
          </a:p>
        </p:txBody>
      </p:sp>
      <p:grpSp>
        <p:nvGrpSpPr>
          <p:cNvPr id="222" name="组合 64"/>
          <p:cNvGrpSpPr/>
          <p:nvPr/>
        </p:nvGrpSpPr>
        <p:grpSpPr>
          <a:xfrm>
            <a:off x="5334622" y="1429618"/>
            <a:ext cx="2799220" cy="1068603"/>
            <a:chOff x="5334622" y="1429618"/>
            <a:chExt cx="2799220" cy="1068603"/>
          </a:xfrm>
        </p:grpSpPr>
        <p:grpSp>
          <p:nvGrpSpPr>
            <p:cNvPr id="223" name="组合 65"/>
            <p:cNvGrpSpPr/>
            <p:nvPr/>
          </p:nvGrpSpPr>
          <p:grpSpPr>
            <a:xfrm>
              <a:off x="5334622" y="1429618"/>
              <a:ext cx="2799220" cy="1068603"/>
              <a:chOff x="5334622" y="1429618"/>
              <a:chExt cx="2799220" cy="1068603"/>
            </a:xfrm>
          </p:grpSpPr>
          <p:grpSp>
            <p:nvGrpSpPr>
              <p:cNvPr id="224" name="组合 68"/>
              <p:cNvGrpSpPr/>
              <p:nvPr/>
            </p:nvGrpSpPr>
            <p:grpSpPr>
              <a:xfrm>
                <a:off x="5334622" y="1429618"/>
                <a:ext cx="2799220" cy="1068603"/>
                <a:chOff x="728044" y="1942238"/>
                <a:chExt cx="2799220" cy="1068603"/>
              </a:xfrm>
            </p:grpSpPr>
            <p:grpSp>
              <p:nvGrpSpPr>
                <p:cNvPr id="225" name="组合 71"/>
                <p:cNvGrpSpPr/>
                <p:nvPr/>
              </p:nvGrpSpPr>
              <p:grpSpPr>
                <a:xfrm>
                  <a:off x="728044" y="1942238"/>
                  <a:ext cx="2799220" cy="1068603"/>
                  <a:chOff x="728044" y="1942238"/>
                  <a:chExt cx="2799220" cy="1068603"/>
                </a:xfrm>
              </p:grpSpPr>
              <p:grpSp>
                <p:nvGrpSpPr>
                  <p:cNvPr id="226" name="组合 73"/>
                  <p:cNvGrpSpPr/>
                  <p:nvPr/>
                </p:nvGrpSpPr>
                <p:grpSpPr>
                  <a:xfrm>
                    <a:off x="728044" y="1942238"/>
                    <a:ext cx="2799220" cy="1068603"/>
                    <a:chOff x="719655" y="2090911"/>
                    <a:chExt cx="2799220" cy="1068603"/>
                  </a:xfrm>
                </p:grpSpPr>
                <p:sp>
                  <p:nvSpPr>
                    <p:cNvPr id="1049097" name="Text Box 12"/>
                    <p:cNvSpPr txBox="1">
                      <a:spLocks noChangeArrowheads="1"/>
                    </p:cNvSpPr>
                    <p:nvPr/>
                  </p:nvSpPr>
                  <p:spPr bwMode="auto">
                    <a:xfrm>
                      <a:off x="1808393" y="2189702"/>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R</a:t>
                      </a:r>
                      <a:endParaRPr altLang="en-US" b="1" dirty="0" sz="2000" i="1" kumimoji="1" lang="zh-CN">
                        <a:latin typeface="宋体" panose="02010600030101010101" pitchFamily="2" charset="-122"/>
                        <a:cs typeface="Arial" panose="020B0604020202020204" pitchFamily="34" charset="0"/>
                      </a:endParaRPr>
                    </a:p>
                  </p:txBody>
                </p:sp>
                <p:sp>
                  <p:nvSpPr>
                    <p:cNvPr id="1049098" name="Line 133"/>
                    <p:cNvSpPr>
                      <a:spLocks noChangeShapeType="1"/>
                    </p:cNvSpPr>
                    <p:nvPr/>
                  </p:nvSpPr>
                  <p:spPr bwMode="auto">
                    <a:xfrm flipH="1">
                      <a:off x="937051" y="2161083"/>
                      <a:ext cx="985838"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099" name="Line 133"/>
                    <p:cNvSpPr>
                      <a:spLocks noChangeShapeType="1"/>
                    </p:cNvSpPr>
                    <p:nvPr/>
                  </p:nvSpPr>
                  <p:spPr bwMode="auto">
                    <a:xfrm flipH="1">
                      <a:off x="2016564" y="2161083"/>
                      <a:ext cx="1288697"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00" name="Line 133"/>
                    <p:cNvSpPr>
                      <a:spLocks noChangeShapeType="1"/>
                    </p:cNvSpPr>
                    <p:nvPr/>
                  </p:nvSpPr>
                  <p:spPr bwMode="auto">
                    <a:xfrm flipH="1">
                      <a:off x="937051" y="3093660"/>
                      <a:ext cx="2368210"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01" name="椭圆 81"/>
                    <p:cNvSpPr/>
                    <p:nvPr/>
                  </p:nvSpPr>
                  <p:spPr>
                    <a:xfrm>
                      <a:off x="805343"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2" name="椭圆 82"/>
                    <p:cNvSpPr/>
                    <p:nvPr/>
                  </p:nvSpPr>
                  <p:spPr>
                    <a:xfrm>
                      <a:off x="805343"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3" name="椭圆 83"/>
                    <p:cNvSpPr/>
                    <p:nvPr/>
                  </p:nvSpPr>
                  <p:spPr>
                    <a:xfrm>
                      <a:off x="3268696" y="2094261"/>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4" name="椭圆 84"/>
                    <p:cNvSpPr/>
                    <p:nvPr/>
                  </p:nvSpPr>
                  <p:spPr>
                    <a:xfrm>
                      <a:off x="3268696" y="3027806"/>
                      <a:ext cx="131708" cy="131708"/>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5" name="Line 133"/>
                    <p:cNvSpPr>
                      <a:spLocks noChangeShapeType="1"/>
                    </p:cNvSpPr>
                    <p:nvPr/>
                  </p:nvSpPr>
                  <p:spPr bwMode="auto">
                    <a:xfrm rot="5400000" flipH="1">
                      <a:off x="2414174" y="2376465"/>
                      <a:ext cx="42909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06" name="Rectangle 136"/>
                    <p:cNvSpPr>
                      <a:spLocks noChangeArrowheads="1"/>
                    </p:cNvSpPr>
                    <p:nvPr/>
                  </p:nvSpPr>
                  <p:spPr bwMode="auto">
                    <a:xfrm rot="5400000">
                      <a:off x="1925823" y="1973482"/>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107" name="Text Box 12"/>
                    <p:cNvSpPr txBox="1">
                      <a:spLocks noChangeArrowheads="1"/>
                    </p:cNvSpPr>
                    <p:nvPr/>
                  </p:nvSpPr>
                  <p:spPr bwMode="auto">
                    <a:xfrm>
                      <a:off x="2151969" y="2445477"/>
                      <a:ext cx="620597"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i="1" kumimoji="1" lang="en-US" smtClean="0">
                          <a:latin typeface="Arial" panose="020B0604020202020204" pitchFamily="34" charset="0"/>
                          <a:ea typeface="华文行楷" pitchFamily="2" charset="-122"/>
                          <a:cs typeface="Arial" panose="020B0604020202020204" pitchFamily="34" charset="0"/>
                        </a:rPr>
                        <a:t>C</a:t>
                      </a:r>
                      <a:endParaRPr altLang="en-US" b="1" dirty="0" sz="2000" i="1" kumimoji="1" lang="zh-CN">
                        <a:latin typeface="宋体" panose="02010600030101010101" pitchFamily="2" charset="-122"/>
                        <a:cs typeface="Arial" panose="020B0604020202020204" pitchFamily="34" charset="0"/>
                      </a:endParaRPr>
                    </a:p>
                  </p:txBody>
                </p:sp>
                <p:sp>
                  <p:nvSpPr>
                    <p:cNvPr id="1049108" name="Text Box 12"/>
                    <p:cNvSpPr txBox="1">
                      <a:spLocks noChangeArrowheads="1"/>
                    </p:cNvSpPr>
                    <p:nvPr/>
                  </p:nvSpPr>
                  <p:spPr bwMode="auto">
                    <a:xfrm>
                      <a:off x="719655" y="213678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109" name="Text Box 12"/>
                    <p:cNvSpPr txBox="1">
                      <a:spLocks noChangeArrowheads="1"/>
                    </p:cNvSpPr>
                    <p:nvPr/>
                  </p:nvSpPr>
                  <p:spPr bwMode="auto">
                    <a:xfrm>
                      <a:off x="719655" y="271632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110" name="文本框 2"/>
                    <p:cNvSpPr txBox="1">
                      <a:spLocks noChangeAspect="1" noMove="1" noResize="1" noRot="1" noAdjustHandles="1" noEditPoints="1" noChangeArrowheads="1" noChangeShapeType="1" noTextEdit="1"/>
                    </p:cNvSpPr>
                    <p:nvPr/>
                  </p:nvSpPr>
                  <p:spPr>
                    <a:xfrm>
                      <a:off x="719655" y="2487337"/>
                      <a:ext cx="289951" cy="317523"/>
                    </a:xfrm>
                    <a:prstGeom prst="rect"/>
                    <a:blipFill>
                      <a:blip xmlns:r="http://schemas.openxmlformats.org/officeDocument/2006/relationships" r:embed="rId3"/>
                      <a:stretch>
                        <a:fillRect l="-18750" t="-15385" r="-22917" b="-17308"/>
                      </a:stretch>
                    </a:blipFill>
                  </p:spPr>
                  <p:txBody>
                    <a:bodyPr/>
                    <a:p>
                      <a:r>
                        <a:rPr altLang="en-US" lang="zh-CN">
                          <a:noFill/>
                        </a:rPr>
                        <a:t> </a:t>
                      </a:r>
                    </a:p>
                  </p:txBody>
                </p:sp>
                <p:sp>
                  <p:nvSpPr>
                    <p:cNvPr id="1049111" name="Text Box 12"/>
                    <p:cNvSpPr txBox="1">
                      <a:spLocks noChangeArrowheads="1"/>
                    </p:cNvSpPr>
                    <p:nvPr/>
                  </p:nvSpPr>
                  <p:spPr bwMode="auto">
                    <a:xfrm>
                      <a:off x="3162103" y="2136576"/>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112" name="Text Box 12"/>
                    <p:cNvSpPr txBox="1">
                      <a:spLocks noChangeArrowheads="1"/>
                    </p:cNvSpPr>
                    <p:nvPr/>
                  </p:nvSpPr>
                  <p:spPr bwMode="auto">
                    <a:xfrm>
                      <a:off x="3162103" y="2716110"/>
                      <a:ext cx="356772"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ea typeface="华文行楷" pitchFamily="2" charset="-122"/>
                          <a:cs typeface="Arial" panose="020B0604020202020204" pitchFamily="34" charset="0"/>
                        </a:rPr>
                        <a:t>-</a:t>
                      </a:r>
                      <a:endParaRPr altLang="en-US" b="1" dirty="0" sz="2000" kumimoji="1" lang="zh-CN">
                        <a:latin typeface="宋体" panose="02010600030101010101" pitchFamily="2" charset="-122"/>
                        <a:cs typeface="Arial" panose="020B0604020202020204" pitchFamily="34" charset="0"/>
                      </a:endParaRPr>
                    </a:p>
                  </p:txBody>
                </p:sp>
                <p:sp>
                  <p:nvSpPr>
                    <p:cNvPr id="1049113" name="文本框 93"/>
                    <p:cNvSpPr txBox="1">
                      <a:spLocks noChangeAspect="1" noMove="1" noResize="1" noRot="1" noAdjustHandles="1" noEditPoints="1" noChangeArrowheads="1" noChangeShapeType="1" noTextEdit="1"/>
                    </p:cNvSpPr>
                    <p:nvPr/>
                  </p:nvSpPr>
                  <p:spPr>
                    <a:xfrm>
                      <a:off x="3162103" y="2487127"/>
                      <a:ext cx="341247" cy="317523"/>
                    </a:xfrm>
                    <a:prstGeom prst="rect"/>
                    <a:blipFill>
                      <a:blip xmlns:r="http://schemas.openxmlformats.org/officeDocument/2006/relationships" r:embed="rId4"/>
                      <a:stretch>
                        <a:fillRect l="-17857" t="-15385" r="-3571" b="-11538"/>
                      </a:stretch>
                    </a:blipFill>
                  </p:spPr>
                  <p:txBody>
                    <a:bodyPr/>
                    <a:p>
                      <a:r>
                        <a:rPr altLang="en-US" lang="zh-CN">
                          <a:noFill/>
                        </a:rPr>
                        <a:t> </a:t>
                      </a:r>
                    </a:p>
                  </p:txBody>
                </p:sp>
              </p:grpSp>
              <p:grpSp>
                <p:nvGrpSpPr>
                  <p:cNvPr id="227" name="组合 74"/>
                  <p:cNvGrpSpPr/>
                  <p:nvPr/>
                </p:nvGrpSpPr>
                <p:grpSpPr>
                  <a:xfrm rot="5400000">
                    <a:off x="2590270" y="2338250"/>
                    <a:ext cx="93677" cy="301851"/>
                    <a:chOff x="1931278" y="1861483"/>
                    <a:chExt cx="93677" cy="301851"/>
                  </a:xfrm>
                </p:grpSpPr>
                <p:sp>
                  <p:nvSpPr>
                    <p:cNvPr id="1049114" name="Line 133"/>
                    <p:cNvSpPr>
                      <a:spLocks noChangeShapeType="1"/>
                    </p:cNvSpPr>
                    <p:nvPr/>
                  </p:nvSpPr>
                  <p:spPr bwMode="auto">
                    <a:xfrm rot="5400000" flipH="1">
                      <a:off x="1780352"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15" name="Line 133"/>
                    <p:cNvSpPr>
                      <a:spLocks noChangeShapeType="1"/>
                    </p:cNvSpPr>
                    <p:nvPr/>
                  </p:nvSpPr>
                  <p:spPr bwMode="auto">
                    <a:xfrm rot="5400000" flipH="1">
                      <a:off x="1874029" y="2012409"/>
                      <a:ext cx="301851"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grpSp>
            <p:sp>
              <p:nvSpPr>
                <p:cNvPr id="1049116" name="Line 133"/>
                <p:cNvSpPr>
                  <a:spLocks noChangeShapeType="1"/>
                </p:cNvSpPr>
                <p:nvPr/>
              </p:nvSpPr>
              <p:spPr bwMode="auto">
                <a:xfrm rot="5400000" flipH="1">
                  <a:off x="2438597" y="2740662"/>
                  <a:ext cx="404412"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grpSp>
          <p:sp>
            <p:nvSpPr>
              <p:cNvPr id="1049117" name="Line 133"/>
              <p:cNvSpPr>
                <a:spLocks noChangeShapeType="1"/>
              </p:cNvSpPr>
              <p:nvPr/>
            </p:nvSpPr>
            <p:spPr bwMode="auto">
              <a:xfrm rot="5400000" flipH="1">
                <a:off x="7169934" y="1963018"/>
                <a:ext cx="928393" cy="0"/>
              </a:xfrm>
              <a:prstGeom prst="line"/>
              <a:noFill/>
              <a:ln w="19050">
                <a:solidFill>
                  <a:schemeClr val="tx1"/>
                </a:solidFill>
                <a:round/>
                <a:headEnd/>
                <a:tailEnd/>
              </a:ln>
              <a:effectLst/>
            </p:spPr>
            <p:txBody>
              <a:bodyPr/>
              <a:p>
                <a:pPr algn="ctr" fontAlgn="base">
                  <a:spcBef>
                    <a:spcPct val="0"/>
                  </a:spcBef>
                  <a:spcAft>
                    <a:spcPct val="0"/>
                  </a:spcAft>
                </a:pPr>
                <a:endParaRPr sz="2800" kumimoji="1" lang="en-US" smtClean="0">
                  <a:ln w="19050">
                    <a:solidFill>
                      <a:schemeClr val="tx1"/>
                    </a:solidFill>
                  </a:ln>
                  <a:ea typeface="楷体_GB2312" pitchFamily="49" charset="-122"/>
                </a:endParaRPr>
              </a:p>
            </p:txBody>
          </p:sp>
          <p:sp>
            <p:nvSpPr>
              <p:cNvPr id="1049118" name="Rectangle 136"/>
              <p:cNvSpPr>
                <a:spLocks noChangeArrowheads="1"/>
              </p:cNvSpPr>
              <p:nvPr/>
            </p:nvSpPr>
            <p:spPr bwMode="auto">
              <a:xfrm rot="10800000">
                <a:off x="7563672" y="1784184"/>
                <a:ext cx="140915" cy="375774"/>
              </a:xfrm>
              <a:prstGeom prst="rect"/>
              <a:solidFill>
                <a:schemeClr val="bg1"/>
              </a:solidFill>
              <a:ln w="1905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9119" name="矩形 66"/>
            <p:cNvSpPr>
              <a:spLocks noChangeAspect="1" noMove="1" noResize="1" noRot="1" noAdjustHandles="1" noEditPoints="1" noChangeArrowheads="1" noChangeShapeType="1" noTextEdit="1"/>
            </p:cNvSpPr>
            <p:nvPr/>
          </p:nvSpPr>
          <p:spPr>
            <a:xfrm>
              <a:off x="7150550" y="1447571"/>
              <a:ext cx="522771" cy="400110"/>
            </a:xfrm>
            <a:prstGeom prst="rect"/>
            <a:blipFill>
              <a:blip xmlns:r="http://schemas.openxmlformats.org/officeDocument/2006/relationships" r:embed="rId5"/>
              <a:stretch>
                <a:fillRect b="-1515"/>
              </a:stretch>
            </a:blipFill>
          </p:spPr>
          <p:txBody>
            <a:bodyPr/>
            <a:p>
              <a:r>
                <a:rPr altLang="en-US" lang="zh-CN">
                  <a:noFill/>
                </a:rPr>
                <a:t> </a:t>
              </a:r>
            </a:p>
          </p:txBody>
        </p:sp>
      </p:grpSp>
      <p:sp>
        <p:nvSpPr>
          <p:cNvPr id="1049120" name="矩形 94"/>
          <p:cNvSpPr>
            <a:spLocks noChangeAspect="1" noMove="1" noResize="1" noRot="1" noAdjustHandles="1" noEditPoints="1" noChangeArrowheads="1" noChangeShapeType="1" noTextEdit="1"/>
          </p:cNvSpPr>
          <p:nvPr/>
        </p:nvSpPr>
        <p:spPr>
          <a:xfrm>
            <a:off x="807191" y="1233602"/>
            <a:ext cx="3062313" cy="1228157"/>
          </a:xfrm>
          <a:prstGeom prst="rect"/>
          <a:blipFill>
            <a:blip xmlns:r="http://schemas.openxmlformats.org/officeDocument/2006/relationships" r:embed="rId6"/>
            <a:stretch>
              <a:fillRect/>
            </a:stretch>
          </a:blipFill>
        </p:spPr>
        <p:txBody>
          <a:bodyPr/>
          <a:p>
            <a:r>
              <a:rPr altLang="en-US" lang="zh-CN">
                <a:noFill/>
              </a:rPr>
              <a:t> </a:t>
            </a:r>
          </a:p>
        </p:txBody>
      </p:sp>
      <p:grpSp>
        <p:nvGrpSpPr>
          <p:cNvPr id="228" name="组合 10"/>
          <p:cNvGrpSpPr/>
          <p:nvPr/>
        </p:nvGrpSpPr>
        <p:grpSpPr>
          <a:xfrm>
            <a:off x="3959210" y="2999071"/>
            <a:ext cx="4802192" cy="2646462"/>
            <a:chOff x="3959210" y="2999071"/>
            <a:chExt cx="4802192" cy="2646462"/>
          </a:xfrm>
        </p:grpSpPr>
        <p:grpSp>
          <p:nvGrpSpPr>
            <p:cNvPr id="229" name="组合 117"/>
            <p:cNvGrpSpPr/>
            <p:nvPr/>
          </p:nvGrpSpPr>
          <p:grpSpPr>
            <a:xfrm>
              <a:off x="3959210" y="2999071"/>
              <a:ext cx="4802192" cy="2629206"/>
              <a:chOff x="4197711" y="1495080"/>
              <a:chExt cx="4802192" cy="2629206"/>
            </a:xfrm>
          </p:grpSpPr>
          <p:cxnSp>
            <p:nvCxnSpPr>
              <p:cNvPr id="3145855" name="直接连接符 97"/>
              <p:cNvCxnSpPr>
                <a:cxnSpLocks/>
              </p:cNvCxnSpPr>
              <p:nvPr/>
            </p:nvCxnSpPr>
            <p:spPr>
              <a:xfrm>
                <a:off x="5138767" y="2686270"/>
                <a:ext cx="1220814"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121" name="矩形 98"/>
              <p:cNvSpPr>
                <a:spLocks noChangeAspect="1" noMove="1" noResize="1" noRot="1" noAdjustHandles="1" noEditPoints="1" noChangeArrowheads="1" noChangeShapeType="1" noTextEdit="1"/>
              </p:cNvSpPr>
              <p:nvPr/>
            </p:nvSpPr>
            <p:spPr>
              <a:xfrm>
                <a:off x="4751387" y="2508593"/>
                <a:ext cx="365806" cy="369332"/>
              </a:xfrm>
              <a:prstGeom prst="rect"/>
              <a:blipFill>
                <a:blip xmlns:r="http://schemas.openxmlformats.org/officeDocument/2006/relationships" r:embed="rId7"/>
                <a:stretch>
                  <a:fillRect/>
                </a:stretch>
              </a:blipFill>
            </p:spPr>
            <p:txBody>
              <a:bodyPr/>
              <a:p>
                <a:r>
                  <a:rPr altLang="en-US" lang="zh-CN">
                    <a:noFill/>
                  </a:rPr>
                  <a:t> </a:t>
                </a:r>
              </a:p>
            </p:txBody>
          </p:sp>
          <p:cxnSp>
            <p:nvCxnSpPr>
              <p:cNvPr id="3145856" name="直接连接符 99"/>
              <p:cNvCxnSpPr>
                <a:cxnSpLocks/>
              </p:cNvCxnSpPr>
              <p:nvPr/>
            </p:nvCxnSpPr>
            <p:spPr>
              <a:xfrm>
                <a:off x="5171898" y="3027233"/>
                <a:ext cx="3184920" cy="0"/>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122" name="矩形 100"/>
              <p:cNvSpPr>
                <a:spLocks noChangeAspect="1" noMove="1" noResize="1" noRot="1" noAdjustHandles="1" noEditPoints="1" noChangeArrowheads="1" noChangeShapeType="1" noTextEdit="1"/>
              </p:cNvSpPr>
              <p:nvPr/>
            </p:nvSpPr>
            <p:spPr>
              <a:xfrm>
                <a:off x="4739546" y="2842567"/>
                <a:ext cx="365805" cy="369332"/>
              </a:xfrm>
              <a:prstGeom prst="rect"/>
              <a:blipFill>
                <a:blip xmlns:r="http://schemas.openxmlformats.org/officeDocument/2006/relationships" r:embed="rId8"/>
                <a:stretch>
                  <a:fillRect/>
                </a:stretch>
              </a:blipFill>
            </p:spPr>
            <p:txBody>
              <a:bodyPr/>
              <a:p>
                <a:r>
                  <a:rPr altLang="en-US" lang="zh-CN">
                    <a:noFill/>
                  </a:rPr>
                  <a:t> </a:t>
                </a:r>
              </a:p>
            </p:txBody>
          </p:sp>
          <p:grpSp>
            <p:nvGrpSpPr>
              <p:cNvPr id="230" name="组合 101"/>
              <p:cNvGrpSpPr/>
              <p:nvPr/>
            </p:nvGrpSpPr>
            <p:grpSpPr>
              <a:xfrm>
                <a:off x="4197711" y="1495080"/>
                <a:ext cx="4802192" cy="2575549"/>
                <a:chOff x="3776863" y="1301200"/>
                <a:chExt cx="4802192" cy="2575549"/>
              </a:xfrm>
            </p:grpSpPr>
            <p:cxnSp>
              <p:nvCxnSpPr>
                <p:cNvPr id="3145857" name="直接箭头连接符 102"/>
                <p:cNvCxnSpPr>
                  <a:cxnSpLocks/>
                </p:cNvCxnSpPr>
                <p:nvPr/>
              </p:nvCxnSpPr>
              <p:spPr>
                <a:xfrm flipV="1">
                  <a:off x="4722786" y="2098282"/>
                  <a:ext cx="0" cy="1778467"/>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858" name="直接箭头连接符 103"/>
                <p:cNvCxnSpPr>
                  <a:cxnSpLocks/>
                </p:cNvCxnSpPr>
                <p:nvPr/>
              </p:nvCxnSpPr>
              <p:spPr>
                <a:xfrm>
                  <a:off x="4717919" y="2485321"/>
                  <a:ext cx="3728909" cy="0"/>
                </a:xfrm>
                <a:prstGeom prst="straightConnector1"/>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123" name="矩形 104"/>
                <p:cNvSpPr>
                  <a:spLocks noChangeAspect="1" noMove="1" noResize="1" noRot="1" noAdjustHandles="1" noEditPoints="1" noChangeArrowheads="1" noChangeShapeType="1" noTextEdit="1"/>
                </p:cNvSpPr>
                <p:nvPr/>
              </p:nvSpPr>
              <p:spPr>
                <a:xfrm>
                  <a:off x="3776863" y="1301200"/>
                  <a:ext cx="1641924" cy="766235"/>
                </a:xfrm>
                <a:prstGeom prst="rect"/>
                <a:blipFill>
                  <a:blip xmlns:r="http://schemas.openxmlformats.org/officeDocument/2006/relationships" r:embed="rId9"/>
                  <a:stretch>
                    <a:fillRect/>
                  </a:stretch>
                </a:blipFill>
              </p:spPr>
              <p:txBody>
                <a:bodyPr/>
                <a:p>
                  <a:r>
                    <a:rPr altLang="en-US" lang="zh-CN">
                      <a:noFill/>
                    </a:rPr>
                    <a:t> </a:t>
                  </a:r>
                </a:p>
              </p:txBody>
            </p:sp>
            <p:sp>
              <p:nvSpPr>
                <p:cNvPr id="1049124" name="矩形 105"/>
                <p:cNvSpPr>
                  <a:spLocks noChangeAspect="1" noMove="1" noResize="1" noRot="1" noAdjustHandles="1" noEditPoints="1" noChangeArrowheads="1" noChangeShapeType="1" noTextEdit="1"/>
                </p:cNvSpPr>
                <p:nvPr/>
              </p:nvSpPr>
              <p:spPr>
                <a:xfrm>
                  <a:off x="8164301" y="2499379"/>
                  <a:ext cx="414754" cy="369332"/>
                </a:xfrm>
                <a:prstGeom prst="rect"/>
                <a:blipFill>
                  <a:blip xmlns:r="http://schemas.openxmlformats.org/officeDocument/2006/relationships" r:embed="rId10"/>
                  <a:stretch>
                    <a:fillRect b="-13333"/>
                  </a:stretch>
                </a:blipFill>
              </p:spPr>
              <p:txBody>
                <a:bodyPr/>
                <a:p>
                  <a:r>
                    <a:rPr altLang="en-US" lang="zh-CN">
                      <a:noFill/>
                    </a:rPr>
                    <a:t> </a:t>
                  </a:r>
                </a:p>
              </p:txBody>
            </p:sp>
          </p:grpSp>
          <p:sp>
            <p:nvSpPr>
              <p:cNvPr id="1049125" name="矩形 111"/>
              <p:cNvSpPr>
                <a:spLocks noChangeAspect="1" noMove="1" noResize="1" noRot="1" noAdjustHandles="1" noEditPoints="1" noChangeArrowheads="1" noChangeShapeType="1" noTextEdit="1"/>
              </p:cNvSpPr>
              <p:nvPr/>
            </p:nvSpPr>
            <p:spPr>
              <a:xfrm>
                <a:off x="7458110" y="2260634"/>
                <a:ext cx="434478" cy="394019"/>
              </a:xfrm>
              <a:prstGeom prst="rect"/>
              <a:blipFill>
                <a:blip xmlns:r="http://schemas.openxmlformats.org/officeDocument/2006/relationships" r:embed="rId11"/>
                <a:stretch>
                  <a:fillRect b="-7813"/>
                </a:stretch>
              </a:blipFill>
            </p:spPr>
            <p:txBody>
              <a:bodyPr/>
              <a:p>
                <a:r>
                  <a:rPr altLang="en-US" lang="zh-CN">
                    <a:noFill/>
                  </a:rPr>
                  <a:t> </a:t>
                </a:r>
              </a:p>
            </p:txBody>
          </p:sp>
          <p:grpSp>
            <p:nvGrpSpPr>
              <p:cNvPr id="231" name="组合 113"/>
              <p:cNvGrpSpPr/>
              <p:nvPr/>
            </p:nvGrpSpPr>
            <p:grpSpPr>
              <a:xfrm flipH="1">
                <a:off x="5145750" y="2661725"/>
                <a:ext cx="3272501" cy="1408904"/>
                <a:chOff x="5295958" y="2240254"/>
                <a:chExt cx="3272501" cy="1408904"/>
              </a:xfrm>
            </p:grpSpPr>
            <p:sp>
              <p:nvSpPr>
                <p:cNvPr id="1049126" name="任意多边形 114"/>
                <p:cNvSpPr/>
                <p:nvPr/>
              </p:nvSpPr>
              <p:spPr>
                <a:xfrm>
                  <a:off x="5295958" y="2251443"/>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9" name="直接连接符 115"/>
                <p:cNvCxnSpPr>
                  <a:cxnSpLocks/>
                </p:cNvCxnSpPr>
                <p:nvPr/>
              </p:nvCxnSpPr>
              <p:spPr>
                <a:xfrm flipV="1">
                  <a:off x="6081096" y="2240254"/>
                  <a:ext cx="2487363" cy="13411"/>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60" name="直接连接符 116"/>
              <p:cNvCxnSpPr>
                <a:cxnSpLocks/>
              </p:cNvCxnSpPr>
              <p:nvPr/>
            </p:nvCxnSpPr>
            <p:spPr>
              <a:xfrm>
                <a:off x="7767817" y="2676003"/>
                <a:ext cx="0" cy="1448283"/>
              </a:xfrm>
              <a:prstGeom prst="line"/>
              <a:ln w="12700">
                <a:prstDash val="dash"/>
              </a:ln>
            </p:spPr>
            <p:style>
              <a:lnRef idx="1">
                <a:schemeClr val="accent1"/>
              </a:lnRef>
              <a:fillRef idx="0">
                <a:schemeClr val="accent1"/>
              </a:fillRef>
              <a:effectRef idx="0">
                <a:schemeClr val="accent1"/>
              </a:effectRef>
              <a:fontRef idx="minor">
                <a:schemeClr val="tx1"/>
              </a:fontRef>
            </p:style>
          </p:cxnSp>
        </p:grpSp>
        <p:sp>
          <p:nvSpPr>
            <p:cNvPr id="1049127" name="任意多边形 95"/>
            <p:cNvSpPr/>
            <p:nvPr/>
          </p:nvSpPr>
          <p:spPr>
            <a:xfrm flipH="1">
              <a:off x="7375658" y="4176011"/>
              <a:ext cx="1375795" cy="1397715"/>
            </a:xfrm>
            <a:custGeom>
              <a:avLst/>
              <a:gdLst>
                <a:gd name="connsiteX0" fmla="*/ 0 w 1375795"/>
                <a:gd name="connsiteY0" fmla="*/ 1082180 h 1082180"/>
                <a:gd name="connsiteX1" fmla="*/ 721453 w 1375795"/>
                <a:gd name="connsiteY1" fmla="*/ 192947 h 1082180"/>
                <a:gd name="connsiteX2" fmla="*/ 1375795 w 1375795"/>
                <a:gd name="connsiteY2" fmla="*/ 0 h 1082180"/>
              </a:gdLst>
              <a:ahLst/>
              <a:cxnLst>
                <a:cxn ang="0">
                  <a:pos x="connsiteX0" y="connsiteY0"/>
                </a:cxn>
                <a:cxn ang="0">
                  <a:pos x="connsiteX1" y="connsiteY1"/>
                </a:cxn>
                <a:cxn ang="0">
                  <a:pos x="connsiteX2" y="connsiteY2"/>
                </a:cxn>
              </a:cxnLst>
              <a:rect l="l" t="t" r="r" b="b"/>
              <a:pathLst>
                <a:path w="1375795" h="1082180">
                  <a:moveTo>
                    <a:pt x="0" y="1082180"/>
                  </a:moveTo>
                  <a:cubicBezTo>
                    <a:pt x="246077" y="727745"/>
                    <a:pt x="492154" y="373310"/>
                    <a:pt x="721453" y="192947"/>
                  </a:cubicBezTo>
                  <a:cubicBezTo>
                    <a:pt x="950752" y="12584"/>
                    <a:pt x="1163273" y="6292"/>
                    <a:pt x="1375795" y="0"/>
                  </a:cubicBez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1" name="直接连接符 96"/>
            <p:cNvCxnSpPr>
              <a:cxnSpLocks/>
            </p:cNvCxnSpPr>
            <p:nvPr/>
          </p:nvCxnSpPr>
          <p:spPr>
            <a:xfrm>
              <a:off x="8118317" y="4197250"/>
              <a:ext cx="0" cy="1448283"/>
            </a:xfrm>
            <a:prstGeom prst="line"/>
            <a:ln w="12700">
              <a:prstDash val="dash"/>
            </a:ln>
          </p:spPr>
          <p:style>
            <a:lnRef idx="1">
              <a:schemeClr val="accent1"/>
            </a:lnRef>
            <a:fillRef idx="0">
              <a:schemeClr val="accent1"/>
            </a:fillRef>
            <a:effectRef idx="0">
              <a:schemeClr val="accent1"/>
            </a:effectRef>
            <a:fontRef idx="minor">
              <a:schemeClr val="tx1"/>
            </a:fontRef>
          </p:style>
        </p:cxnSp>
        <p:sp>
          <p:nvSpPr>
            <p:cNvPr id="1049128" name="矩形 106"/>
            <p:cNvSpPr>
              <a:spLocks noChangeAspect="1" noMove="1" noResize="1" noRot="1" noAdjustHandles="1" noEditPoints="1" noChangeArrowheads="1" noChangeShapeType="1" noTextEdit="1"/>
            </p:cNvSpPr>
            <p:nvPr/>
          </p:nvSpPr>
          <p:spPr>
            <a:xfrm>
              <a:off x="7883663" y="3773209"/>
              <a:ext cx="493790" cy="394019"/>
            </a:xfrm>
            <a:prstGeom prst="rect"/>
            <a:blipFill>
              <a:blip xmlns:r="http://schemas.openxmlformats.org/officeDocument/2006/relationships" r:embed="rId12"/>
              <a:stretch>
                <a:fillRect b="-6154"/>
              </a:stretch>
            </a:blipFill>
          </p:spPr>
          <p:txBody>
            <a:bodyPr/>
            <a:p>
              <a:r>
                <a:rPr altLang="en-US" lang="zh-CN">
                  <a:noFill/>
                </a:rPr>
                <a:t> </a:t>
              </a:r>
            </a:p>
          </p:txBody>
        </p:sp>
      </p:grpSp>
      <p:sp>
        <p:nvSpPr>
          <p:cNvPr id="1049129" name="矩形 107"/>
          <p:cNvSpPr>
            <a:spLocks noChangeAspect="1" noMove="1" noResize="1" noRot="1" noAdjustHandles="1" noEditPoints="1" noChangeArrowheads="1" noChangeShapeType="1" noTextEdit="1"/>
          </p:cNvSpPr>
          <p:nvPr/>
        </p:nvSpPr>
        <p:spPr>
          <a:xfrm>
            <a:off x="807191" y="5801429"/>
            <a:ext cx="2950263" cy="725135"/>
          </a:xfrm>
          <a:prstGeom prst="rect"/>
          <a:blipFill>
            <a:blip xmlns:r="http://schemas.openxmlformats.org/officeDocument/2006/relationships" r:embed="rId13"/>
            <a:stretch>
              <a:fillRect/>
            </a:stretch>
          </a:blipFill>
        </p:spPr>
        <p:txBody>
          <a:bodyPr/>
          <a:p>
            <a:r>
              <a:rPr altLang="en-US" lang="zh-CN">
                <a:noFill/>
              </a:rPr>
              <a:t> </a:t>
            </a:r>
          </a:p>
        </p:txBody>
      </p:sp>
      <p:cxnSp>
        <p:nvCxnSpPr>
          <p:cNvPr id="3145862" name="直接箭头连接符 9"/>
          <p:cNvCxnSpPr>
            <a:cxnSpLocks/>
          </p:cNvCxnSpPr>
          <p:nvPr/>
        </p:nvCxnSpPr>
        <p:spPr>
          <a:xfrm>
            <a:off x="3343499" y="5030324"/>
            <a:ext cx="0" cy="441788"/>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3145863" name="直接箭头连接符 109"/>
          <p:cNvCxnSpPr>
            <a:cxnSpLocks/>
          </p:cNvCxnSpPr>
          <p:nvPr/>
        </p:nvCxnSpPr>
        <p:spPr>
          <a:xfrm flipH="1" flipV="1">
            <a:off x="3676008" y="5943102"/>
            <a:ext cx="0" cy="441788"/>
          </a:xfrm>
          <a:prstGeom prst="straightConnector1"/>
          <a:ln w="19050">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95"/>
                                        </p:tgtEl>
                                        <p:attrNameLst>
                                          <p:attrName>style.visibility</p:attrName>
                                        </p:attrNameLst>
                                      </p:cBhvr>
                                      <p:to>
                                        <p:strVal val="visible"/>
                                      </p:to>
                                    </p:set>
                                    <p:animEffect transition="in" filter="wipe(down)">
                                      <p:cBhvr>
                                        <p:cTn dur="500" id="7"/>
                                        <p:tgtEl>
                                          <p:spTgt spid="104909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094"/>
                                        </p:tgtEl>
                                        <p:attrNameLst>
                                          <p:attrName>style.visibility</p:attrName>
                                        </p:attrNameLst>
                                      </p:cBhvr>
                                      <p:to>
                                        <p:strVal val="visible"/>
                                      </p:to>
                                    </p:set>
                                    <p:animEffect transition="in" filter="wipe(down)">
                                      <p:cBhvr>
                                        <p:cTn dur="500" id="10"/>
                                        <p:tgtEl>
                                          <p:spTgt spid="104909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096"/>
                                        </p:tgtEl>
                                        <p:attrNameLst>
                                          <p:attrName>style.visibility</p:attrName>
                                        </p:attrNameLst>
                                      </p:cBhvr>
                                      <p:to>
                                        <p:strVal val="visible"/>
                                      </p:to>
                                    </p:set>
                                    <p:animEffect transition="in" filter="wipe(down)">
                                      <p:cBhvr>
                                        <p:cTn dur="500" id="15"/>
                                        <p:tgtEl>
                                          <p:spTgt spid="1049096"/>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3145862"/>
                                        </p:tgtEl>
                                        <p:attrNameLst>
                                          <p:attrName>style.visibility</p:attrName>
                                        </p:attrNameLst>
                                      </p:cBhvr>
                                      <p:to>
                                        <p:strVal val="visible"/>
                                      </p:to>
                                    </p:set>
                                    <p:animEffect transition="in" filter="wipe(down)">
                                      <p:cBhvr>
                                        <p:cTn dur="500" id="20"/>
                                        <p:tgtEl>
                                          <p:spTgt spid="3145862"/>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129"/>
                                        </p:tgtEl>
                                        <p:attrNameLst>
                                          <p:attrName>style.visibility</p:attrName>
                                        </p:attrNameLst>
                                      </p:cBhvr>
                                      <p:to>
                                        <p:strVal val="visible"/>
                                      </p:to>
                                    </p:set>
                                    <p:animEffect transition="in" filter="wipe(down)">
                                      <p:cBhvr>
                                        <p:cTn dur="500" id="25"/>
                                        <p:tgtEl>
                                          <p:spTgt spid="1049129"/>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4">
                                  <p:stCondLst>
                                    <p:cond delay="0"/>
                                  </p:stCondLst>
                                  <p:childTnLst>
                                    <p:set>
                                      <p:cBhvr>
                                        <p:cTn dur="1" fill="hold" id="29">
                                          <p:stCondLst>
                                            <p:cond delay="0"/>
                                          </p:stCondLst>
                                        </p:cTn>
                                        <p:tgtEl>
                                          <p:spTgt spid="3145863"/>
                                        </p:tgtEl>
                                        <p:attrNameLst>
                                          <p:attrName>style.visibility</p:attrName>
                                        </p:attrNameLst>
                                      </p:cBhvr>
                                      <p:to>
                                        <p:strVal val="visible"/>
                                      </p:to>
                                    </p:set>
                                    <p:animEffect transition="in" filter="wipe(down)">
                                      <p:cBhvr>
                                        <p:cTn dur="500" id="30"/>
                                        <p:tgtEl>
                                          <p:spTgt spid="3145863"/>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4">
                                  <p:stCondLst>
                                    <p:cond delay="0"/>
                                  </p:stCondLst>
                                  <p:childTnLst>
                                    <p:set>
                                      <p:cBhvr>
                                        <p:cTn dur="1" fill="hold" id="34">
                                          <p:stCondLst>
                                            <p:cond delay="0"/>
                                          </p:stCondLst>
                                        </p:cTn>
                                        <p:tgtEl>
                                          <p:spTgt spid="228"/>
                                        </p:tgtEl>
                                        <p:attrNameLst>
                                          <p:attrName>style.visibility</p:attrName>
                                        </p:attrNameLst>
                                      </p:cBhvr>
                                      <p:to>
                                        <p:strVal val="visible"/>
                                      </p:to>
                                    </p:set>
                                    <p:animEffect transition="in" filter="wipe(down)">
                                      <p:cBhvr>
                                        <p:cTn dur="500" id="35"/>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4" grpId="0"/>
      <p:bldP spid="1049095" grpId="0" animBg="1"/>
      <p:bldP spid="1049096" grpId="0"/>
      <p:bldP spid="1049129" grpId="0"/>
    </p:bldLst>
  </p:timing>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spPr>
      <a:bodyPr rtlCol="0" wrap="square">
        <a:spAutoFit/>
      </a:bodyPr>
      <a:lstStyle>
        <a:defPPr eaLnBrk="1" hangingPunct="1">
          <a:spcBef>
            <a:spcPct val="50000"/>
          </a:spcBef>
          <a:defRPr dirty="0" sz="2000" kumimoji="1" smtClean="0">
            <a:latin typeface="Arial" panose="020B0604020202020204" pitchFamily="34" charset="0"/>
            <a:cs typeface="Arial" panose="020B0604020202020204" pitchFamily="34" charset="0"/>
          </a:defRPr>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Bruce Xiaolong Chen</cp:lastModifiedBy>
  <dcterms:created xsi:type="dcterms:W3CDTF">2018-12-06T02:34:48Z</dcterms:created>
  <dcterms:modified xsi:type="dcterms:W3CDTF">2021-12-25T09:19:20Z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e441fa57df3d4c5283a6d056969e1c7c</vt:lpwstr>
  </property>
</Properties>
</file>