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5.xml" ContentType="application/vnd.openxmlformats-officedocument.presentationml.notesSlide+xml"/>
  <Override PartName="/ppt/slides/slide26.xml" ContentType="application/vnd.openxmlformats-officedocument.presentationml.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notesSlides/notesSlide26.xml" ContentType="application/vnd.openxmlformats-officedocument.presentationml.notesSlide+xml"/>
  <Override PartName="/ppt/slides/slide27.xml" ContentType="application/vnd.openxmlformats-officedocument.presentationml.slide+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notesSlides/notesSlide35.xml" ContentType="application/vnd.openxmlformats-officedocument.presentationml.notesSlide+xml"/>
  <Override PartName="/ppt/slides/slide36.xml" ContentType="application/vnd.openxmlformats-officedocument.presentationml.slide+xml"/>
  <Override PartName="/ppt/ink/ink455.xml" ContentType="application/inkml+xml"/>
  <Override PartName="/ppt/notesSlides/notesSlide36.xml" ContentType="application/vnd.openxmlformats-officedocument.presentationml.notesSlide+xml"/>
  <Override PartName="/ppt/slides/slide37.xml" ContentType="application/vnd.openxmlformats-officedocument.presentationml.slide+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notesSlides/notesSlide37.xml" ContentType="application/vnd.openxmlformats-officedocument.presentationml.notesSlide+xml"/>
  <Override PartName="/ppt/slides/slide38.xml" ContentType="application/vnd.openxmlformats-officedocument.presentationml.slide+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notesSlides/notesSlide40.xml" ContentType="application/vnd.openxmlformats-officedocument.presentationml.notesSlide+xml"/>
  <Override PartName="/ppt/slides/slide41.xml" ContentType="application/vnd.openxmlformats-officedocument.presentationml.slide+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notesSlides/notesSlide41.xml" ContentType="application/vnd.openxmlformats-officedocument.presentationml.notesSlide+xml"/>
  <Override PartName="/ppt/slides/slide42.xml" ContentType="application/vnd.openxmlformats-officedocument.presentationml.slide+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ink/ink656.xml" ContentType="application/inkml+xml"/>
  <Override PartName="/ppt/ink/ink657.xml" ContentType="application/inkml+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notesSlides/notesSlide59.xml" ContentType="application/vnd.openxmlformats-officedocument.presentationml.notesSlide+xml"/>
  <Override PartName="/ppt/slides/slide60.xml" ContentType="application/vnd.openxmlformats-officedocument.presentationml.slide+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slides/slide62.xml" ContentType="application/vnd.openxmlformats-officedocument.presentationml.slide+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notesSlides/notesSlide6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92"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439" r:id="rId49"/>
    <p:sldId id="440" r:id="rId50"/>
    <p:sldId id="441" r:id="rId51"/>
    <p:sldId id="442" r:id="rId52"/>
    <p:sldId id="443" r:id="rId53"/>
    <p:sldId id="444" r:id="rId54"/>
    <p:sldId id="445" r:id="rId55"/>
    <p:sldId id="446" r:id="rId56"/>
    <p:sldId id="447" r:id="rId57"/>
    <p:sldId id="448" r:id="rId58"/>
    <p:sldId id="449" r:id="rId59"/>
    <p:sldId id="450" r:id="rId60"/>
    <p:sldId id="451" r:id="rId61"/>
    <p:sldId id="452" r:id="rId62"/>
    <p:sldId id="453" r:id="rId63"/>
    <p:sldId id="454" r:id="rId64"/>
    <p:sldId id="455" r:id="rId6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Bruce Xiaolong Chen" initials="BXC" lastIdx="2"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979CCD"/>
    <a:srgbClr val="8289AE"/>
    <a:srgbClr val="8782AE"/>
    <a:srgbClr val="9E89A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002" autoAdjust="0"/>
    <p:restoredTop sz="95527" autoAdjust="0"/>
  </p:normalViewPr>
  <p:slideViewPr>
    <p:cSldViewPr snapToGrid="0">
      <p:cViewPr varScale="1">
        <p:scale>
          <a:sx n="114" d="100"/>
          <a:sy n="114" d="100"/>
        </p:scale>
        <p:origin x="657"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tableStyles" Target="tableStyle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commentAuthors" Target="commentAuthors.xml"/><Relationship Id="rId70" Type="http://schemas.openxmlformats.org/officeDocument/2006/relationships/theme" Target="theme/theme1.xml"/></Relationships>
</file>

<file path=ppt/ink/ink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13136.546 2062.937 270.975, 13165.699 2106.931 270.975, 13186.596 2156.724 291.973, 13224.642 2218.679 327.345, 13254.395 2266.955 397.159, 13287.74 2326.353 470.828, 13326.652 2382.145 578.092, 13327.134 2332.746 277.094</trace>
</ink>
</file>

<file path=ppt/ink/ink1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10688.616 978.46 142.493, 10759.025 999.932 703.634, 10829.681 985.343 764.695, 10874.592 978.921 771.141, 10950.229 972.217 715.744</trace>
</ink>
</file>

<file path=ppt/ink/ink10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12561.119 1465.865 400.177, 12608.07 1461.04 344.536, 12657.243 1466.491 339.558, 12723.015 1463.141 355.617, 12770.509 1454.512 423.146, 12825.886 1447.29 589.227, 12885.829 1443.171 807.401, 12928.499 1536.235 870.953, 12935.875 1614.923 872.59, 12944.551 1697.691 874.047, 12949.762 1745.476 875.155, 12956.192 1799.392 876.093, 12962.54 1862.291 876.831, 12971.565 1950.79 877.813, 12979.081 2036.363 877.306, 12926.275 2022.741 650.279</trace>
</ink>
</file>

<file path=ppt/ink/ink10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12668.08 1666.243 428.786, 12726.086 1651.379 410.251, 12791.933 1652.644 523.087, 12855.541 1640.326 718.105, 12902.43 1640.017 747.101</trace>
</ink>
</file>

<file path=ppt/ink/ink10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12689.744 1748.831 194.019, 12736.804 1729.741 194.019, 12790.458 1726.115 212.393, 12836.408 1692.065 250.96, 12891.573 1666.037 353.772, 12936.01 1654.173 304.239</trace>
</ink>
</file>

<file path=ppt/ink/ink10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12742.549 1469.927 136.826, 12787.879 1487.244 187.488, 12793.435 1558.181 306.807, 12792.257 1622.943 392.145, 12790.128 1672.038 499.458, 12786.799 1734.294 605.924, 12777.615 1835.24 739.192, 12773.611 1882.058 798.576, 12766.711 1931.422 838.823, 12770.805 2010.848 860.577</trace>
</ink>
</file>

<file path=ppt/ink/ink10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13209.656 1614.795 279.589, 13259.327 1611.421 266.275, 13303.562 1611.651 281.129, 13374.138 1613.052 314.691, 13430.308 1614.545 255.07</trace>
</ink>
</file>

<file path=ppt/ink/ink10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13621.257 1421.186 279.589, 13594.488 1472.356 496.311, 13560.868 1529.663 678.155, 13516.309 1600.709 776.202, 13478.655 1663.657 769.484, 13442.776 1722.722 605.96</trace>
</ink>
</file>

<file path=ppt/ink/ink10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13552.206 1568.762 333.855, 13600.662 1580.466 277.224, 13653.476 1587.431 266.319</trace>
</ink>
</file>

<file path=ppt/ink/ink10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13577.932 1635.103 424.458, 13585.354 1694.598 425.288, 13588.163 1752.928 427.048, 13588.73 1811.326 474.69, 13589.134 1869.222 545.231, 13587.856 1940.761 672.235, 13588.604 2015.031 803.263, 13589.541 2086.422 785.605</trace>
</ink>
</file>

<file path=ppt/ink/ink10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13939.434 1525.437 400.177, 13995.254 1527.165 491.821, 14044.564 1524.623 665.991, 14105.887 1528.011 761.677</trace>
</ink>
</file>

<file path=ppt/ink/ink10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13794.562 1865.266 389.944, 13851.325 1834.051 395.362, 13905.429 1829.268 540.26, 13966.738 1799.785 702.397, 14049.384 1771.174 798.944, 14119.591 1773.731 784.049, 14181.788 1739.354 401.285</trace>
</ink>
</file>

<file path=ppt/ink/ink1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10711.635 667.063 136.826, 10709.147 717.754 136.826, 10721.812 770.391 207.132, 10735.109 836.243 340.261, 10742.799 911.224 477.974, 10743.904 977.335 560.735, 10741.347 1055.192 636.658, 10741.366 1101.653 666.28, 10741.38 1165.149 685.223, 10746.146 1241.476 621.394, 10755.166 1197.826 217.71</trace>
</ink>
</file>

<file path=ppt/ink/ink11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14273.857 1486.174 623.453, 14339.902 1472.588 498.494, 14397.345 1467.524 485.332, 14451.472 1465.724 503.284, 14504.308 1466.475 502.59, 14553.196 1460.691 410.311</trace>
</ink>
</file>

<file path=ppt/ink/ink11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14416.021 1354.845 181.595, 14439.729 1417.134 253.509, 14452.443 1471.871 439.942, 14455.281 1537.093 607.658, 14455.245 1586.773 697.527, 14450.917 1682.652 789.212, 14441.741 1773.99 832.156, 14439.258 1829.783 845.617, 14433.625 1883.043 854.36, 14432.269 1927.152 861.4, 14476.129 1881.862 275.218</trace>
</ink>
</file>

<file path=ppt/ink/ink11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14359.154 1668.951 149.476, 14343.327 1716.552 149.476, 14310.614 1768.623 150.229, 14285.766 1812.202 160.98, 14326.362 1763.563 138.153, 14346.085 1711.527 136.826, 14364.166 1660.291 136.826, 14390.099 1614.522 137.611, 14441.797 1566.189 248.101, 14492.782 1565.481 560.35, 14551.313 1589.593 768.534, 14615.092 1615.664 804.323, 14660.684 1661.976 397.121</trace>
</ink>
</file>

<file path=ppt/ink/ink11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14666.499 1442.849 438.64, 14669.292 1517.172 783.519, 14663.545 1566.483 841.668, 14657.379 1612.39 855.521, 14642.661 1707.646 867.823, 14635.15 1760.607 870.348, 14628.732 1808.121 872.016, 14624.013 1851.827 873.165</trace>
</ink>
</file>

<file path=ppt/ink/ink11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14705.765 1411.709 283.991, 14761.264 1414.719 263.492, 14806.861 1450.761 419.182, 14791.813 1513.674 627.738, 14739.434 1560.316 652.354, 14695.129 1596.886 493.13, 14753.213 1595.87 363.833, 14798.409 1583.142 350.945, 14867.371 1571.527 339.185, 14915.288 1587.175 327.004, 14917.906 1661.532 419.288, 14892.405 1718.759 537.573, 14858.39 1779.939 664.536, 14819.317 1830.012 755.121, 14766.654 1881.801 817.836, 14706.535 1930.189 732.858</trace>
</ink>
</file>

<file path=ppt/ink/ink11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14724.719 1671.658 501.098, 14790.36 1695.126 560.017, 14849.824 1726.772 615.711, 14908.965 1765.993 664.31, 14978.889 1811.066 715.478, 15043.986 1850.734 778.287, 15121.597 1893.564 841.429, 15166.796 1898.891 845.387</trace>
</ink>
</file>

<file path=ppt/ink/ink11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15157.98 1154.467 369.092, 15140.596 1204.534 369.092, 15127.428 1253.737 374.766, 15113.977 1300.656 438.489, 15084.236 1362.046 535.293, 15052.937 1427.734 693.306, 15028.902 1499.299 746.735, 15072.073 1543.306 197.77</trace>
</ink>
</file>

<file path=ppt/ink/ink11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15195.893 1264.134 263.341, 15245.838 1263.606 327.375, 15295.848 1271.346 615.145, 15244.889 1294.293 209.884</trace>
</ink>
</file>

<file path=ppt/ink/ink11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15121.426 1302.043 136.826, 15170.468 1352.036 248.6, 15215.125 1412.952 415.081, 15235.984 1461.944 650.615</trace>
</ink>
</file>

<file path=ppt/ink/ink11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15320.454 1090.834 224.168, 15317.1 1145.034 224.168, 15309.593 1199.219 224.168, 15298.303 1259.618 224.168, 15288.899 1303.794 224.168, 15274.27 1356.6 231.19, 15255.975 1425.575 499.399, 15239.7 1485.067 804.306</trace>
</ink>
</file>

<file path=ppt/ink/ink1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11306.016 664.354 670.515, 11359.61 673.3 547.838, 11407.958 679.79 614.339, 11474.278 686.706 695.498, 11544.05 676.001 700.698, 11596.403 706.704 617.647, 11556.492 753.712 275.012</trace>
</ink>
</file>

<file path=ppt/ink/ink12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15339.41 1184.253 263.341, 15379.414 1234.973 250.545, 15430.375 1241.841 405.902, 15493.333 1260.581 695.012</trace>
</ink>
</file>

<file path=ppt/ink/ink12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15315.039 1364.323 206.804, 15361.095 1362.827 206.804, 15412.664 1370.499 234.285, 15471.537 1373.285 294.704, 15526.257 1380.071 438.377</trace>
</ink>
</file>

<file path=ppt/ink/ink12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15296.084 1437.433 231.681, 15344.538 1442.347 628.648, 15408.222 1439.805 786.863, 15349.609 1457.001 333.685, 15294.246 1475.696 145.763, 15246.462 1484.217 136.826, 15196.857 1490.332 234.528, 15158.3 1550.071 657.981, 15210.212 1535.704 285.918, 15255.104 1524.459 232.658, 15313.192 1519.767 330.857, 15366.597 1518.54 472.375, 15317.865 1557.258 489.455, 15271.139 1571.643 432.219, 15221.289 1603.481 420.854, 15223.259 1652.085 629.439, 15228.677 1725.406 744.487, 15228.565 1781.245 772.523, 15226.184 1857.295 818.159, 15225.275 1932.253 857.622, 15248.987 1885.255 718.272, 15251.396 1822.929 531.361, 15251.488 1771.205 313.755</trace>
</ink>
</file>

<file path=ppt/ink/ink12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15260.883 1556.577 136.826, 15311.611 1552.536 145.042, 15362.76 1564.116 301.489, 15419.67 1590.931 619.52, 15384.24 1650.473 762.881, 15326.187 1688.855 688, 15275.039 1732.519 527.71, 15264.177 1777.48 447.168, 15316.457 1766.881 424.49, 15367.654 1746.66 424.362, 15424.101 1711.021 427.931, 15398.742 1773.556 475.382, 15354.666 1828.871 455.675, 15327.957 1872.347 425.474, 15295.812 1918.984 400.084, 15348.525 1909.97 373.37, 15403.69 1894.174 381.484, 15453.07 1881.922 391.599, 15513.136 1863.558 411.594, 15469.524 1910.539 464.505, 15404.168 1941.044 449.306, 15353.832 1960.522 419.334, 15290.814 1992.851 438.679, 15348.389 2016.004 741.521, 15441.335 2005.787 785.357, 15558.433 1997.445 700.656, 15622.278 1995.201 521.494, 15665.811 1994.354 153.081</trace>
</ink>
</file>

<file path=ppt/ink/ink12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15783.504 1371.092 136.826, 15788.363 1434.902 349.553, 15792.413 1496.789 520.607, 15794.09 1557.889 621.394, 15792.717 1615.374 553.75</trace>
</ink>
</file>

<file path=ppt/ink/ink12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15749.652 1338.598 178.579, 15793.28 1297.583 171.849, 15842.937 1300.042 245.248, 15900.721 1285.261 343.927, 15948.176 1268.165 386.585, 15914.316 1334.126 773.479, 15923.853 1417.855 791.382, 15939.88 1496.525 812.294, 15946.839 1578.026 821.042, 15950.367 1627.23 822.207, 15955.163 1700.349 820.582, 15925.532 1637.803 459.033</trace>
</ink>
</file>

<file path=ppt/ink/ink12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15774.024 1432.018 136.826, 15823.732 1466.67 277.786, 15870.911 1476.014 407.468, 15821.709 1523.12 280.714, 15868.354 1556.117 257.258</trace>
</ink>
</file>

<file path=ppt/ink/ink12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15623.738 1725.814 136.826, 15673.104 1712.409 170.124, 15729.361 1701.622 243.779, 15775.943 1680.322 296.276, 15844.068 1655.152 340.131, 15906.687 1641.204 315.21, 15954.221 1628.474 207.976, 15904.275 1628.605 136.826, 15858.785 1624.764 136.826, 15871.16 1669.428 214.054, 15871.111 1716.55 290.927, 15866.243 1782.539 391.526, 15862.183 1831.388 455.222, 15908.918 1850.653 574.531, 15979.58 1809.75 684.133, 16024.796 1763.713 650.539</trace>
</ink>
</file>

<file path=ppt/ink/ink12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15725.284 1796.218 210.176, 15742.024 1844.718 215.405, 15741.604 1893.09 286.907, 15732.718 1949.508 369.913, 15719.565 2006.802 261.714</trace>
</ink>
</file>

<file path=ppt/ink/ink12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15746.948 1862.559 296.758, 15799.471 1879.317 322.018, 15859.228 1893.428 395.121, 15907.591 1914.467 427.99, 15961.25 1937.647 495.511, 16020.685 1963.211 567.279, 16087.851 1995.719 707.535, 16164.813 2032.266 824.823, 16203.772 1974.563 247.571, 16205.082 1930.928 88.16</trace>
</ink>
</file>

<file path=ppt/ink/ink1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11192.284 845.777 220.517, 11213.982 890.781 368.76, 11229.993 943.014 574.161, 11242.146 1008.867 746.065, 11245.106 1084.014 827.071, 11250.07 1131.293 846.152, 11275.19 1081.99 815.216</trace>
</ink>
</file>

<file path=ppt/ink/ink13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16112.512 1383.277 535.733, 16166.944 1379.129 515.11, 16243.964 1369.123 559.967, 16312.569 1343.991 653.059, 16383.182 1330.167 777.029, 16366.812 1373.851 81.693</trace>
</ink>
</file>

<file path=ppt/ink/ink13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16270.923 1395.462 165.445, 16291.479 1449.632 165.445, 16300.138 1500.883 182.364, 16295.79 1549.831 428.414, 16325.667 1504.114 498.589, 16378.525 1470.821 468.725, 16369.006 1521.812 578.891, 16325.483 1560.383 622.448, 16328.455 1509.551 436.485, 16347.237 1450.094 265.87, 16354.231 1391.021 178.627, 16355.195 1338.179 143.304, 16350.118 1283.201 137.797, 16340.085 1218.769 136.826, 16329.32 1152.987 136.826, 16321.656 1103.016 136.826, 16328.794 1162.959 472.539, 16337.808 1222.057 551.704, 16344.321 1268.928 632.431, 16351.183 1320.887 701.31, 16360.084 1394.94 781.802, 16364.865 1471.523 830.546, 16367.103 1558.691 853.348, 16367.919 1615.796 861.72, 16367.645 1663.027 864.845, 16367.318 1720.475 867.635, 16367.168 1768.378 869.632, 16366.621 1816.202 870.842, 16365.268 1893.987 870.237, 16362.048 1845.801 824.368, 16366.101 1764.797 728.841, 16367.288 1681.168 571.893, 16368.108 1621.004 438.892, 16367.362 1561.513 358.346, 16363 1512.505 344.193, 16318.895 1563.351 480.727, 16290.544 1615.187 535.999, 16264.008 1666.281 627.909, 16314.146 1598.74 448.315, 16343.502 1550.333 298.134, 16389.363 1603.441 504.731, 16398.283 1656.43 669.787, 16453.576 1591.453 794.09, 16473.932 1520.268 692.78, 16491.414 1457.866 616.026, 16505.756 1399.226 573.379, 16519.648 1350.722 552.149, 16538.871 1303.052 602.748, 16530.598 1363.779 812.611, 16549.984 1430.117 854.901, 16623.955 1447.601 852.186, 16698.104 1452.571 834.907, 16656.242 1506.687 857.788, 16592.865 1557.07 866.355, 16525.711 1616.367 869.876, 16466.275 1670.838 846.234, 16412.496 1634.54 479.981, 16394.254 1589.206 180.403, 16437.943 1555.94 261.703, 16490.723 1569.642 390.749, 16558.717 1579.379 591.937, 16619.166 1584.324 704.093, 16686.326 1596.993 773.854, 16750.604 1617.663 648.558, 16699.361 1644.108 274.202, 16633.064 1659.492 167.594, 16583.865 1666.683 123.529</trace>
</ink>
</file>

<file path=ppt/ink/ink13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16285.813 1809.756 136.826, 16335.388 1830.031 325.673, 16403.344 1813.594 566.923, 16463.453 1800.542 643.691, 16513.293 1775.912 691.775, 16596.045 1740.234 729.586, 16659.297 1714.146 703.699, 16722.434 1698.074 497.002, 16677.248 1717.438 197.291, 16628.342 1727.281 176.238, 16580.328 1740.355 175.563, 16584.467 1797.198 528.619, 16603.057 1852.58 736.827, 16619.955 1921.231 845.81, 16631.324 2003.544 859.332, 16668.934 1949.211 328.89, 16693.014 1903.852 238.951, 16730.377 1859.043 220.184, 16759.152 1813.82 223.83, 16805.145 1788.318 238.101, 16797.605 1835.481 100.01</trace>
</ink>
</file>

<file path=ppt/ink/ink13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16430.688 1897.76 153.636, 16475.418 1928.129 267.582, 16528.732 1975.443 625.319, 16521.791 2024.749 296.629</trace>
</ink>
</file>

<file path=ppt/ink/ink13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16300.709 2048.043 419.448, 16352.215 2073.023 432.527, 16404.961 2072.601 467.942, 16476.002 2070.57 562.373, 16546.553 2062.063 641.974, 16596.701 2053.677 681.89, 16665.246 2040.82 748.384, 16753.529 2025.541 818.738, 16801.836 2020.139 840.534, 16888.086 2016.503 855.933, 16970.293 2004.279 857.107, 17013.648 1993.99 831.686</trace>
</ink>
</file>

<file path=ppt/ink/ink13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17008.82 1432.018 456.929, 17071.166 1417.036 620.531, 17147.01 1434.425 824.602, 17200.82 1489.369 859.248, 17166.965 1565.021 772.789, 17122.562 1595.787 371.383</trace>
</ink>
</file>

<file path=ppt/ink/ink13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17030.486 1632.395 136.826, 17084.012 1639.599 175.325, 17128.623 1643.212 199.115, 17177.207 1644.945 233.72, 17222.729 1675.067 239.085</trace>
</ink>
</file>

<file path=ppt/ink/ink13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17050.793 1985.764 142.493, 17098.777 1964.494 458.597, 17150.723 1937.866 517.897, 17202.617 1910.457 530.15, 17247.219 1872.417 510.565, 17296.891 1821.614 247.621</trace>
</ink>
</file>

<file path=ppt/ink/ink13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17396.047 1241.117 288.455, 17443.242 1234.3 431.797, 17469.707 1299.676 663.728, 17470.795 1360.138 388.549, 17425.852 1401.989 105.762</trace>
</ink>
</file>

<file path=ppt/ink/ink13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17382.508 1414.417 136.826, 17336.703 1431.731 138.798, 17389.014 1442.068 302.283, 17451.551 1439.521 545.127, 17471.236 1485.957 787.944, 17419.211 1537.139 787.873, 17366.375 1585.88 783.14, 17411.908 1566.599 676.403, 17460.912 1536.701 574.671, 17521.836 1500.934 414.347, 17579.504 1491.699 384.548, 17578.527 1561.661 714.405, 17578.729 1641.733 825.363, 17609.674 1704.023 841.218, 17566.137 1695.369 83.654</trace>
</ink>
</file>

<file path=ppt/ink/ink1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11269.458 927.012 254.972, 11321.743 915.784 244.038, 11396.666 908.064 295.008, 11460.059 902.024 382.76, 11505.556 900.726 455.404, 11551.938 901.947 533.311, 11609.97 904.411 641.591, 11670.945 910.105 721.517, 11681.91 982.692 847.991, 11609.523 1027.18 855.369, 11540.336 1050.049 833.027, 11463.049 1065.247 709.78, 11411.471 1042.74 371.394</trace>
</ink>
</file>

<file path=ppt/ink/ink14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17382.508 1586.363 136.826, 17378.037 1641.08 283.25, 17387.951 1700.865 491.223, 17390.045 1757.537 563.299, 17390.582 1835.634 659.985, 17389.422 1904.517 789.333, 17424.936 1860.838 517.499, 17438.432 1806.72 303.036, 17451.086 1751.93 203.645, 17462.238 1706.863 149.155, 17473.971 1662.564 136.826, 17478.273 1715.663 145.731, 17479.393 1764.478 189.561, 17481.832 1812.155 239.402, 17486.354 1865.137 321.993, 17497.262 1923.858 527.398, 17544.334 1920.797 298.479, 17560.137 1870.328 218.563, 17575.299 1810.359 157.515, 17586.539 1762.86 140.617, 17590.492 1693.911 136.826, 17592.602 1646.126 136.826, 17634.465 1710.954 518.004, 17663.611 1760.416 673.832, 17711.109 1812.254 778.66, 17762.254 1845.803 832.32, 17842.559 1882.363 844.146, 17886.711 1886.841 835.067, 17935.059 1885.714 778.739, 17983.629 1875.309 665.605, 18050.098 1804.522 455.335, 18091.955 1740.899 331.645, 18123.234 1691.805 119.235</trace>
</ink>
</file>

<file path=ppt/ink/ink14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11427.868 745.06 136.826, 11453.688 685.867 136.826, 11469.761 641.325 136.826, 11496.167 596.256 138.092, 11511.143 544.145 515.296, 11480.882 592.635 804.027, 11455.604 641.138 817.157, 11425.626 694.9 822.27, 11396.116 741.401 822.241, 11340.362 821.662 789.388, 11289.63 885.171 650.425, 11249.228 928.52 272.948</trace>
</ink>
</file>

<file path=ppt/ink/ink14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11124.587 1040.21 168.978, 11170.858 999.975 169.845, 11216.445 976.727 236.994, 11263.2 959.793 325.302, 11307.753 944.799 439.006, 11361.761 929.256 547.785, 11428.895 914.907 657.486, 11496.542 905.251 647.005, 11553.566 898.857 338.58</trace>
</ink>
</file>

<file path=ppt/ink/ink14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11449.532 815.462 244.831, 11467.674 872.012 254.055, 11459.113 928.064 417.912, 11432.676 992.765 495.011, 11398.462 1038.033 174.259</trace>
</ink>
</file>

<file path=ppt/ink/ink14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11358.82 1018.548 136.826, 11364.519 1061.878 165.827, 11363.532 1125.068 344.853, 11363.521 1178.021 502.533, 11366.807 1238.136 712.788, 11376.688 1305.348 850.38, 11402.056 1231.275 359.879, 11398.163 1180.409 190.994</trace>
</ink>
</file>

<file path=ppt/ink/ink14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11394.021 1076.766 136.826, 11450.906 1030.84 314.568, 11515.211 1026.596 480.137, 11561.744 1036.998 673.338, 11528.592 1105.637 763.351, 11469.336 1148.289 665.157, 11428.189 1195.514 556.103, 11399.218 1245.054 450.395, 11455.666 1262.548 490.091, 11516.311 1262.728 565.438, 11574.236 1255.3 619.031, 11629.841 1227.003 637.04</trace>
</ink>
</file>

<file path=ppt/ink/ink14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11121.879 830.356 515.342, 11168.375 833.35 441.962, 11207.062 876.995 459.287</trace>
</ink>
</file>

<file path=ppt/ink/ink14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11131.356 996.886 136.826, 11166.608 1040.462 174.112, 11144.402 1087.602 151.49, 11118.401 1137.627 136.826, 11170.355 1175.186 249.548, 11194.622 1221.316 378.643, 11192.863 1277.732 416.665, 11175.206 1341.713 413.84, 11148.982 1392.637 303.888, 11097.811 1421.485 170.444, 11112.583 1376.476 306.437, 11168.291 1347.294 506.163, 11219.401 1344.84 618.455, 11277.936 1345.414 708.697, 11351.013 1357.814 755.918, 11399.376 1367.805 765.51, 11485.031 1378.011 753.248, 11574.617 1393.613 693.478, 11643.997 1399.782 551.634, 11695.949 1405.764 166.697</trace>
</ink>
</file>

<file path=ppt/ink/ink14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11770.417 847.956 222.333, 11796.786 899.658 360.246, 11802.102 960.696 509.467, 11803.069 1019.893 645.925, 11800.281 1089.094 717.871, 11796.879 1134.469 772.758, 11792.811 1210.512 835.098, 11789.924 1259.64 857.469, 11788.019 1339.797 861.785</trace>
</ink>
</file>

<file path=ppt/ink/ink14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11790.728 885.866 171.559, 11849.571 861.19 261.786, 11903.74 853.658 466.393, 11968.231 837.757 718.479, 12052.305 818.374 860.875, 12107.185 842.978 878.432, 12116.527 924.33 880.165, 12120.068 972.049 879.888, 12124.671 1022.905 879.606, 12138.819 1127.466 878.97, 12140.479 1171.005 878.868, 12140.339 1224.69 878.874, 12139.739 1286.037 878.969, 12141.232 1362.189 879.773, 12134.593 1407.656 880.893, 12089.643 1444.036 875.838, 12042.843 1341.202 827.581, 12020.01 1285.167 759.482, 11989.145 1214.107 587.672</trace>
</ink>
</file>

<file path=ppt/ink/ink1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11392.667 828.177 136.826, 11397.53 878.295 238.356, 11378.667 922.21 468.358, 11350.425 971.252 610.988, 11315.771 1035.989 597.959, 11291.399 1080.979 276.352</trace>
</ink>
</file>

<file path=ppt/ink/ink15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11817.805 1025.318 144.726, 11863.474 1025.122 422.192, 11917.098 1015.224 587.624, 11984.663 1007.323 741.446, 12058.154 1002.911 846.304, 12014.128 1025.853 189.37</trace>
</ink>
</file>

<file path=ppt/ink/ink15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11867.9 1125.506 136.826, 11929.854 1102.939 142.396, 11976.457 1084.617 176.404, 12026.739 1074.339 245.364, 12077.612 1066.325 319.895, 12133.382 1065.87 396.557</trace>
</ink>
</file>

<file path=ppt/ink/ink15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11955.909 902.112 212.081, 11978.085 966.203 390.322, 11979.402 1027.585 495.459, 11979.78 1072.479 541.378, 11980.663 1133.555 625.281, 11980.05 1182.981 664.658, 11978.419 1261.789 727.388, 11980.511 1309.817 756.442, 11984.44 1392.432 824.852, 11983.761 1478.066 845.819</trace>
</ink>
</file>

<file path=ppt/ink/ink15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12397.292 547.39 233.604, 12375.099 611.079 283.08, 12351.176 676.788 429.093, 12328.581 728.933 610.994, 12305.023 787.722 763.056</trace>
</ink>
</file>

<file path=ppt/ink/ink15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12397.292 585.299 141.628, 12447.027 629.77 300.417, 12463.312 677.144 635.744, 12443.384 732.842 761.82, 12411.757 776.333 798.552, 12364.999 833.701 811.544, 12308.505 895.724 816.313, 12243.057 946.496 803.649, 12180.436 985.263 779.206, 12136.578 1005.088 649.234</trace>
</ink>
</file>

<file path=ppt/ink/ink15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12322.826 762.66 303.606, 12367.39 803.957 328.056, 12414.267 819.475 571.036, 12469.839 822.825 756.593, 12513.729 828.156 740.298</trace>
</ink>
</file>

<file path=ppt/ink/ink15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12290.33 948.145 294.595, 12350.465 934.826 305.764, 12406.121 926.179 408.403, 12456.737 917.244 528.093, 12521.786 913.317 598.713, 12565.421 922.737 369.445</trace>
</ink>
</file>

<file path=ppt/ink/ink15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12429.787 835.771 136.826, 12461.847 895.149 590.037, 12471.009 963.976 788.116, 12469.276 1024.034 844.086, 12462.382 1120.895 865.138, 12454.938 1209.256 871.408, 12439.718 1285.631 876.538, 12428.336 1241.513 869.055, 12427.147 1160.832 779.799, 12422.468 1087.4 507.513, 12413.54 1036.149 85.19</trace>
</ink>
</file>

<file path=ppt/ink/ink15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12353.966 935.96 138.775, 12323.066 980.814 138.775, 12300.238 1026.828 148.271, 12279.792 1077.592 218.312, 12273.862 1127.257 330.936, 12306.276 1171.024 347.954</trace>
</ink>
</file>

<file path=ppt/ink/ink15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12524.562 986.054 317.424, 12582.521 1011.429 317.424, 12630.792 1039.734 424.072, 12674.507 1069.515 533.531, 12722.338 1101.719 697.459, 12790.941 1134.195 767.398</trace>
</ink>
</file>

<file path=ppt/ink/ink1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11353.403 950.028 231.681, 11398.182 974.616 229.084, 11457.771 1009.676 278.906, 11510.693 1026.133 331.677</trace>
</ink>
</file>

<file path=ppt/ink/ink16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12850.863 639.455 566.644, 12847.694 698.709 575.385, 12824.68 762.305 607.16, 12789.113 829.468 615.774, 12744.983 890.576 506.44, 12692.05 941.73 327.423</trace>
</ink>
</file>

<file path=ppt/ink/ink16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12806.184 900.758 180.076, 12819.005 953.47 207.202, 12822.726 1007.732 310.509, 12823.569 1070.227 468.824, 12823.76 1140.538 642.912, 12823.785 1197.003 735.194, 12823.785 1244.448 796.992, 12831.659 1318.725 854.347, 12881.019 1272.991 503.892, 12895.884 1201.239 311.864, 12904.678 1148.749 206.581, 12911.593 1102.167 73.478</trace>
</ink>
</file>

<file path=ppt/ink/ink16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12991.672 686.842 208.481, 12984.536 740.035 199.025, 12959.973 789.327 238.49, 12927.896 849.135 594.063, 12980.29 858.725 745.569, 13038.858 840.69 671.775, 13090.506 820.11 500.898</trace>
</ink>
</file>

<file path=ppt/ink/ink16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12972.72 971.161 351.906, 13017.544 963.085 422.459, 13091.88 949.388 593.9, 13170.901 936.997 734.231, 13214.552 928.544 730.139, 13259.313 924.864 585.034</trace>
</ink>
</file>

<file path=ppt/ink/ink16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13033.646 700.381 431.69, 13048.146 756.6 445.185, 13053.245 817.867 549.065, 13062.388 900.524 726.733, 13061.878 944.599 764.211, 13059.601 998.147 798.585, 13053.299 1085.647 847.181, 13047.766 1150.469 856.618, 13035.082 1258.14 866.233, 13025.806 1317.53 867.32, 13013.407 1397.771 868.357, 12994.293 1499.513 866.422, 12981.3 1547.405 859.198, 12963.937 1595.064 838.736</trace>
</ink>
</file>

<file path=ppt/ink/ink16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13462.847 889.927 308.06, 13516.229 894.755 595.721</trace>
</ink>
</file>

<file path=ppt/ink/ink16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13418.167 1088.951 402.939, 13476.275 1105.36 403.321</trace>
</ink>
</file>

<file path=ppt/ink/ink1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13854.134 598.838 371.692, 13852.509 645.79 600.703, 13860.028 719.864 763.756, 13864.595 769.578 812.671, 13865.536 816.647 842.797, 13862.89 869.899 855.187, 13859.399 920.281 861.346, 13851.529 983.356 865.413, 13846.731 1042.409 868.16, 13843.777 1090.206 870.627, 13837.05 1172.463 872.714, 13834.842 1227.445 874.207, 13834.156 1273.978 875.245, 13840.501 1212.793 671.715, 13839.987 1147.677 318.417</trace>
</ink>
</file>

<file path=ppt/ink/ink1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13859.55 602.9 189.188, 13907.556 596.869 255.612, 13959.294 593.055 484.919, 14021.092 601.135 778.017, 14073.235 647.588 849.301, 14077.471 719.711 857.942, 14033.768 794.39 856.268, 13968.027 867.045 793.684, 13924.61 890.349 698.517, 13861.078 910.827 464.503, 13913.193 929.284 350.309, 13986.883 955.609 508.38, 14038.524 987.893 671.074, 14088.138 1039.992 803.62, 14125.742 1111.821 856.907</trace>
</ink>
</file>

<file path=ppt/ink/ink1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14275.211 971.161 387.584, 14260.412 1036.604 661.623, 14237.868 1095.38 824.647, 14219.352 1145.286 848.623, 14205.542 1190.796 857.874</trace>
</ink>
</file>

<file path=ppt/ink/ink1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11571.389 756.42 235.544, 11552.433 820.371 237.163, 11516.025 873.559 324.049, 11484.433 917.224 449.712, 11453.223 961.465 625.815, 11423.759 1009.045 711.843</trace>
</ink>
</file>

<file path=ppt/ink/ink1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14685.456 578.529 366.505, 14671.063 534.394 345.075, 14611.554 527.339 510.963, 14559.68 598.31 714.579, 14533.532 689.302 788.514, 14525.541 747.359 812.504, 14521.363 796.498 829.634, 14522.739 840.718 841.792, 14543.027 920.735 853.769, 14595.026 991.453 864.165, 14675.419 1025.868 872.46, 14720.213 1035.513 874.108, 14765.995 1032.192 874.037, 14817.524 1020.779 872.331, 14902.213 993.358 859.694, 14948.329 972.485 777.354</trace>
</ink>
</file>

<file path=ppt/ink/ink1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15139.028 426.892 242.809, 15151.631 489.773 372.616, 15157.417 547.086 534.361, 15159.955 608.87 714.619, 15162.731 684.578 782.553</trace>
</ink>
</file>

<file path=ppt/ink/ink1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15193.185 414.707 310.309, 15248.401 408.585 332.19, 15312.59 409.303 737.242, 15288.438 467.337 821.601, 15224.442 536.742 772.562, 15181.049 605.885 739.383, 15153.729 676.763 671.32, 15202.914 685.534 560.566, 15240.891 640.321 554.095, 15283.138 593.826 562.64, 15337.073 543.928 614.15, 15289.73 549.619 162.64</trace>
</ink>
</file>

<file path=ppt/ink/ink1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15248.696 635.393 158.161, 15249.662 688.186 220.946, 15251.989 738.038 313.25, 15253.751 801.812 541.533, 15252.976 854.915 659.11, 15264.5 802.796 168.978, 15288.573 751.369 162.29, 15348.936 701.684 202.416, 15392.645 668.6 280.511</trace>
</ink>
</file>

<file path=ppt/ink/ink1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15126.84 697.673 136.931, 15132.593 741.795 161.736, 15134.007 787.083 187.951, 15130.519 839.429 247.722, 15123.04 886.385 388, 15110.738 947.018 519.811, 15093.835 990.72 4.929</trace>
</ink>
</file>

<file path=ppt/ink/ink1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15183.707 816.816 270.975, 15236.437 854.766 270.975, 15306.623 905.112 311.53, 15362.973 936.068 444.928, 15419.986 957.014 580.201, 15485.887 974.656 732.801, 15559.359 963.791 578.522</trace>
</ink>
</file>

<file path=ppt/ink/ink1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15602.074 356.489 267.501, 15599.027 404.486 304.332, 15569.396 456.107 491.638, 15528.836 506.145 708.943, 15482.287 549.395 388.219</trace>
</ink>
</file>

<file path=ppt/ink/ink1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15680.604 458.032 213.813, 15738.865 454.624 273.899, 15793.111 450.809 525.46, 15849.901 476.871 839.014, 15873.122 569.516 867.302, 15877.29 621.325 869.675, 15879.062 669.856 871.117, 15877.074 722.059 872.669, 15870.805 796.461 875.417, 15867.763 841.619 877.173, 15859.565 889.865 878.564, 15823.487 950.3 871.082, 15752.809 919.19 682.595, 15719.574 865.622 477.659, 15705.013 819.95 381.262, 15691.896 768.153 303.935, 15677.582 703.507 247.088, 15669.125 648.172 211.057, 15663.646 597.949 185.974, 15658.935 551.817 160.604, 15660.038 502.196 140.566, 15667.811 548.11 354.23, 15653.296 599.659 430.225, 15622.582 667.881 607.335, 15675.546 628.533 595.235, 15701.49 573.334 517.927, 15747.653 515.291 338.046, 15773.093 571.034 537.914, 15757.031 628.245 669.493, 15739.91 696.301 751.841, 15775.944 649.263 749.05, 15812.8 571.508 638.322, 15841.369 517.442 463.017, 15884.4 460.256 269.822, 15931.156 406.901 164.667, 15976.494 353.848 136.878, 16024.085 313.063 136.826, 16073.745 305.527 216.462, 16104.308 356.853 691.606, 16141.781 402.512 707.801, 16201.599 396.578 535.981, 16195.727 469.879 768.612, 16132.633 548.077 829.052, 16071.576 609.904 851.835, 16018.522 666.711 842.751, 15983.776 618.144 433.176</trace>
</ink>
</file>

<file path=ppt/ink/ink1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15966.283 509.481 136.826, 16018.078 486.853 246.217, 16065.904 497.669 365.548, 16134.626 522.526 500.617, 16189.728 547.976 604.569, 16136 605.718 470.386, 16184.541 632.731 502.833, 16236.162 616.498 558.934, 16287.061 623.803 599.041, 16343.058 634.087 628.459, 16334.123 705.144 782.167, 16296.63 793.489 849.512, 16245.017 881.86 863.59, 16189.7 957.351 866.771, 16139.894 1020.575 865.839, 16091.312 1090.921 835.081, 16084.81 1045.943 337.81</trace>
</ink>
</file>

<file path=ppt/ink/ink1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16138.235 709.858 410.607, 16161.38 763.741 466.722, 16200.491 826.791 686.561, 16246.136 875.328 634.378</trace>
</ink>
</file>

<file path=ppt/ink/ink1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11464.428 925.658 296.758, 11512.992 939.434 352.83, 11568.534 974.022 530.492, 11614.093 997.499 569.352, 11661.025 1016.512 538.924</trace>
</ink>
</file>

<file path=ppt/ink/ink1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16530.879 575.822 210.176, 16597.645 573.756 210.176, 16645.473 570.077 209.494, 16701.58 557.691 207.857, 16749.689 545.448 163.973, 16794.645 535.366 19.94</trace>
</ink>
</file>

<file path=ppt/ink/ink1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16602.639 422.831 167.651, 16648.197 426.096 203.551, 16686.455 471.404 431.58, 16688.557 524.924 527.302, 16681.281 593.256 666.544, 16657.502 666.756 711.68, 16636.139 722.943 738.544, 16593.484 804.278 759.982, 16559.721 860.343 745.956, 16537.49 903.707 567.33</trace>
</ink>
</file>

<file path=ppt/ink/ink1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16754.281 689.549 315.132, 16769.74 739.992 345.406, 16791.643 784.265 458.56, 16812.457 832.009 620.995, 16840.268 892.749 840.531</trace>
</ink>
</file>

<file path=ppt/ink/ink1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17010.176 833.063 270.975, 16971.637 892.958 507.883, 16948.191 945.895 694.857, 16923.072 990.595 521.113</trace>
</ink>
</file>

<file path=ppt/ink/ink1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17225.451 659.764 373.978, 17271.203 657.243 331.217, 17335.471 633.795 310.578, 17387.229 607.289 317.541, 17446.496 590.762 387.606, 17511.189 568.121 482.657, 17556.68 561.798 4.676</trace>
</ink>
</file>

<file path=ppt/ink/ink1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17406.881 491.88 136.826, 17432.295 550.454 449.414, 17420.639 606.631 498.555, 17411.34 653.018 519.134, 17398.953 711.81 548.913, 17377.275 787.057 570.01, 17359.812 848.456 575.634, 17343.623 902.107 571.759, 17322.295 947.395 152.884</trace>
</ink>
</file>

<file path=ppt/ink/ink1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17490.824 757.245 263.341, 17506.797 814.101 288.57, 17513.428 872.272 433.249, 17522.955 926.91 674.827, 17545.346 992.144 815.661, 17576.174 1036.943 668.241</trace>
</ink>
</file>

<file path=ppt/ink/ink1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17582.893 428.246 242.809, 17638.869 421.507 242.809, 17686.092 417.025 252.956, 17745.85 413.643 327.837, 17793.426 416.696 441.391, 17845.432 428.804 626.792, 17797.838 503.267 704.417, 17731.986 539.838 640.6, 17671.994 588.842 585.196, 17620.533 640.92 518.108, 17577.736 697.296 403.099, 17621.092 690.933 328.385, 17669.102 673.058 303.73, 17734.375 640.044 286.707, 17781.191 617.242 277.136, 17824.754 592.17 271.743, 17872.053 576.316 274.371, 17850.412 639.76 615.924, 17809.686 694.735 642.104, 17776.135 750.731 571.029, 17755.457 799.415 477.982</trace>
</ink>
</file>

<file path=ppt/ink/ink1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17630.281 842.541 136.826, 17676.74 839.26 191.747, 17732.166 823.471 283.634, 17787.318 809.99 354.766, 17834.893 795.791 406.554, 17880.475 779.324 439.867</trace>
</ink>
</file>

<file path=ppt/ink/ink1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17676.314 736.936 136.826, 17721.416 778.933 202.126, 17720.057 828.832 229.417, 17716.182 881.197 295.453, 17710.205 938.51 422.466, 17769.305 945.338 355.624, 17819.273 895.091 227.163, 17858.641 839.235 161.906, 17887.291 787.308 140.342, 17912.719 737.22 136.826, 17931.119 679.458 136.826, 17944.518 633.875 136.921, 17975.162 586.748 148.116, 17989.961 638.206 253.892, 17987.488 690.431 332.682, 17978.254 751.932 376.281</trace>
</ink>
</file>

<file path=ppt/ink/ink1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11896.335 546.565 485.539, 11860.919 616.051 515.406, 11831.892 695.822 636.558, 11807.813 758.185 696.489, 11779.219 825.346 701.378, 11757.604 882.491 413.837</trace>
</ink>
</file>

<file path=ppt/ink/ink1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18032.4 424.185 231.681, 18068.07 474.362 348.133, 18078.008 528.589 483.52, 18082.504 616.081 565.407, 18079.715 703.171 657.637, 18073.842 786.684 734.744, 18070.121 832.758 779.484, 18063.305 886.388 818.185, 18047.832 964.099 854.399, 18019.027 1034.615 845.629</trace>
</ink>
</file>

<file path=ppt/ink/ink1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18132.592 472.925 343.552, 18198.385 470.458 352.064, 18256.303 469.13 365.552, 18307.613 466.395 375.321, 18359.354 462.249 394.678, 18404.605 458.437 416.662, 18457.014 456.37 442.596, 18522.035 459.959 387.067, 18472.529 498.761 144.41, 18480.162 542.121 465.867, 18499.062 616.295 683.275, 18508.148 692.769 781.94, 18509.396 738.47 813.691, 18509.252 783.837 834.552, 18507.311 829.576 853.671, 18501.939 876.653 861.196, 18484.244 954.246 868.808, 18444.979 1021.763 872.299, 18402.582 951.92 811.88, 18388.795 853.955 528.123, 18376.09 784.767 368.776, 18366.527 740.664 285.031, 18354.379 671.927 221.032, 18341.629 617.059 166.301, 18317.426 570.508 138.873, 18270.959 572.984 147.605, 18241.52 625.671 223.904, 18220.701 684.463 332.215, 18195.361 736.216 475.057, 18212.197 679.036 511.633, 18244.229 634.102 478.798, 18287.916 604.004 446.595, 18351.291 591.419 397.377, 18403.344 584.447 338.117, 18427.34 638.228 459.076, 18398.791 690.118 608.164, 18360.25 741.97 709.752, 18292.826 789.119 761.557, 18240.461 792.685 380.921</trace>
</ink>
</file>

<file path=ppt/ink/ink1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18280.174 478.341 199.915, 18339.184 486.937 245.67, 18389.252 484.402 302.147, 18450.125 481.005 387.545, 18502.705 481.496 546.239, 18556.785 482.578 709.195, 18602.77 494.72 670.212</trace>
</ink>
</file>

<file path=ppt/ink/ink1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11230.194 1876.923 509.205, 11228.912 1948.476 474.003, 11225.468 2000.334 489.175, 11222.688 2054.779 540.242, 11221.145 2127.348 644.16, 11223.718 2200.39 785.716, 11248.745 2268.806 815.789, 11291.717 2202.093 745.464, 11305.353 2155.031 711.654, 11324.476 2089.336 619.493, 11337.716 2035.515 467.427, 11392.421 2062.004 719.479, 11445.415 2095.037 594.919, 11475.936 2050.692 315.227</trace>
</ink>
</file>

<file path=ppt/ink/ink1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11578.158 1691.438 303.606, 11586.838 1744.908 313.859, 11584.605 1794.154 349.369, 11575.524 1840.308 376.271, 11560.337 1894.446 400.86, 11542.769 1939.951 500.78, 11517.328 1984.811 597.105, 11483.349 2057.612 715.842, 11455.578 2123.373 804.562, 11430.535 2197.946 782.947, 11415.098 2243.573 537.024</trace>
</ink>
</file>

<file path=ppt/ink/ink1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11597.111 2012.313 397.772, 11642.354 2037.702 375.1, 11689.358 2093.709 429.473, 11719.271 2144.053 593.107, 11745.334 2211.515 760.325, 11792.731 2202.534 372.281</trace>
</ink>
</file>

<file path=ppt/ink/ink1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11816.45 1569.586 226.02, 11800.787 1628.105 352.424, 11781.532 1685.9 440.691, 11766.788 1734.043 480.492, 11754.582 1784.524 502.787, 11812.719 1794.477 554.951, 11858.599 1757.442 589.502, 11918.71 1737.482 612.631, 11985.821 1731.135 599.687, 12058.871 1745.334 574.374, 12111.127 1772.399 596.331, 12115.546 1836.257 744.108, 12069.561 1891.223 807.825, 12003.738 1941.77 808.003, 11930.15 1961.629 678.807</trace>
</ink>
</file>

<file path=ppt/ink/ink1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11863.839 1726.639 168.978, 11854.376 1775.862 224.126, 11841.523 1824.599 269.663, 11820.229 1878.681 329.55, 11801.187 1938.396 417.26</trace>
</ink>
</file>

<file path=ppt/ink/ink1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11974.862 1799.75 241.47, 11943.359 1859.542 239.014, 11918.227 1907.174 260.449, 11886.542 1959.546 295.62, 11846.224 2021.652 344.869, 11810.108 2065.754 51.388</trace>
</ink>
</file>

<file path=ppt/ink/ink1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11800.202 2039.391 233.604, 11795.746 2087.18 238.796, 11783.516 2140.183 296.794, 11774.918 2204.714 349.03, 11764.303 2270.455 484.378, 11759.633 2325.315 569.038, 11755.2 2369.506 479.275</trace>
</ink>
</file>

<file path=ppt/ink/ink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13090.512 2072.414 190.833, 13067.449 2128.297 200.121, 13039.914 2180.835 276.114, 13011.9 2234.882 379.489, 12983.504 2297.816 329.356</trace>
</ink>
</file>

<file path=ppt/ink/ink2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11896.335 802.453 136.826, 11945.084 799.562 114.598</trace>
</ink>
</file>

<file path=ppt/ink/ink2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11900.397 2097.609 273.231, 11924.804 2149.846 429.423, 11967.94 2214.559 712.983, 12026.216 2244.303 803.533, 12067.802 2199.776 346.584</trace>
</ink>
</file>

<file path=ppt/ink/ink2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11988.402 1996.066 180.076, 12004.333 2047.663 249.105, 12018.391 2098.867 357.027</trace>
</ink>
</file>

<file path=ppt/ink/ink2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12233.464 2001.482 195.555, 12242.086 2056.909 390.586, 12248.177 2109.847 625.354, 12267.782 2171.758 687.809</trace>
</ink>
</file>

<file path=ppt/ink/ink2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12363.443 1782.149 566.644, 12373.311 1849.092 545.589, 12376.345 1921.061 658.117, 12372.679 1996.556 791.369, 12366.602 2066.388 844.124, 12362.709 2148.583 860.725, 12401.507 2103.627 130.028</trace>
</ink>
</file>

<file path=ppt/ink/ink2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12413.54 1751.009 317.424, 12462.36 1731.513 327.456, 12526.976 1710.484 531.346, 12586.659 1697.658 723.515, 12645.773 1673.674 843.099, 12633.977 1765.766 871.187, 12624.345 1842.606 875.086, 12625.37 1937.867 876.954, 12633.667 1991.528 877.396, 12646.172 2064.943 877.85, 12655.976 2108.691 877.901, 12663.526 2194.296 874.989, 12649.642 2276.66 856.401, 12596.251 2203.666 676.107, 12549.617 2145.085 438.32</trace>
</ink>
</file>

<file path=ppt/ink/ink2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12399.999 1955.449 150.556, 12459.565 1945.77 410.719, 12518.878 1941.054 581.101, 12580.602 1934.906 512.491</trace>
</ink>
</file>

<file path=ppt/ink/ink2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12471.76 1775.38 136.826, 12483.244 1819.991 194.101, 12489.988 1879.108 287.295, 12495.703 1926.673 410.014, 12495.587 1988.341 524.707, 12492.04 2045.788 604.376, 12483.933 2127.491 531.81, 12474.84 2188.509 327.817, 12459.573 2235.707 10.23</trace>
</ink>
</file>

<file path=ppt/ink/ink2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12412.186 2266.846 136.826, 12400.243 2222.062 136.826, 12392.431 2168.071 347.513, 12473.004 2141.293 779.459, 12519.252 2131.587 783.332, 12592.299 2118.234 782.504, 12665.067 2111.028 751.789</trace>
</ink>
</file>

<file path=ppt/ink/ink2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12814.308 1560.109 589.67, 12768.837 1626.567 703.048, 12725.051 1671.51 731.285, 12688.213 1718.147 463.326</trace>
</ink>
</file>

<file path=ppt/ink/ink2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12791.29 1686.022 136.826, 12840.709 1693.71 137.236, 12892.478 1668.295 196.963, 12910.108 1729.126 704.858, 12877.729 1802.032 834.923, 12815.579 1875.335 864.093, 12734.091 1944.492 866.68, 12656.656 1996.85 861.081, 12584.221 2039.38 698.246, 12539.077 2056.435 184.336</trace>
</ink>
</file>

<file path=ppt/ink/ink2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11829.991 810.576 199.915, 11848.133 854.092 338.043, 11860.958 899.317 566.224, 11871.889 963.837 679.596, 11879.166 1018.185 766.48, 11883.07 1061.84 822.042, 11885.981 1116.234 844.15, 11887.372 1171.179 854.665, 11887.869 1243.44 862.333, 11882.806 1341.219 848.681, 11878.815 1389.262 728.288, 11863.839 1442.849 208.173</trace>
</ink>
</file>

<file path=ppt/ink/ink2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12697.868 1886.4 186.123, 12749.318 1881.409 193.678, 12810.347 1885.312 254.53, 12866.146 1882.48 401.749, 12913.962 1882.566 547.079, 12937.824 1949.381 461.482</trace>
</ink>
</file>

<file path=ppt/ink/ink2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12766.921 1977.111 144.726, 12800.344 2037.124 567.562, 12810.558 2113.638 804.235, 12808.286 2195.413 851.684, 12822.726 2125.094 281.823</trace>
</ink>
</file>

<file path=ppt/ink/ink2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12858.987 2035.329 136.826, 12905.296 2030.195 354.261, 12949.542 2030.894 585.623, 12929.224 2083.064 543.472, 12884.983 2110.624 507.175, 12820.177 2136.03 516.32, 12871.89 2121.308 669.128, 12925.549 2103.395 490.016</trace>
</ink>
</file>

<file path=ppt/ink/ink2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13286.832 1449.089 688.652, 13226.158 1506.812 630.77, 13170.674 1542.853 676.926, 13110.637 1591.61 699.524, 13058.379 1638.869 698.675, 13007.15 1705.971 586.919, 12981.634 1751.44 349.072</trace>
</ink>
</file>

<file path=ppt/ink/ink2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13143.316 1649.467 326.73, 13153.484 1698.634 326.73, 13176.232 1760.622 320.731, 13187.433 1806.235 311.783, 13191.179 1856.139 352.118, 13186.033 1913.846 454.347, 13186.154 1980.933 694.851, 13231.165 1982.838 626.038, 13258.587 1937.325 413.62</trace>
</ink>
</file>

<file path=ppt/ink/ink2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13384.315 1451.797 208.481, 13424.461 1512.191 576.733, 13425.974 1571.134 783.278</trace>
</ink>
</file>

<file path=ppt/ink/ink2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13381.608 1591.249 146.574, 13430.27 1585.678 228.844, 13454.09 1642.269 849.679, 13450.604 1687.24 857.246, 13449.575 1737.367 861.163, 13451.086 1783.706 863.206, 13456.439 1858.097 864.484, 13461.754 1906.655 854.275</trace>
</ink>
</file>

<file path=ppt/ink/ink2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13328.805 1654.882 268.985, 13391.436 1634.657 316.698, 13446.503 1628.37 526.602, 13498.277 1631.404 758.436</trace>
</ink>
</file>

<file path=ppt/ink/ink2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13349.115 1751.009 136.826, 13398.583 1766.654 137.458, 13448.166 1748.121 194.431, 13493.547 1728.048 392.736, 13521.827 1774.138 505.942</trace>
</ink>
</file>

<file path=ppt/ink/ink2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13370.776 1894.523 148.517, 13421.816 1863.161 228.955, 13466.376 1846.574 335.33, 13471.589 1891.581 214.965</trace>
</ink>
</file>

<file path=ppt/ink/ink2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11809.681 848.485 201.698, 11853.984 845.341 330.986, 11897.924 844.722 468.335, 11948.758 848.625 549.035, 12009.262 860.249 580.83, 12065.733 870.114 694.663, 12109.582 882.608 744.322</trace>
</ink>
</file>

<file path=ppt/ink/ink2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13070.202 2031.267 277.54, 13122.86 2028.994 276.213, 13198.854 2023.869 331.324, 13263.997 2016.249 361.259, 13317.592 2007.604 387.623, 13368.364 1995.724 409.807, 13411.703 1985.371 419.011, 13481.393 1968.457 450.442, 13529.48 1961.917 475.303, 13575.419 1947.881 433.926</trace>
</ink>
</file>

<file path=ppt/ink/ink2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13438.475 1886.4 136.826, 13458.444 1932.762 294.962, 13481.385 2005.72 704.844, 13483.439 2073.882 790.694, 13471.539 2148.386 836.859, 13452.971 2090.072 464.338</trace>
</ink>
</file>

<file path=ppt/ink/ink2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13412.75 1981.173 136.826, 13360.356 2020.369 137.846, 13314.59 2064.452 164.526, 13274.252 2111.8 224.057, 13247.686 2165.239 350.407, 13292.444 2164.243 158.699</trace>
</ink>
</file>

<file path=ppt/ink/ink2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13489.923 1994.712 201.698, 13544.832 2021.099 269.132, 13599.417 2051.896 552.179, 13657.547 2076.763 754.88, 13742.856 2101.37 849.376, 13791.746 2110.627 756.821</trace>
</ink>
</file>

<file path=ppt/ink/ink2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13893.399 1531.677 281.911, 13838.658 1596.752 500.567, 13796.776 1652.683 513.751, 13748.851 1697.242 531.116, 13702.613 1754.948 482.591, 13761.809 1724.294 462.833, 13807.454 1706.641 461.695, 13852.891 1683.732 461.821, 13905.423 1682.85 503.377, 13878.186 1727.256 529.731, 13834.45 1775.459 530.265, 13779.858 1838.182 433.42, 13723.956 1897.522 295.886, 13676.2 1950.91 199.812, 13728.618 1979.19 321.441, 13788.91 1969.692 382.186, 13832.435 1959.723 421.122, 13881.078 1948.694 407.089, 13925.381 1954.202 293.165</trace>
</ink>
</file>

<file path=ppt/ink/ink2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13702.492 2107.086 281.911, 13761.857 2089.507 281.912, 13810.401 2073.563 266.527, 13854.611 2061.078 292.176, 13916.938 2036.931 425.18, 13971.242 2006.371 523.716</trace>
</ink>
</file>

<file path=ppt/ink/ink2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13966.511 1575.002 321.468, 14034.474 1558.523 486.923, 14089.347 1553.419 603.546, 14148.06 1545.059 548.355</trace>
</ink>
</file>

<file path=ppt/ink/ink2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14035.563 1499.184 136.826, 14049.085 1582.413 598.072, 14044.104 1656.148 701.131, 14039.991 1703.987 739.72, 14034.331 1771.532 686.503, 14033.289 1840.776 567.98, 14024.046 1884.114 121.929</trace>
</ink>
</file>

<file path=ppt/ink/ink2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13958.39 1771.318 192.332, 14008.281 1780.037 239.381, 14063.864 1747.969 296.582, 14107.413 1738.864 282.801</trace>
</ink>
</file>

<file path=ppt/ink/ink2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13977.343 1893.169 136.826, 14023.342 1941.106 270.687, 14029.093 1988.629 344.607, 14077.875 1975.12 421.285, 14130.257 1936.724 388.769, 14175.468 1925.554 453.709, 14154.266 1978.081 530.053, 14119.566 2026.457 567.145, 14052.022 2067.164 579.43, 14030.146 2011.49 356.07</trace>
</ink>
</file>

<file path=ppt/ink/ink2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11843.53 709.034 136.826, 11806.386 766.408 609.74, 11776.468 833.392 791.363, 11747.503 913.655 855.132, 11722.328 987.868 867.927</trace>
</ink>
</file>

<file path=ppt/ink/ink2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14299.581 1910.77 298.934, 14310.582 1970.154 772.561, 14302.879 1906.843 318.233</trace>
</ink>
</file>

<file path=ppt/ink/ink2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14291.458 1589.895 136.826, 14337.935 1566.362 204.027, 14391.889 1564.622 274.617, 14435.251 1572.022 374.159, 14479.397 1575.819 481.85, 14531.799 1577.659 659.367, 14571.073 1654.289 866.503, 14570.715 1737.985 866.597, 14571.251 1785.109 866.217, 14572.147 1831.396 859.092, 14573.969 1877.244 830.491</trace>
</ink>
</file>

<file path=ppt/ink/ink2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14294.165 1723.932 261.163, 14349.714 1731.853 292.967, 14400.598 1729.615 456.657, 14452.161 1721.426 662.036, 14511.434 1746.968 815.206, 14500.36 1815.987 488.872, 14444.32 1848.952 203.74, 14399.299 1872.559 90.112</trace>
</ink>
</file>

<file path=ppt/ink/ink2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14276.566 1925.663 136.826, 14322.036 1915.061 145.618, 14383.205 1889.891 180.736, 14434.008 1873.513 225.964, 14490.747 1844.854 278.29, 14542.645 1803.364 229.721</trace>
</ink>
</file>

<file path=ppt/ink/ink2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14290.104 1417.949 303.606, 14324.19 1473.301 352.387, 14339.726 1531.114 467.098, 14350.499 1590.654 583.172, 14350.954 1657.376 663.883, 14352.538 1701.983 703.666, 14351.354 1764.158 765.587, 14351.972 1812.74 809.535, 14353.435 1906.852 846.157, 14370.691 1984.318 864.014, 14395.078 2030.461 867.667, 14460.542 2088.928 869.891, 14543.798 2085.732 786.231, 14588.622 2052.629 419.088</trace>
</ink>
</file>

<file path=ppt/ink/ink2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14211.576 1560.109 294.595, 14216.382 1611.032 301.436, 14214.588 1660.614 336.932, 14210.005 1722.034 443.891, 14208.86 1774.736 585.48, 14207.355 1838.645 724.706, 14214.625 1910.659 705.62, 14262.933 1947.315 289.445</trace>
</ink>
</file>

<file path=ppt/ink/ink2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14777.522 1298.806 566.644, 14827.191 1317.424 496.235, 14871.113 1351.455 503.112, 14866.845 1394.94 245.515</trace>
</ink>
</file>

<file path=ppt/ink/ink2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14655.671 1398.995 141.628, 14676.211 1450.217 323.605, 14684.503 1494.405 545.287, 14687.552 1581.439 762.954, 14692.604 1652.164 788.221</trace>
</ink>
</file>

<file path=ppt/ink/ink2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14774.815 1485.645 136.826, 14832.595 1453.253 250.201, 14884.621 1443.691 359.227, 14931.66 1439.395 424.677, 14987.147 1438.979 479.666, 15041.382 1439.839 503.511, 14993.299 1483.008 507.3, 14943.636 1493.742 389.237</trace>
</ink>
</file>

<file path=ppt/ink/ink2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14864.177 1495.122 171.559, 14847.203 1539.285 436.717, 14822.083 1586.473 636.576, 14794.472 1643.829 783.978, 14773.772 1692.279 797.333</trace>
</ink>
</file>

<file path=ppt/ink/ink2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12165.77 638.63 566.644, 12218.044 641.638 568.059, 12271.831 624.018 786.473, 12324.506 579.467 846.207, 12398.422 565.926 853.983, 12437.191 610.134 637.736</trace>
</ink>
</file>

<file path=ppt/ink/ink2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14919.688 1528.969 177.251, 14973.376 1534.979 162.826, 15017.824 1532.279 210.928, 14970.374 1566.906 541.589, 14909.935 1608.492 569.786, 14858.716 1652.727 612.12, 14815.197 1710.429 670.824, 14777.687 1775.198 727.948, 14741.04 1843.001 773.803, 14695.584 1931.987 804.595, 14657.966 2005.524 831.478, 14626.357 2049.376 715.115</trace>
</ink>
</file>

<file path=ppt/ink/ink2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14842.514 1668.422 136.826, 14892.576 1704.301 163.931, 14940.329 1718.151 249.26, 14983.761 1744.625 347.46, 15042.709 1769.244 503.767, 15087.265 1803.395 567.265, 15053.881 1849.076 273.556</trace>
</ink>
</file>

<file path=ppt/ink/ink2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14865.53 1790.273 136.826, 14868.223 1836.966 139.672, 14872.308 1886.663 182.94, 14882.033 1941.275 299.009, 14884.815 1996.366 421.423, 14929.096 1955.59 473.866, 14988.375 1907.134 494.163, 15033.075 1888.58 528.425, 15083.389 1905.386 629.338, 15096.881 1961.835 784.336, 15039.729 2002.461 826.054, 14962.774 2002.355 840.147, 15031.352 1938.724 690.155, 15076.55 1916.357 421.646</trace>
</ink>
</file>

<file path=ppt/ink/ink2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15417.94 1480.229 376.604, 15364.447 1528.478 423.972, 15311.454 1575.102 443.254, 15267.843 1612.418 156.994</trace>
</ink>
</file>

<file path=ppt/ink/ink2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15156.627 1657.59 281.911, 15205.3 1648.474 272.864, 15249.16 1643.568 303.609, 15297.179 1644.306 366.935, 15373.522 1643.755 438.899, 15419.322 1640.913 476.425, 15478.115 1628.327 521.541, 15525.855 1627.736 545.876, 15573.133 1640.034 520.654</trace>
</ink>
</file>

<file path=ppt/ink/ink2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15389.505 1550.632 152.587, 15400.798 1595.527 235.173, 15416.674 1671.86 405.88, 15420.11 1716.721 435.866, 15424.72 1770.087 481.074, 15428.049 1833.903 562.688, 15423.224 1910.43 646.794, 15418.731 1961.471 716.889, 15407.821 2034.617 802.343, 15400.099 2084.823 835.644, 15393.369 2177.749 854.562</trace>
</ink>
</file>

<file path=ppt/ink/ink2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15386.797 1707.685 159.321, 15365.356 1759.167 159.965, 15341.612 1820.681 166.21, 15312.407 1878.091 211.803, 15286.187 1927.335 283.434, 15261.597 1973.35 375.197, 15230.858 2035.684 509.606</trace>
</ink>
</file>

<file path=ppt/ink/ink2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15481.573 1752.363 321.468, 15539.47 1812.405 380.348, 15590.192 1874.508 661.856, 15635.829 1926.671 807.178</trace>
</ink>
</file>

<file path=ppt/ink/ink2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15006.341 1535.739 136.826, 15073.165 1558.715 738.69, 15128.863 1611.668 800.513, 15171.219 1657.085 341.358</trace>
</ink>
</file>

<file path=ppt/ink/ink2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15652.17 1558.755 308.06, 15659.623 1607.62 347.817, 15656.404 1654.466 471.211, 15655.844 1709.362 576.134, 15654.195 1791.716 742.513, 15658.885 1871.213 837.45, 15666.053 1802.416 639.712, 15663.813 1737.958 548.275, 15665.504 1686.199 450.878, 15677.076 1626.409 411.009, 15718.35 1575.368 595.147, 15774.898 1587.695 806.913, 15797.022 1662.445 849.635, 15792.323 1706.087 854.593, 15765.384 1778.851 858.101, 15724.924 1843.705 858.746, 15678.076 1887.64 752.258</trace>
</ink>
</file>

<file path=ppt/ink/ink2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12218.573 928.366 431.69, 12276.986 928.671 667.042, 12348.372 918.225 813.628, 12394.247 912.256 802.343, 12461.03 894.58 443.624</trace>
</ink>
</file>

<file path=ppt/ink/ink2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15945.977 1558.755 229.776, 15990.393 1554.533 230.296, 16047.847 1548.094 249.418, 16104.052 1544.294 280.342</trace>
</ink>
</file>

<file path=ppt/ink/ink2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15958.159 1499.184 136.826, 15940.045 1546.365 224.218, 15927.515 1598.768 283.378, 15914.022 1652.102 353.068, 15898.502 1715.902 422.999, 15889.2 1763.917 484.266, 15887.726 1813.925 548.544, 15926.637 1857.455 715.885, 15992.607 1846.577 799.396, 16056.387 1817.228 816.182, 16112.594 1778.831 757.719, 16068.733 1781.533 502.091</trace>
</ink>
</file>

<file path=ppt/ink/ink2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15771.316 1978.465 136.826, 15820.318 1980.842 203.353, 15864.667 1973.217 267.941, 15918.896 1967.037 360.53, 15963.947 1957.191 410.763, 16009.994 1944.901 440.88, 16083.218 1926.547 465.207, 16136.348 1916.807 438.637</trace>
</ink>
</file>

<file path=ppt/ink/ink2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16058.354 1653.528 180.076, 16052.2 1715.353 216.904, 16046.742 1760.571 295.254, 16043.738 1834.186 439.233, 16040.306 1890.397 558.081, 16028.225 1975.631 736.241, 16008.87 2050.03 818.273, 15998.281 2094.252 827.558, 15984.756 2168.47 697.611</trace>
</ink>
</file>

<file path=ppt/ink/ink2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15719.868 1581.771 361.694, 15770.879 1593.732 458.31, 15833.321 1585.898 533.576, 15894.45 1576.387 554.703, 15960.064 1565.408 559.098, 16016.692 1554.299 499.389, 16060.733 1550.361 329.928</trace>
</ink>
</file>

<file path=ppt/ink/ink2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15891.819 1463.982 233.604, 15910.282 1521.576 389.202, 15905.432 1577.946 504.832, 15895.427 1630.579 540.254, 15883.504 1690.653 535.797, 15875.313 1750.503 491.97, 15882.46 1808.983 459.532</trace>
</ink>
</file>

<file path=ppt/ink/ink2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16292.585 1380.04 161.705, 16299.385 1438.659 438.652, 16279.632 1485.683 657.033, 16250.283 1540.026 766.884, 16199.012 1604.406 728.673, 16143.995 1639.615 411.559</trace>
</ink>
</file>

<file path=ppt/ink/ink2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16238.426 1497.83 226.02, 16286.072 1486.651 273.943, 16331.092 1492.963 495.726, 16377.067 1513.607 752.463, 16346.065 1557.254 238.083</trace>
</ink>
</file>

<file path=ppt/ink/ink2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16168.023 1646.759 268.985, 16218.035 1643.743 267.624, 16266.825 1627.062 274.841, 16325.592 1616.496 336.482</trace>
</ink>
</file>

<file path=ppt/ink/ink2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16189.684 1679.253 152.587, 16201.736 1734.103 161.967, 16203.513 1787.127 204.794, 16199.721 1838.442 310.206, 16190.612 1908.199 462.825, 16174.138 1979.177 667.619, 16159.064 2040.968 774.936, 16152.471 2116.091 847.843, 16180.255 2041.738 595.673, 16187.694 1997.167 418.15, 16193.767 1943.204 271.418, 16201.4 1877.425 170.959, 16209.26 1832.671 145.383, 16243.153 1780.603 202.768, 16301.585 1736.16 492.224, 16345.916 1774.606 855.331, 16346.667 1827.273 869.987, 16345.133 1910.756 876.49, 16344.566 1994.575 878.573, 16346.131 2077.68 878.846, 16350.871 2158.671 878.275, 16322.622 2086.753 781.719, 16284.694 2008.836 473.818, 16264.298 1963.902 313.317, 16244.538 1919.046 188.975, 16231.035 1874.521 140.842, 16268.094 1923.662 622.316, 16259.252 1982.364 759.322, 16314.29 1942.198 558.725, 16353.374 1881.929 319.552, 16376.716 1827.189 220.227, 16400.199 1781.739 279.674, 16407.197 1837.286 488.111, 16418.416 1890.739 707.76, 16446.289 1936.27 296.163</trace>
</ink>
</file>

<file path=ppt/ink/ink2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12501.545 585.828 317.424, 12548.355 588.978 326.049, 12619.91 580.962 374.897, 12680.854 580.95 445.238, 12736.228 580.903 513.438, 12797.205 562.062 556.805, 12847.336 549.519 495.638, 12791.474 521.743 221.347, 12738.044 500.502 151.824, 12693.411 489.008 137.613, 12644.131 465.306 140.126, 12684.775 514.806 421.695, 12699.986 567.242 593.089, 12706.677 610.828 644.61, 12713.775 671.963 726.224, 12720.743 772.394 806.644, 12714.121 863.121 838.167, 12711.724 910.044 847.351, 12712.278 967.855 854.487, 12710.634 1017.186 862.87, 12711.617 1064.278 867.801, 12699.915 1012.12 824.658, 12690.543 964.804 676.489</trace>
</ink>
</file>

<file path=ppt/ink/ink2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16479.43 1621.035 241.47, 16505.518 1686.274 316.669, 16517.178 1746.915 419.709, 16521.293 1793.841 510.436, 16523.855 1837.968 559.277, 16526.279 1912.286 684.826, 16528.766 1957.113 750.74, 16528.041 2035.39 831.034, 16524.559 2078.851 855.681, 16522.137 2158.301 804.234</trace>
</ink>
</file>

<file path=ppt/ink/ink2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16752.926 1501.891 261.163, 16753.607 1552.633 259.589, 16753.873 1604.302 272.336, 16759.732 1661.703 318.29, 16804.697 1684.888 520.31, 16855.482 1671.407 686.872, 16918.816 1652.822 693.27, 16964.268 1631.058 228.855</trace>
</ink>
</file>

<file path=ppt/ink/ink2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16708.246 1886.4 218.519, 16699.758 1938.462 218.166, 16697.236 1989.083 318.212, 16741.4 2039.049 771.703, 16829.84 2040.091 860.132, 16903.311 2021.007 862.437, 16977.309 1994.973 851.896, 17022.309 1981.666 793.612</trace>
</ink>
</file>

<file path=ppt/ink/ink2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16836.869 1515.43 233.604, 16860.252 1588.776 352.662, 16862.15 1646.339 481.577, 16859.607 1730.127 628.684, 16857.799 1781.097 672.078, 16855.307 1855.532 767.855, 16853.033 1900.808 824.246, 16889.293 1844.189 533.69, 16898.854 1792.238 406.375, 16909.795 1735.303 245.418, 16914.91 1691.795 166.748, 16920.164 1645.886 63.607</trace>
</ink>
</file>

<file path=ppt/ink/ink2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16939.77 1447.735 166.345, 16923.984 1499.54 181.964, 16909.973 1553.814 195.172, 16902.324 1602.534 201.903, 16902.639 1647.103 205.518, 16907.387 1696.287 202.314, 16918.521 1739.788 186.34, 16940.678 1783.602 189.575, 16962.291 1845.355 377.977, 16956.049 1910.008 668.198, 16955.381 1981.996 853.261</trace>
</ink>
</file>

<file path=ppt/ink/ink2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17129.322 1579.911 154.814, 17173.783 1566.244 364.75, 17191.369 1656.537 612.303, 17194.701 1729.105 691.656, 17197.002 1808.544 719.452, 17213.586 1871.874 527.127, 17233.486 1820.708 382.239, 17244.699 1752.867 286.612, 17249.822 1704.21 78.297</trace>
</ink>
</file>

<file path=ppt/ink/ink2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17191.604 1481.076 218.519, 17240.629 1470.549 227.548, 17298.395 1463.087 309.64, 17358.48 1453.971 399.834, 17420.807 1439.461 553.966, 17455.5 1504.704 821.064, 17442.654 1590.626 829.09, 17433.174 1678.927 834.263, 17428.287 1722.68 827.389, 17424.004 1766.721 800.044</trace>
</ink>
</file>

<file path=ppt/ink/ink2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17195.666 1578.557 371.692, 17249.355 1565.622 350.8, 17307.943 1557.157 383.47, 17362.277 1547.538 463.212, 17407.859 1539.741 572.545, 17456.922 1559.037 548.535, 17404.602 1606.476 211.307, 17349.717 1651.105 157.304</trace>
</ink>
</file>

<file path=ppt/ink/ink2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17123.904 1784.35 136.826, 17176.992 1808.327 137.909, 17225.123 1800.225 142.841, 17286.07 1787.686 152.974, 17334.979 1772.861 178.937, 17385.852 1756.393 220.007, 17443.664 1736.724 244.944</trace>
</ink>
</file>

<file path=ppt/ink/ink2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17270.131 1303.715 248.699, 17286.623 1355.905 225.926, 17303.271 1412.697 241.244, 17310.336 1456.856 290.932, 17313.791 1508.104 407.783, 17312.643 1589.694 564.355, 17308.303 1668.035 704.393, 17305.508 1776.107 792.812, 17307.781 1867.511 835.037, 17319.17 1957.076 855.412, 17353.854 2031.379 860.693, 17420.846 2068.268 861.987, 17464.875 2068.872 862.743, 17537.807 2040.245 863.894, 17609.666 1998.109 865.703, 17656.307 1936.328 867.759, 17643.955 1888.534 861.78, 17608.51 1838.525 805.282, 17584.299 1794.291 749.2, 17551.598 1735.023 609.524, 17527.596 1691.507 269.228</trace>
</ink>
</file>

<file path=ppt/ink/ink2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12657.25 626.445 218.519, 12645.425 683.343 218.902, 12632.001 732.429 231.129, 12609.167 780.17 277.53, 12568.64 841.717 358.194, 12531.523 895.278 425.742, 12563.573 846.541 115.505</trace>
</ink>
</file>

<file path=ppt/ink/ink2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17726.41 1402.549 159.321, 17760.564 1450.77 306.558, 17762.568 1496.521 381.619, 17766.074 1543.824 413.09, 17763.51 1594.95 479.846, 17760.631 1641.041 543.627, 17762.303 1699.833 639.602, 17753.221 1771.628 705.271, 17765.65 1829.003 383.178</trace>
</ink>
</file>

<file path=ppt/ink/ink2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17592.369 1356.517 168.978, 17637.23 1341.874 168.978, 17683.803 1325.085 168.978, 17730.26 1328.711 179.437, 17774.469 1324.232 227.393, 17822.428 1346.772 361.842, 17821.586 1403.159 533.144, 17774.16 1427.83 488.627, 17728.916 1446.959 427.086, 17786 1457.16 289.136, 17830.904 1460.407 284.214, 17877.23 1491.091 326.663, 17837.918 1542.905 392.22, 17779.494 1544.284 322.947, 17740.914 1489.207 187.829, 17738.064 1443.998 176.577, 17772.746 1492.475 375.428, 17775.689 1538.33 445.737, 17777.359 1592.105 520.181, 17782.664 1655.734 589.696, 17781.111 1759.893 666.066, 17779.785 1841.343 729.185, 17777.492 1906.15 781.044, 17770.645 1983.653 784.059, 17814.869 1977.146 411.759, 17842.4 1929.902 331.781, 17869.521 1852.208 255.452, 17886.303 1790.864 213.968, 17898.604 1742.1 144.384</trace>
</ink>
</file>

<file path=ppt/ink/ink2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17972.828 1424.212 136.826, 17986.922 1371.294 136.826, 18009.311 1419.372 346.963, 18008.033 1472.413 440.164, 18005.918 1525.34 520.04, 17996.301 1598.665 575.637, 17985.885 1676.92 620.885, 17979.807 1732.9 642.673, 17972.5 1804.915 703.248, 17974.172 1876.73 731.856, 17999.598 1817.425 456.106, 18012.604 1765.953 344.205, 18021.779 1719.139 227.345</trace>
</ink>
</file>

<file path=ppt/ink/ink2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18005.322 1383.595 136.826, 18050.047 1371.228 244.189, 18108.266 1370.975 415.616, 18159.188 1408.365 805.107, 18153.248 1487.732 827.087, 18158.4 1558.872 844.542, 18161.371 1610.324 850.405, 18164.191 1674.765 853.223, 18163.203 1725.702 853.69, 18167.188 1801.367 853.871, 18170.74 1846.435 853.831, 18173.859 1923.204 853.109, 18129.889 1882.531 301.738</trace>
</ink>
</file>

<file path=ppt/ink/ink2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18001.262 1537.94 136.826, 18052.879 1554.047 217.328, 18102.434 1552.703 326.597, 18104.389 1598.262 208.723</trace>
</ink>
</file>

<file path=ppt/ink/ink2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17972.828 1642.191 136.826, 18018.115 1633.291 136.826, 18066.885 1627.991 162.61</trace>
</ink>
</file>

<file path=ppt/ink/ink2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17875.344 1907.555 290.844, 17939.064 1889.414 313.741, 17997.971 1886.094 409.588, 18059.955 1879.01 509.291, 18127.516 1893.445 615.352, 18195.459 1894.345 697.313, 18268.217 1895.399 744.187, 18317.664 1893.778 757.171, 18399.695 1894.512 762.895, 18445.236 1902.591 709.472</trace>
</ink>
</file>

<file path=ppt/ink/ink2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11406.207 2740.206 481.211, 11463.358 2714.023 443.21, 11512.256 2698.447 469.522, 11569.708 2684.601 506.981, 11638.266 2670.228 555.78, 11697.191 2657.483 655.016, 11693.299 2716.865 809.152, 11652.267 2790.31 822.112, 11596.853 2867.278 830.33, 11544.613 2939.282 835.015, 11475.567 3011.78 813.078, 11420.642 3060.728 545.466</trace>
</ink>
</file>

<file path=ppt/ink/ink2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11444.117 2778.115 329.091, 11494.03 2837.989 322.126, 11537.326 2882.515 404.648, 11592.122 2932.76 643.788, 11646.318 2986.135 805.546, 11709.532 3016.561 832.183, 11754.108 2974.228 331.344</trace>
</ink>
</file>

<file path=ppt/ink/ink2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11725.738 2618.354 310.309, 11789.583 2606.13 369.125, 11843.835 2598.649 460.92, 11905.151 2589.819 529.578, 11949.959 2589.745 122.088</trace>
</ink>
</file>

<file path=ppt/ink/ink2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12630.17 742.881 136.826, 12683.696 708.378 136.826, 12728.511 705.097 137.858, 12777.253 717.364 165.262, 12829.995 751.577 329.203, 12874.083 801.965 633.655, 12898.83 754.412 211.396</trace>
</ink>
</file>

<file path=ppt/ink/ink2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11859.776 2542.536 175.795, 11869.696 2591.94 175.795, 11876.351 2637.647 197.496, 11881.658 2696.931 312.927, 11883.566 2740.739 366.172, 11886.565 2800.573 474.318, 11888.406 2860.087 591.693, 11889.469 2920.937 688.59, 11888.604 3002.616 810.385, 11878.816 3076.135 827.961, 11832.8 3009.451 315.708, 11810.332 2959.036 191.01, 11791.468 2909.202 152.963, 11771.456 2854.192 140.994, 11756.755 2807.046 137.261, 11751.792 2759.521 186.07, 11814.562 2747.783 427.825, 11864.488 2739.177 445.937</trace>
</ink>
</file>

<file path=ppt/ink/ink2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12195.555 2496.503 324.382, 12131.979 2542.201 275.099, 12085.322 2583.053 313.334, 12048.228 2630.058 381.828, 12027.386 2673.989 455.283, 12016.775 2762.407 617.446, 12030.235 2834.322 720.105, 12088.941 2898.36 799.02, 12153.496 2931.426 829.195, 12215.757 2932.681 838.052, 12309.091 2906.474 844.805, 12373.242 2858.866 723.395</trace>
</ink>
</file>

<file path=ppt/ink/ink2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12569.243 2462.656 685.69, 12533.397 2510.543 749.103, 12491.346 2566.812 723.43</trace>
</ink>
</file>

<file path=ppt/ink/ink2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12321.472 2736.145 220.517, 12366.938 2720.587 201.553, 12410.45 2713.211 209.188, 12455.529 2702.675 242.51, 12511.584 2692.673 286.468, 12560.069 2684.644 321.475, 12620.169 2677.361 324.715, 12667.072 2679.873 286.596</trace>
</ink>
</file>

<file path=ppt/ink/ink2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12492.069 2584.507 136.826, 12527.611 2644.78 401.232, 12540.467 2705.807 563.796, 12552.834 2774.044 699.627, 12553.293 2860.72 783.514, 12552.432 2907.146 811.55, 12546.956 2978.348 831.395, 12545.368 3021.965 841.18, 12539.47 3072.513 849.862, 12510.454 3006.902 391.263</trace>
</ink>
</file>

<file path=ppt/ink/ink2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12470.405 2649.494 136.826, 12457.217 2702.882 168.075, 12440.242 2758.445 229.125, 12425.794 2824.763 258.993, 12416.57 2868.875 304.616, 12404.701 2928.325 430.816, 12393.047 2984.341 567.178, 12386.52 3037.47 719.638</trace>
</ink>
</file>

<file path=ppt/ink/ink2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12544.873 2713.128 275.251, 12574.226 2761.516 279.873, 12609.088 2816.309 365.74, 12642.491 2872.895 492.413, 12682.303 2924.764 576.646, 12710.676 2970.76 443.313</trace>
</ink>
</file>

<file path=ppt/ink/ink2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12680.266 2561.49 136.826, 12725.67 2561.044 150.235, 12757.05 2613.955 441.173, 12760.137 2665.616 606.482, 12758.54 2710.943 689.451, 12757.571 2792.794 778.827, 12760.575 2861.738 800.69, 12773.934 2803.015 375.017, 12761.943 2748.043 216.823, 12749.497 2696.066 153.064, 12737.777 2651.036 136.826, 12792.554 2637.143 434.913, 12843.397 2629.969 578.243, 12900.355 2624.477 741.998, 12884.264 2713.108 878.018, 12868.375 2757.459 875.556, 12861.35 2804.446 865.868, 12851.516 2852.11 788.6</trace>
</ink>
</file>

<file path=ppt/ink/ink2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12792.644 2928.398 136.826, 12736.517 2910.498 145.902, 12790.28 2860.408 765.34, 12867.33 2821.617 495.735</trace>
</ink>
</file>

<file path=ppt/ink/ink2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13011.982 2526.289 574.989, 13020.701 2578.636 600.251, 13015.979 2666.148 786.308, 13012.455 2716.577 828.876, 13009.849 2767.86 839.758, 13006.574 2827.099 852.075, 13001.15 2909.733 859.573, 13000.277 2991.533 852.212, 13011.665 2889.885 583.864, 13016.479 2831.714 475.868, 13021.658 2775.525 351.763, 13028.561 2716.636 245.214, 13035.329 2665.251 180.571, 13048.109 2613.323 151.651, 13074.401 2555.507 143.777, 13124.146 2507.447 189.272, 13181.196 2486.775 322.739, 13206.011 2555.145 791.473, 13153.762 2598.224 783.53, 13091.97 2638.985 712.552, 13037.228 2664.889 285.518</trace>
</ink>
</file>

<file path=ppt/ink/ink2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12905.021 438.253 154.814, 12925.359 491.188 272.17, 12929.457 537.065 411.607, 12930.163 593.551 525.355, 12929.46 644.793 582.189, 12927.489 736.646 721.846, 12923.326 797.133 788.423, 12915.796 874.204 841.692, 12909.387 920.685 856.301, 12905.1 970.054 866.392, 12900.345 1031.494 873.544, 12926.31 939.89 729.593, 12933.648 894.911 344.084</trace>
</ink>
</file>

<file path=ppt/ink/ink2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12993.026 2657.618 136.826, 13045.341 2683.586 237.82, 13101.35 2720.556 418.766, 13146.341 2767.949 574.963, 13195.893 2822.589 698.443, 13246.17 2884.279 777.155, 13301.224 2934.463 804.47, 13365.405 2982.505 805.466, 13409.344 3012.481 696.768</trace>
</ink>
</file>

<file path=ppt/ink/ink2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12963.241 2549.305 136.826, 13006.907 2549.165 233.78, 13063.318 2527.68 277.122</trace>
</ink>
</file>

<file path=ppt/ink/ink2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13621.257 2384.129 283.991, 13556.903 2395.967 855.547, 13486.094 2458.67 852.994, 13425.571 2502.586 763.73, 13415.818 2558.971 629.916, 13430.269 2632.146 807.116, 13430.289 2712.843 850.3, 13428.388 2767.69 857.01, 13460.599 2708.162 445.535</trace>
</ink>
</file>

<file path=ppt/ink/ink2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13493.986 2474.841 275.251, 13554.008 2448.966 447.977, 13601.581 2446.46 769.686, 13606.391 2513.186 868.909, 13604.729 2607.759 873.845, 13605.151 2695.646 872.467, 13604.943 2780.585 870.523, 13605.291 2863.015 863.311, 13585.833 2819.385 703.629, 13577.403 2774.113 205.215</trace>
</ink>
</file>

<file path=ppt/ink/ink2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13442.536 2604.815 242.809, 13505.574 2593.457 478.88, 13551.267 2593.536 668.051, 13538.668 2640.017 70.197</trace>
</ink>
</file>

<file path=ppt/ink/ink2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13408.688 2760.515 162.93, 13456.936 2749.067 208.368, 13504.212 2736.595 341.236, 13563.094 2720.488 406.184</trace>
</ink>
</file>

<file path=ppt/ink/ink2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13729.572 2278.525 359.148, 13722.551 2342.671 361.877, 13695.273 2401.222 508.975, 13666.437 2453.622 641.416, 13630.158 2510.449 780.861, 13585.142 2548.588 520.599</trace>
</ink>
</file>

<file path=ppt/ink/ink2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13583.345 2510.042 136.826, 13626.827 2495.531 140.907, 13671.009 2478.795 180.146, 13722.286 2471.743 255.358, 13776.691 2459.298 369.927, 13837.282 2459.52 620.656, 13870.265 2507.164 790.296, 13876.051 2583.81 847.032, 13875.097 2628.079 858.664, 13872.604 2675.657 865.604, 13869.009 2761.596 867.19, 13855.112 2837.768 865.989, 13806.503 2891.347 849.771, 13764.383 2821.487 778.952, 13734.135 2750.134 740.383, 13714.223 2703.795 696.155, 13679.286 2643.914 632.343, 13659.029 2592.295 749.03, 13733.744 2588.627 835.387, 13819.53 2590.383 793.583, 13866.013 2589.57 721.741</trace>
</ink>
</file>

<file path=ppt/ink/ink2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14091.075 2204.06 217.331, 14108.125 2257.086 367.811, 14118.736 2303.036 562.574, 14137.637 2360.389 748.553, 14164.924 2428.116 806.73</trace>
</ink>
</file>

<file path=ppt/ink/ink2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14156.064 2170.213 267.501, 14214.273 2158.105 267.501, 14273.596 2146.627 267.501, 14317.794 2135.722 283.706, 14374.457 2126.408 445.796, 14425.618 2114.881 809.054, 14405.201 2197.669 871.042, 14396.071 2247.486 871.57, 14387.155 2294.687 871.282, 14382.832 2346.31 869.828, 14377.841 2391.111 867.815, 14378.061 2472.109 858.829, 14332.339 2468.408 708.859</trace>
</ink>
</file>

<file path=ppt/ink/ink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13123.006 2012.842 384.901, 13166.414 2013.116 384.901, 13213.418 2023.016 384.901, 13271.748 2042.444 385.106, 13317.197 2058.726 390.308, 13361.261 2080.937 411.091, 13404.704 2114.81 430.615</trace>
</ink>
</file>

<file path=ppt/ink/ink3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12929.393 587.182 136.826, 12938.622 541.555 136.826, 12979.743 493.646 159.619, 13033.753 482.048 332.604, 13080.503 511.969 699.028, 13036.336 564.17 817.178, 12985.852 626.569 809.618, 12982.969 690.155 779.218, 13052.047 693.982 756.99, 13122.71 704.069 742.274, 13143.012 748.129 738.245, 13124.999 825.095 788.045, 13071.757 894.92 842.586, 13010.408 956.25 827.214, 12965.446 977.081 548.912</trace>
</ink>
</file>

<file path=ppt/ink/ink3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14120.863 2221.661 178.579, 14184.774 2222.91 404.107, 14252.741 2221.891 612.418, 14306.251 2243.953 652.542, 14296.062 2288.46 342.675, 14252.545 2312.057 0.481</trace>
</ink>
</file>

<file path=ppt/ink/ink3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14123.571 2399.022 151.561, 14168.227 2391.234 188.777, 14228.964 2365.6 341.918, 14291.764 2342.174 475.626, 14340.231 2320.042 510.885</trace>
</ink>
</file>

<file path=ppt/ink/ink3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14208.868 2432.87 153.636, 14262.542 2439.649 416.856, 14266.447 2495.595 355.396</trace>
</ink>
</file>

<file path=ppt/ink/ink3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13984.113 2543.89 194.019, 14031.665 2549.932 326.1, 14093.625 2540.004 586.098, 14165.349 2520.094 731.858, 14237.513 2493.996 765.352, 14312.683 2477.21 731.038, 14372.302 2459.149 569.092</trace>
</ink>
</file>

<file path=ppt/ink/ink3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14145.231 2537.12 136.931, 14145.112 2585.982 220.568, 14145.907 2629.803 491.596, 14171.81 2584 594.56, 14233.229 2536.291 599.942, 14286.38 2533.326 635.106, 14258.754 2594.973 703.837, 14212.053 2642.253 567.68, 14157.344 2677.433 296.78, 14206.326 2684.351 504.686, 14249.064 2743.06 704.849, 14238.392 2812.171 802.326, 14206.102 2883.49 843.306, 14141.245 2894.141 809.084, 14121.541 2813.434 687.856, 14113.956 2765.764 543.582, 14109.785 2722.389 203.369</trace>
</ink>
</file>

<file path=ppt/ink/ink3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14081.596 2615.647 136.826, 14066.772 2666.301 206.034, 14061.337 2711.243 323.311, 14057.534 2769.339 471.793, 14102.225 2784.604 271.015</trace>
</ink>
</file>

<file path=ppt/ink/ink3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14386.234 2680.634 246.871, 14413.156 2731.959 345.424, 14430.032 2776.751 525.558, 14439.317 2827.137 747.849, 14447.573 2782.739 333.833</trace>
</ink>
</file>

<file path=ppt/ink/ink3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14540.584 2297.479 217.331, 14545.446 2358.589 218.149, 14548.164 2411.225 309.36, 14539.468 2473.396 669.742, 14511.361 2534.447 796.596, 14460.46 2584.182 656.817, 14506.83 2583.279 241.202, 14529.506 2627.309 187.248, 14548.179 2672.405 434.082, 14602.773 2681.827 416.163, 14593.441 2748.03 477.788, 14581.047 2808.428 500.824, 14567.049 2873.593 513.445, 14555.002 2921.99 522.395, 14537.312 2984.959 477.898</trace>
</ink>
</file>

<file path=ppt/ink/ink3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14675.978 2462.656 359.148, 14686.647 2518.204 359.148, 14691.897 2578.938 551.757</trace>
</ink>
</file>

<file path=ppt/ink/ink3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14730.135 2459.948 136.826, 14788.732 2454.345 211.396, 14833.439 2457.503 394.251, 14879.362 2468.285 654.47, 14933.16 2490.622 830.885, 14883.53 2554.587 692.669, 14838.253 2585.512 367.63, 14789.204 2612.272 171.075, 14739.425 2628.743 137.149, 14691.815 2632.779 161.341, 14753.988 2631.458 705.723, 14838.48 2621.333 746.897, 14886.473 2620.439 708.888, 14935.954 2616.38 642.909, 15006.411 2606.275 414.093</trace>
</ink>
</file>

<file path=ppt/ink/ink3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12919.915 795.683 498.281, 12967.416 852.663 548.132, 13017.528 898.235 725.611, 13083.465 943.496 839.379, 13154.751 983.398 849.844, 13201.88 997.765 807.658, 13275.958 1021.216 604.43, 13333.538 1013.467 492.406, 13383.25 1006.244 244.433</trace>
</ink>
</file>

<file path=ppt/ink/ink3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15214.847 2246.031 592.365, 15157.64 2290.232 679.181, 15121.673 2343.821 698.741, 15061.848 2418.083 655.875, 15015.255 2456.667 534.245, 14961.942 2490.358 235.408</trace>
</ink>
</file>

<file path=ppt/ink/ink3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14930.52 2503.273 160.502, 14982.913 2537.893 417.612, 15006.097 2589.679 617.775, 15012.943 2651.554 775.961, 15012.779 2721.422 852.342, 15014.321 2796.023 860.34, 15036.681 2732.228 328.772, 15041.058 2686.875 10.663</trace>
</ink>
</file>

<file path=ppt/ink/ink3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15064.561 2458.594 400.177, 15128.896 2434.076 389.336, 15178.979 2420.083 492.644, 15228.037 2399.896 595.557, 15287.982 2388.163 672.25, 15345.95 2381.632 724.634, 15415.996 2364.267 766.185, 15487.221 2383.8 825.861, 15530.615 2465.058 859.945, 15545.406 2546.148 863.623, 15551.664 2623.845 864.463, 15539.956 2717.71 865.615, 15529.772 2768.905 867.065, 15507.552 2815.836 868.754, 15456.934 2879.399 870.882, 15378.187 2928.551 865.926, 15312.541 2898.651 770.29, 15264.377 2831.021 525.364, 15236.881 2774.485 372.289, 15205.59 2720.664 274.838, 15177.506 2661.345 222.902, 15151.132 2602.09 169.118, 15132.646 2556.667 139.059, 15161.195 2624.117 668.58</trace>
</ink>
</file>

<file path=ppt/ink/ink3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15159.335 2526.289 136.826, 15204.401 2528.013 216.703, 15260.488 2521.33 489.64, 15312.922 2519.688 740.387, 15334.06 2570.252 864.769, 15275.467 2622.828 733.848, 15227.194 2644.788 226.926, 15285.464 2654.232 742.32, 15357.577 2646.037 747.464</trace>
</ink>
</file>

<file path=ppt/ink/ink3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11394.021 4349.997 319.729, 11404.962 4409.485 478.563, 11411.815 4456.497 576.244, 11420.758 4537.136 714.895, 11428.1 4628.12 810.666, 11429.705 4680.823 842.302, 11431.281 4745.125 859.123, 11427.239 4814.956 866.685, 11422.19 4858.631 868.308, 11413.39 4933.939 870.514, 11397.12 5051.676 871.461, 11385.566 5137.36 871.301, 11379.942 5213.021 866.933, 11412.343 5259.954 730.178</trace>
</ink>
</file>

<file path=ppt/ink/ink3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11785.311 4477.264 447.16, 11785.261 4528.728 654.611, 11779.55 4589.142 784.298, 11760.35 4670.675 840.372, 11733.082 4755.506 852.217, 11714.966 4802.998 853.077, 11701.683 4850.991 853.328, 11673.764 4940.574 843.698, 11673.712 5014.315 661.122, 11709.141 4958.929 437.467, 11732.135 4904.451 156.627</trace>
</ink>
</file>

<file path=ppt/ink/ink3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11847.593 4662.748 324.382, 11866.858 4709.508 325.47, 11883.631 4767.093 540.762, 11908.688 4822.987 759.889, 11955.464 4757.674 363.509</trace>
</ink>
</file>

<file path=ppt/ink/ink3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11988.402 4386.552 194.019, 12012.978 4445.037 446.783, 12003.997 4503.918 595.347, 11992.718 4572.573 706.225, 11974.454 4640.616 769.127, 11953.198 4725.258 806.572, 11942.853 4771.651 823.281, 11935.717 4820.242 837.224, 11926.478 4870.37 828.55</trace>
</ink>
</file>

<file path=ppt/ink/ink3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12001.942 4596.407 461.488, 12052.317 4656.249 461.488, 12117.938 4709.314 635.072, 12167.39 4743.213 759.052, 12230.659 4783.581 684.023</trace>
</ink>
</file>

<file path=ppt/ink/ink3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11782.604 4554.436 210.176, 11823.583 4615.627 463.51, 11842.163 4664.569 657.498, 11859.991 4721.424 784.548, 11870.674 4767.624 833.38, 11879.179 4815.036 851.612, 11891.395 4892.757 852.501</trace>
</ink>
</file>

<file path=ppt/ink/ink3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13408.688 346.187 464.161, 13385.519 408.117 757.014, 13344.689 471.801 799.064, 13308.11 538.495 742.152, 13278.802 597.778 315.336</trace>
</ink>
</file>

<file path=ppt/ink/ink3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12343.134 4279.594 654.591, 12355.356 4326.267 627.756, 12354.397 4411.498 661.945, 12350.691 4472.457 697.998, 12345.62 4534.184 734.889, 12340.909 4582.612 770.013, 12336.369 4631.312 800.852, 12332.909 4675.763 814.121, 12342.882 4748.38 692.464, 12374.995 4700.205 154.557</trace>
</ink>
</file>

<file path=ppt/ink/ink3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12424.371 4592.345 136.826, 12443.124 4545.522 136.826, 12490.987 4549.295 140.79</trace>
</ink>
</file>

<file path=ppt/ink/ink3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12536.75 4290.425 136.931, 12524.907 4342.226 203.635, 12522.672 4392.817 343.063, 12522.207 4465.123 479.751, 12523.714 4521.945 611.617, 12523.442 4608.215 729.791, 12522.109 4687.312 772.789, 12525.612 4761.821 653.411, 12525.089 4806.438 289.72</trace>
</ink>
</file>

<file path=ppt/ink/ink3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12399.999 4566.621 292.982, 12447.656 4579.978 748.844, 12515.429 4579.819 770.853, 12561.946 4590.8 662.863</trace>
</ink>
</file>

<file path=ppt/ink/ink3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12666.727 4534.127 140.79, 12720.49 4548.279 292.072, 12782.809 4554.387 645.751, 12843.298 4555.189 829.482, 12801.908 4614.11 835.407, 12728.076 4667.575 827.799, 12657.505 4711.983 821.375, 12649.612 4755.729 835.277, 12706.217 4755.585 840.51, 12799.273 4755.084 835.439, 12875.59 4758.562 605.382</trace>
</ink>
</file>

<file path=ppt/ink/ink3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11194.992 3847.698 213.813, 11141.157 3900.439 211.14, 11093.723 3960.545 213.513, 11017.053 4040.278 223.653, 10953.541 4107.197 246.787, 10919.909 4153.222 264.024, 10873.836 4222.992 310.811, 10842.813 4287.72 370.646, 10826.121 4361.845 435.395, 10821.444 4410.218 479.706, 10818.622 4485.812 558.292, 10820.808 4535.38 603.912, 10828.575 4619.005 678.676, 10834.638 4668.192 713.198, 10846.497 4743.231 765.743, 10874.662 4867.509 816.099, 10894.9 4939.46 826.234, 10908.03 4985.944 831.564, 10928.573 5031.53 836.772, 10954.823 5078.519 840.708, 11010.315 5149.216 845.56, 11106.115 5229.225 849.238, 11207.36 5285.977 850.828, 11264.656 5305.878 851.073, 11353.674 5330.192 851.365, 11416.375 5340.346 850.325, 11531.36 5354.92 847.948, 11606.404 5360.97 843.383, 11655.03 5364.812 839.264, 11708.251 5368.27 833.945, 11760.158 5370.855 825.808, 11869.04 5370.588 802.099, 11956.649 5366.456 779.85, 12013.197 5363.732 760.213, 12080.218 5358.119 725.658, 12147.633 5351.056 687.014, 12191.088 5346.452 653.382, 12255.84 5337.216 615.208, 12323.579 5324.474 577.674, 12367.368 5316.186 545.062, 12418.409 5308.396 515.203, 12473.917 5296.647 492.536, 12582.058 5273.544 459.141, 12652.371 5258.713 451.549, 12697.744 5249.119 447.412, 12750.772 5231.835 443.974, 12795.32 5215.4 444.5, 12869.417 5179.671 448.284, 12914.536 5144.632 451.024, 12972.018 5097.113 455.596, 13024.118 5031.945 460.215, 13062.792 4987.424 462.386, 13100.586 4942.783 465.131, 13153.368 4880.133 468.599, 13196.452 4830.376 469.61, 13247.408 4752.47 452.069, 13278.704 4689.786 427.227, 13297.141 4629.645 394.243, 13303.719 4572.061 378.505, 13304.462 4509.853 363.819, 13302.671 4434.202 338.548, 13295.759 4388.549 330.055, 13276.219 4313.914 317.824, 13250.483 4247.955 313.466, 13197.111 4175.418 311.398, 13144.911 4091.539 311.529, 13111.434 4032.979 321.921, 13062.674 3951.474 345.219, 13032.752 3901.768 366.145, 12978.212 3821.807 412.445, 12940.215 3775.117 442.733, 12883.923 3711.005 498.787, 12814.789 3655.97 548.196, 12755.357 3620.85 570.139, 12687.126 3587.233 589.301, 12642.94 3565.673 603.618, 12596.925 3544.934 617.888, 12547.147 3516.926 633.57, 12461.438 3471.387 660.078, 12405.704 3446.953 674.231, 12319.023 3419.572 698.333, 12259.228 3410.357 710.206, 12139.557 3410.805 730.531, 12058.665 3420.267 742.635, 12006.358 3426.619 751.264, 11945.457 3434.109 760.353, 11882.776 3452.641 768.039, 11756.941 3491.398 779.713, 11658.58 3526.975 784.558, 11595.012 3550.125 788.28, 11519.108 3578.141 793.028, 11445.55 3610.146 800.356, 11398.12 3630.877 805.73, 11323.578 3670.772 812.3, 11241.384 3721.155 819.649, 11188.272 3753.723 826.025, 11116.767 3795.065 832.013, 11039.858 3847.624 837.393, 10990.45 3881.541 842.175, 10917.027 3939.613 846.021, 10844.309 4002.642 848.264, 10797.377 4043.423 849.11, 10751.979 4086.263 849.493, 10687.288 4151.105 847.977, 10628.829 4236.207 841.718, 10600.441 4298.333 830.735, 10595.425 4354.036 798.549, 10625.192 4408.564 654.627, 10656.813 4451.947 89.59</trace>
</ink>
</file>

<file path=ppt/ink/ink3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13500.756 1087.132 569.271, 13546.712 1068.99 362.468</trace>
</ink>
</file>

<file path=ppt/ink/ink3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13511.588 963.927 267.501, 13562.976 989.832 276.938, 13621.106 1032.812 522.03, 13632.594 1097.604 796.292, 13598.366 1173.102 854.76, 13574.663 1219.374 861.409, 13536.166 1285 861.646, 13529.655 1328.506 306.528</trace>
</ink>
</file>

<file path=ppt/ink/ink3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13162.27 1185.967 324.382, 13206.611 1165.462 368.509, 13282.727 1136.691 486.999, 13346.254 1103.168 602.273, 13406.112 1082.875 693.273, 13473.651 1062.168 755.216, 13542.024 1041.029 653.868, 13595.679 1028.365 311.374</trace>
</ink>
</file>

<file path=ppt/ink/ink3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13480.445 946.326 419.448, 13534.313 954.317 374.147, 13593.796 979.295 550.754, 13612.094 1053.676 846.07, 13568.512 1128.773 859.49, 13538.046 1198.804 860.182, 13568.848 1154.615 335.357</trace>
</ink>
</file>

<file path=ppt/ink/ink3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13415.459 375.973 268.985, 13465.676 375.311 304.193, 13522.253 377.166 566.42</trace>
</ink>
</file>

<file path=ppt/ink/ink3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14073.473 866.446 523.602, 14060.075 918.636 770.634, 14019.426 989.236 735.896, 13975.63 1030.612 168.807</trace>
</ink>
</file>

<file path=ppt/ink/ink3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13781.022 1125.042 343.552, 13828.571 1119.384 343.813, 13875.495 1108.81 352.313, 13921.893 1098.231 403.353, 13971.974 1080.592 485.077, 14034.553 1063.101 603.263, 14101.83 1051.319 660.486</trace>
</ink>
</file>

<file path=ppt/ink/ink3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13996.299 951.742 136.826, 14014.502 996.818 296.63, 14013.282 1050.933 479.411, 14003.357 1104.529 569.833, 13987.466 1156.995 613.1, 13967.692 1219.795 591.503, 13949.943 1171.529 174.936, 13965.721 1228.68 211.641, 13968.69 1275.002 262.324, 13971.851 1336.481 398.892, 13977.468 1391.301 605.579, 14019.81 1343.607 304.208</trace>
</ink>
</file>

<file path=ppt/ink/ink3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14009.84 1229.292 136.826, 14057.873 1217.998 293.672, 14109.02 1238.335 669.042, 14101.744 1304.632 762.913, 14057.849 1359.201 679.535, 13996.556 1415.876 531.182, 14043.941 1392.83 542.802, 14091.151 1365.278 623.257, 14156.268 1308.82 588.861</trace>
</ink>
</file>

<file path=ppt/ink/ink3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13758.004 936.849 395.377, 13817.35 969.377 394.59, 13835.537 1024.09 248.294</trace>
</ink>
</file>

<file path=ppt/ink/ink3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13729.572 1241.477 136.826, 13781.141 1232.88 140.522, 13833.757 1273.003 225.21, 13847.253 1317.472 396.112, 13822.147 1370.33 466.05, 13768.121 1428.19 457.4, 13722.674 1464.074 432.305, 13661.813 1520.714 307.074, 13707.075 1505.188 427.037, 13767.567 1497.364 565.836, 13830.92 1494.166 682.179, 13924.748 1499.271 765.723, 14004.404 1507.528 757.121, 14077.699 1521.092 631.281, 14122.979 1532.333 393.741</trace>
</ink>
</file>

<file path=ppt/ink/ink3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14311.768 1041.1 428.786, 14328.87 1109.346 418.523, 14329.976 1157.822 445.521, 14324.744 1224.712 530.276, 14307.669 1290.265 636.289, 14296.314 1341.283 705.669, 14285.29 1387.157 755.64, 14266.71 1462.884 822.14</trace>
</ink>
</file>

<file path=ppt/ink/ink3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14355.093 1031.622 267.501, 14410.382 1038.629 387.082, 14455.06 1037.333 506.545, 14503.812 1033.69 609.434, 14565.013 1023.891 761.463, 14622.832 1043.482 865.378, 14620.364 1123.818 868.475, 14624.416 1226.883 869.02, 14627.596 1309.56 869.782, 14629.031 1367.624 870.768, 14628.962 1416.811 872.489, 14628.705 1472.444 874.132, 14630.028 1554.809 876.422, 14584.659 1572.632 801.47</trace>
</ink>
</file>

<file path=ppt/ink/ink3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14306.351 1173.782 343.552, 14349.842 1183.481 326.606, 14413.144 1181.427 361.978, 14457.879 1176.346 448.431, 14504.827 1173.308 598.495, 14511.008 1224.764 329.291</trace>
</ink>
</file>

<file path=ppt/ink/ink3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14376.757 1391.76 270.975, 14429.123 1366.253 275.039, 14477.056 1349.651 294.557, 14529.382 1339.878 363.274, 14591.634 1337.577 454.181</trace>
</ink>
</file>

<file path=ppt/ink/ink3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13395.148 442.315 140.051, 13443.44 471.643 236.621, 13490.942 518.837 430.569, 13526.12 563.668 213.41</trace>
</ink>
</file>

<file path=ppt/ink/ink3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14471.533 1038.392 239.477, 14479.514 1086.094 271.703, 14487.864 1137.146 324.436, 14491.154 1186.883 381.843, 14491.98 1232.386 429.149, 14491.401 1287.39 517.497, 14486.317 1363.535 657.984, 14473.641 1442.063 789.27, 14462.442 1518.561 851.4, 14443.728 1564.472 806.616</trace>
</ink>
</file>

<file path=ppt/ink/ink3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14732.843 1032.976 697.084, 14798.85 1020.407 624.91, 14867.906 1015.309 657.59, 14936.124 1019.458 736.487, 14980.949 1025.318 694.887</trace>
</ink>
</file>

<file path=ppt/ink/ink3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14666.499 1287.51 267.501, 14727.97 1270.21 276.975, 14772.283 1251.472 294.42, 14831.648 1238.493 311.551, 14875.376 1225.641 328.683, 14942.719 1232.143 359.107, 14986.579 1247.188 173.651</trace>
</ink>
</file>

<file path=ppt/ink/ink3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14803.249 1118.272 162.93, 14842.319 1190.328 180.227, 14855.667 1247.828 251.624, 14876.037 1315.028 372.416, 14888.413 1370.589 475.129, 14898.471 1419.21 583.539, 14904.73 1462.561 676.168, 14906.069 1526.91 783.155, 14901.883 1595.603 841.537, 14886.024 1668.475 869.533, 14832.867 1743.766 875.992, 14755.213 1763.387 876.743, 14686.969 1711.644 867.916, 14665.854 1665.402 823.312</trace>
</ink>
</file>

<file path=ppt/ink/ink3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15097.056 1045.161 259.004, 15155.098 1013.432 543.788, 15210.451 1003.595 772.735, 15288.989 992.133 852.574, 15246.914 1036.947 287.953, 15200.851 1053.994 160.756</trace>
</ink>
</file>

<file path=ppt/ink/ink3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15071.33 1119.626 136.826, 15099.809 1169.736 210.877, 15108.978 1217.276 305.821, 15117.673 1276.153 476.19, 15124.06 1330.059 611.454, 15124.952 1391.163 754.755, 15126.81 1438.021 762.911</trace>
</ink>
</file>

<file path=ppt/ink/ink3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15164.75 1103.379 292.982, 15211.386 1098.076 323.034, 15267.526 1091.826 578.314, 15324.656 1089.785 814.465, 15350.131 1150.042 862.094, 15338.252 1198.005 864.119, 15318.409 1270.866 865.541, 15299.588 1356.074 859.315, 15282.068 1402.435 758.14</trace>
</ink>
</file>

<file path=ppt/ink/ink3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15133.611 1311.88 338.676, 15185.441 1291.244 335.231, 15235.755 1276.84 485.838, 15281.189 1262.001 699.194, 15243.537 1315.185 432.942, 15199.23 1347.253 117.378</trace>
</ink>
</file>

<file path=ppt/ink/ink3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15106.53 1406.654 136.826, 15150.295 1390.313 142.175, 15197.735 1363.738 199.973, 15253.748 1323.428 350.172, 15305.139 1285.952 318.235, 15283.237 1242.174 76.763</trace>
</ink>
</file>

<file path=ppt/ink/ink3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15195.893 1015.375 145.682, 15216.893 1060.359 207.472, 15223.908 1122.399 292.12, 15226.067 1166.565 323.191, 15227.882 1221.117 375.771, 15226.942 1295.798 464.498, 15221.487 1358.296 568.085, 15213.713 1407.845 659.965, 15202.145 1458.261 734.024, 15182.931 1525.985 821.745, 15152.16 1620.324 851.073, 15137.843 1665.489 854.866, 15120.505 1711.105 855.895, 15072.397 1778.749 713.817</trace>
</ink>
</file>

<file path=ppt/ink/ink3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13550.852 244.645 157.024, 13563 300.178 410.217, 13553.621 347.965 624.548, 13530.25 421.483 788.299, 13504.947 494.218 836.677, 13488.197 538.513 813.212</trace>
</ink>
</file>

<file path=ppt/ink/ink3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15049.665 1460.809 475.74, 15100.263 1500.71 453.916, 15144.45 1538.278 486.076, 15195.827 1575.393 619.744, 15248.569 1625.964 774.043, 15303.21 1683.435 849.656, 15351.951 1741.611 860.008, 15425.606 1776.362 585.508</trace>
</ink>
</file>

<file path=ppt/ink/ink3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15653.524 879.985 431.69, 15652.656 932.014 651.067, 15623.867 984.469 637.38, 15581.031 1028.159 146.502</trace>
</ink>
</file>

<file path=ppt/ink/ink3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15477.514 1050.577 288.455, 15540.657 1043.05 301.48, 15607.612 1038.178 341.719, 15671.282 1030.07 433.708</trace>
</ink>
</file>

<file path=ppt/ink/ink3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15463.973 1111.502 147.579, 15471.415 1161.989 160.679, 15485.444 1216.988 189.038, 15490.027 1276.56 318.079, 15496.291 1327.892 562.026, 15516.028 1284.406 356.612, 15537.413 1236.667 232.696, 15560.651 1184.18 171.11, 15609.542 1141.478 155.732, 15658.695 1112.35 197.602, 15679.092 1164.058 707.095, 15641.84 1232.351 642.859, 15585.493 1283.875 509.387, 15539.898 1310.582 395.137, 15557.421 1264.725 309.918, 15621.755 1233.016 312.384, 15678.971 1198.906 316.445, 15725.974 1182.362 379.551, 15707.231 1236.424 158.307</trace>
</ink>
</file>

<file path=ppt/ink/ink3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15363.781 1397.176 136.931, 15360.831 1452.805 183.124, 15361.855 1504.093 337.402, 15358.234 1562.797 508.374, 15355.25 1628.789 707.213, 15355.42 1679.361 770.404, 15356.356 1730.53 821.817, 15393.806 1789.895 850.437, 15453.858 1737.715 744.901, 15479.523 1668.112 410.988</trace>
</ink>
</file>

<file path=ppt/ink/ink3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15382.735 1459.456 324.382, 15447.299 1443.431 332.787, 15500.603 1433.822 351.326, 15563.911 1425.757 409.45, 15628.781 1406.756 496.125, 15698.099 1384.991 643.981, 15757.026 1367.928 767.916, 15829.696 1352.666 844.51, 15836.399 1423.591 867.402, 15828.765 1514.134 867.411, 15830.531 1599.15 867.264, 15830.029 1643.207 867.062, 15827.927 1693.757 866.474, 15823.554 1737.765 865.156, 15804.279 1811.129 861.075, 15745.89 1822.227 751.668, 15705.177 1775.182 454.707</trace>
</ink>
</file>

<file path=ppt/ink/ink3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15510.007 1439.147 136.826, 15517.351 1487.77 183.12, 15504.967 1536.881 241.553, 15475.753 1592.935 383.359, 15536.514 1562.029 471.931, 15586.086 1531.348 346.122, 15641.798 1509.581 283.702, 15685.264 1509.425 389.384, 15647.268 1569.144 600.215, 15593.961 1598.311 758.845, 15535.968 1581.676 710.198, 15573.654 1536.742 668.776, 15617.453 1512.456 429.156</trace>
</ink>
</file>

<file path=ppt/ink/ink3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15963.577 1429.67 235.544, 15953.251 1483.427 259.513, 15939.166 1537.172 378.285, 15928.776 1592.523 536.382, 15927.03 1648.162 665.913, 15967.059 1604.738 111.852</trace>
</ink>
</file>

<file path=ppt/ink/ink3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16029.92 903.002 196.589, 16080.537 964.62 684.578, 16072.619 1046.386 804.531, 16067.053 1093.591 813.356, 16066.672 1177.975 794.801, 16063.266 1223.893 688.481</trace>
</ink>
</file>

<file path=ppt/ink/ink3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16070.537 1061.408 147.579, 16119.267 1016.189 151.416, 16163.187 998.283 194.302, 16208.84 986.905 275.11, 16254.498 985.071 320.497</trace>
</ink>
</file>

<file path=ppt/ink/ink3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13577.932 352.957 177.251, 13622.568 358.909 191.082, 13670.001 378.444 459.35</trace>
</ink>
</file>

<file path=ppt/ink/ink3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15885.05 989.651 181.595, 15909.037 1048.74 239.425, 15916.589 1111.666 352.006, 15916.678 1163.349 425.748, 15917.852 1218.49 449.702, 15917.929 1270.568 387.57, 15911.434 1314.419 62.655</trace>
</ink>
</file>

<file path=ppt/ink/ink3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15880.986 1217.107 210.176, 15932.913 1190.393 200.377, 15983.198 1172.27 235.425, 16041.981 1151.36 304.58, 16085.995 1138.685 355.798, 16143.086 1118.072 355.129</trace>
</ink>
</file>

<file path=ppt/ink/ink3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16038.044 1177.844 153.636, 16057.786 1224.283 153.636, 16079.77 1272.937 171.486, 16089.803 1327.144 254.413, 16096.478 1374.875 410.811, 16095.262 1430.356 611.931, 16088.729 1496.817 776.018, 16058.223 1560.06 840.6, 16027.982 1505.663 342.966, 16020.868 1447.989 193.461, 16011.442 1381.379 139.68, 16005.672 1321.011 136.826, 15997.887 1269.406 136.826, 15969.68 1319.686 216.601, 15941.443 1372.516 317.32, 15917.706 1422.536 415.458, 15897.783 1469.101 487.556, 15900.919 1513.216 419.443</trace>
</ink>
</file>

<file path=ppt/ink/ink3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16136.882 1383.637 136.826, 16161.387 1434.399 201.318, 16146.854 1506.768 334.804, 16129.487 1567.673 432.141, 16107.614 1631.255 501.72, 16092.308 1681.966 528.134, 16074.005 1741.018 592.224, 16053.188 1806.057 697.354, 16030.254 1875.842 805.249, 16008.478 1921.293 775.24</trace>
</ink>
</file>

<file path=ppt/ink/ink3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16261.445 1038.392 224.168, 16306.484 1047.628 233.104, 16352.705 1054.021 359.437, 16422.791 1068.053 704.921, 16424.766 1111.433 782.448, 16376.388 1156.348 611.207, 16320.884 1178.595 499.817, 16277.093 1194.951 423.394, 16244.479 1241.503 264.302, 16255.203 1292.641 339.034, 16267.815 1352.571 458.848, 16276.369 1411.586 608.782, 16280.039 1482.208 771.067</trace>
</ink>
</file>

<file path=ppt/ink/ink3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16293.938 1263.14 246.871, 16328.737 1213.95 236.166, 16378.544 1209.335 259.858, 16429.887 1199.726 342.53, 16476.43 1205.621 455.809, 16522.143 1271.219 650.531, 16499.859 1333.969 740.799, 16460.094 1401.772 799.461, 16404.584 1455.161 814.077</trace>
</ink>
</file>

<file path=ppt/ink/ink3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16379.238 1383.637 136.826, 16381.571 1435.534 164.229, 16372.026 1481.649 248.742, 16359.494 1527.005 340.027, 16343.188 1572.89 468.929, 16314.557 1644.655 585.006, 16293.557 1698.671 486.812</trace>
</ink>
</file>

<file path=ppt/ink/ink3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16414.439 1443.209 456.929, 16467.801 1475.415 452.648, 16531.092 1534.452 674.63, 16590.461 1588.752 809.36, 16643.07 1633.013 837.203</trace>
</ink>
</file>

<file path=ppt/ink/ink3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16828.746 801.459 466.845, 16877.188 842.303 452.792, 16871.635 885.811 189.578</trace>
</ink>
</file>

<file path=ppt/ink/ink3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16721.783 915.187 231.681, 16778.473 905.018 230.439, 16841.051 899.659 232.863, 16884.436 892.102 247.708, 16936.152 885.057 266.05, 16988.191 882.353 276.334</trace>
</ink>
</file>

<file path=ppt/ink/ink3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13549.498 419.298 136.826, 13602.596 434.021 275.221, 13648.896 440.108 385.516, 13695.023 444.334 478.604</trace>
</ink>
</file>

<file path=ppt/ink/ink3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16790.836 962.573 210.176, 16835.344 994.767 373.809, 16841.645 1052.691 426.733</trace>
</ink>
</file>

<file path=ppt/ink/ink3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16650.025 1145.35 184.541, 16696.391 1136.745 236.323, 16753.873 1120.005 349.033, 16800.203 1100.348 446.337, 16843.932 1076.598 509.714, 16887.904 1050.998 521.005</trace>
</ink>
</file>

<file path=ppt/ink/ink3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16947.895 909.771 203.32, 16950.77 963.759 478.271, 16917.023 1017.654 669.627, 16877.059 1068.914 671.09, 16840.994 1119.657 556.083, 16899.242 1073.356 417.09, 16950.523 1039.099 325.198, 16929.621 1094.578 360.28, 16895.145 1165.98 416.78, 16879.32 1217.65 476.14, 16865.248 1267.239 547.697, 16933.1 1262.246 602.746, 16969.98 1213.069 515.847, 16988.891 1169.3 420.715, 17000.842 1123.575 296.418, 17005.834 1075.137 212.084, 17006.436 1147.625 503.951, 17067.99 1184.68 539.507, 17132.094 1131.469 401.286, 17189.416 1089.127 269.701, 17233.596 1053.433 193.173, 17171.668 1037.607 402.887, 17121.703 1078.799 453.471, 17060.213 1126.558 479.601, 17127.148 1140.142 542.69, 17183.229 1130.998 570.15, 17236.662 1110.265 607.794, 17177.354 1180.213 375.594, 17124.285 1221.993 283.838</trace>
</ink>
</file>

<file path=ppt/ink/ink3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16656.797 1578.599 175.795, 16700.998 1566.338 183.684, 16764.42 1558.666 232.541, 16821.309 1545.438 296.58, 16885.748 1528.065 368.512, 16932.723 1515.359 419.963, 16984.195 1496.568 468.588, 17033.029 1480.42 505.326, 17093.084 1467.731 531.656, 17165.441 1454.602 536.194, 17216.539 1446.55 436.527, 17260.693 1421.947 90.401</trace>
</ink>
</file>

<file path=ppt/ink/ink3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17050.793 1204.922 190.833, 17084.021 1253.701 259.46, 17103.562 1326.431 400.94, 17110.98 1383.825 497.601, 17106.047 1443.571 608.314, 17096.936 1513.989 696.315, 17087.758 1574.472 735.678, 17074.043 1665.097 790.812, 17064.645 1726.076 810.103, 17048.307 1828.6 829.004, 17034.484 1894.87 818.9, 17017.84 1975.304 774.989, 17004.17 2023.821 622.76</trace>
</ink>
</file>

<file path=ppt/ink/ink3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1121.971 9208.175 454.284, 1118.284 9265.401 343.909, 1140.432 9346.262 380.406, 1149.406 9402.175 417.527, 1173.027 9465.207 465.345, 1195.893 9541.067 517.098, 1222.882 9611.312 589.195, 1260.938 9691.586 657.815, 1296.756 9753.52 701.824, 1356.055 9730.594 713.466, 1382.157 9675.248 711.808, 1416.778 9581.225 705.588, 1427.287 9522.005 698.216, 1432.983 9468.777 691.336, 1441.831 9367.777 652.488, 1446.398 9300.497 618.717, 1449.317 9224.208 569.814, 1457.109 9165.31 525.538, 1473.282 9232.164 517.789, 1478.441 9292.865 517.13, 1482.531 9367.708 516.451, 1486.204 9427.38 516.896, 1491.694 9483.457 517.636, 1502.174 9552.321 519.149, 1526.915 9612.79 524.599, 1593.986 9664.252 555.459, 1646.717 9637.771 591.868, 1674.079 9559.584 676.172, 1672.971 9466.862 726.019, 1662.603 9372.27 734.429, 1653.767 9311.877 719.572, 1640.356 9232.658 666.83, 1617.491 9157.748 479.961</trace>
</ink>
</file>

<file path=ppt/ink/ink3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2114.081 9116.592 412.364, 2061.466 9130.324 431.327, 1990.04 9191.855 531.961, 1931.558 9264.153 642.461, 1894.609 9365.136 730.506, 1863.808 9458.754 795.684, 1873.18 9541.293 830.447, 1900.067 9595.415 848.818, 1975.488 9656.257 856.826, 2066.39 9687.302 836.686, 2160.705 9690.857 709.549, 2245.008 9672.278 534.769, 2316.107 9649.283 395.345, 2370.814 9620.946 101.031</trace>
</ink>
</file>

<file path=ppt/ink/ink3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9597.643 12723.399 136.826, 9653.353 12731.225 137.739, 9713.56 12743.585 138.895, 9765.442 12754.258 144.004, 9832.844 12767.709 156.978, 9887.593 12781.412 178.502, 9939.242 12797.561 202.038, 9999.646 12817.031 238.123, 10055.048 12808.922 283.77, 10119.095 12789.937 319.397, 10183.412 12783.631 327.669, 10248.854 12798.016 340.122, 10309.471 12832.846 350.116, 10353.248 12901.041 379.749, 10416.593 12941.622 417.815, 10477.138 12926.501 436.763, 10521.616 12863.928 433.885, 10571.174 12800.943 422.112, 10635.708 12748.476 398.355, 10697.301 12718.529 372.025, 10758.464 12717.491 346.426, 10808.591 12748.35 346.696, 10863.24 12803.044 402.954, 10935.66 12836.651 438.403, 10988.776 12844.516 446.068, 11039.275 12844.695 457.695, 11110.546 12823.314 464.374, 11169.618 12784.105 437.863, 11238.191 12745.292 404.418, 11295.32 12724.622 371.797, 11351.788 12778.372 443.502, 11402.631 12798.576 502.701, 11472.868 12805.377 526.718, 11539.91 12802.908 515.576, 11615.112 12793.712 459.841, 11669.749 12785.903 352.109</trace>
</ink>
</file>

<file path=ppt/ink/ink3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9648.012 12889.774 136.826, 9705.819 12876.939 139.054, 9775.368 12855.408 151.266, 9833.914 12840.162 164.152, 9894.847 12825.184 181.417, 9975.305 12808.548 207.882, 10028.337 12797.482 233.507, 10107.181 12778.782 269.193, 10158.814 12763.919 288.106, 10220.854 12745.009 303.97, 10289.175 12725.438 315.538, 10364.848 12702.331 325.398, 10433.55 12680.125 334.378, 10497.292 12659.767 341.589, 10555.054 12644.622 348.448, 10632.821 12637.697 366.522, 10693.875 12654.079 387.428, 10730.082 12705.038 398.774, 10751.45 12768.476 413.811, 10761.771 12817.627 442.156, 10782.504 12870.944 485.884, 10832.083 12896.979 519.769, 10903.969 12886.426 552.596, 10986.62 12859.621 577.387, 11055.091 12838.252 587.581, 11104.582 12822.029 588.994, 11176.135 12803.14 577.738, 11239.879 12788.781 551.497, 11300.057 12782.154 533.583, 11358.137 12779.306 530.435, 11414.73 12782.524 536.509, 11473.634 12789.623 551.12, 11543.196 12794.173 569.702, 11623.625 12792.827 581.865, 11709.809 12787.686 553.226, 11786.605 12781.472 462.723, 11848.544 12774.779 271.515</trace>
</ink>
</file>

<file path=ppt/ink/ink3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11717.613 1958.157 268.985, 11725.38 2022.433 789.313, 11699.448 2101.167 816.983, 11676.069 2168.246 831.777, 11663.339 2215.528 839.844, 11650.26 2268.877 846.938, 11638.697 2315.228 838.316, 11640.776 2358.766 571.385</trace>
</ink>
</file>

<file path=ppt/ink/ink3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13563.037 504.594 241.47, 13608.879 510.076 264.894, 13654.33 507.661 324.287</trace>
</ink>
</file>

<file path=ppt/ink/ink3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11779.895 2066.469 233.604, 11827.611 2054.385 354.432, 11871.034 2062.467 360.692</trace>
</ink>
</file>

<file path=ppt/ink/ink3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11663.456 2249.246 215.563, 11717.624 2255.922 238.458, 11763.523 2233.862 280.859, 11815.652 2205.657 315.177, 11865.028 2196.388 399.224, 11923.827 2199.066 433.811</trace>
</ink>
</file>

<file path=ppt/ink/ink3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11823.221 2081.362 136.826, 11831.853 2131.888 174.413, 11834.859 2180.696 264.232, 11833.823 2236.631 348.978, 11831.091 2295.506 429.854, 11827.767 2349.564 497.268, 11824.419 2402.545 534.319, 11813.446 2454.447 462.381, 11786.338 2410.468 194.287, 11768.059 2358.737 143.403, 11758.276 2306.51 136.826, 11750.625 2259.573 136.826, 11756.436 2309.463 251.81, 11756.322 2362.694 317.442, 11755.663 2421.793 418.028, 11755.549 2465.949 479.851, 11759.254 2517.697 618.44, 11805.158 2539.242 788.878, 11858.037 2500.466 500.373, 11885.275 2448.43 231.24, 11892.635 2390.609 169.461, 11898.805 2343.594 138.832, 11935.771 2394.554 269.888, 11940.606 2445.866 401.143, 11944.026 2498.417 518.927, 11953.68 2554.085 691.482, 11998.948 2524.443 4.439</trace>
</ink>
</file>

<file path=ppt/ink/ink3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12084.531 2063.761 222.333, 12129.232 2056.981 281.24, 12174.991 2056.47 417.439, 12223.085 2060.418 630.725, 12281.521 2080.742 832.093, 12265.664 2124.108 816.409, 12216.016 2177.693 658.781, 12165.729 2218.309 561.201, 12118.402 2241.933 492.845, 12065.251 2274.853 430.863, 12013.987 2309.875 276.581, 12072.345 2296.145 254.993, 12124.527 2286.943 328.064, 12176.638 2263.248 427.543, 12228.35 2240.286 509.37, 12274.361 2225.05 571.118, 12323.641 2201.298 521.21</trace>
</ink>
</file>

<file path=ppt/ink/ink3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12179.307 1925.663 172.949, 12190.612 1986.829 428.69, 12190.517 2053.954 585.737, 12175.747 2118.507 653.096, 12157.852 2195.301 683.384, 12145.219 2266.369 706.097, 12117.017 2365.234 738.143, 12090.68 2430.878 761.88, 12063.29 2506.203 763.366</trace>
</ink>
</file>

<file path=ppt/ink/ink3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12257.837 2325.065 281.911, 12281.984 2381.507 318.922, 12307.754 2426.249 434.052, 12347.547 2488.024 700.746, 12394.044 2541.227 842.623, 12435.341 2584.872 659.937</trace>
</ink>
</file>

<file path=ppt/ink/ink3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12557.057 1817.351 498.281, 12541.636 1874.841 658.467, 12534.507 1948.451 756.821, 12529.715 2022.776 820.61, 12540.819 2093.228 430.686</trace>
</ink>
</file>

<file path=ppt/ink/ink3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12562.473 1983.881 212.081, 12610.305 1958.038 212.081, 12660.266 1952.284 246.915, 12717.894 1941.007 348.592, 12774.896 1950.455 527.359, 12760.44 1996.901 223.104</trace>
</ink>
</file>

<file path=ppt/ink/ink3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12455.511 2080.008 136.826, 12465.782 2139.115 205.358, 12472.219 2204.56 357.649, 12475.107 2256.057 481.431, 12481.479 2306.647 589.176, 12498.075 2365.897 541.75</trace>
</ink>
</file>

<file path=ppt/ink/ink3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12562.473 2089.486 143.057, 12620.79 2075.113 203.181, 12683.126 2075.775 422.836, 12737.647 2081.842 701.64, 12746.231 2127.387 660.324, 12676.303 2177.508 537.576, 12623.987 2203.245 464.544, 12560.979 2234.306 349.677, 12502.499 2275.418 229.791, 12551.801 2263.541 368.218, 12599.98 2241.023 428.548, 12645.26 2228.035 464.07, 12692.571 2242.64 464.48, 12724.182 2286.247 294.906</trace>
</ink>
</file>

<file path=ppt/ink/ink3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13437.12 545.211 136.826, 13429.921 601.219 165.814, 13413.676 672.199 353.888, 13400.202 715.899 518.888</trace>
</ink>
</file>

<file path=ppt/ink/ink3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12413.54 2413.068 201.698, 12402.078 2459.768 224.995, 12401.354 2507.224 323.182, 12405.085 2564.562 507.985, 12448.843 2575.712 187.752</trace>
</ink>
</file>

<file path=ppt/ink/ink3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12550.289 2433.377 222.333, 12579.179 2482.892 298.142, 12636.869 2539.064 763.642, 12681.057 2545.601 254.719</trace>
</ink>
</file>

<file path=ppt/ink/ink3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12695.16 2312.879 166.345, 12709.632 2361.383 187.63, 12727.828 2418.84 351.762, 12737.026 2463.658 475.667, 12741.323 2512.151 581.388</trace>
</ink>
</file>

<file path=ppt/ink/ink3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12844.093 2349.435 201.698, 12854.488 2394.383 246.872, 12868.002 2446.194 425.476, 12891.312 2511.644 486.63</trace>
</ink>
</file>

<file path=ppt/ink/ink3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13011.982 2467.225 397.772, 13002.391 2525.646 679.37</trace>
</ink>
</file>

<file path=ppt/ink/ink3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13095.925 1945.972 652.199, 13155.459 1965.337 611.229, 13230.832 1980.09 692.905, 13309.795 1989.323 785.344, 13375.494 1991.274 528.249, 13328.681 2035.131 96.112</trace>
</ink>
</file>

<file path=ppt/ink/ink3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13131.13 2117.917 144.726, 13177.429 2152.278 158.124, 13222.448 2155.44 171.414, 13268.139 2154.485 184.203, 13318.099 2143.97 167.094, 13361.948 2150.814 37.066</trace>
</ink>
</file>

<file path=ppt/ink/ink3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13177.163 2497.01 212.081, 13228.646 2460.836 346.285, 13275.321 2395.524 480.213, 13307.41 2341.441 518.115, 13344.029 2280.372 478.966</trace>
</ink>
</file>

<file path=ppt/ink/ink3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13460.138 1749.656 136.826, 13507.142 1715.876 371.634, 13572.402 1717.31 651.826, 13634.953 1733.09 793.078, 13602.354 1797.946 604.798, 13548.907 1850.045 338.568, 13494.766 1896.453 185.517, 13539.484 1903.739 255.485, 13587.881 1860.81 293.91, 13642.827 1844.449 325.904</trace>
</ink>
</file>

<file path=ppt/ink/ink3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13454.723 1783.503 136.826, 13464.897 1827.058 188.506, 13471.882 1882.749 333.928, 13475.828 1943.71 485.916, 13473.887 2018.158 606.071, 13469.325 2119.307 709.107, 13466.041 2169.252 736.212, 13459.611 2257.135 777.977, 13450.438 2357.782 826.323, 13446.45 2408.804 847, 13442.607 2495.29 863.599, 13443.8 2569.491 872.415, 13490.772 2527.964 719.823, 13500.756 2463.793 616.594</trace>
</ink>
</file>

<file path=ppt/ink/ink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10737.359 630.507 373.978, 10733.502 676.683 494.03, 10734.643 751.18 592.391, 10735.457 796.915 685.9, 10732.979 875.663 790.889, 10730.782 925.51 828.069, 10726.509 981.942 845.514, 10723.105 1040.124 855.604, 10720.57 1122.288 861.873, 10719.696 1172.185 865.453, 10720.477 1250.777 868.082, 10740.574 1193.254 704.69, 10748.232 1148.567 435.743</trace>
</ink>
</file>

<file path=ppt/ink/ink4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13506.172 553.335 136.826, 13549.532 534.341 170.288, 13598.851 530.007 349.408, 13655.758 557.996 613.117, 13590.989 615.383 461.234, 13546.01 634.631 235.219, 13500.858 649.673 93.744</trace>
</ink>
</file>

<file path=ppt/ink/ink4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13571.162 1975.758 361.694, 13631.571 1970.921 336.934, 13677.909 1963.159 403.045, 13724.226 1955.191 493.259, 13676.391 1992.529 142.724, 13630.854 2004.222 105.912</trace>
</ink>
</file>

<file path=ppt/ink/ink4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13535.958 2044.807 136.826, 13529.428 2090.708 287.076, 13541.461 2140.135 447.823, 13553.92 2213.684 597.037, 13562.768 2300.288 719.452, 13567.069 2347.067 779.536, 13571.39 2391.53 822.138, 13577.515 2472.922 855.409, 13596.59 2407.876 531.257, 13588.615 2356.126 194.367</trace>
</ink>
</file>

<file path=ppt/ink/ink4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13567.099 2159.888 215.563, 13612.202 2142.692 233.962, 13682.354 2136.519 280.236, 13738.48 2125.504 308.077, 13782.151 2118.047 344.849, 13845.378 2110.31 411.737, 13903.521 2109.823 522.201, 13969.459 2119.902 649.819, 14027.846 2157.428 758.533, 14039.62 2248.14 816.897, 14028.501 2295.248 830.463, 14006.705 2381.442 850.986, 13976.171 2457.473 856.614, 13930.857 2520.391 846.537, 13872.908 2479.911 541.224</trace>
</ink>
</file>

<file path=ppt/ink/ink4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13710.617 2040.745 168.978, 13705.56 2101.606 363.977, 13718.37 2148.698 482.452, 13734.367 2220.793 703.981, 13740.537 2293.264 789.485, 13745.072 2352.368 833.628, 13752.867 2432.771 855.739, 13756.336 2510.838 861.815, 13707.61 2461.042 438.463, 13669.058 2405.878 188.06, 13639.188 2356.861 90.112</trace>
</ink>
</file>

<file path=ppt/ink/ink4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13568.453 2219.46 136.826, 13572.141 2263.793 211.715, 13622.055 2248.57 617.255, 13682.862 2231.237 518.606, 13728.796 2212.937 328.626</trace>
</ink>
</file>

<file path=ppt/ink/ink4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13847.365 2177.489 136.826, 13823.128 2229.435 136.826, 13867.564 2253.969 136.826</trace>
</ink>
</file>

<file path=ppt/ink/ink4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13770.19 2342.665 136.826, 13819.659 2357.31 221.885, 13875.319 2383.202 592.337</trace>
</ink>
</file>

<file path=ppt/ink/ink4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13565.745 2362.974 212.081, 13622.678 2357.661 219.037, 13667.373 2332.621 245.223, 13719.137 2325.889 169.896</trace>
</ink>
</file>

<file path=ppt/ink/ink4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13808.1 2223.522 392.654, 13864.118 2254.527 319.555</trace>
</ink>
</file>

<file path=ppt/ink/ink4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12948.346 2113.856 222.333, 13006.138 2127.688 626.185, 13008.587 2172.847 596.604</trace>
</ink>
</file>

<file path=ppt/ink/ink4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13472.324 684.663 136.826, 13484.486 731.736 201.899, 13495.851 786.891 418.954, 13494.591 834.492 566.953, 13484.468 904.73 767.034, 13476.241 982.75 860.137, 13517.012 918.72 393.869</trace>
</ink>
</file>

<file path=ppt/ink/ink4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12898.251 2318.295 408.156, 12947.87 2314.916 445.472, 12996.158 2322.772 600.003, 13051.597 2325.837 659.19, 13113.53 2331.834 473.207</trace>
</ink>
</file>

<file path=ppt/ink/ink4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14104.614 1799.625 656.508, 14154.908 1817.062 547.597, 14224.915 1803.659 612.007, 14295.897 1813.185 748.77, 14319.563 1863.601 807.13, 14258.611 1935.205 841.912, 14189.441 2013.034 855.575, 14123.531 2091.474 857.613, 14074.062 2171.202 858.2, 14055.719 2221.659 858.345, 14028.542 2297.573 858.507, 14024.392 2375.298 849.052, 14065.913 2305.996 635.661, 14086.829 2258.938 312.749</trace>
</ink>
</file>

<file path=ppt/ink/ink4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14154.711 2073.113 164.176, 14173.22 2126.352 260.266, 14178.554 2182.744 365.105, 14181.193 2236.364 490.555, 14186.302 2297.891 644.704, 14223.654 2240.253 464.251, 14229.772 2182.247 328, 14248.42 2131.018 223.253, 14296.387 2093.033 282.369, 14343.592 2095.939 363.941, 14336.753 2157.33 716.73, 14267.251 2200.647 789.304, 14230.309 2246.817 814.272, 14185.012 2306.426 807.549, 14158.963 2351.934 605.072</trace>
</ink>
</file>

<file path=ppt/ink/ink4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14493.196 1694.02 233.604, 14530.865 1744.293 411.045, 14541.105 1794.172 542.082, 14551.376 1856.417 703.637, 14555.543 1903.419 734.23</trace>
</ink>
</file>

<file path=ppt/ink/ink4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14644.838 1585.708 265.291, 14655.817 1637.058 256.902, 14651.56 1680.452 317.589, 14640.657 1728.326 404.533, 14615.195 1794.882 491.499, 14588.483 1865.672 431.763, 14563.976 1909.395 2.672</trace>
</ink>
</file>

<file path=ppt/ink/ink4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14367.279 1987.817 222.333, 14428.39 1970.793 214.495, 14484.326 1955.743 242.311, 14530.828 1945.131 297.795, 14577.44 1930.53 405.67, 14620.781 1924.855 472.393, 14670.854 1928.147 428.824</trace>
</ink>
</file>

<file path=ppt/ink/ink4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14533.814 2010.833 273.231, 14488.492 2069.663 410.843, 14436.112 2119.78 510.242, 14381.049 2176.346 534.777, 14337.084 2212.565 517.65, 14404.057 2224.274 446.798, 14461.762 2195.648 406.109, 14521.657 2162.158 304.341, 14505.264 2209.089 396.918, 14480.141 2263.715 476.711, 14459.696 2316.089 569.191, 14460.307 2374.426 724.295, 14519.116 2383.136 810.67, 14550.886 2315.085 767.008, 14576.931 2234.4 584.288, 14596.049 2177.552 397.515, 14624.424 2221.483 599.41, 14624.124 2280.605 691.158, 14669.292 2290.962 429.363</trace>
</ink>
</file>

<file path=ppt/ink/ink4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14782.938 1991.879 226.02, 14752.229 2042.4 590.625, 14714.78 2087.637 814.097, 14724.151 2136.448 668.58, 14780.517 2114.116 483.29, 14757.155 2158.471 588.067, 14720.554 2215.987 643.431, 14702.842 2269.736 672.606, 14700.624 2328.241 752.809, 14756.192 2317.913 734.556, 14793.361 2273.371 562.554, 14839.231 2214.376 346.889, 14883.502 2199.744 330.686, 14915.11 2247.702 645.684, 14932.291 2318.941 843.903, 14982.184 2372.344 831.403</trace>
</ink>
</file>

<file path=ppt/ink/ink4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15110.593 2167.251 659.391, 15129.27 2236 673.727, 15129.184 2294 715.784, 15122.691 2369.288 769.964, 15095.014 2466.038 776.42, 15075.518 2509.382 639.914</trace>
</ink>
</file>

<file path=ppt/ink/ink4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13629.382 2795.461 612.366, 13684.745 2809.894 566.106, 13756.769 2816.965 576.148, 13811.165 2821.781 636.698, 13875.137 2815.72 745.08, 13898.065 2869.098 152.819</trace>
</ink>
</file>

<file path=ppt/ink/ink4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13556.268 585.828 248.699, 13605.037 585.148 324.135, 13660.875 625.653 705.022, 13620.125 687.654 743.801, 13575.306 724.729 539.232, 13519.09 780.614 298.506, 13575.63 763.439 242.315, 13633.306 753.45 321.924, 13607.32 808.16 346.771, 13563.604 859.641 230.523, 13622.571 861.723 209.431, 13666.162 857.565 259.98, 13616.929 901.47 402.376, 13557.626 935.816 345.451, 13512.765 964.797 399.594, 13561.184 975.751 694.113, 13646.788 964.881 760.894, 13690.704 959.247 768.581, 13735.222 956.812 720.974</trace>
</ink>
</file>

<file path=ppt/ink/ink4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13632.088 3049.995 136.826, 13679.842 3022.462 147.558, 13727.494 3020.032 218, 13790.882 3018.73 318.985, 13835.18 3014.866 374.841, 13891.091 3006.479 322.806, 13843.118 3045.483 175.767</trace>
</ink>
</file>

<file path=ppt/ink/ink4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13618.549 3110.921 167.651, 13662.973 3103.135 167.651, 13719.677 3097.964 172.469, 13767.443 3091.581 199.903, 13812.475 3086.343 216.896, 13871.653 3084.501 245.426, 13915.797 3079.478 196.86</trace>
</ink>
</file>

<file path=ppt/ink/ink4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13775.606 2614.039 220.517, 13811.126 2670.025 242.444, 13825.335 2732.198 340.786, 13836.129 2800.084 439.122, 13840.316 2857.85 499.206, 13847.631 2936.081 608.079, 13852.196 3056.233 747.949, 13851.587 3110.289 780.132, 13850.799 3187.594 828.106, 13849.604 3237.725 842.666, 13845.912 3344.7 860.771, 13843.021 3411.798 866.18, 13841.146 3455.218 868.84, 13839.928 3502.654 871.457, 13839.318 3615.904 876.34, 13835.64 3708.179 878.501, 13844.059 3791.936 877.603, 13851.557 3838.812 875.767, 13888.71 3761.403 843.829, 13892.421 3704.416 769.324, 13888.754 3625.854 513.444</trace>
</ink>
</file>

<file path=ppt/ink/ink4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13839.241 3101.444 136.826, 13787.476 3133.498 227.939, 13732.111 3198.667 361.337, 13682.455 3265.754 434.602, 13641.451 3325.004 500.057, 13616.143 3379.1 547.645, 13592.264 3442.288 627.931</trace>
</ink>
</file>

<file path=ppt/ink/ink4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13927.248 3200.279 333.855, 13947.455 3254.999 339.035, 13972.813 3317.173 441.301, 13992.78 3379.285 552.928, 14018.91 3334.832 314.003</trace>
</ink>
</file>

<file path=ppt/ink/ink4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14015.256 2800.877 167.651, 14023.841 2850.43 169.606, 14027.896 2901.7 210.116, 14032.154 2945.511 273.904, 14036.816 2990.19 410.563, 14043.163 3045.911 633.849, 14055.436 3101.258 706.318</trace>
</ink>
</file>

<file path=ppt/ink/ink4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14149.293 2825.248 153.636, 14197.545 2785.954 233.501, 14260.85 2766.829 696.41, 14265.331 2843.421 869.39, 14263.614 2889.327 873.879, 14262.193 2938.34 876.635, 14261.121 2984.444 878, 14255.869 3032.881 878.016, 14254.458 3079.006 875.96, 14259.608 3123.142 866.081</trace>
</ink>
</file>

<file path=ppt/ink/ink4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14085.658 2895.65 259.004, 14150.943 2895.094 547.631, 14206.808 2892.8 747.006, 14205.837 2948.532 559.986, 14162.134 2980.221 170.272</trace>
</ink>
</file>

<file path=ppt/ink/ink4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14046.396 3068.95 136.826, 14096.103 3058.523 139.228, 14141.623 3043.393 172.333, 14188.676 3030.188 201.081</trace>
</ink>
</file>

<file path=ppt/ink/ink4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14022.022 3060.827 151.561, 14031.695 3104.971 153.346, 14040.434 3156.175 199.12, 14048.529 3228.673 241.016, 14052.49 3274.622 276.857, 14054.583 3326.524 327.84, 14056.431 3395.358 536.369, 14062.879 3454.507 760.493, 14090.524 3410.212 207.346</trace>
</ink>
</file>

<file path=ppt/ink/ink4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14050.457 375.973 218.519, 14060.49 424.236 312.105, 14061.112 471.055 427.211, 14059.853 523.874 567.652, 14058.869 590.263 668.96, 14060.855 654.406 703.151</trace>
</ink>
</file>

<file path=ppt/ink/ink4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14099.198 3158.308 301.125, 14155.651 3168.292 334.203, 14231.834 3172.092 478.195, 14285.335 3176.927 586.315, 14362.413 3187.061 691.248, 14428.9 3213.071 771.197, 14443.802 3289.849 795.998, 14388.47 3352.111 799.338, 14341.457 3403.677 801.48, 14268.463 3442.133 806.795, 14205.476 3407.498 699.949, 14192.009 3340.555 580.413, 14183.482 3276.874 431.515, 14171.678 3228.759 370.417, 14161.478 3185.386 181.433</trace>
</ink>
</file>

<file path=ppt/ink/ink4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14120.863 2921.375 136.826, 14127.104 2971.132 229.767, 14125.953 3023.621 349.08, 14124.288 3075.889 476.056, 14122.704 3130.275 617.893, 14121.146 3189.452 726.36, 14124.087 3265.651 787.763, 14180.541 3208.304 508.188, 14208.389 3162.772 318.27, 14250.443 3119.087 185.802, 14298.698 3158.189 427.706, 14340.805 3224.148 588.031, 14376.396 3268.535 605.271, 14420.083 3297.76 474.527</trace>
</ink>
</file>

<file path=ppt/ink/ink4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14624.527 2650.594 780.86, 14585 2704.968 787.469, 14560.966 2751.546 820.096, 14525.499 2824.738 848.594, 14503.421 2874.8 855.497, 14477.876 2925.448 858.644, 14436.775 2982.231 859.01, 14374.346 3060.377 832.857, 14329.142 3103.196 632.853</trace>
</ink>
</file>

<file path=ppt/ink/ink4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14587.973 2869.926 310.309, 14635.61 2876.874 310.309, 14691.681 2904.664 531.281</trace>
</ink>
</file>

<file path=ppt/ink/ink4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14471.533 3028.333 178.579, 14519.92 3067.076 183.262, 14571.627 3062.561 245.864, 14622.438 3045.423 350.342, 14678.237 3021.572 454.002</trace>
</ink>
</file>

<file path=ppt/ink/ink4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14536.522 3128.522 136.826, 14551.795 3172.083 159.298, 14560.771 3217.551 240.854, 14564.57 3273.578 344.908, 14567.099 3335.075 510.411, 14570.767 3388.358 655.901, 14580.62 3314.014 618.206, 14588.178 3248.987 458.583, 14620.292 3193.364 375.128, 14673.052 3182.566 582.58, 14709.217 3240.76 721.366, 14705.107 3314.754 763.47, 14660.698 3369.805 804.54, 14613.664 3425.616 842.959, 14567.938 3405.316 720.614, 14590.571 3351.416 495.862, 14620.149 3303.721 341.025, 14652.98 3247.374 201.53</trace>
</ink>
</file>

<file path=ppt/ink/ink4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14865.53 2829.309 719.711, 14941.721 2842.018 638.856, 14996.147 2863.649 689.438, 15061.027 2868.725 765.326, 15132.431 2870.982 828.638, 15158.527 2940.268 860.07, 15141.867 2989.949 861.174, 15121.837 3033.432 862.504, 15065.915 3099.971 863.589, 14997.722 3184.144 866.542, 14940.445 3245.378 868.571, 14875.516 3329.997 870.307, 14838.111 3410.087 869.582, 14886.177 3398.227 687.321, 14924.239 3340.753 316.463</trace>
</ink>
</file>

<file path=ppt/ink/ink4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15084.869 3174.554 165.445, 15095.648 3226.461 241.283, 15099.373 3277.269 418.759, 15103.398 3331.123 629.676, 15147.229 3287.267 103.011</trace>
</ink>
</file>

<file path=ppt/ink/ink4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15183.707 3089.258 178.579, 15221.41 3145.418 375.157, 15259.734 3212.865 642.906, 15294.085 3271.556 813.678, 15317.746 3343.792 778.016</trace>
</ink>
</file>

<file path=ppt/ink/ink4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15105.177 3129.876 242.809, 15115.546 3174.929 444.294, 15119.415 3225.117 579.271, 15120.176 3272.403 652.742, 15119.155 3359.311 736.409, 15116.392 3443.294 793.273, 15116.478 3519.438 804.113, 15161.376 3493.966 392.726</trace>
</ink>
</file>

<file path=ppt/ink/ink4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14110.03 324.525 248.699, 14162.072 331.793 246.502, 14218.425 326.941 393.149, 14264.965 319.151 610.482, 14221.059 400.417 861.147, 14216.939 485.854 862.178, 14217.426 539.066 862.632, 14221.49 598.963 863.173, 14225.231 648.548 863.534, 14232.767 729.58 861.761, 14226.997 683.291 755.864</trace>
</ink>
</file>

<file path=ppt/ink/ink4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15443.664 2653.302 438.64, 15454.204 2706.751 425.2, 15459.143 2751.129 456.801, 15466.219 2811.946 562.041, 15472.245 2878.821 681.099, 15474.171 2949.709 776.239, 15487.198 3017.67 819.003, 15533.025 2977.402 685.037, 15545.062 2932.342 590.309, 15576.658 2888.331 187.153</trace>
</ink>
</file>

<file path=ppt/ink/ink4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15634.571 2637.055 139.546, 15649.664 2690.992 259.764, 15657.281 2748.042 444.412, 15660.085 2799.185 529.386, 15664.248 2855.94 614.939, 15672.567 2916.005 751.011, 15696.665 2844.766 428.847, 15700.752 2790.737 126.523</trace>
</ink>
</file>

<file path=ppt/ink/ink4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15732.054 2566.652 158.161, 15783.007 2558.833 183.811, 15839.183 2547.625 386.824, 15850.756 2607.864 828.762, 15813.104 2692.261 860.573, 15765.107 2780.315 867.604, 15743.148 2824.832 868.105, 15698.175 2867.641 648.166</trace>
</ink>
</file>

<file path=ppt/ink/ink4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15734.762 2673.611 283.991, 15787.974 2724.729 282.184, 15838.659 2774.708 251.86, 15792.635 2806.714 137.696, 15747.952 2850.408 192.282, 15705.949 2903.673 300.999, 15674.687 2949.877 365.802, 15642.396 2997.401 390.159, 15631.059 3055.986 636.879, 15684.261 3064.487 691.547, 15750.909 3038.304 692.343, 15806.358 3008.37 665.987, 15783.178 3074.875 747.354, 15740.104 3123.085 791.571, 15679.001 3191.065 790.198, 15622.083 3254.36 747.581, 15621.586 3305.261 657.677, 15684.505 3270.513 647.844, 15742.846 3226.607 615.992, 15787.943 3188.253 527.197, 15838.635 3141.782 360.05, 15887.535 3113.963 509.332, 15899.419 3164.759 759.07, 15945.739 3228.301 854.428</trace>
</ink>
</file>

<file path=ppt/ink/ink4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15845.782 3167.785 136.826, 15836.776 3211.71 163.49, 15853.174 3257.331 338.631, 15874.809 3327.312 490.93, 15887.088 3389.438 555.71, 15894.018 3458.818 658.926, 15892.555 3524.063 800.134, 15859.825 3584.818 858.212, 15817.867 3523.993 656.569, 15806.828 3462.18 520.801, 15797.591 3408.469 392.711, 15789.962 3347.364 323.335, 15780.655 3295.745 238.141, 15767.581 3244.265 178.638, 15718.268 3280.947 341.712, 15706.234 3342.078 443.692, 15699.378 3386.185 513.867, 15690.312 3441.661 614.773, 15685.668 3505.152 719.254, 15720.042 3548.705 5.048</trace>
</ink>
</file>

<file path=ppt/ink/ink4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15917.541 3257.142 187.565, 15950.132 3305.906 293.918, 16003.263 3337.251 609.786, 16055.469 3369.743 766.805, 16099.571 3399.487 650.344</trace>
</ink>
</file>

<file path=ppt/ink/ink4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16342.681 2473.233 719.711, 16404.33 2483.774 691.536, 16463.928 2502.129 542.189, 16501.395 2545.764 297.719</trace>
</ink>
</file>

<file path=ppt/ink/ink4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16209.994 2657.364 242.809, 16230.961 2702.444 246.357, 16238.339 2750.608 279.566, 16249.125 2814.064 467.221, 16258.782 2873.858 696.386, 16267.887 2802.895 308.005, 16261.78 2759.254 168.859, 16257.276 2710.256 136.826, 16278.098 2666.22 147.921, 16328.65 2658.845 248.739, 16386.09 2645.368 465.785, 16451.678 2636.388 652.773, 16542.277 2627.767 798.707, 16613.146 2624.519 848.043, 16522.742 2666.925 644.492, 16457.451 2698.501 469.581, 16412.348 2725.653 388.162, 16348.562 2763.195 328.067</trace>
</ink>
</file>

<file path=ppt/ink/ink4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16272.276 2802.231 136.826, 16269.968 2874.881 376.891, 16272.06 2935.916 521.357, 16273.49 2992.868 695.73, 16278.017 3058.038 827.456</trace>
</ink>
</file>

<file path=ppt/ink/ink4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16360.282 2819.832 190.833, 16375.973 2869.202 192.923, 16403.254 2927.492 287.277, 16457.908 2983.622 545.122, 16510.416 3002.27 701.126, 16538.307 2957.476 648.762, 16518.08 2902.971 454.633, 16496.094 2851.83 295.124, 16462.809 2798.746 171.352, 16436.865 2751.056 144.73</trace>
</ink>
</file>

<file path=ppt/ink/ink4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14078.889 386.805 261.163, 14122.87 396.856 307.391, 14174.434 409.124 564.338, 14142.427 457.389 233.241, 14093.171 479.146 147.905, 14142.117 486.693 318.646, 14199.171 482.383 449.346, 14150.648 530.318 202.314</trace>
</ink>
</file>

<file path=ppt/ink/ink4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16364.344 2695.273 136.826, 16325.488 2742.954 172.969, 16343.801 2797.04 216.304, 16396.596 2822.887 483.321, 16443.75 2805.317 537.156, 16496.98 2787.748 433.81, 16543.961 2758.252 339.036, 16600.088 2729.845 237.303, 16651.17 2697.517 159.391</trace>
</ink>
</file>

<file path=ppt/ink/ink4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16693.354 2677.672 184.541, 16673.131 2735.752 184.541, 16674.939 2793.249 208.896, 16676.129 2840.863 335.251</trace>
</ink>
</file>

<file path=ppt/ink/ink4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16497.029 2642.47 136.826, 16474.389 2697.422 314.142, 16459.059 2764.091 471.624, 16446.83 2811.511 552.254, 16425.832 2884.636 671.186, 16400.93 2967.535 753.803, 16375.155 3038.976 799.697, 16345.683 3113.01 821.131, 16324.412 3156.659 829.725, 16303.826 3209.585 837.828, 16288.094 3253.789 845.147, 16267.155 3325.201 854.678, 16260.038 3375.439 857.793, 16309.575 3373.407 436.997</trace>
</ink>
</file>

<file path=ppt/ink/ink4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16555.25 3123.106 319.729, 16544.639 3175.783 305.89, 16529.617 3227.295 331.475, 16517.877 3275.714 384.586, 16475.131 3224.873 167.967, 16456.975 3171.844 144.474, 16439.836 3126.685 141.409, 16394.414 3113.007 196.153, 16380.264 3172.867 431.352, 16377.388 3217.949 554.198, 16378.114 3266.479 645.492, 16396.367 3329.15 783.876, 16467.801 3337.739 832.806, 16561.24 3313.068 834.493, 16639.51 3278.233 829.559, 16713.023 3257.978 746.318</trace>
</ink>
</file>

<file path=ppt/ink/ink4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16732.615 3148.83 275.251, 16738.605 3212.452 419.982, 16740.504 3297.87 518.111, 16740.141 3360.545 552.473</trace>
</ink>
</file>

<file path=ppt/ink/ink4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10749.539 7690.965 241.47, 10840.031 7691.528 829.562, 10897.687 7689.381 848.21, 11008.114 7689.714 864.104, 11112.152 7693.931 867.5, 11168.529 7696.71 869.298, 11265.479 7701.554 871.86, 11362.703 7706.623 874.547, 11419.684 7709.14 875.238, 11469.803 7711.073 875.594, 11578.668 7720.68 875.458, 11629.566 7724.812 875.28, 11686.835 7726.546 875.106, 11736.731 7727.432 874.874, 11824.454 7718.492 874.221, 11910.942 7701.165 872.191</trace>
</ink>
</file>

<file path=ppt/ink/ink4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7480.681 7787.126 136.826, 7542.666 7783.625 147.651, 7607.055 7766.728 463.256, 7665.296 7752.164 714.157, 7747.825 7737.098 831.793, 7834.828 7727.525 779.329, 7885.102 7733.39 574.377</trace>
</ink>
</file>

<file path=ppt/ink/ink4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7709.629 7594.804 172.949, 7699.317 7662.469 251.119, 7700.075 7713.948 351.913, 7699.811 7787.726 478.027, 7700.209 7851.912 550.054, 7703.053 7922.536 607.938, 7705.879 7990.085 644.793, 7710.35 8073.329 622.558, 7720.286 8135.306 403.182</trace>
</ink>
</file>

<file path=ppt/ink/ink4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10225.01 7243.74 256.862, 10219.209 7180.575 277.964, 10208.672 7112.143 388.609, 10155.931 7218.087 848.401, 10152.428 7289.794 853.938, 10150.47 7355.586 855.351, 10150.573 7449.848 855.802, 10160.136 7581.896 856.864, 10163.142 7634.207 857.356, 10166.94 7700.275 858.295, 10168.916 7751.393 859.208, 10175.293 7850.773 860.022, 10182.867 7905.007 860.008, 10186.017 7953.96 859.548, 10191.882 8049.484 838.775, 10134.688 7987.482 388.311, 10112.471 7937.901 319.421, 10082.135 7880.132 248.613, 10052.902 7826.561 181.786, 10056.668 7889.929 352.731, 10081.587 7971.338 484.643, 10096.085 8021.214 570.408, 10127.817 8114.951 723.134, 10186.223 8175.401 845.629, 10237.714 8081.596 849.486, 10256.933 8018.554 844.459, 10269.899 7950.679 839.537, 10277.342 7836.69 818.5, 10279.997 7779.093 765.973, 10272.526 7720.593 731.876, 10262.731 7650.786 644.383, 10242.454 7488.022 485.635, 10233.366 7411.982 413.577, 10227.479 7362.812 330.956, 10220.592 7307.955 112.941</trace>
</ink>
</file>

<file path=ppt/ink/ink4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9014.635 6591.98 136.826, 9083.163 6595.147 136.826, 9153.337 6597.584 136.826, 9225.462 6596.228 136.826, 9277.215 6594.711 136.826, 9344.853 6592.042 136.826, 9407.224 6589.294 136.826, 9495.15 6582.562 136.826, 9554.257 6576.854 137.528, 9648.075 6558.958 141.12, 9710.428 6545.62 140.804, 9788.861 6528.078 140.151, 9865.544 6504.333 120.083, 9933.378 6472.898 86.089</trace>
</ink>
</file>

<file path=ppt/ink/ink4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13917.769 687.371 215.563, 13961.392 647.04 215.563, 14016.335 639.023 234.089, 14066.044 634.587 291.491, 14111.229 623.335 354.914, 14166.723 589.843 418.009, 14218.044 576.445 453.686, 14267.873 571.947 403.105, 14319.738 559.736 231.673</trace>
</ink>
</file>

<file path=ppt/ink/ink4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10134.957 4839.709 136.826, 10118.51 4753.104 136.826, 10100.182 4677.539 136.826, 10083.21 4604.95 136.826, 10061.004 4536.029 137.505, 10020.646 4456.082 141.294, 9975.31 4386.002 148.07, 9903.06 4331.947 156.68, 9840.468 4296.454 160.901, 9759.85 4253.311 168.119, 9709.153 4233.5 167.959, 9620.954 4212.105 165.256, 9562.803 4208.763 162.461, 9481.917 4210.917 156.112, 9427.753 4225.184 152.82, 9308.553 4261.955 147.342, 9219.239 4296.01 145.133, 9161.521 4318.239 144.192, 9098.554 4350.559 143.446, 9041.297 4384.569 143.354, 8940.852 4450.782 143.645, 8875.446 4501.059 143.851, 8780.439 4574.763 144.26, 8723.09 4626.694 144.533, 8621.74 4739.974 145.027, 8555.224 4833.262 146.819, 8512.214 4893.726 148.412, 8464.762 4965.516 150.762, 8423.621 5035.608 159.899, 8366.503 5169.867 180.128, 8337.68 5272.928 201.199, 8319.268 5339.575 220.111, 8305.131 5426.219 253.186, 8297.032 5513.164 292.318, 8292.104 5569.118 326.984, 8295.397 5652.6 370.983, 8306.465 5737.289 417.183, 8313.805 5792.018 456.311, 8327.781 5857.377 499.527, 8346.254 5926.677 540.97, 8402.009 6049.809 606.626, 8466.675 6127.455 624.909, 8508.7 6177.502 638.089, 8563.091 6226.822 647.538, 8622.727 6265.827 646.158, 8727.646 6320.509 636.575, 8800.385 6346.485 616.925, 8903.098 6378.06 575.219, 8961.475 6388.807 536.412, 9087.174 6401.354 465.682, 9173.951 6405.524 413.36, 9230.027 6408.13 368.161, 9287.595 6408.743 300.476, 9338.033 6409.485 175.792</trace>
</ink>
</file>

<file path=ppt/ink/ink4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9651.111 7204.054 371.692, 9700.527 7221.178 426.831, 9757.796 7232.17 592.334, 9834.953 7237.479 699.105, 9915.458 7239.364 764.938, 9965.856 7241.104 785.604, 10052.504 7245.407 795.818, 10130.601 7253.858 716.489</trace>
</ink>
</file>

<file path=ppt/ink/ink4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10292.167 6222.599 333.855, 10366.572 6262.532 708.346, 10457.856 6261.646 784.569, 10513.93 6260.29 800.152, 10565.591 6256.599 807.352, 10658.118 6241.233 811.112, 10737.872 6221.334 795.405</trace>
</ink>
</file>

<file path=ppt/ink/ink4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10298.273 4726.759 254.972, 10349.909 4706.937 505.958, 10417.83 4699.538 596.45, 10500.724 4686.06 638.995, 10573.681 4674.076 574.077, 10624.293 4685.378 281.097</trace>
</ink>
</file>

<file path=ppt/ink/ink4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10446.326 4545.121 389.944, 10474.541 4614.234 421.83, 10492.491 4673.724 473.523, 10499.128 4738.015 518.973, 10505.228 4811.307 564.663, 10517.294 4884.862 579.704, 10527.07 4942.117 556.873, 10544.663 5014.161 445.912, 10551.643 5070.191 112.402</trace>
</ink>
</file>

<file path=ppt/ink/ink4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11497.963 5902.063 155.908, 11555.268 5908.912 399.246, 11606.597 5910.287 556.058, 11667.954 5910.997 620.086, 11747.103 5909.248 673.96, 11817.829 5909.676 579.358, 11868.939 5924.926 4.854</trace>
</ink>
</file>

<file path=ppt/ink/ink4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11670.438 5798.269 147.579, 11700.362 5864.556 783.63, 11723.788 5923.825 791.191, 11731.196 5975.357 796.309, 11742.171 6058.866 805.238, 11753.82 6118.977 809.424, 11776.055 6206.271 734.946, 11803.106 6265.836 248.506</trace>
</ink>
</file>

<file path=ppt/ink/ink4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11742.461 2557.79 136.826, 11690.595 2548.271 105.912</trace>
</ink>
</file>

<file path=ppt/ink/ink4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9227.081 4065.841 351.906, 9214.579 4123.299 326.157, 9211.068 4202.473 339.493, 9205.352 4251.496 351.049, 9194.376 4322.412 381.659, 9184.931 4377.702 422.714, 9171.762 4437.32 459.06, 9164.478 4499.77 491.085, 9190.706 4554.613 522.003, 9235.457 4622.817 610.538, 9302.177 4662.888 721.587, 9382.05 4670.415 801.219, 9439.159 4646.264 826.61, 9513.311 4571.86 835.349, 9536.907 4522.381 833.861, 9553.639 4464.231 828.962, 9562.665 4392.956 823.737, 9563.064 4344.102 821.588, 9559.031 4271.851 818.17, 9553.309 4217.37 815.879, 9520.108 4132.539 814.878, 9443.968 4077.412 816.44, 9390.257 4081.604 817.647, 9341.26 4106.895 818.448, 9266.823 4172.413 819.658, 9205.449 4256.821 820.188, 9155.59 4340.879 820.424, 9155.341 4434.426 766.628, 9164.185 4486.51 614.175</trace>
</ink>
</file>

<file path=ppt/ink/ink4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9549.135 4365.009 667.602, 9625.525 4326.96 820.827, 9685.735 4300.906 858.631, 9747.274 4279.264 864.235, 9809.451 4266.189 859.011, 9861.115 4264.884 839.46, 9913.043 4286.821 808.046, 9962.073 4318.375 639.79</trace>
</ink>
</file>

<file path=ppt/ink/ink4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14131.692 560.104 229.776, 14148.778 618.732 338.872, 14152.016 685.922 698.722, 14147.181 767.668 845.696, 14218.901 765.144 860.644, 14272.548 707.537 858.964, 14320.454 649.575 827.012, 14297.088 599.047 393.891, 14246.624 597.82 128.202</trace>
</ink>
</file>

<file path=ppt/ink/ink4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9921.558 3962.048 566.644, 9907.105 4030.857 516.911, 9916.291 4122.879 522.783, 9921.777 4192.857 543.468, 9928.896 4264.837 593.413, 9926.944 4347.51 664.954, 9929.693 4397.711 730.97, 9951.489 4476.484 822.096, 10008.056 4539.884 860.879, 10081.777 4478.011 848.691, 10100.104 4424.742 835.483, 10116.022 4364.745 814.485, 10129.389 4296.5 784.222, 10138.782 4245.604 754.283, 10150.387 4180.897 693.612, 10157.053 4130.532 627.256, 10163.364 4064.992 556.879, 10167.078 3996.141 460.282, 10171.847 3945.397 421.695, 10160.237 3995.565 625.96, 10147.008 4105.935 755.164, 10135.917 4225.153 820.561, 10130.215 4340.92 847.828, 10131.203 4405.355 857.363, 10142.573 4492.998 865.76, 10202.782 4538.343 739.696, 10259.606 4507.041 301.28</trace>
</ink>
</file>

<file path=ppt/ink/ink4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10390.139 4151.318 136.826, 10335.923 4203.792 403.252, 10327.276 4259.505 484.581, 10314.436 4352.323 663.219, 10317.513 4433.459 789.165, 10394.426 4481.205 832.765, 10477.355 4459.224 813.631, 10517.471 4392.59 792.092, 10526.502 4304.558 781.625, 10511.235 4212.456 775.859, 10465.617 4141.151 767.535, 10384.569 4088.32 753.598, 10302.187 4058.639 715.667, 10221.412 4033.745 534.111, 10165.774 3998.911 256.346</trace>
</ink>
</file>

<file path=ppt/ink/ink4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10164.242 3745.304 157.024, 10217.922 3752.81 798.347, 10274.786 3807.038 782.934, 10300.367 3870.407 167.718</trace>
</ink>
</file>

<file path=ppt/ink/ink4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9013.395 4839.709 615.126, 9075.115 4819.375 585.701, 9131.172 4805.757 599.143, 9241.983 4779.683 658.28, 9295.188 4766.596 682.745, 9373.271 4747.729 731.487, 9422.967 4735.627 754.988, 9518.661 4713.537 789.709, 9594.374 4699.448 803.296, 9643.413 4690.318 813.064, 9708.859 4680.593 823.527, 9780.703 4670.62 830.589, 9899.005 4655.146 841.24, 9966.019 4647.704 845.58, 10053.11 4638.76 852.6, 10180.053 4632.954 856.531, 10252.504 4631.426 855.396, 10380.04 4632.954 849.443, 10449.086 4638.38 842.528, 10505.374 4646.384 832.333, 10597.644 4663.419 765.983, 10647.411 4695.616 452.895</trace>
</ink>
</file>

<file path=ppt/ink/ink4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10069.611 4810.708 426.258, 10076.097 4880.047 456.722, 10072.144 4945.534 513.124, 10062.911 5025.076 662.28, 10052.584 5115.24 785.249, 10063.406 5195.15 839.806, 10112.596 5198.885 846.735, 10203.47 5193.188 814.361, 10283.388 5198.694 663.016</trace>
</ink>
</file>

<file path=ppt/ink/ink4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10522.929 4951.135 468.769, 10523.481 5008.591 459.628, 10518.825 5063.345 545.951, 10501.907 5141.316 706.662, 10478.299 5224.551 837.004, 10490.435 5313.198 788.442</trace>
</ink>
</file>

<file path=ppt/ink/ink4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11008.3 4360.43 787.254, 11079.265 4353.726 756.972, 11170.734 4344.745 646.728, 11259.437 4339.105 673.831, 11337.308 4339.043 728.23</trace>
</ink>
</file>

<file path=ppt/ink/ink4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11015.932 4557.333 459.584, 11067.454 4568.38 515.605, 11133.525 4572.055 607.957, 11207.83 4570.76 609.274, 11280.674 4561.114 461.778</trace>
</ink>
</file>

<file path=ppt/ink/ink4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12023.619 3472.084 186.123, 12002.194 3418.471 204.685, 11989.406 3484.004 427.538, 11986.102 3541.215 495.093, 11991.798 3595.809 531.365, 11991.42 3673.808 590.35, 11998.649 3780.389 674.392, 12021.523 3861.358 735.869, 12025.101 3945.815 778.879, 12074.622 4005.62 794.456, 12151.541 3991.735 771.765, 12191.182 3940.636 720.206, 12226.626 3868.142 637.597, 12261.242 3759.492 544.523, 12273.783 3705.231 515.504, 12291.375 3633.701 469.266, 12304.026 3574.699 433.394, 12318.368 3502.301 407.767, 12331.56 3433.449 383.408, 12299.058 3494.828 668.2, 12271.281 3608.315 731.615, 12254.205 3715.039 766.328, 12248.401 3764.033 776.19, 12249.276 3814.317 780.927, 12285.831 3885.453 761.645, 12367.936 3894.965 560.718</trace>
</ink>
</file>

<file path=ppt/ink/ink4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12695.2 3285.867 218.519, 12638.899 3283.616 219.462, 12574.34 3301.219 272.671, 12523.704 3328.109 383.028, 12460.163 3392.701 626.926, 12435.644 3481.147 757.05, 12432.347 3597.978 809.954, 12446.244 3715.898 836.249, 12466.67 3826.658 849.604, 12475.647 3883.649 854.59, 12493.347 3990.404 858.38, 12508.423 4066.479 859.876, 12530.78 4142.345 860.969, 12536.854 4193.893 861.504, 12545.479 4259.146 862.415, 12560.525 4348.264 861.371, 12526.358 4402.369 657.294</trace>
</ink>
</file>

<file path=ppt/ink/ink4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14065.352 644.046 136.826, 14069.162 693.83 189.472, 14063.257 754.436 423.309, 14055.378 803.391 562.616, 14037.229 865.75 689.501</trace>
</ink>
</file>

<file path=ppt/ink/ink4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12347.199 3850.623 244.831, 12404.047 3823.131 265.316, 12469.054 3802.209 341.256, 12519.158 3786.172 411.673, 12591.959 3777.551 484.482, 12659.703 3769.839 560.655, 12714.681 3704.839 344.409</trace>
</ink>
</file>

<file path=ppt/ink/ink4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12299.884 3186.654 493.078, 12353.945 3237.96 440.739, 12406.574 3292.184 442.43, 12468.901 3348.744 352.054</trace>
</ink>
</file>

<file path=ppt/ink/ink4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12773.043 3743.778 543.78, 12823.517 3772.268 543.955, 12874.92 3795.305 462.087</trace>
</ink>
</file>

<file path=ppt/ink/ink4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12997.413 3638.458 294.595, 13009.298 3699.523 363.823, 13087.766 3735.745 547.652, 13145.149 3687.469 544.016, 13180.258 3627.079 516.244, 13203.4 3561.5 492.888, 13223.378 3505.994 499.668, 13210.304 3447.829 571.721, 13148.438 3422.871 622.295, 13086.357 3428.197 633.782, 13010.72 3467.84 638.814, 12947.7 3539.954 635.658, 12910.374 3601.432 581.91, 12882.204 3672.425 438.65</trace>
</ink>
</file>

<file path=ppt/ink/ink4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12612.778 3839.938 157.024, 12650.373 3782.336 164.37, 12700.955 3759.695 189.117, 12764.206 3743.914 223.195, 12820.542 3739.42 261.595, 12872.167 3739.629 275.473</trace>
</ink>
</file>

<file path=ppt/ink/ink4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11626.775 4600.07 515.342, 11690.17 4565.167 466.966, 11768.755 4543.525 440.02, 11829.493 4530.164 426.997, 11889.585 4518.892 417.991, 11956.782 4507.284 413.717, 12043.262 4490.581 408.359, 12095.954 4478.152 419.654, 12187.021 4454.766 446.856, 12246.016 4438.289 466.85, 12326.412 4414.157 503.946, 12380.307 4399.563 523.132, 12478.641 4371.553 554.371, 12542.58 4353.574 567.33, 12626.303 4330.649 584.461, 12700.288 4308.09 592.44, 12776.199 4283.867 588.442, 12850.035 4280.2 535.602</trace>
</ink>
</file>

<file path=ppt/ink/ink4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12321.252 4506.961 454.284, 12306.342 4579.551 498.408, 12298.588 4660.414 632.342, 12297.094 4735.766 728.028, 12306.373 4827.502 799.605, 12353.81 4897.65 823.54, 12404.157 4876.529 823.205, 12476.307 4808.722 745.545, 12551.465 4748.793 629.275, 12612.525 4690.048 274.717</trace>
</ink>
</file>

<file path=ppt/ink/ink4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12734.885 4619.914 136.826, 12787.271 4671.676 341.504, 12804.292 4748.786 651.514, 12794.002 4829.12 754.108, 12783.454 4882.786 775.171, 12768.581 4968.315 790.513, 12843.266 4909.028 757.448, 12899.859 4838.596 682.184, 12950.062 4773.361 615.654, 12991.651 4724.101 477.591</trace>
</ink>
</file>

<file path=ppt/ink/ink4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9405.974 6140.176 414.833, 9398.343 6190.189 385.463, 9386.996 6251.171 397.347, 9380.147 6308.514 426.957, 9374.692 6388.616 478.591, 9373.9 6456.052 553.036, 9388.949 6544.093 633.739, 9405.87 6605.021 698.96, 9424.934 6654.808 746.799, 9473.688 6715.195 776.662, 9523.158 6753.492 789.612, 9623.389 6785.398 769.631, 9699.752 6774.231 720.378, 9750.191 6723.889 699.349, 9801.638 6658.031 660.321, 9844.892 6579.674 600.133, 9882.205 6504.134 487.166, 9901.266 6436.485 372.676, 9904.981 6379.983 310.508, 9888.16 6313.705 280.196, 9835.746 6292.698 271.595, 9821.021 6343.57 288.165, 9860.113 6404.334 318.97, 9924.308 6432.738 302.913, 9985.357 6436.966 285.715, 10051.255 6428.932 249.498, 10117.721 6408.199 210.959, 10171.64 6373.272 174.826, 10223.232 6330.354 150.18, 10263.872 6278.824 139.628, 10293.81 6221.787 100.045</trace>
</ink>
</file>

<file path=ppt/ink/ink4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9834.871 6102.016 190.833, 9841.949 6186.156 405.35, 9846.79 6239.54 479.909, 9858.341 6336.25 589.417, 9868.726 6401.581 630.52, 9893.746 6479.136 634.472, 9935.771 6534.853 535.751, 9996.18 6549.181 359.67</trace>
</ink>
</file>

<file path=ppt/ink/ink4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14063.996 764.544 204.961, 14113.286 796.199 305.395, 14171.636 826.22 551.247, 14231.842 850.079 711.126, 14301.734 874.34 785.844, 14348.299 887.109 810.903, 14423.256 899.388 818.133, 14468.495 906.172 656.143</trace>
</ink>
</file>

<file path=ppt/ink/ink4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10381.295 5894.43 184.541, 10329.291 5874.935 257.16, 10274.286 5903.387 404.276, 10213.272 5972.889 593.379, 10195.162 6033.164 668.201, 10194.738 6084.418 726.593, 10200.624 6172.864 788.175, 10221.059 6279.791 821.349, 10235.634 6331.917 834.782, 10255.856 6413.972 844.802, 10273.672 6469.885 851.773, 10290.673 6521.428 856.775, 10311.004 6620.086 859.671, 10323.914 6687.434 860.752, 10335.595 6751.22 861.275, 10349.881 6812.672 861.01, 10359.999 6866.141 858.523, 10320.786 6787.82 459.854, 10296.598 6711.957 316.519, 10278.269 6656.79 245.868, 10236.726 6582.508 177.032, 10185.261 6529.607 127.914</trace>
</ink>
</file>

<file path=ppt/ink/ink4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10037.872 6395.078 136.826, 10022.516 6343.923 148.373, 10077.906 6296.404 359.061, 10161.605 6284.129 424.626, 10228.879 6279.884 482.791, 10297.06 6279.344 536.592, 10366.106 6282.624 579.913, 10426.276 6280.429 427.612</trace>
</ink>
</file>

<file path=ppt/ink/ink4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10037.872 5781.479 210.176, 10090.02 5838.454 365.468, 10158.518 5867.664 379.57, 10217.217 5887.236 328.834, 10273.845 5904.708 159.339</trace>
</ink>
</file>

<file path=ppt/ink/ink4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9221.29 7168.947 659.391, 9274.415 7160.108 659.391, 9334.026 7146.878 573.807, 9397.581 7137.023 548.889, 9465.728 7127.046 533.878, 9528.928 7116.381 524.007, 9612.017 7103.079 524.2, 9690.24 7090.392 521.349, 9762.583 7077.844 527.862, 9830.083 7066.451 538.45, 9942.28 7047.254 571.55, 10026.965 7035.329 598.679, 10081.513 7027.636 621.467, 10137.169 7019.979 641.922, 10263.903 7000.654 681.648, 10372.705 6986.459 669.346, 10422.544 6982.227 639.507, 10473.564 6981.949 582.167, 10533.612 6994.386 392.948</trace>
</ink>
</file>

<file path=ppt/ink/ink4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9757.029 7248.317 254.972, 9743.382 7311.972 254.722, 9730.164 7374.652 266.006, 9718.173 7435.871 297.553, 9707.551 7510.607 350.375, 9702.772 7576.343 428.693, 9703.784 7638.118 514.751, 9716.853 7721.589 655.426, 9735.844 7820.13 786.552, 9779.005 7895.408 852.698, 9855.615 7928.128 861.211, 9914.134 7841.83 829.914, 9951.577 7745.966 766.611, 9978.444 7660.676 719.727, 10010.06 7558.14 688.311, 10033.82 7462.404 672.969, 10061.005 7367.959 661.21, 10048.465 7460.436 663.07, 10034.994 7538.299 717.597, 10021.032 7613.41 774.295, 10022.239 7668.568 821.466, 10067.784 7752.918 862.528, 10161.221 7775.264 805.127, 10235.049 7734.687 554.168, 10296.662 7667.307 333.516, 10333.979 7613.121 94.131</trace>
</ink>
</file>

<file path=ppt/ink/ink4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10315.663 7574.961 136.826, 10322.845 7626.682 287.808, 10392.487 7622.657 739.656, 10422.686 7554.271 701.694, 10422.368 7479.01 639.336, 10345.863 7443.469 578.479, 10271.354 7427.548 495.875, 10215.188 7413.954 427.233, 10161.828 7397.977 338.228, 10112.001 7377.145 193.133</trace>
</ink>
</file>

<file path=ppt/ink/ink4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9973.768 7113.998 136.826, 10026.114 7164.976 345.232, 10094.766 7198.612 500.981, 10158.93 7201.965 543.036, 10211.154 7201.507 550.857, 10266.908 7195.632 481.968</trace>
</ink>
</file>

<file path=ppt/ink/ink4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10683.507 6912.517 856.336, 10771.639 6887.149 756.847, 10854.748 6894.655 716.846, 10928.319 6903.024 702.347, 10963.494 6953.036 300.537</trace>
</ink>
</file>

<file path=ppt/ink/ink4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10677.401 7040.731 310.309, 10735.904 7059.44 511.084, 10801.749 7064.193 718.777, 10875.752 7059.267 731.977, 10953.666 7051.417 319.523</trace>
</ink>
</file>

<file path=ppt/ink/ink4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11510.774 6288.233 166.345, 11581.752 6257.136 445.774, 11644.178 6241.305 524.863, 11716.324 6223.041 570.877, 11786.832 6213.539 584.869, 11857.275 6214.21 576.285, 11919.221 6209.228 457.913, 11970.197 6158.491 90.112</trace>
</ink>
</file>

<file path=ppt/ink/ink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10700.802 610.198 224.168, 10754.549 623.268 204.701, 10805.173 598.839 266.81, 10861.748 574.95 485.927, 10916.414 553.942 719.288, 10978.987 577.08 851.195, 11032.212 666.557 860.841, 11050.173 717.402 861.37, 11080.107 806.564 862.065, 11091.5 853.777 862.367, 11105.352 936.126 863.119, 11108.135 985.847 863.625, 11113.13 1069.693 865.653, 11117.518 1126.077 867.496, 11121.416 1177.294 869.234, 11120.797 1255.582 871.725, 11083.965 1309.401 865.801, 11039.737 1280.351 857.612, 10985.807 1217.777 819.207, 10924.824 1149.964 699.078, 10883.585 1101.665 328.772</trace>
</ink>
</file>

<file path=ppt/ink/ink5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14444.455 408.467 303.606, 14464.578 462.79 401.375, 14471.979 523.604 562.975, 14470.086 574.01 648.074, 14470.178 642.207 742.201, 14468.262 698.983 794.968, 14464.591 751.234 811.171, 14458.937 835.702 830.651, 14459.999 791.387 490.511</trace>
</ink>
</file>

<file path=ppt/ink/ink5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11919.829 5842.534 273.231, 11941.521 5899.163 303.331, 11958.653 5990.362 395.235, 11953.977 6045.118 447.921, 11942.289 6100.782 494.563, 11937.333 6153.647 530.201, 11940.412 6215.5 570.422, 11952.391 6276.267 605.494, 12014.402 6312.934 629.341, 12088.654 6293.623 637.408, 12140.008 6262.985 641.077, 12192.965 6216.458 580.424, 12234.52 6161.208 465.044, 12265.836 6105.731 284.539, 12294.041 6049.462 138.227, 12353.027 6069.82 362.037, 12404.446 6111.928 517.903, 12420.76 6177.258 598.958, 12413.044 6248.073 616.528, 12391.489 6324.446 567.29, 12361.715 6382.072 519.005, 12327.446 6434.877 529.567, 12383.597 6463.042 457.816, 12451.356 6440.903 433.33, 12501.828 6425.919 386.985, 12553.727 6412.963 159.053</trace>
</ink>
</file>

<file path=ppt/ink/ink5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11558.091 7013.257 474.185, 11638.765 6985.766 430.966, 11716.097 6956.656 359.174, 11822.973 6920.972 322.701, 11888.139 6902.13 316.809, 11995.663 6869.314 306.828, 12062.642 6846.663 305.804, 12120.162 6826.572 306.856, 12171.427 6809.258 316.766, 12251.713 6781.74 341.507, 12317.564 6759.994 353.409, 12367.32 6747.46 347.253, 12419.321 6742.564 316.214, 12472.307 6738.074 267.775, 12528.577 6737.8 218.297</trace>
</ink>
</file>

<file path=ppt/ink/ink5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11877.092 7104.839 348.483, 11907.434 7175.168 318.985, 11912.216 7232.626 352.314, 11917.738 7291.802 373.542, 11922.64 7355.899 389.792, 11923.225 7414.627 399.44, 11935.618 7470.774 404.993, 11947.275 7521.245 421.157, 12015.446 7566.566 490.44, 12077.803 7558.251 503.192, 12130.013 7531.459 507.772, 12190.756 7486.288 513.404, 12235.546 7435.381 506.766, 12289.825 7385.395 355.797</trace>
</ink>
</file>

<file path=ppt/ink/ink5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12394.515 7194.896 379.244, 12433.526 7248.736 329.913, 12449.738 7298.092 318.441, 12469.695 7351.898 313.88, 12475.194 7431.756 315.044, 12475.888 7486.441 259.537</trace>
</ink>
</file>

<file path=ppt/ink/ink5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15148.506 1226.711 333.855, 15193.194 1198.188 318.702, 15240.829 1199.138 319.89, 15289.637 1219.534 351.041</trace>
</ink>
</file>

<file path=ppt/ink/ink5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15180.999 1451.459 145.682, 15227.432 1439.082 150.177, 15187.255 1486.915 169.042, 15133.944 1529.542 161.041, 15081.672 1576.294 163.237, 15040.146 1628.313 167.952, 14997.44 1673.531 178.031, 15049.325 1688.117 190.019, 15097.084 1659.659 204.931, 15140.971 1635.497 224.427, 15197.977 1602.224 249.457, 15256.191 1563.132 262.01, 15301.89 1527.939 238.757, 15338.336 1473.767 147.582</trace>
</ink>
</file>

<file path=ppt/ink/ink5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15201.31 1031.749 138.097, 15197.319 985.53 138.097, 15202.629 940.006 205.179, 15224.909 983.626 381.227, 15231.836 1051.847 440.536, 15233.599 1095.739 472.028, 15234.241 1152.57 512.175, 15234.897 1253.826 582.181, 15233.62 1320.561 623.201, 15232.227 1413.172 689.054, 15230.382 1467.017 720.523, 15225.969 1581.37 771.419, 15222.455 1674.602 793.905, 15220.178 1734.821 809.945, 15218.693 1801.342 825.248, 15217.253 1869.496 837.237, 15216.329 1913.459 844.674, 15214.772 1978.54 851.946, 15213.28 2050.82 857.995, 15212.329 2097.504 861.974, 15210.75 2158.59 865.939, 15208.798 2219.622 867.917, 15206.73 2312.01 870.925, 15206.201 2358.761 871.566, 15205.648 2418.424 872.195, 15210.733 2500.847 867.666, 15241.593 2451.754 485.321, 15244.288 2404.721 404.784, 15244.963 2360.356 350.365, 15245.985 2315.835 211.921</trace>
</ink>
</file>

<file path=ppt/ink/ink5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15233.803 1581.433 220.517, 15223.634 1630.106 227.068, 15202.388 1710.27 285.299, 15190.432 1756.167 327.454, 15177.18 1800.62 378.381, 15159.44 1860.025 454.602, 15142.965 1923.977 511.987</trace>
</ink>
</file>

<file path=ppt/ink/ink5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15287.959 1654.544 220.517, 15303.61 1699.541 220.517, 15325.022 1759.488 224.354, 15345.541 1813.682 274.752, 15372.255 1860.766 355.346</trace>
</ink>
</file>

<file path=ppt/ink/ink5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15109.239 1424.381 242.809, 15161.188 1420.063 277.362, 15218.009 1419.715 352.569, 15282.699 1408.275 317.051</trace>
</ink>
</file>

<file path=ppt/ink/ink5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14562.246 415.236 248.699, 14608.016 413.044 236.971, 14670.667 409.223 440.471, 14718.318 404.397 816.263, 14722.561 484.397 873.01, 14723.979 558.702 875.113, 14726.8 607.945 875.805, 14730.056 675.589 876.634, 14734.634 735.779 877.344, 14737.648 789.913 877.807, 14739.69 834.362 878.172, 14743.582 884.265 878.548, 14751.259 962.866 872.705, 14699.546 880.802 661.002, 14680.624 836.846 254.777</trace>
</ink>
</file>

<file path=ppt/ink/ink5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15424.706 1214.526 160.502, 15460.749 1279.304 209.01, 15470.193 1328.818 279.099, 15475.495 1388.134 426.336, 15479.807 1432.225 558.35, 15481.996 1477.805 272.459</trace>
</ink>
</file>

<file path=ppt/ink/ink5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15472.097 1068.304 142.493, 15521.979 1078.914 143.045, 15576.677 1086.946 171.755, 15622.258 1098.669 230.442, 15679.425 1098.879 430.566, 15720.413 1156.313 790, 15715.777 1236.928 817.725, 15710.32 1324.508 844.255, 15707.433 1407.112 858.139, 15715.078 1481.261 832.77</trace>
</ink>
</file>

<file path=ppt/ink/ink5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15489.697 1253.789 160.502, 15534.318 1258.461 169.014, 15582.838 1257.603 217.008, 15638.831 1257.293 337.787, 15684.114 1282.009 386.028, 15671.499 1325.527 296.884, 15616.883 1384.911 219.695, 15564.535 1421.489 189.289, 15516.053 1444.579 171.519, 15570.61 1442.078 203.623, 15627.859 1422.136 258.115, 15677.656 1403.381 282.527</trace>
</ink>
</file>

<file path=ppt/ink/ink5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15354.304 1535.401 136.826, 15371.306 1585.124 149.926, 15402.097 1659.216 217.763, 15421.063 1728.456 307.705, 15433.771 1778.713 381.424, 15452.344 1836.567 514.116, 15467.044 1890.342 626.786, 15503.876 1940.727 666.485, 15551.149 1873.511 469.688, 15555.994 1823.304 361.269</trace>
</ink>
</file>

<file path=ppt/ink/ink5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15371.903 1567.894 167.651, 15428.616 1580.599 180.417, 15501.014 1572.073 222.658, 15552.402 1565.63 266.871, 15598.479 1559.866 329.565, 15644.464 1554.068 393.284, 15707.222 1548.041 495.224, 15760.999 1542.154 580.738, 15828.18 1541.868 687.338, 15888.693 1548.195 758.331, 15957.747 1579.754 823.629, 15955.39 1624.549 833.763, 15899.824 1706.246 839.805, 15835.429 1764.26 845.849, 15768.996 1797.75 820.366, 15709.66 1748.863 665.101, 15683.649 1689.505 498.507, 15672.049 1642.805 405.729, 15660.884 1593.659 290.185, 15647.164 1527.244 203.901, 15636.311 1470.525 159.678, 15633.663 1426.67 146.052, 15633.228 1379.822 139.581, 15636.704 1326.285 138.47, 15658.583 1395.982 267.88, 15658.405 1440.888 340.886, 15655.861 1487.568 427.575, 15650.358 1560.616 568.979, 15647.214 1630.466 688.019, 15700.282 1625.332 532.927, 15722.06 1574.971 363.643, 15741.397 1523.007 270.393, 15759.267 1475.475 200.101, 15790.975 1523.326 388.835, 15845.669 1573.141 347.988, 15893.173 1571.956 49.541</trace>
</ink>
</file>

<file path=ppt/ink/ink5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16287.168 880.112 165.445, 16275.335 932.35 495.471, 16252.406 979.719 593.79, 16217.035 1043.876 685.447, 16168.572 1143.651 748.278, 16138.121 1194.689 766.639, 16095.934 1264.189 797.846, 16026.911 1365.854 832.088, 15962.082 1444.466 847.964, 15904.94 1510.011 851.854, 15859.709 1551.653 651.025</trace>
</ink>
</file>

<file path=ppt/ink/ink5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16186.978 1125.168 443.071, 16239.745 1147.769 391.869, 16284.442 1190.27 426.832, 16348.914 1240.445 678.034, 16397.584 1278.488 811.054, 16341.269 1283.891 339.451, 16292.096 1290.257 103.052</trace>
</ink>
</file>

<file path=ppt/ink/ink5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16050.23 1395.949 181.595, 16120.766 1401.977 243.258, 16173.91 1395.562 282.815, 16228.682 1382.056 339.618, 16282.543 1365.829 401.834, 16332.28 1342.879 458.22, 16393.137 1310.92 499.114</trace>
</ink>
</file>

<file path=ppt/ink/ink5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16149.066 1454.167 136.826, 16152.664 1499.81 156.193, 16177.691 1543.397 195.59, 16200.748 1604.612 378.728, 16216.069 1663.927 625.037, 16229.173 1733.974 766.242, 16264.547 1801.612 829.844, 16282.219 1755.939 588.263, 16286.952 1692.162 319.164, 16283.249 1646.673 207.807, 16272.403 1600.354 148.168, 16250.102 1552.649 136.826, 16234.989 1503.374 144.449, 16285.458 1503.823 346.018, 16348.532 1512.193 637.447, 16407.475 1525.959 812.93, 16404.867 1592.37 853.103, 16344.153 1677.276 843.739, 16396.766 1667.742 574.889, 16462.775 1616.296 416.423, 16507.24 1584.703 177.99</trace>
</ink>
</file>

<file path=ppt/ink/ink5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16613.469 980.3 338.676, 16670.268 985.498 310.715, 16733.861 990.359 291.459, 16785.039 993.993 277.795, 16837.85 999.043 272.734, 16885.016 1008.101 283.983, 16883.354 1058.227 203.981</trace>
</ink>
</file>

<file path=ppt/ink/ink5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14554.125 535.734 218.519, 14611.683 536.242 269.604, 14664.934 533.91 484.289, 14709.424 541.994 228.678</trace>
</ink>
</file>

<file path=ppt/ink/ink5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16570.145 1233.48 136.826, 16613.635 1294.154 197.91, 16637.578 1337.707 274.996, 16655.566 1386.753 398.971, 16671.844 1439.239 552.96, 16678.141 1498.729 722.178, 16692.369 1564.57 811.016, 16720.697 1515.266 484.246, 16721.439 1468.273 284.554, 16724.58 1424.384 1.736</trace>
</ink>
</file>

<file path=ppt/ink/ink5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16697.414 1263.266 136.826, 16717.619 1214.037 136.826, 16766.982 1181.876 159.202, 16822.516 1157.99 258.531, 16871.596 1132.573 352.893, 16932.562 1126.703 570.035, 16958.611 1181.015 798.351, 16950.16 1253.265 843.375, 16929.152 1350.387 860.301, 16915.891 1397.132 863.557, 16897.736 1472.206 865.722, 16853.758 1483.51 359.01</trace>
</ink>
</file>

<file path=ppt/ink/ink5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16713.66 1395.949 136.826, 16766.42 1367.83 209.764, 16814.904 1338.113 371.305, 16858.822 1328.511 494.785, 16855.48 1381.759 358.324, 16802.742 1425.46 241.004, 16752.498 1452.193 197.702, 16706.121 1481.11 174.983, 16757.279 1499.145 216.757, 16810.014 1481.265 271.549, 16853.391 1460.249 286.142, 16898.047 1433.257 250.324, 16944.555 1387.233 150.812</trace>
</ink>
</file>

<file path=ppt/ink/ink5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16784.066 1018.21 136.826, 16824.047 1089.753 348.567, 16828.562 1133.227 435.548, 16830.742 1197.995 530.803, 16830.33 1265.197 619.538, 16824.328 1364.628 729.631, 16811.789 1457.826 803.891, 16795.295 1534.996 841.478, 16768.654 1636.367 857.319, 16741.346 1736.831 861.289, 16731.049 1784.517 859.893, 16716.287 1838.979 850.496, 16704.307 1883.659 821.047, 16654.252 1920.25 562.647, 16605.25 1870.43 380.144, 16555.938 1810.122 275.242, 16535.891 1760.421 94.026</trace>
</ink>
</file>

<file path=ppt/ink/ink5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16444.227 1599.034 419.448, 16499.668 1602.164 440.373, 16567.131 1615.062 481.149, 16635.783 1609.748 563.788, 16701.117 1616.785 640.865, 16745.682 1621.607 683.98, 16804.805 1629.639 759.574, 16851.441 1640.375 812.123, 16922.668 1662.54 844.504, 16970.385 1674.648 856.433, 17014 1688.583 859.7, 17094.002 1720.955 859.096, 17155.332 1753.673 854.932, 17205.762 1758.853 833.565, 17266.457 1709.903 523.535</trace>
</ink>
</file>

<file path=ppt/ink/ink5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17412.297 792.108 250.773, 17427.771 849.801 352.8, 17429.691 897.526 496.953, 17417.564 947.062 608.216, 17397.803 1007.018 685.988, 17373.443 1067.418 737.233, 17389.787 1023.601 239.908, 17404.172 977.593 70.197</trace>
</ink>
</file>

<file path=ppt/ink/ink5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17520.611 687.857 160.502, 17533.229 731.79 166.352, 17541.072 783.518 208.282, 17541.645 830.936 270.252, 17537.518 874.473 371.081, 17526.414 927.739 495.406, 17510.354 998.834 660.335, 17503.803 1062.683 761.047, 17539.504 1014.055 388.494, 17552.893 961.059 244.812, 17564.682 910.767 153.945, 17576.082 856.486 136.826, 17600.273 808.817 136.826, 17648.305 781.498 157.688, 17702.189 774.215 222.618, 17746.867 775.63 309.083, 17750.482 849.212 768.725, 17686.717 902.54 835.35, 17622.357 955.303 851.988, 17562.201 1007.821 734.996</trace>
</ink>
</file>

<file path=ppt/ink/ink5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17565.291 905.836 145.682, 17615.004 916.298 186.303, 17665.355 926.012 229.4, 17709.301 933.157 286.895, 17773.221 949.589 397.834, 17833.469 974.628 632.586, 17767.336 1005.049 761.983, 17705.137 1018.296 697.442, 17647.805 1035.134 626.998, 17588.393 1056.738 580.434, 17540.908 1074.869 529.536, 17490.697 1096.505 464.634, 17456.146 1141.856 447.559, 17519.176 1128.156 457.825, 17567.824 1133.078 488.62, 17540.969 1198.413 672.594, 17502.727 1247.785 636.673, 17468.953 1291.404 608.269, 17434.992 1340.017 590.86, 17500.455 1351.139 536.773, 17556.266 1320.606 512.996, 17604.156 1293.914 478.403, 17656.012 1270.649 427.455, 17716.498 1247.873 425.658, 17765.865 1302.163 679.111, 17773.529 1360.522 676.419, 17718.285 1397.298 283.42, 17670.287 1398.803 186.228, 17621.594 1399.958 145.611, 17569.936 1402.684 136.826, 17541.449 1446.725 295.049, 17571.553 1503.124 393.953, 17589.139 1547.122 449.241, 17595.92 1608.511 517.811, 17591.613 1699.015 606.681, 17584.24 1759.26 700.572, 17574.609 1818.214 775.1, 17542.486 1742.781 538.522, 17532.166 1690.626 332.487, 17515.367 1638.777 237.681, 17500.875 1592.607 192.151, 17481.842 1537.112 171.927, 17464.609 1493.029 159.704, 17418.623 1516.507 190.493, 17400.754 1571.098 231.631, 17389.586 1622.662 262.012, 17380.266 1677.978 283.868, 17381.277 1726.061 221.705</trace>
</ink>
</file>

<file path=ppt/ink/ink5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17685.795 1521.862 210.176, 17734.088 1522.99 225.988, 17798.299 1544.975 295.596, 17846.139 1572.244 359.382, 17905.146 1611.358 448.109, 17951.221 1633.84 486.365</trace>
</ink>
</file>

<file path=ppt/ink/ink5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18113.639 783.984 196.589, 18168.17 787.281 217.794, 18224.834 807.069 292.181, 18276.229 825.251 385.27, 18245.982 873.519 275.785</trace>
</ink>
</file>

<file path=ppt/ink/ink5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14606.929 470.746 143.057, 14616.109 520.707 369.455, 14607.24 574.871 463.473, 14597.896 644.444 511.547, 14591.737 690.144 552.641, 14582.471 754.952 604.039, 14573.67 799.383 550.917</trace>
</ink>
</file>

<file path=ppt/ink/ink5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17960.643 928.852 136.826, 17980.871 975.991 172.093, 17993.652 1027.044 236.205, 17996.545 1082.87 359.007, 18000.689 1133.755 486.789, 18018.047 1180.912 528.297, 18041.918 1124.104 301.102, 18050.547 1078.796 209.804, 18060.652 1031.483 143.654, 18072.578 985.559 136.826, 18098.723 937.236 150.659, 18164.809 900.386 234.896, 18210.623 891.153 283.909, 18260.965 880.02 345.899, 18321.701 866.371 431.844, 18370.043 863.057 502.474, 18414.988 863.794 603.372, 18407.201 927.419 679.402, 18363.85 959.936 569.244, 18303.977 990.847 432.777, 18244.654 1015.86 304.609, 18189.1 1042.953 170.159, 18144.777 1066.95 10.23</trace>
</ink>
</file>

<file path=ppt/ink/ink5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17966.057 1144.123 138.097, 17964.619 1192.36 138.097, 17963.543 1243.505 158.343, 17960.182 1299.622 255.902, 17953.92 1357.481 456.013, 17948.609 1410.098 719.88</trace>
</ink>
</file>

<file path=ppt/ink/ink5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18021.57 1272.744 136.826, 18069.094 1235.841 136.826, 18121.273 1280.468 163.879, 18170.275 1318.218 297.369, 18225.223 1362.964 532.334, 18218.529 1298.87 620.552, 18186.357 1236.151 444.434, 18154.584 1191.506 347.962, 18112.201 1140.438 271.464, 18103.965 1091.083 267.334, 18160.824 1070.806 314.009, 18213.445 1059.403 356.759, 18268.156 1054.173 393.818, 18314.922 1047.591 430.843, 18331.324 1105.044 475.043, 18293.113 1151.839 486.666, 18243.592 1196.561 495.876, 18196.217 1167.337 361.615, 18200.289 1122.46 75.526</trace>
</ink>
</file>

<file path=ppt/ink/ink5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18244.969 964.054 136.826, 18199.299 1010.069 460.539, 18157.271 1077.443 546.328, 18132.719 1130.084 565.73, 18100.688 1201.336 594.106, 18083.16 1249.256 603.88, 18047.162 1331.264 616.902, 18018.707 1387.793 629.915, 17979.197 1468.434 655.288, 17954.17 1514.389 676.429, 17901.635 1605.327 716.122, 17858.822 1682.048 737.528, 17831.1 1731.594 756.221, 17795.779 1784.934 776.41, 17760.09 1838.885 795.702, 17705.273 1923.122 823.811, 17643.713 2017.49 848.476, 17606.141 2090.882 859.955, 17632.168 2150.577 778.575, 17684.686 2137.567 647.916, 17756.768 2099.139 481.042</trace>
</ink>
</file>

<file path=ppt/ink/ink5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18163.734 1447.397 319.729, 18159.836 1504.347 334.094, 18151.609 1570.414 408.513, 18145.541 1615.367 439.328, 18131.916 1683.147 546.06, 18117.529 1738.12 682.977, 18058.824 1737.289 340.281, 18044.514 1674.539 255.468, 18035.42 1617.095 210.237, 18030.857 1571.801 186.944, 18086.195 1605.652 504.79, 18132.863 1654.221 631.385, 18194.863 1667.955 751.025, 18268.539 1672.753 785.344, 18338.182 1642.713 726.95, 18391.346 1623.197 305.57</trace>
</ink>
</file>

<file path=ppt/ink/ink5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18448.061 1494.783 136.826, 18392.34 1578.323 543.36, 18374.725 1641.142 650.763, 18354.375 1694.681 693.54, 18330.6 1758.269 728.568, 18288.32 1847.046 753.841, 18258.924 1894.481 737.982, 18224.859 1950.546 661.087</trace>
</ink>
</file>

<file path=ppt/ink/ink5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14154.711 2546.766 343.552, 14127.905 2595.612 524.007, 14100.671 2647.246 609.692, 14063.536 2726.185 737.962, 14033.563 2800.78 771.49, 14014.689 2851.635 785.816, 13980.344 2934.26 787.878, 13947.235 2997.559 670.175</trace>
</ink>
</file>

<file path=ppt/ink/ink5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14073.473 2851.394 155.908, 14078.708 2907.933 180.692, 14078.045 2961.596 236.715, 14077.699 3009.441 346.713, 14073.909 3066.952 514.614, 14069.438 3137.732 762.514, 14073.702 3207.321 860.931, 14117.242 3194.894 152.38</trace>
</ink>
</file>

<file path=ppt/ink/ink5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14179.08 2829.732 283.991, 14229.959 2787.37 279.65, 14286.289 2756.446 345.957, 14341.669 2734.009 467.078, 14390.248 2723.574 577.309, 14452.263 2710.052 737.147, 14414.855 2663.459 381.503, 14348.938 2640.545 258.166, 14304.542 2625.894 187.219, 14260.283 2603.882 142.358, 14226.441 2650.448 156.718, 14223.525 2707.518 200.324, 14220.681 2778.392 307.64, 14218.476 2842.903 406.322, 14215.961 2901.225 520.187, 14214.906 2957.358 627.254, 14215.431 3020.537 748.545, 14214.249 3096.456 850.376, 14267.77 3054.387 541.544, 14288.004 3005.074 315.824</trace>
</ink>
</file>

<file path=ppt/ink/ink5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14337.492 2814.839 136.826, 14390.439 2831.905 159.798, 14428.204 2892.456 241.386, 14445.528 2944.025 350.447, 14462.301 2994.307 505.299, 14488.917 3050.944 742.258, 14544.996 3100.726 844.326, 14575.32 3041.262 514.485, 14572.331 2989.918 337.008</trace>
</ink>
</file>

<file path=ppt/ink/ink5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14606.929 600.721 195.555, 14655.464 654.474 292.682, 14699.064 709.773 614.487, 14735.556 758.169 783.553, 14708.434 802.434 4.064</trace>
</ink>
</file>

<file path=ppt/ink/ink5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14411.958 2479.071 167.651, 14457.868 2496.751 173.001, 14506.345 2523.568 166.576, 14553.535 2556.549 137.17</trace>
</ink>
</file>

<file path=ppt/ink/ink5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14812.727 2362.636 664.697, 14807.325 2427.753 658.025, 14805.203 2499.856 781.843, 14810.243 2574.693 804.258, 14816.17 2621.353 734.686</trace>
</ink>
</file>

<file path=ppt/ink/ink5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14895.315 2507.503 166.345, 14947.836 2490.32 254.37, 14998.552 2501.344 246.061, 14952.597 2544.03 184.861, 14902.026 2574.792 156.823, 14856.823 2595.396 144.65, 14804.983 2618.824 136.826, 14757.563 2635.386 136.826, 14709.493 2651.01 136.826, 14708.993 2695.292 328.337, 14716.178 2740.482 552.093, 14720.342 2812.114 732.34, 14726.592 2887.635 820.089, 14739.817 2965.014 843.145</trace>
</ink>
</file>

<file path=ppt/ink/ink5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14803.249 2648.309 139.546, 14852.92 2638.91 186.098, 14903.266 2636.511 277.306, 14962.9 2641.154 388.26, 15023.981 2657.865 684.79, 15003.824 2724.947 831.942, 14925.396 2785.703 761.812, 14867.366 2848.474 658.15, 14812.927 2897.434 546.622, 14759.394 2947.022 386.131, 14826.321 2916.952 414.437, 14869.661 2885.413 437.999, 14943.326 2843.749 474.723, 14990.356 2818.092 482.07, 15047.525 2785.201 377.371</trace>
</ink>
</file>

<file path=ppt/ink/ink5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14674.623 3040.941 254.972, 14703.462 3112.198 814.312, 14746.641 3166.016 832.893, 14792.44 3133.349 379.47</trace>
</ink>
</file>

<file path=ppt/ink/ink5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14884.484 2969.184 158.161, 14913.213 3024.605 203.502, 14960.351 3082.729 603.364, 15016.711 3117.32 782.138, 15062.068 3105.176 400.72</trace>
</ink>
</file>

<file path=ppt/ink/ink5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15102.469 2994.908 203.32, 15116.826 3041.635 289.28, 15135.264 3090.733 747.687</trace>
</ink>
</file>

<file path=ppt/ink/ink5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15197.248 2974.6 142.493, 15219.321 3028.29 544.54, 15235.453 3083.499 790.427, 15282.541 3130.689 514.649</trace>
</ink>
</file>

<file path=ppt/ink/ink5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15478.865 2675.387 410.607, 15530.28 2709.524 581.587, 15578.499 2739.333 651.475</trace>
</ink>
</file>

<file path=ppt/ink/ink5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15416.585 2933.982 569.271, 15481.176 2941.079 608.375, 15555.513 2935.543 727.909, 15629.193 2927.215 811.485, 15673.686 2966.071 714.632</trace>
</ink>
</file>

<file path=ppt/ink/ink5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14479.656 866.086 290.844, 14536.777 872.928 478.534, 14591.744 870.958 634.962, 14662.484 875.399 649.665, 14715.071 892.391 303.087</trace>
</ink>
</file>

<file path=ppt/ink/ink5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15790.273 2691.634 235.544, 15844.359 2672.682 268.438, 15916.664 2657.156 325.611, 15973.98 2649.942 365.958, 16025.306 2645.608 365.753, 16075.253 2640.899 301.811</trace>
</ink>
</file>

<file path=ppt/ink/ink5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15898.589 2565.721 149.476, 15919.552 2617.28 346.531, 15939.521 2676.67 416.574, 15956.615 2745.908 467.566, 15966.749 2813.574 492.954, 15973.938 2879.161 517.402, 15977.18 2947.996 545.772, 15980.998 3006.159 576.131, 15981.316 3079.309 642.757, 15969.796 3152.955 734.015, 15945.688 3217.536 793.081, 15904.201 3275.678 793.015, 15863.856 3216.302 632.437, 15846.278 3156.778 504.912, 15834.806 3101.828 463.361, 15856.989 3046.108 465.787, 15930.716 3006.009 595.902, 15990.87 2983.659 651.464, 16060.084 2955.565 584.724, 16131.014 2895.946 391.173, 16165.572 2850.978 289.481</trace>
</ink>
</file>

<file path=ppt/ink/ink5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16241.135 2515.626 292.982, 16289.473 2490.99 282.966, 16334.995 2482.158 304.311, 16388.139 2475.173 326.534, 16328.576 2493.066 158.672, 16283.069 2501.153 147.187, 16248.085 2546.53 258.313, 16249.33 2592.121 347.024, 16251.262 2658.851 459.888, 16250.914 2721.801 554.142, 16247.741 2806.086 646.244, 16241.126 2892.5 722.051, 16235.796 2945.999 756.311, 16226.235 3026.741 806.609, 16206.742 3139.383 848.614, 16189.876 3233.59 865.476, 16183.121 3277.028 868.943, 16178.748 3339.071 871.176, 16177.898 3391.846 872.632, 16181.876 3436.217 872.184, 16219.566 3361.49 799.501, 16230.86 3314.938 708.248, 16246.235 3270.737 391.607</trace>
</ink>
</file>

<file path=ppt/ink/ink5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16289.877 2663.202 424.458, 16335.495 2673.127 411.727, 16383.096 2676.991 590.197, 16440.545 2680.267 770.526, 16437.74 2731.363 542.806, 16387.723 2788.04 256.09</trace>
</ink>
</file>

<file path=ppt/ink/ink5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16279.044 2913.674 158.161, 16307.272 2869.239 158.161, 16357.156 2830.646 163.615, 16414.891 2799.44 239.685, 16473.73 2778.702 327.854, 16526.67 2760.958 346.299, 16472.436 2800.107 154.706, 16425.803 2824.338 136.942, 16378.95 2836.688 136.826, 16332.651 2868.867 145.743, 16349.251 2912.79 304.491, 16364.423 2981.544 502.159, 16370.033 3038.715 614.572, 16371.968 3097.411 686.669, 16373.719 3169.254 750.238, 16377.358 3216.634 777.299, 16424.758 3200.875 655.583, 16442.852 3129.441 463.556, 16454.201 3073.521 353.322, 16465.371 3025.098 298.557, 16478.348 2978.436 259.894, 16529.963 2971.008 294.704, 16562.48 3017.648 408.733, 16595.475 3068.638 528.923, 16638.41 3121.885 635.812, 16680.721 3168.846 706.4, 16729.729 3209.209 573.307</trace>
</ink>
</file>

<file path=ppt/ink/ink5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16690.643 2780.991 184.541, 16674.23 2843.78 222.871, 16657.6 2898.91 285.211, 16643.637 2951.726 378.308, 16631.186 3003.859 473.809, 16625.541 3054.558 517.751, 16647.211 3101.613 351.021</trace>
</ink>
</file>

<file path=ppt/ink/ink5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16775.941 2638.832 310.309, 16788.455 2701.023 354.781, 16794.715 2753.819 434.812, 16799.211 2818.98 502.714, 16804.633 2886.038 599.786, 16814.629 2949.25 565.869</trace>
</ink>
</file>

<file path=ppt/ink/ink5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16798.961 2702.466 224.168, 16845.891 2705.627 332.647, 16899.869 2694.864 397.695, 16947.695 2681.793 433.049, 16999.162 2681.658 453.158, 17047.42 2685.969 510.72, 17050.451 2745.35 777.74, 17003.838 2797.162 809.517, 16939.51 2815.066 355.702</trace>
</ink>
</file>

<file path=ppt/ink/ink5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16900.506 2499.38 242.809, 16923.928 2563.117 465.298, 16932.357 2625.254 669.888, 16935.963 2702.613 779.4, 16934.42 2820.655 839.322, 16933.457 2870.115 850.531, 16931.92 2937.464 863.029, 16927.209 3039.863 871.944, 16925.771 3091.699 874.557, 16926.434 3166.598 877.335, 16929.902 3249.056 877.703, 16939.008 3326.948 868.919, 16957.322 3272.693 353.688, 16961.877 3228.687 186.79</trace>
</ink>
</file>

<file path=ppt/ink/ink5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17138.801 2515.626 172.949, 17193.217 2494.926 171.341, 17248.805 2484.303 189.755, 17306.113 2484.533 217.286, 17330.705 2536.461 163.681</trace>
</ink>
</file>

<file path=ppt/ink/ink5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14799.188 432.837 483.963, 14847.302 434.013 490.112, 14894.782 453.884 726.403, 14938.748 494.871 534.51</trace>
</ink>
</file>

<file path=ppt/ink/ink5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17084.643 2575.198 136.826, 17130.004 2591.406 205.543, 17152.812 2636.823 403.062, 17161.025 2680.513 522.76, 17157.725 2743.998 650.582, 17147.965 2803.019 567.795</trace>
</ink>
</file>

<file path=ppt/ink/ink5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17213.266 2609.046 158.161, 17263.346 2592.749 231.822, 17315.674 2594.402 517.372, 17296.33 2667.371 703.258, 17245.518 2703.215 604.958, 17190.676 2730.799 445.158, 17241.975 2723.425 251.712, 17298.291 2700.633 299.263, 17342.02 2681.553 284.316</trace>
</ink>
</file>

<file path=ppt/ink/ink5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16974.975 2862.226 175.795, 17026.779 2903.64 363.343, 17047.625 2962.969 483.216, 17060.162 3014.948 630.67, 17070.084 3081.831 778.73, 17081.662 3127.407 833.676, 17100.766 3205.128 848.177</trace>
</ink>
</file>

<file path=ppt/ink/ink5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17145.568 2923.152 175.795, 17190.934 2912.451 191.688, 17242.598 2886.966 251.641, 17296.814 2860.814 371.671, 17354.373 2830.861 519.267, 17406.342 2818.089 679.577, 17458.908 2868.357 861.392, 17450.758 2956.021 867.893, 17438.688 3041.182 870.397, 17427.344 3122.284 871.157, 17422.887 3213.764 869.639, 17416.502 3286.442 846.268, 17359.494 3260.273 360.426</trace>
</ink>
</file>

<file path=ppt/ink/ink5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17156.4 3120.821 136.826, 17205.387 3095.291 164.55, 17264.014 3073.887 257.261, 17315.992 3052.566 333.247, 17366.66 3043.99 315.888</trace>
</ink>
</file>

<file path=ppt/ink/ink5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17228.158 2938.044 167.651, 17270.252 3000.188 320.405, 17282.166 3066.507 538.392, 17282.373 3120.637 523.809, 17279.352 3175.843 225.001</trace>
</ink>
</file>

<file path=ppt/ink/ink5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17060.27 3244.027 172.949, 17105.291 3239.204 392.032, 17154.439 3234.99 492.434, 17221.162 3224.531 578.958, 17271.75 3207.439 586, 17332.109 3186.753 530.014, 17396.141 3168.485 417.204</trace>
</ink>
</file>

<file path=ppt/ink/ink5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17596.432 2487.195 546.338, 17646.25 2464.908 512.424, 17717.328 2454.082 440.376, 17772.672 2448.441 416.628, 17826.773 2452.217 393.795, 17853.275 2501.962 271.583</trace>
</ink>
</file>

<file path=ppt/ink/ink5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17578.828 2584.676 149.476, 17611.504 2646.962 395.871, 17626.461 2692.47 589.276, 17645.812 2772.077 785.293, 17661.029 2850.032 777.491, 17683.008 2802.655 279.221, 17680.379 2757.975 116.699</trace>
</ink>
</file>

<file path=ppt/ink/ink5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17710.162 2554.89 196.589, 17762.869 2552.317 259.853, 17812.809 2545.919 358.428, 17876.521 2545.594 591.563, 17933.414 2553.384 844.863, 17908.156 2625.246 862.632, 17882.723 2702.743 863.956, 17872.699 2788.043 862.075, 17871.361 2865.002 828.461, 17871.74 2910.226 403.046</trace>
</ink>
</file>

<file path=ppt/ink/ink5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14747.737 568.227 521.115, 14800.276 569.926 521.115, 14870.587 566.791 521.115, 14929.624 559.688 521.115, 14985.159 555.23 521.115, 15036.927 554.792 521.115, 15108.497 553.993 558.418, 15171.092 551.532 637.39, 15253.766 548.999 756.496, 15334.888 549.974 832.061, 15415.755 560.954 863.285, 15427.322 628.089 869.03, 15386.461 675.575 868.277, 15315.984 753.49 865.277, 15247.996 817.27 859.911, 15184.823 863.641 837.059, 15126.327 846.348 770.546, 15133.986 754.634 509.201, 15138.693 706.715 437.39, 15143.77 655.354 301.247</trace>
</ink>
</file>

<file path=ppt/ink/ink5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17669.547 2663.202 220.517, 17715.525 2652.999 220.517, 17764.701 2639.51 231.623, 17815.432 2631.354 301.139, 17872.596 2625.951 476.865, 17880.047 2677.613 479.963, 17823.617 2726.958 278.062, 17773.48 2760.652 193.752, 17726.969 2800.204 133.172</trace>
</ink>
</file>

<file path=ppt/ink/ink5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17627.572 2851.394 136.826, 17672.877 2837.934 136.826, 17721.432 2816.74 152.708, 17778.422 2785.674 192.887, 17824.012 2768.771 237.783, 17877.799 2745.025 281.02, 17925.227 2714.527 240.039</trace>
</ink>
</file>

<file path=ppt/ink/ink5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17752.135 2512.919 190.833, 17798.818 2573.599 494.239, 17799.938 2651.36 629.906, 17787.895 2729.919 704.286, 17763.697 2827.498 751.874, 17735.559 2919.687 783.849, 17722.643 2965.296 797.099, 17692.486 3041.118 812.046, 17656.857 3118.228 777.522, 17612.131 3148.028 127.424</trace>
</ink>
</file>

<file path=ppt/ink/ink5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17595.078 2962.415 369.092, 17650.293 2994.262 369.092, 17731.221 3020.658 386.125, 17803.506 3049.87 511.479, 17859.586 3073.312 680.125, 17923.152 3102.898 837.742, 17968.338 3132.343 810.015</trace>
</ink>
</file>

<file path=ppt/ink/ink5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18020.215 2595.507 443.071, 18067.082 2585.895 475.044, 18118.377 2568.733 551.431, 18170.74 2555.675 634.789, 18242.26 2536.906 683.868, 18309.207 2515.414 703.256</trace>
</ink>
</file>

<file path=ppt/ink/ink5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18143.424 2416.792 235.544, 18189.137 2432.409 438.509, 18194.035 2485.348 473.206, 18184.109 2549.847 563.88, 18166.174 2615.419 670.638, 18141.438 2693.278 758.271, 18117.623 2782.376 814.953, 18094.781 2887.128 840.575, 18080.051 2963.265 836.633, 18068.012 3008.153 330.025</trace>
</ink>
</file>

<file path=ppt/ink/ink5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18236.846 2672.679 466.845, 18294.229 2700.545 475.092, 18329.592 2747.422 523.655, 18362.74 2801.934 658.19, 18394.252 2862.457 728.158, 18439.336 2941.058 841.326, 18491.51 3006.729 873.67, 18557.561 3061.118 880.714, 18633.635 3086.447 871.268</trace>
</ink>
</file>

<file path=ppt/ink/ink5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13994.945 4065.846 338.676, 13977.343 4129.746 348.8, 13956.493 4184.022 446.49, 13936.414 4249.666 612.068, 13925.754 4296.173 700.481, 13916.212 4361.198 794.631</trace>
</ink>
</file>

<file path=ppt/ink/ink5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14046.396 4168.742 296.758, 14094.513 4161.734 372.856, 14128.529 4205.588 278.068, 14099.963 4255.008 171.846, 14057.182 4316.181 140.191</trace>
</ink>
</file>

<file path=ppt/ink/ink5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13955.681 4457.124 136.826, 14007.422 4450.562 136.826, 14051.733 4420.272 165.313, 14104.664 4403.479 276.185, 14152.838 4387.963 326.819, 14197.6 4366.024 219.71</trace>
</ink>
</file>

<file path=ppt/ink/ink5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15187.769 327.233 136.826, 15165.964 373.263 214.306, 15140.484 430.772 393.012, 15117.911 482.706 486.222, 15098.731 542.715 551.571, 15077.361 600.035 594.379, 15044.675 665.827 622.018, 15018.938 730.212 606.093, 15003.101 782.048 474.703</trace>
</ink>
</file>

<file path=ppt/ink/ink5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14027.438 4259.454 136.826, 14051.672 4305.252 140.919, 14061.199 4367.386 174.307, 14065.414 4434.835 228.039, 14064.062 4507.832 299.896, 14060.88 4561.029 347.414, 14058.911 4618.182 447.651, 14053.577 4666.001 534.104, 14010.205 4623.645 154.199, 13998.409 4570.829 136.826, 13984.954 4625.186 147.189, 13985.834 4669.307 186.845, 13990.945 4716.75 263.982, 14050.662 4749.209 433.207, 14095.169 4684.95 336.318, 14113.257 4635.977 287.183, 14127.015 4584.167 253.535, 14136.517 4528.317 230.746, 14159.993 4576.477 387.979, 14163.249 4623.999 511.394, 14168.856 4672.146 622.917, 14199.473 4718.007 495.854, 14230.836 4674.292 293.2</trace>
</ink>
</file>

<file path=ppt/ink/ink5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14264.38 4187.697 254.972, 14317.652 4176.772 241.241, 14375.218 4175.624 271.498, 14440.982 4177.576 412.068, 14489.975 4179.368 624.138, 14474.183 4226.408 641.643, 14411.742 4265.382 567.004, 14363.937 4297.395 535.23, 14318.696 4329.703 520.711, 14273.091 4356.681 473.474, 14330.1 4366.494 389.9, 14390.606 4344.52 408.594, 14441.16 4324.338 424.005, 14493.23 4300.66 433.578, 14547.079 4272.703 366.932, 14547.378 4229.142 92.602</trace>
</ink>
</file>

<file path=ppt/ink/ink5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14363.218 4060.43 136.826, 14395.118 4113.703 395.597, 14393.774 4158.078 524.388, 14386.929 4216.901 621.244, 14364.516 4294.844 703.505, 14333.794 4380.801 756.141, 14318.972 4434.771 770.884, 14293.202 4524.932 807.764, 14280.508 4569.171 822.196, 14257.331 4645.106 826.153, 14291.481 4594.25 287.555</trace>
</ink>
</file>

<file path=ppt/ink/ink5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14413.313 4354.227 136.826, 14463.646 4384.729 136.826, 14513.662 4426.256 149.986, 14550.869 4479.906 200.051, 14579.401 4534.437 249.715, 14612.744 4588.219 398.909, 14667.448 4641.847 758.295, 14733.487 4621.625 643.026, 14751.585 4564.993 360.362, 14754.1 4515.397 185.441</trace>
</ink>
</file>

<file path=ppt/ink/ink5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14692.226 3869.53 196.589, 14711.351 3915.93 249.826, 14718.688 3981.268 345.672, 14727.009 4053.914 481.685, 14738.455 4128.441 657.586, 14752.138 4193.934 796.516, 14765.141 4238.433 637.253</trace>
</ink>
</file>

<file path=ppt/ink/ink5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14788.354 4040.122 283.991, 14837.366 4036.312 310.123, 14901.455 4032.755 383.029, 14945.174 4021.519 432.595, 14991.794 4018.769 500.921, 15041.879 4025.443 521.982</trace>
</ink>
</file>

<file path=ppt/ink/ink5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14708.473 4134.894 138.097, 14726.028 4189.856 164.275, 14738.521 4242.64 288.296, 14748.044 4299.955 526.153, 14754.725 4352.616 681.617, 14775.126 4290.089 313.906, 14771.321 4243.358 160.075, 14787.678 4198.06 137.486, 14834.14 4180.815 200.421, 14887.488 4177.513 330.513, 14938.884 4179.034 450.731, 14988.988 4175.062 554.303, 14994.214 4224.078 656.841, 14932.335 4257.384 598.614, 14865.522 4296.208 501.248, 14813.368 4321.385 445.892, 14769.039 4352.621 405.17, 14814.058 4325.542 412.631, 14863.696 4301.509 417.451, 14912.672 4279.7 420.547, 14956.984 4265.912 407.468, 15008.564 4251.438 234.544</trace>
</ink>
</file>

<file path=ppt/ink/ink5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14740.968 4509.925 224.168, 14746.962 4557.835 314.442, 14783.304 4614.149 731.045, 14843.544 4622.515 444.267</trace>
</ink>
</file>

<file path=ppt/ink/ink5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14879.069 4440.876 213.813, 14902.681 4485.569 220.337, 14954.995 4543.88 373.707, 15005.771 4576.654 577.818, 15053.581 4598.344 397.76</trace>
</ink>
</file>

<file path=ppt/ink/ink5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15042.896 4462.539 147.579, 15093.806 4485.794 294.955, 15124.144 4538.079 331.285, 15175.274 4567.745 297.206</trace>
</ink>
</file>

<file path=ppt/ink/ink5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15105.177 627.799 201.698, 15165.139 658.863 443.957, 15227.822 713.045 591.87</trace>
</ink>
</file>

<file path=ppt/ink/ink5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15195.893 4385.367 136.826, 15210.046 4434.306 224.393, 15223.494 4495.694 353.631, 15268.959 4512.151 390.298</trace>
</ink>
</file>

<file path=ppt/ink/ink5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15348.888 4180.927 270.975, 15392.649 4186.028 341.958, 15446.567 4194.539 389.267</trace>
</ink>
</file>

<file path=ppt/ink/ink5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15340.765 4365.058 685.69, 15424.755 4376.749 760.168, 15472.102 4377.101 791.145, 15517.243 4370.665 814.502, 15562.196 4355.904 815.253, 15629.329 4326.304 601.167</trace>
</ink>
</file>

<file path=ppt/ink/ink5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15940.56 3774.756 329.091, 15984.609 3812.002 463.523, 16055.567 3848.8 677.297, 16116.277 3868.567 457.724</trace>
</ink>
</file>

<file path=ppt/ink/ink5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15885.05 4003.566 333.855, 15948.463 3986.385 332.335, 16009.402 3969.05 338.671, 16059.245 3958.964 371.454, 16106.007 3950.09 411.023, 16150.783 3943.6 452.623, 16196.352 3983.617 427.572, 16168.878 4030.093 183.917</trace>
</ink>
</file>

<file path=ppt/ink/ink5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15875.57 4086.154 142.493, 15870.674 4129.515 192.588, 15872.094 4183.736 421.535, 15884.731 4230.558 589.766, 15895.653 4274.001 501.502</trace>
</ink>
</file>

<file path=ppt/ink/ink5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15880.986 4157.911 136.826, 15925.942 4132.248 144.336, 15977.296 4115.757 211.721, 16023.578 4107.805 300.174, 16076.726 4107.466 369.233, 16035.12 4159.114 266.764, 15981.646 4200.5 190.438, 15937.688 4230.235 152.08, 15892.199 4265.905 138.698, 15939.701 4265.929 136.891, 15984.43 4252.513 137.901, 16036.279 4235.354 102.64, 16080.446 4225.807 27.667</trace>
</ink>
</file>

<file path=ppt/ink/ink5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15805.164 4377.244 147.579, 15811.448 4429.22 147.579, 15816.229 4502.393 165.101, 15817.748 4551.318 191.539, 15822.094 4604.671 264.401, 15828.579 4663.78 374.496, 15836.931 4707.921 398.408</trace>
</ink>
</file>

<file path=ppt/ink/ink5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15871.509 4356.935 184.541, 15928.922 4349.13 182.659, 15977.966 4341.469 188.153, 16024.139 4332.85 201.048, 16069.759 4319.806 227.457, 16122.104 4299.692 273.026, 16176.589 4277.703 327.754, 16234.132 4256.209 465.138, 16278.6 4243.613 635.902, 16318.633 4317.981 846.384, 16317.274 4397.473 850.025, 16316.283 4450.306 850.061, 16314.655 4546.039 849.767, 16308.612 4632.796 847.272, 16278.965 4706.717 759.755, 16213.489 4721.245 546.133, 16159.196 4680.187 350.02, 16115.143 4625.596 230.963, 16069.724 4550.279 175.023, 16047.104 4505.657 153.917, 16023.412 4451.656 140.2, 15997.555 4405.133 136.826, 15976.814 4465.064 265.342, 16029.954 4429.318 189.327, 16088.078 4407.848 178.169, 16142.386 4396.434 179.313, 16192.042 4424.12 308.953, 16181.532 4473.945 346.33, 16121.122 4532.086 351.389, 16059.726 4556.125 362.698, 16005.266 4549.688 421.428, 15952.475 4483.318 491.573, 15950.708 4428.673 437.117, 15955.076 4384.601 234.211</trace>
</ink>
</file>

<file path=ppt/ink/ink5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16446.934 3937.225 246.871, 16492.418 3963.402 429.714, 16552.176 3954.972 577.922, 16623.492 3936.246 705.841, 16687.963 3960.565 786.258, 16735.316 4019.115 842.477, 16708.484 4109.503 852.371, 16660.18 4174.252 854.066, 16603.914 4222.787 855.264, 16539.926 4286.741 857.185, 16501.18 4343.795 858.423, 16456.529 4413.968 860.083, 16422.371 4485.672 860.998, 16405.152 4532.099 861.313, 16379.732 4606.194 840.192, 16428.385 4541.431 265.888</trace>
</ink>
</file>

<file path=ppt/ink/ink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10809.117 876.917 324.382, 10856.302 877.216 509.873, 10910.554 879.755 675.837, 10861.089 919.773 309.146, 10812.648 943.8 173.469, 10763.946 964.836 121.111, 10718.843 986.393 45.753</trace>
</ink>
</file>

<file path=ppt/ink/ink6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15702.266 392.22 683.228, 15759.714 383.611 552.827, 15809.095 375.662 607.947</trace>
</ink>
</file>

<file path=ppt/ink/ink6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16567.436 4308.194 301.125, 16594.77 4354.599 283.612, 16612.229 4399.944 289.942, 16637.24 4464.144 358.305, 16656.066 4508.947 530.801, 16673.113 4465.539 571.04, 16662.488 4403.934 500.946, 16657.078 4357.123 478.566, 16663.969 4312.042 473.877, 16720.092 4263.055 476.593, 16766.912 4250.572 481.98, 16798.434 4314.703 725.365, 16758.811 4391.338 785.045, 16724.807 4454.212 813.279, 16702.564 4406.293 584.31, 16719.363 4342.999 457.906</trace>
</ink>
</file>

<file path=ppt/ink/ink6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16815.207 3739.555 147.579, 16862.957 3785.273 218.012, 16890.068 3833.437 270.64, 16914.896 3880.509 278.853, 16961.275 3886.933 241.212, 16999.18 3835.799 181.04, 17030.287 3786.838 168.451, 17005.812 3844.405 467.699, 16981.846 3891.307 437.192, 16953.549 3944.719 369.557, 16916.207 3998.028 307.527, 16873.434 4050.639 245.695, 16931.607 3982.948 270.396, 16983.9 3931.544 292.734, 17035.23 3880.844 313.651, 17060.447 3931.435 329.125, 17040.07 3984.273 329.477, 16996.596 4034.372 320.792, 16964.764 4081.66 314.472, 16929.188 4128.682 307.864, 16893.93 4173.307 314.293, 16941.184 4203.055 511.243, 16984.607 4206.276 542.194, 16945.434 4265.732 594.886, 16917.967 4320.666 620.725, 16887.543 4372.45 638.323, 16946.152 4350.052 565.732, 16977.459 4306.66 470.881, 17021.9 4271.574 534.045, 17033.389 4334.948 702.975, 17050.104 4394.631 813.659, 17108.359 4418.474 643.767, 17149.408 4363.839 437.411, 17183.67 4312.591 290.968</trace>
</ink>
</file>

<file path=ppt/ink/ink6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17287.734 4072.615 136.826, 17294.803 4014.766 136.826, 17252.971 4064.835 766.847, 17204.443 4121.417 812.055, 17155.24 4178.137 813.891, 17224.084 4191.305 805.625, 17290.982 4174.457 686.596, 17268.77 4236.417 771.807, 17227.742 4301.809 777.828, 17271.855 4335.368 787.27, 17324.795 4286.91 783.383, 17371.555 4244.396 548.679, 17405.33 4326.805 829.93</trace>
</ink>
</file>

<file path=ppt/ink/ink6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16827.391 4057.722 419.448, 16883.254 4018.536 445.354, 16930.811 3992.8 497.743, 16991.805 3954.188 600.028, 17048.66 3912.817 665.576, 17120.924 3878.77 742.534, 17169.062 3859.266 784.828, 17254.699 3851.474 844.441, 17328.904 3853.189 865.3, 17276.332 3908.295 742.452, 17259.42 3952.01 469.141</trace>
</ink>
</file>

<file path=ppt/ink/ink6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17654.65 3623.12 364.254, 17690.908 3677.661 765.767, 17704.842 3721.351 829.543, 17709.799 3769.617 848.154, 17713.855 3875.124 858.51, 17710.244 3926.396 859.801, 17701.475 4009.061 861.865, 17697.322 4053.148 863.427, 17689.945 4114.103 866.283, 17680.98 4166.332 869.526, 17672.438 4239.253 873.008, 17666.996 4301.078 875.868, 17659.117 4397.485 879.456, 17655.953 4443.685 880.235, 17653.271 4491.072 879.326, 17695.074 4399.828 729.44, 17698.816 4350.433 629.892, 17702.039 4294.212 300.466</trace>
</ink>
</file>

<file path=ppt/ink/ink6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17609.973 3809.958 217.331, 17598.504 3858.331 244.931, 17585.959 3914.169 323.13, 17574.426 3971.583 385.291, 17561.389 4034.728 475.161, 17548.475 4098.075 624.49, 17535.713 4157.788 782.166</trace>
</ink>
</file>

<file path=ppt/ink/ink6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17666.838 3919.624 136.826, 17715.879 3958.27 144.827, 17764.146 3995.403 216.128, 17803.191 4042.709 343.075, 17839.199 4104.491 540.037, 17864.977 4153.479 685.568, 17908.557 4132.926 124.236</trace>
</ink>
</file>

<file path=ppt/ink/ink6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17917.314 3604.164 178.579, 17898.943 3666.474 576.169, 17885.248 3724.502 724.796, 17905.088 3789.624 747.178, 17969.604 3796.207 755.606, 18037.285 3775.102 767.756, 18105.113 3741.851 683.67</trace>
</ink>
</file>

<file path=ppt/ink/ink6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18033.754 3635.305 136.826, 18028.498 3729.994 790.384, 18029.229 3775.977 831.017, 18028.734 3827.9 853.817, 18028.039 3891.186 864.628, 18026.746 3993.796 870.62, 18025.273 4047.822 872.528, 18024.666 4096.313 873.772, 18025.623 4145.433 874.606, 18031.365 4224.247 872.771</trace>
</ink>
</file>

<file path=ppt/ink/ink6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17966.057 4007.628 136.826, 18016.662 4007.115 520.922, 18066.67 3995.722 699.186</trace>
</ink>
</file>

<file path=ppt/ink/ink6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15736.117 250.06 177.251, 15735.779 305.957 191.701, 15731.145 358.942 277.616, 15716.874 412.408 425.85, 15695.111 478.941 582.458, 15683.875 538.57 700.765, 15742.541 561.978 780.591, 15802.823 536.048 794.69</trace>
</ink>
</file>

<file path=ppt/ink/ink6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17891.592 4232.376 136.826, 17945.059 4241.293 219.742, 18004.615 4237.729 312.991, 18065.633 4233.517 468.064, 18130.537 4233.759 582.513, 18203.35 4236.313 638.825, 18263.102 4223.292 632.047, 18306.588 4207.138 437.796</trace>
</ink>
</file>

<file path=ppt/ink/ink6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6932.111 4407.749 136.826, 6940.978 4355.018 177.798, 6929.606 4409.925 315.606, 6912.03 4467.613 359.961, 6877.347 4530.531 387.532, 6854.507 4595.773 445.999, 6823.641 4667.161 494.709, 6872.53 4671.505 70.842</trace>
</ink>
</file>

<file path=ppt/ink/ink6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6694.004 4667.23 136.826, 6716.466 4615.328 136.826, 6747.403 4556.956 136.826, 6725.321 4615.203 202.973, 6711.958 4681.603 218.027, 6685.87 4757.847 236.909, 6669.309 4819.292 252.04, 6656.497 4878.554 283.316, 6624.102 4827.656 193.335, 6593.184 4775.866 150.807, 6563.424 4720.786 137.569, 6527.381 4665.017 136.826, 6593.492 4711.349 201.319, 6643.21 4732.058 208.817, 6694.941 4751.284 212.711, 6762.246 4773.423 196.573, 6824.488 4784.892 133.696, 6875.221 4788.183 11.263</trace>
</ink>
</file>

<file path=ppt/ink/ink6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7119.848 4514.593 140.79, 7133.03 4576.798 140.711, 7143.679 4652.953 142.123, 7149.879 4740.546 145.842, 7154.522 4819.564 148.851, 7157.513 4870.876 151.558, 7162.164 4930.221 154.892, 7164.602 4989.616 158.355, 7169.91 5093.734 164.771, 7175.535 5167.061 167.958, 7183.179 5275.556 172.314, 7184.123 5345.501 169.731, 7190.503 5470.049 163.386, 7194.231 5538.76 158.98, 7198.787 5626.601 114.209, 7201.74 5681.314 53.794</trace>
</ink>
</file>

<file path=ppt/ink/ink6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11452.032 7675.701 150.556, 11501.507 7685.125 510.231, 11571.062 7713.796 583.284, 11662.675 7750.046 561.181, 11738.565 7776.182 436.253, 11797.824 7790.902 165.652</trace>
</ink>
</file>

<file path=ppt/ink/ink6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11595.506 7585.645 140.051, 11616.875 7637.462 103.373</trace>
</ink>
</file>

<file path=ppt/ink/ink6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12051.878 5331.2 136.826, 12100.904 5385.505 136.826, 12105.454 5436.511 136.857, 12110.944 5488.901 139.023, 12115.08 5548.84 142.759, 12114.869 5606.936 148.262, 12113.233 5658.766 153.937, 12109.331 5707.625 158.822, 12099.05 5771.845 162.999, 12082.885 5835.855 119.69</trace>
</ink>
</file>

<file path=ppt/ink/ink6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11974.034 5737.214 136.826, 11963.171 5682.22 136.826, 12017.444 5680.103 136.826, 12076.101 5692.346 136.826, 12128.152 5710.803 136.826</trace>
</ink>
</file>

<file path=ppt/ink/ink6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12036.614 5473.153 138.097, 12027.959 5528.135 143.239, 12020.985 5591.142 145.989, 12020.894 5644.718 148.608, 12016.306 5697.699 155.192, 12005.293 5754.451 164.699, 11994.66 5816.805 181.124, 11980.911 5871.137 189.866, 11930.432 5913.951 141.019</trace>
</ink>
</file>

<file path=ppt/ink/ink6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11796.981 5647.159 136.826, 11855.875 5678.259 139.488, 11912.194 5691.976 164.804, 11961.195 5707.881 190.487, 12010.141 5730.071 234.894, 12067.963 5755.505 267.287, 12137.478 5784.411 299.551, 12200.5 5805.445 320.128, 12257.359 5830.524 342.298</trace>
</ink>
</file>

<file path=ppt/ink/ink6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15591.242 763.19 174.361, 15641.696 759.726 217.015, 15691.643 758.909 311.606, 15738.904 730.407 417.938, 15788.912 699.703 525.43, 15857.765 683.208 620.916, 15915.517 651.962 646.277, 15976.609 626.341 571.824</trace>
</ink>
</file>

<file path=ppt/ink/ink6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12332.722 5576.945 136.826, 12281.616 5543.389 136.826, 12229.288 5495.721 136.826, 12197.611 5445.307 136.826, 12189.857 5388.695 136.826, 12189.335 5336.145 143.751, 12141.036 5389.686 282.641, 12122.061 5447.467 289.087, 12105.011 5502.516 291.837, 12086.928 5566.924 294.125, 12073.311 5616.794 296.372, 12052.209 5691.384 299.522, 12037.702 5744.264 302.369, 12024.846 5808.94 306.863, 12018.962 5871.583 267.713, 12021.234 5920.755 89.671</trace>
</ink>
</file>

<file path=ppt/ink/ink6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11838.193 5450.256 136.826, 11898.481 5525.276 232.285, 11952.9 5583.142 294.369, 12001.638 5634.652 333.904, 12068.308 5697.48 379.594, 12121.175 5734.706 398.373, 12182.279 5760.06 413.185, 12233.154 5779.742 423.397, 12283.574 5793.687 428.057, 12333.688 5807.029 428.239, 12397.022 5814.004 339.511</trace>
</ink>
</file>

<file path=ppt/ink/ink6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14178.045 6550.768 136.826, 14191.731 6497.646 140.377, 14197.189 6559.784 271.466, 14199.216 6609.402 304.618, 14200.461 6681.699 333.155, 14205.538 6736.822 346.083, 14209.879 6811.548 368.141, 14213.676 6886.826 385.522, 14196.44 6977.106 399.349, 14193.771 7039.006 408.784, 14183.547 7092.732 415.468, 14186.351 7149.051 420.389, 14182.89 7212.478 424.123, 14180.936 7266.805 407.328, 14144.467 7216.244 108.355</trace>
</ink>
</file>

<file path=ppt/ink/ink6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13950.623 6961.361 136.826, 13946.449 7017.635 136.826, 13967.593 7069.422 142.009, 14033.254 7130.067 177.323, 14103.403 7175.579 258.031, 14167.718 7202.477 409.87, 14242.403 7188.503 598.3, 14245.686 7120.279 660.43, 14240.901 7062.046 643.198, 14243.271 6974.222 580.816, 14265.111 6868.844 491.804, 14279.279 6810.683 466.42, 14297.189 6731.675 423.935, 14308.313 6681.71 357.3</trace>
</ink>
</file>

<file path=ppt/ink/ink6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14477.206 5798.269 265.291, 14547.645 5793.298 277.495, 14598.523 5793.208 330.53, 14653.319 5795 406.638, 14702.88 5797.364 514.049, 14768.448 5801.677 607.574, 14835.611 5794.242 663.604, 14851.532 5737.821 316.107</trace>
</ink>
</file>

<file path=ppt/ink/ink6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14535.205 5372.412 150.556, 14611.972 5338.546 198.485, 14690.445 5306.882 249.429, 14741.502 5298.489 264.661, 14808.707 5289.353 338.149, 14868.423 5281.419 434.599</trace>
</ink>
</file>

<file path=ppt/ink/ink6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14642.048 5187.722 166.345, 14697.921 5192.013 166.345, 14738.436 5248.711 229.553, 14758.445 5311.962 412.318, 14732.428 5377.27 626.807, 14761.378 5327.513 306.895</trace>
</ink>
</file>

<file path=ppt/ink/ink6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14454.311 4983.189 136.826, 14508.278 4974.486 153.111, 14558.676 4994.367 183.271, 14621.979 5006.95 241.472, 14678.035 5004.784 308.82, 14755.13 4987.753 398.84, 14824.89 4965.886 460.898, 14837.373 4915.337 263.977</trace>
</ink>
</file>

<file path=ppt/ink/ink6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14497.047 4537.489 177.251, 14564.941 4519.594 228.496, 14633.204 4499.074 302.355, 14695.929 4486.115 330.237, 14757.583 4476.204 398.653, 14819.894 4470.536 326.665</trace>
</ink>
</file>

<file path=ppt/ink/ink6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14696.996 4348.219 136.826, 14671.458 4405 158.095, 14683.186 4460.635 188.734, 14686.951 4516.089 260.05, 14687.885 4578.588 391.705</trace>
</ink>
</file>

<file path=ppt/ink/ink6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15826.83 447.73 215.563, 15854.43 497.099 454.835, 15863.769 574.191 670.11, 15864.141 624.288 743.424, 15864.532 709.371 825.488, 15862.256 764.691 842.35, 15861.352 812.282 849.14, 15891.046 875.963 715.164</trace>
</ink>
</file>

<file path=ppt/ink/ink6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12625.775 5947.853 136.826, 12675.035 5966.373 136.826, 12734.663 5973.574 136.826, 12794.27 5973.762 136.826, 12848.013 5975.829 136.826, 12901.167 5977.274 136.826, 12960.492 5964.928 136.826, 12940.196 5913.677 117.389</trace>
</ink>
</file>

<file path=ppt/ink/ink6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11958.772 5998.223 136.826, 12014.862 5986.657 136.826, 12064.486 5945.958 136.826, 12112.503 5891.164 136.826, 12140.603 5841.32 136.826, 12157.645 5781.084 136.826, 12157.406 5726.858 136.826, 12148.49 5647.031 136.826, 12141.23 5590.935 136.826, 12126.271 5541.152 136.826, 12093.274 5454.442 136.826, 12068.132 5398.638 136.826, 12036.158 5336.494 136.826, 11993.047 5277.328 136.826, 11938.087 5237.052 136.826, 11876.589 5248.421 136.826, 11841.444 5300.374 136.826, 11834.374 5355.467 136.826</trace>
</ink>
</file>

<file path=ppt/ink/ink6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11780.192 4752.706 136.826, 11829.556 4808.649 136.826, 11883.412 4860.156 136.826, 11948.991 4889.193 136.826, 12004.651 4899.394 136.826, 12063.763 4898.968 136.826, 12075.966 4849.638 66.052</trace>
</ink>
</file>

<file path=ppt/ink/ink6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11977.088 4641.283 136.826, 11974.998 4694.59 136.826, 11977.026 4754.207 136.826, 11978.873 4821.976 136.826, 11978.761 4900.706 136.826, 11981.386 4971.212 117.389, 11982.709 5020.192 61.51</trace>
</ink>
</file>

<file path=ppt/ink/ink6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13178.612 2622.474 538.266, 13226.012 2620.264 487.293, 13276.215 2620.694 559.806, 13341 2613.312 696.783, 13389.143 2641.729 346.739</trace>
</ink>
</file>

<file path=ppt/ink/ink6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13833.675 6603.459 150.556, 13854.136 6655.668 188.777, 13913.156 6691.954 226.414, 13971.983 6706.842 244.706, 13919.706 6704.581 281.812, 13866.184 6701.615 307.598, 13840.938 6652.475 320.813, 13896.316 6598.424 140.088</trace>
</ink>
</file>

<file path=ppt/ink/ink6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14266.566 6517.494 319.729, 14264.201 6581.294 329.967, 14267.268 6639.675 349.557, 14267.213 6697.337 363.396, 14268.645 6765.108 380.182, 14274.123 6817.681 393.43, 14282.58 6885.112 408.549, 14298.797 6941.589 420.942, 14359.947 6972.987 435.884, 14410.048 6941.062 432.616, 14449.864 6882.303 405.901, 14484.633 6810.232 366.905, 14506.93 6749.063 321.54, 14523.179 6686.173 281.127, 14533.387 6608.688 246.017, 14533.306 6555.765 236.664, 14474.364 6568.718 324.308, 14463.035 6622.926 372.523, 14455.966 6687.603 422.848, 14459.326 6758.052 483.956, 14464.208 6817.83 548.254, 14496.423 6892.4 638.727, 14558.019 6921.345 613.509, 14629.342 6883.576 413.619</trace>
</ink>
</file>

<file path=ppt/ink/ink6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14777.747 6661.794 136.826, 14760.201 6724.858 136.826, 14757.239 6774.272 146.789, 14781.453 6830.146 213.536, 14831.412 6859.473 300.735, 14870.417 6804.537 320.421, 14886.285 6730.666 318.008, 14880.467 6672.999 314.373, 14826.503 6638.225 314.479, 14765.689 6634.451 317.271, 14706.096 6648.729 325.212</trace>
</ink>
</file>

<file path=ppt/ink/ink6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14536.739 5281.723 136.826, 14586.369 5276.112 136.981, 14531.534 5236.838 272.745</trace>
</ink>
</file>

<file path=ppt/ink/ink6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15063.271 4695.308 136.826, 15042.604 4746.118 163.118, 15033.515 4803.513 193.132, 15033.072 4872.986 232.014, 15048.09 4934.864 264.381, 15110.615 4948.52 274.381, 15172.807 4880.578 270.006, 15201.021 4824.394 265.255, 15213.5 4762.453 257.101, 15187.502 4703.851 244.197, 15135.738 4698.817 244.164, 15084.296 4714.109 254.674</trace>
</ink>
</file>

<file path=ppt/ink/ink6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16176.145 220.274 277.54, 16153.543 263.851 366.236, 16101.91 325.159 593.844, 16045.531 367.196 729.729, 15970.13 426.833 811.659, 15904.695 483.789 817.51, 15858.624 538.737 598.508</trace>
</ink>
</file>

<file path=ppt/ink/ink6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15863.042 3299.885 136.826, 15819.198 3357.74 162.443, 15824.582 3415.121 172.669, 15852.092 3479.157 193.836, 15905.53 3544.979 240.034, 15959.451 3563.724 262.069, 16019.985 3538.471 275.517, 16064.8 3481.82 284.946, 16103.386 3410.099 294.313, 16115.397 3350.11 297.666, 16078.464 3288.129 295.911, 16017.303 3265.108 294.528, 15948.599 3267.146 294.584, 15878.837 3292.089 297.732, 15834.457 3352.694 258.376, 15827.322 3401.898 46.784</trace>
</ink>
</file>

<file path=ppt/ink/ink6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16220.716 3421.159 226.02, 16284.996 3389.977 337.104, 16346.677 3370.393 462.512, 16397.932 3363.761 508.79, 16455.939 3365.244 486.029, 16507.209 3372.945 287.289</trace>
</ink>
</file>

<file path=ppt/ink/ink6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16541.545 3224.664 136.826, 16490.287 3276.176 209.197, 16471.586 3344.634 225.216, 16468.656 3394.207 259.586, 16476.938 3459.585 320.439, 16499.965 3521.285 372.343, 16562.084 3511.79 372.693, 16614.805 3468.271 358.866, 16678.992 3413.117 297.363, 16720.432 3360.573 214.217, 16742.727 3302.503 182.822, 16726.834 3355.89 420.658, 16754.27 3420.819 461.4, 16809.414 3444.954 331.329</trace>
</ink>
</file>

<file path=ppt/ink/ink6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16899.217 3302.955 166.345, 16892.008 3364.981 220.392, 16948.684 3385.745 334.422, 16985.102 3319.098 325.386, 16964.949 3262.384 310.092, 16898.611 3266.86 288.073, 16847.404 3300.197 234.328, 16789.812 3341.781 171.814, 16740.662 3367.893 19.535</trace>
</ink>
</file>

<file path=ppt/ink/ink6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15801.64 3861.739 222.333, 15855.795 3848.824 223.12, 15928.779 3841.249 230.375, 15985.914 3837.676 248.968, 16055.503 3835.448 282.712, 16116.09 3833.095 328.627, 16176.476 3832.367 378.615, 16241.748 3833.342 435.322, 16306.786 3837.013 496.286, 16378.589 3840.564 545.338, 16433.188 3843.213 565.701, 16514.4 3844.977 598.385, 16616.516 3844.489 627.808, 16701.955 3839.781 639.048, 16774.977 3832.642 634.99, 16838.766 3825.86 458.385</trace>
</ink>
</file>

<file path=ppt/ink/ink6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16444.836 3846.387 233.604, 16422.977 3909.413 253.275, 16402.639 3974.043 306.004, 16377.011 4051.231 392.362, 16368.181 4130.177 518.064, 16401.082 4182.796 593.451, 16467.424 4198.582 565.383, 16537.768 4172.393 480.532, 16594.664 4143.968 431.761, 16656.057 4103.159 265.743, 16706.031 4066.789 154.163</trace>
</ink>
</file>

<file path=ppt/ink/ink6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16765.666 3984.548 136.826, 16730.047 4036.564 417.272, 16724.947 4085.795 505.235, 16720.043 4160.109 523.005, 16728.434 4226.979 486.239, 16749.895 4281.307 440.054, 16800.158 4284.319 122.839</trace>
</ink>
</file>

<file path=ppt/ink/ink6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16943.734 3585.417 237.502, 17001.982 3562.846 274.532, 17064.277 3559.529 311.61, 17128.717 3568.76 329.957, 17179.518 3614.488 293.945</trace>
</ink>
</file>

<file path=ppt/ink/ink6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16922.242 3846.387 312.854, 16990.748 3828.98 421.24, 17048.732 3813.094 441.775, 17098.561 3805.741 440.311, 17161.416 3803.824 429.831, 17224.623 3803.403 182.208</trace>
</ink>
</file>

<file path=ppt/ink/ink6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17622.236 2905.36 168.978, 17603.029 2990.634 175.201, 17603.348 3063.323 179.427, 17609.551 3140.15 183.197, 17617.867 3199.875 187.061, 17623.432 3259.523 201.556, 17640.242 3313.434 225.711, 17695.494 3361.499 256.731, 17745.77 3338.138 263.457, 17790.529 3273.279 257.118, 17805.627 3220.641 248.987, 17820.404 3146.886 237.832, 17837.648 3082.581 230.043, 17838.836 3010.998 222.417, 17844.098 2948.023 216.028, 17853.768 2891.625 210.218, 17867.174 2838.776 203.382, 17872.158 2781.456 207.842, 17868.922 2835.115 320.055, 17861.977 2884.48 360.597, 17855.209 2951.672 393.553, 17843.576 3023.844 419.023, 17833.824 3086.887 439.287, 17826.146 3137.705 451.414, 17825.326 3201.22 458.489, 17829.549 3263.909 426.002, 17893.549 3310.598 264.596</trace>
</ink>
</file>

<file path=ppt/ink/ink6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16061.062 374.619 290.844, 16136.693 362.142 296.436, 16193.851 352.987 325.074, 16242.685 344.966 390.11, 16305.306 330.814 478.526, 16349.646 329.436 537.181, 16294.451 350.522 576.401</trace>
</ink>
</file>

<file path=ppt/ink/ink6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18171.793 2983.651 166.345, 18158.467 2922.623 170.132, 18129.961 2863.8 208.739, 18060.727 2839.297 383.232, 18005.957 2887.48 533.61, 17980.939 2949.651 587.808, 17970.547 3027.476 613.187, 17974.037 3103.75 620.296, 17981.578 3173.44 625.12, 17993.348 3253.297 631.564, 18006.084 3336.585 646.106, 18014.633 3410.347 669.283, 18023.195 3488.532 697.281, 18015.312 3561.143 638.502</trace>
</ink>
</file>

<file path=ppt/ink/ink6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17927.717 3216.989 157.024, 17982.473 3223.243 185.417, 18037.486 3236.721 273.138, 18093.104 3249.28 356.704, 18147.23 3255.366 181.11</trace>
</ink>
</file>

<file path=ppt/ink/ink6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16874.654 4036.741 164.176, 16927.684 4014.262 184.278, 16987.307 4007.021 211.76, 17060.926 4007.344 241.097, 17127.006 4009.367 271.728, 17200.613 4013.742 297.469, 17270.49 4020.971 319.269, 17331.854 4025.126 339.021, 17388.988 4028.114 355.118, 17444.572 4027.907 376.872, 17539.494 4022.477 423.094, 17603.377 4016.6 448.879, 17670.102 4006.622 456.296, 17740.785 3997.036 434.074, 17798.15 3989.447 388.125, 17857.818 3978.767 313.453</trace>
</ink>
</file>

<file path=ppt/ink/ink6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17350.529 4133.454 248.699, 17322.318 4199.651 291.884, 17318.084 4249.45 298.349, 17314.838 4300.958 303.377, 17310.527 4353.094 317.728, 17314.975 4412.054 337.549, 17326.25 4474.425 356.126, 17362.439 4536.572 368.619, 17418.135 4567.551 396.118, 17480.963 4566.661 326.342, 17538.477 4526.509 143.683</trace>
</ink>
</file>

<file path=ppt/ink/ink6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17609.955 4346.837 136.826, 17660.527 4353.124 151.474, 17712.277 4377.165 179.996, 17784.703 4424.778 193.441, 17827.35 4486.232 199.601, 17786.246 4538.271 203.074, 17734.941 4582.599 205.671, 17682.865 4618.647 211.051, 17753.908 4606.019 238.634, 17818.096 4582.104 208.579, 17881.65 4553.331 173.792</trace>
</ink>
</file>

<file path=ppt/ink/ink6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18048.988 3419.624 136.826, 18100.977 3413.506 136.826, 18151.199 3377.281 10.23</trace>
</ink>
</file>

<file path=ppt/ink/ink6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16580.32 6514.561 139.546, 16554.52 6461.307 137.465, 16562.408 6408.256 136.826, 16577.25 6349.993 136.826, 16584.65 6296.347 136.826, 16584.318 6247.383 136.826, 16578.145 6171.075 136.826, 16575.129 6099.675 136.826, 16573.561 6054.768 136.826, 16571.086 5985.826 136.826, 16567.65 5942.438 136.826, 16560.908 5889.123 136.826, 16564.342 5844.348 136.826, 16583.797 5790.45 136.826, 16598.312 5740.462 136.826, 16618.748 5688.526 136.826, 16628.664 5626.675 136.826, 16635.145 5573.753 136.826, 16642.09 5523.641 136.826, 16645.125 5479.616 136.826, 16653.717 5432.23 136.826, 16662.584 5387.218 136.826, 16664.633 5340.02 136.826, 16711.314 5313.772 136.826</trace>
</ink>
</file>

<file path=ppt/ink/ink6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10991.967 6294.9 136.826, 11041.267 6331.066 136.826, 11105.635 6336.594 136.826, 11160.354 6335.333 136.826, 11211.653 6322.827 136.826, 11278.472 6270.167 136.826, 11324.379 6195.634 136.826, 11347.121 6140.942 136.826, 11365.514 6089.633 136.826, 11383.661 6029.951 136.826, 11395.794 5970.918 136.826, 11407.538 5909.334 136.826, 11413.903 5841.616 136.826, 11414.463 5784.439 136.826, 11408.878 5708.115 136.826, 11400.824 5643.17 136.826, 11392.636 5592.792 136.826, 11385.271 5538.807 136.826, 11377.378 5485.022 136.826, 11354.071 5434.312 136.826, 11311.239 5384.193 136.826, 11261.73 5368.227 136.826, 11205.527 5381.446 136.826, 11138.733 5419.255 136.826, 11086.149 5473.526 136.826, 11061.425 5526.308 136.826, 11027.459 5587.466 136.826, 10999.48 5657.805 136.826, 10976.237 5720.917 136.826, 10978.209 5793.549 136.826, 10994.667 5854.063 136.826, 11027.529 5923.338 136.826, 11056.931 5976.927 136.826, 11112.011 6035.229 136.826, 11165.452 6076.931 136.826, 11217.852 6105.264 136.826, 11272.044 6137.201 136.826, 11325.197 6148.728 136.826, 11376.228 6143.249 136.826, 11440.684 6108.417 136.826, 11502.502 6067.071 136.826</trace>
</ink>
</file>

<file path=ppt/ink/ink6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12320.118 8582.127 136.826, 12319.914 8631.316 84.152</trace>
</ink>
</file>

<file path=ppt/ink/ink6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12328.241 8963.928 136.826, 12320.535 9009.821 136.826, 12319.299 9053.685 119.894</trace>
</ink>
</file>

<file path=ppt/ink/ink6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16039.397 432.837 412.364, 16102.918 432.7 357.86, 16156.552 428.819 345.335, 16200.565 425.83 338.774, 16254.017 420.152 393.965</trace>
</ink>
</file>

<file path=ppt/ink/ink6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7975.316 7955.863 714.139, 8044.37 7930.316 627.571, 8109.496 7913.315 679.579, 8171.499 7906.117 707.64, 8215.687 7903.252 749.149, 8270.397 7903.55 783.315, 8318.064 7901.8 806.605, 8361.779 7894.858 808.433, 8430.669 7879.595 687.981, 8443.862 7832.936 272.405</trace>
</ink>
</file>

<file path=ppt/ink/ink6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8279.953 7617.387 136.826, 8276.802 7686.006 533.901, 8286.492 7742.574 696.785, 8300.75 7831.621 794.451, 8312.403 7913.387 827.728, 8318.332 7957.277 830.572, 8326.109 8026.379 827.795, 8330.991 8074.589 814.428, 8341.443 8160.834 800.235, 8348.666 8222.944 778.354, 8348.896 8269.533 705.053</trace>
</ink>
</file>

<file path=ppt/ink/ink6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9995.397 7915.246 521.115, 10020.007 7982.83 602.907, 10036.608 8042.353 672.804, 10055.891 8140.341 770.699, 10063.669 8183.75 815.572, 10073.346 8261.658 842.947, 10078.915 8309.917 852.213, 10083.29 8356.008 854.867, 10084.271 8432.566 847.035, 10037.419 8465.197 591.814, 9986.156 8408.356 338.24, 9950.474 8357.548 233.232, 9913.626 8310.638 178.464, 9887.038 8258.97 153.554, 9868.979 8209.063 148.776, 9918.683 8237.584 233.593, 9945.289 8289.445 279.605, 9965.686 8345.413 302.921, 9989.143 8403.729 327.926, 10006.401 8450.796 359.132, 10031.127 8512.84 410.011, 10051.851 8556.254 491.059, 10123.553 8577.78 763.134, 10149.238 8505.669 619.109</trace>
</ink>
</file>

<file path=ppt/ink/ink6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9713.777 8978.06 244.831, 9730.163 9027.418 287.429, 9731.668 9079.517 312.878, 9731.064 9160.653 329.737, 9732.843 9208.585 335.307, 9736.18 9257.344 337.75, 9738.33 9303.832 339.703, 9739.685 9366.512 343.323, 9741.582 9411.401 345.485, 9743.136 9492.518 354.96, 9742.39 9542.776 364.98, 9745.4 9614.843 387.56, 9747.646 9662.092 402.836, 9758.223 9739.812 434.977, 9761.276 9794.341 454.523, 9766.913 9856.613 493.497, 9775.635 9921.229 530.105, 9781.715 9965.063 546.495, 9789.868 10045.01 577.824, 9800.392 10113.699 570.511, 9801.208 10172.945 544.53, 9797.855 10229.696 510.081, 9792.019 10278.128 488.038, 9762.704 10226.711 191.109</trace>
</ink>
</file>

<file path=ppt/ink/ink6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7137.225 3967.264 180.076, 7111.05 4030.793 424.64, 7119.698 4093.593 521.124, 7130.253 4193.061 640.577, 7133.323 4252.18 670.132, 7137.518 4345.442 715.765, 7138.479 4398.944 735.135, 7140.398 4489.049 761.549, 7140.3 4538.572 771.385, 7138.998 4631.811 791.783, 7139.236 4685.211 802.944, 7141.219 4738.972 814.519, 7154.547 4820.352 820.101, 7188.391 4877.444 627.628, 7215.278 4828.26 352.916</trace>
</ink>
</file>

<file path=ppt/ink/ink6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7104.873 5370.76 136.826, 7190.8 5364.742 622.768, 7267.745 5350.542 739.291, 7317.203 5342.435 790.786, 7380.138 5333.089 825.231, 7476.863 5321.248 833.198, 7565.243 5308.722 635.518</trace>
</ink>
</file>

<file path=ppt/ink/ink6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7267.59 5195.756 351.906, 7294.327 5262.059 336.582, 7314.222 5323.301 367.731, 7319.335 5395.551 428.025, 7334.175 5464.02 482.039, 7351.137 5541.537 563.762, 7363.458 5604.965 583.519</trace>
</ink>
</file>

<file path=ppt/ink/ink6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7143.25 5584.141 237.502, 7209.491 5623.033 268.859, 7270.728 5631.326 348.899, 7334.562 5628.309 431.514, 7392.129 5624.687 529.594, 7462.932 5594.803 644.827, 7531.512 5533.796 692.231, 7572.388 5458.255 667.409, 7588.746 5403.995 637.637, 7596.375 5347.604 609.386, 7597.815 5270.175 564.3, 7575.741 5190.473 529.425, 7537.153 5134.659 521.282, 7471.33 5074.523 522.897, 7400.398 5025.842 531.14, 7335.535 4985.462 542.577, 7285.286 4959.277 553.264, 7210.324 4955.329 567.005, 7145.482 4981.958 605.354, 7107.867 5033.381 626.019, 7069.096 5095.535 551.39</trace>
</ink>
</file>

<file path=ppt/ink/ink6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9048.276 4873.381 239.477, 9079.338 4813.037 243.164, 9130.169 4863.642 525.237, 9143.481 4943.665 623.793, 9153.604 5044.157 706.251, 9143.103 5144.002 760.149, 9133.793 5238.513 803.052, 9130.668 5347.234 833.238, 9120.886 5442.984 849.563, 9113.624 5502.615 858.024, 9089.067 5418.031 736.432, 9067.313 5337.655 633.213, 9038.118 5254.642 511.785, 9015.351 5199.905 450.147, 8982.715 5149.837 422.723, 8957.952 5207.847 474.768, 8969.899 5268.568 510.906, 8990.593 5347.121 609.322, 9021.123 5420.676 697.398, 9092.652 5478.938 794.58, 9181.473 5453.394 860.164, 9241.897 5362.257 871.412, 9262.799 5308.971 873.685, 9280.86 5246.795 874.811, 9290.018 5190.879 875.03, 9302.372 5126.14 874.47, 9323.457 5011.942 870.778, 9337.74 4890.498 861.866, 9340.563 4801.306 793.837</trace>
</ink>
</file>

<file path=ppt/ink/ink6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10526.359 4042.882 136.826, 10470.749 4046.972 136.826, 10415.179 4062.037 140.566, 10349.434 4087.558 155.753, 10295.024 4123.746 174.413, 10239.005 4169.215 196.037, 10200.757 4232.202 217.503, 10177.265 4284.819 237.95, 10159.124 4335.394 254.356, 10135.256 4388.11 263.887</trace>
</ink>
</file>

<file path=ppt/ink/ink6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15987.949 508.656 171.559, 16038.29 538.783 204.717, 16062.067 604.741 248.767, 16073.43 657.254 326.459, 16072.936 714.136 488.22, 16059.92 782.039 740.07, 16036.677 848.01 851.139, 16043.056 800.193 845.634, 16079.77 702.196 796.379, 16095.021 658.525 750.999, 16114.636 604.263 648.203, 16136.12 548.153 528.417, 16168.174 492.243 461.201, 16222.623 502.528 683.014, 16250.129 575.717 833.064, 16257.244 621.15 851.297, 16259.165 700.269 866.02, 16250.647 777.619 872.718, 16197.804 797.201 860.376, 16151.487 729.539 705.346, 16124.012 662.648 548.792, 16116.155 610.266 400.505, 16129.683 565.737 268.638, 16177.251 551.622 283.404, 16207.696 612.541 525.07, 16189.127 664.074 638.119, 16182.637 726.623 762.24, 16232.582 687.786 760.007, 16268.413 629.051 610.972, 16312.017 572.704 448.231, 16334.59 632.267 792.308, 16374.726 570.89 693.746, 16393.697 509.535 356.156, 16408.475 465.527 172.977, 16458.287 436.17 330.104, 16489.982 491.405 660.062, 16509.961 574.309 803.632, 16513.256 622.096 836.913, 16513.48 670.98 849.211, 16513.158 728.147 857.62, 16514.186 808.141 866.268, 16517.23 884.081 872.886, 16552.4 929.443 760.321</trace>
</ink>
</file>

<file path=ppt/ink/ink6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9556.194 4524.91 136.826, 9598.936 4574.049 84.402</trace>
</ink>
</file>

<file path=ppt/ink/ink6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10170.224 3874.02 140.051, 10225.76 3922.125 240.834, 10279.902 3923.646 253.351, 10354.123 3918.735 257.554, 10427.54 3910.104 262.646, 10486.996 3895.307 266.861, 10540.069 3880.919 261.535, 10594.43 3865.865 201.205</trace>
</ink>
</file>

<file path=ppt/ink/ink6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10154.872 3809.544 136.826, 10103.382 3863.584 139.031, 10088.056 3913.226 147.384, 10082.531 3971.849 169.693, 10094.201 4031.082 185.465, 10110.71 4086.893 207.474, 10150.46 4139.408 224.878, 10206.381 4175.174 237.278, 10279.132 4163.187 240.15, 10336.224 4146.247 241.427, 10387.693 4125.119 241.439, 10453.352 4073.787 240.853, 10511.288 4019.349 237.758, 10560.683 3953.214 229.725, 10589.937 3903.208 219.679, 10600.916 3852.548 208.79, 10595.792 3797.62 198.827, 10558.774 3746.22 195.707, 10488.344 3702.535 194.325, 10430.904 3683.723 196.335, 10381.25 3674.786 200.905, 10331.405 3672.798 206.723, 10255.549 3685.341 216.31, 10198.223 3709.366 224.275, 10145.345 3746.712 231.277, 10093.453 3794.778 138.969</trace>
</ink>
</file>

<file path=ppt/ink/ink6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12483.579 6540.52 136.826, 12535.458 6570.94 170.772, 12587.853 6568.46 266.975, 12584.167 6513.607 136.826, 12546.275 6569.167 229.647, 12554.379 6637.036 264.805, 12555.755 6689.502 279.832, 12563.901 6742.368 248.141</trace>
</ink>
</file>

<file path=ppt/ink/ink6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12578.754 6410.034 154.814, 12581.351 6466.79 173.832, 12594.957 6520.801 204.676, 12604.195 6575.825 229.462, 12612.542 6638.715 241.691, 12619.434 6690.064 251.115, 12620.354 6758.198 255.766, 12621.242 6817.604 260.776, 12619.829 6871.087 267.065, 12612.918 6920.566 167.841</trace>
</ink>
</file>

<file path=ppt/ink/ink6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12505.07 3765.026 145.682, 12477.416 3821.985 141.754, 12437.392 3873.93 155.358, 12406.269 3923.724 171.268, 12373.61 3982.26 175.828, 12347.236 4042.802 160.579</trace>
</ink>
</file>

<file path=ppt/ink/ink6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12508.141 3774.236 153.636, 12561.947 3802.549 139.245, 12614.71 3852.824 136.826, 12659.318 3903.449 140.226, 12677.647 3955.739 74.11</trace>
</ink>
</file>

<file path=ppt/ink/ink6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4675.427 5871.208 136.826, 4658.676 5817.335 136.826, 4635.201 5765.229 136.826, 4590.643 5709.304 136.826, 4537.936 5695.623 139.938, 4487.794 5708.582 144.232, 4430.23 5743.39 149.046, 4364.18 5808.157 152.506, 4314.416 5871.675 153.711, 4265.063 5960.427 154.666, 4245.576 6010.804 154.918, 4221.044 6083.171 155.268, 4189.723 6156.712 155.512, 4156.863 6239.231 155.694, 4135.837 6289.837 155.769, 4099.315 6359.191 155.798, 4066.87 6422.677 155.798, 4040.992 6500.47 156.348, 4021.856 6571.869 156.833, 4008.736 6637.964 157.912, 3994.681 6716.51 159.177, 3984.861 6769.138 159.972, 3971.681 6840.04 161.45, 3958.262 6901.142 163.001, 3935.564 6980.458 165.007, 3920.993 7030.79 167.008, 3897.688 7113.515 171.533, 3878.958 7171.375 175.214, 3864.142 7232.13 179.255, 3843.75 7304.703 183.192, 3836.246 7364.186 185.373, 3822.243 7445.188 189.56, 3808.201 7507.952 194.128, 3793.524 7588.024 200.31, 3785.311 7655.153 210.338, 3789.11 7709.049 221.665, 3800.636 7773.838 235.91, 3829.682 7834.145 245.162, 3864.166 7893.311 252.849, 3890.74 7945.251 262.312, 3925.247 8034.698 272.995, 3945.225 8091.967 279.379, 3980.591 8169.343 287.402, 4012.417 8230.904 292.608, 4082.483 8287.862 293.986, 4140.831 8285.56 291.504, 4202.672 8265.268 289.037, 4275.456 8226.512 286.726, 4328.608 8181.296 285.202, 4391.318 8107.505 284.742, 4439.736 8043 285.885, 4490.009 7983.223 288.264, 4539.02 7924.894 291.755, 4590.599 7861.102 294.368, 4625.853 7808.6 296.126, 4665.741 7745.753 297.939, 4698.543 7663.497 299.468, 4726.91 7588.052 300.392, 4766.991 7490.415 302.043, 4792.555 7414.599 303.11, 4825.46 7326.533 302.794, 4852.679 7268.349 301.682, 4863.778 7217.933 299.837, 4874.677 7154.699 296.832, 4890.778 7090.625 291.649, 4898.394 7035.313 287.729, 4904.639 6965.462 283.336, 4912.585 6863.491 277.808, 4899.688 6761.405 272.328, 4887.15 6694.594 269.108, 4869.249 6600.306 263.382, 4853.154 6549.029 260.104, 4823.861 6454.108 254.332, 4802.272 6383.287 250.73, 4772.763 6275.717 244.66, 4754.61 6199.075 240.812, 4742.877 6149.573 237.657, 4723.269 6068.922 234.252, 4702.958 5992.301 230.003, 4689.888 5942.745 226.501, 4660.837 5848.068 216.416, 4629.976 5772.948 207.122, 4600.064 5713.719 198.062, 4562.347 5654.82 187.914, 4500.777 5610.999 179.711, 4443.94 5618.265 171.386, 4385.841 5658.808 162.234, 4336.046 5693.67 133.731</trace>
</ink>
</file>

<file path=ppt/ink/ink6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13480.61 2848.56 136.826, 13470.433 2798.177 136.826, 13459.251 2743.315 136.826, 13430.703 2688.019 136.826, 13388.315 2636.963 136.826, 13338.765 2592.385 136.981, 13282.793 2590.155 145.517, 13227.295 2624.347 159.596, 13170.351 2681.968 168.855, 13146.236 2734.606 175.048, 13136.455 2802.032 178.668, 13132.315 2854.46 182.264, 13129.358 2921.366 186.132, 13136.783 3014.886 189.518, 13142.516 3074.256 192.108, 13150.021 3129.034 195.15, 13167.408 3191.449 198.838, 13188.931 3246.053 205.099, 13221.541 3296.882 212.887, 13292.935 3348.952 225.521, 13367.986 3368.892 232.394, 13443.007 3375.59 236.036, 13509.392 3371.099 238.599, 13579.278 3357.261 239.936, 13652.397 3321.392 238.205, 13703.25 3286.635 233.943, 13750.782 3221.227 228.716, 13786.153 3146.819 223.468, 13803.935 3089.44 220.288, 13820.169 3018.002 217.466, 13829.005 2960.162 214.896, 13835.535 2909.372 213.292, 13844.601 2843.846 212.877, 13842.529 2792.291 214.227, 13827.422 2728.533 216.739, 13786.021 2670.461 222.296, 13727.265 2642.485 231.84, 13659.811 2642.449 242.94, 13580.225 2653.306 252.087, 13511.239 2666.514 262.435, 13461.418 2678.048 269.105, 13396.801 2694.198 284.633, 13345.616 2706.833 307.625, 13290.723 2704.635 328.343, 13254.134 2641.386 254.041, 13259.966 2590.702 203.547</trace>
</ink>
</file>

<file path=ppt/ink/ink6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12539.609 3431.906 136.826, 12574.359 3380.069 136.826, 12632.964 3352.269 136.826, 12692.514 3339.806 137.625, 12757.286 3331.927 140.28, 12820.969 3324.862 142.72, 12897.887 3318.252 148.101, 12973.247 3303.941 154.904, 13027.379 3288.779 160.957, 13083.181 3263.559 165.029, 13134.265 3230.254 168.98, 13186.057 3189.57 173.113, 13235.887 3147.751 171.431, 13284.789 3210.654 156.017, 13311.254 3274.608 149.498, 13333.393 3324.751 147.727, 13391.3 3375.542 160.318, 13443.739 3376.199 168.945, 13506.613 3362.617 173.728, 13560.522 3356.152 173.425, 13614.197 3345.186 175.268, 13669.897 3309.647 181.81, 13728.608 3261.11 190.151, 13787.979 3220.738 203.535</trace>
</ink>
</file>

<file path=ppt/ink/ink6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16747.51 320.463 671.974, 16805.58 370.171 642.721, 16850.74 434.027 742.774, 16894.193 497.321 837.167, 16925.453 587.682 855.611, 16930.697 634.868 856.081, 16934.586 679.855 856.36, 16930.709 727.145 842.252</trace>
</ink>
</file>

<file path=ppt/ink/ink6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10554.759 9747.384 136.826, 10496.802 9718.63 136.826, 10442.101 9695.579 136.826, 10493.123 9696.958 136.826, 10558.492 9713.226 136.826, 10615.647 9721.616 136.826, 10670.331 9725.703 136.826, 10728.05 9729.931 136.826, 10794.712 9736.214 136.826, 10860.425 9742.539 136.826, 10911.611 9750.384 136.826, 10976.281 9764.053 136.826, 11040.603 9775.949 136.826, 11105.244 9789.753 136.826, 11167.485 9803.94 136.826, 11230.938 9825.243 137.1, 11297.48 9849.661 137.794, 11355.944 9876.512 139.147, 11434.02 9910.619 140.81, 11503.152 9942.925 142.964, 11553.297 9967.544 144.415, 11633.304 9996.545 145.795, 11689.046 10019.974 147.288, 11741.262 10040.542 148.66, 11795.066 10061.881 149.881, 11849.675 10087.227 151.903, 11911.929 10114.419 154.82, 11982.446 10143.751 159.777, 12052.923 10164.784 164.346, 12128.523 10176.89 167.68, 12204.614 10195.249 172.177, 12263.852 10207.254 176.633, 12337.131 10216.961 181.427, 12424.335 10232.522 186.913, 12477.126 10241.694 192.107, 12527.127 10250.049 197.225, 12611.766 10259.103 201.501, 12661.437 10264.66 204.595, 12734.406 10267.562 207.331, 12844.389 10267.307 209.993, 12928.463 10265.148 212.258, 12991.333 10261.302 214.638, 13073.549 10250.096 217.083, 13128.953 10240.504 219.249, 13179.203 10228.409 220.752, 13242.238 10198.656 221.367, 13320.668 10152.821 220.392, 13386.912 10108.861 218.682, 13465.709 10048.215 216.233, 13552.725 9982.921 213.359, 13622.754 9923.66 210.837, 13684.491 9865.59 208.412, 13746.542 9808.579 204.975, 13799.845 9758.382 202.652, 13852.331 9706.19 199.445, 13910.174 9640.099 195.379, 13957.251 9578.811 190.625, 13990.053 9525.866 187.041, 14024.315 9457.511 183.068, 14046.144 9383.43 178.251, 14051.467 9307.694 174.172, 14044.977 9236.967 171.007, 14037.086 9179.781 168.222, 14018.443 9128.628 165.752, 13979.511 9059.38 161.506, 13927.145 9006.731 156.427, 13862.817 8964.95 151.269, 13788.333 8936.867 147.218, 13723.791 8920.075 145.353, 13640.13 8910.148 144.112, 13555.607 8905.978 143.542, 13483.587 8902.037 143.427, 13390.176 8897.874 143.536, 13315.809 8894.506 144.026, 13263.07 8893.66 144.567, 13212.279 8893.685 145.613, 13129.73 8895.334 147.7, 13071.323 8896.952 149.272, 12962.594 8901.47 152.24, 12881.121 8904.788 154.269, 12828.37 8906.961 156.067, 12768.487 8907.827 158.052, 12719.126 8908.935 160.31, 12625.711 8911.747 164.736, 12570.291 8912.544 167.455, 12476.044 8915.02 172.549, 12408.642 8915.172 175.415, 12287.039 8914.767 180.643, 12211.455 8914.455 183.498, 12105.582 8914.653 188.575, 12053.902 8915.442 190.984, 11954.715 8917.934 194.942, 11888.996 8920.282 196.504, 11791.406 8924.456 198.929, 11721.295 8929.992 200.375, 11604.178 8939.736 202.932, 11533.285 8948.084 204.768, 11436.352 8960.292 208.128, 11362.218 8971.118 212.535, 11292.165 8981.511 214.805, 11211.605 8994.777 217.47, 11159.711 9003.35 219.636, 11089.492 9012.735 222.494, 11017.191 9023.685 225.411, 10904.791 9043.504 230.349, 10845.469 9056.652 232.769, 10764.695 9075.062 236.988, 10693.899 9092.606 240.971, 10631.298 9109.59 243.341, 10559.513 9128.204 246.169, 10455.897 9155.136 251.212, 10379.26 9178.061 260.601, 10329.771 9204.056 266.006, 10254.838 9248.854 278.148, 10195.957 9301.339 290.525, 10149.299 9360.733 301.221, 10104.78 9423.98 310.361, 10073.826 9476.015 317.439, 10035.986 9526.652 322.775, 9986.939 9598.379 330.33, 9954.841 9668.435 336.659, 9922.688 9736.084 341.297, 9919.326 9819.061 342.453, 9935.087 9899.736 342.254, 9960.769 9982.706 341.517, 9990.845 10057.926 340.171, 10027.751 10131.649 338.271, 10063.968 10187.518 336.235, 10107.661 10240.728 334.476, 10157.43 10294.104 333.054, 10226.858 10349.822 332.45, 10314.823 10406.208 332.841, 10382.012 10441.911 334.01, 10485.537 10496.359 337.137, 10542.127 10526.207 339.5, 10640.732 10585.785 344.584, 10710.667 10628.676 347.766, 10810.423 10685.885 353.801, 10876.202 10715.027 357.103, 11003.382 10760.201 362.995, 11094.534 10785.295 366.536, 11153.544 10801.474 369.541, 11219.676 10817.436 372.756, 11281.753 10830.706 375.759, 11401.581 10847.83 380.747, 11497.278 10854.436 382.783, 11559.067 10858.591 384.478, 11638.985 10862.928 386.054, 11720.114 10865.012 387.039, 11772.357 10866.253 387.572, 11851.52 10861.617 387.588, 11936.91 10854.172 387.219, 11992.15 10849.289 386.726, 12070.534 10840.667 385.72, 12146.899 10826.853 384.437, 12280.65 10794.581 381.269, 12368.393 10765.271 379.021, 12425.023 10746.228 377.052, 12484.709 10715.873 374.29, 12547.402 10676.067 371.477, 12657.446 10607.875 366.559, 12751.229 10560.796 364.397, 12811.838 10530.307 362.558, 12871.384 10495.779 360.854, 12937.152 10458.324 358.578, 13039.082 10393.961 354.46, 13093.327 10354.994 351.627, 13168.933 10298.948 346.506, 13218.203 10262.268 342.753, 13295.553 10190.137 335.76, 13351.857 10130.458 331.416, 13436.133 10047.184 322.962, 13507.414 9973.019 313.717, 13551.179 9922.51 308.364, 13620.765 9845.526 298.561, 13673.739 9786.908 287.728, 13718.832 9731.256 278.017, 13757.812 9679.726 269.398, 13790.665 9614.702 257.858, 13808.574 9542.196 250.378, 13817.026 9485.492 243.889, 13817.371 9395.306 234.174, 13805.496 9325.722 228.626, 13792.25 9276.419 223.574, 13740.438 9206.604 217.537, 13689.504 9169.231 214.729, 13637.322 9140.029 212.742, 13576.605 9121.195 211.943, 13504.509 9103.624 211.309, 13409.814 9081.102 210.711, 13356.121 9068.12 210.729, 13255.112 9047.238 210.926, 13180.856 9033.804 211.083, 13066 9015.678 211.391, 12994.418 9006.963 211.799, 12863.367 8994.474 212.644, 12779.512 8988.408 213.596, 12725.314 8984.542 214.434, 12661.765 8979.853 215.493, 12601.439 8974.72 218.842, 12467.732 8969.339 225.803, 12364.575 8969.102 235.123, 12297.911 8968.982 243.418, 12221.358 8970.539 256.863, 12144.02 8972.685 272.154, 12094.141 8974.102 285.716, 12015.972 8979.379 296.577, 11929.054 8987.738 305.561, 11872.82 8993.202 312.808, 11800.324 9001.657 318.653, 11715.473 9013.145 323.118, 11660.885 9020.595 325.129, 11576.933 9036.873 327.118, 11491.223 9056.148 326.912, 11435.896 9068.666 325.596, 11377.057 9084.419 324.637, 11306.205 9103.319 324.377, 11171.124 9145.81 324.432, 11072.572 9186.116 325.12, 11009.034 9212.234 325.865, 10938.328 9245.55 326.716, 10873.958 9289.379 331.075, 10768.591 9366.15 340.373, 10699.009 9417.653 346.963, 10607.15 9486.86 359.06, 10545.226 9525.109 366.084, 10443.225 9592.901 379.46, 10380.257 9638.197 386.676, 10302.251 9699.895 397.349, 10246.345 9765.33 405.508, 10216.932 9829.357 408.906, 10192.064 9902.919 411.754, 10160.661 10008.706 416.102, 10147.697 10063.04 417.814, 10136.481 10156.325 420.319, 10135.159 10213.033 421.231, 10136.15 10290.862 422.538, 10144.546 10342.07 423.683, 10170.023 10439.848 425.904, 10196.67 10518.172 427.471, 10214.037 10568.855 428.805, 10240.574 10629.029 430.286, 10273.587 10689.452 431.863, 10362.897 10781.608 434.635, 10439.652 10834.431 435.814, 10489.45 10868.429 436.644, 10544.688 10902.507 437.165, 10605.975 10933.875 437.404, 10722.591 10981.958 436.79, 10812.712 11010.259 435.858, 10871.082 11028.359 434.921, 10948.777 11046.116 433.412, 11038.854 11062.73 431.682, 11096.963 11073.28 430.145, 11195.186 11083.406 427.83, 11313.728 11092.003 425.388, 11390.438 11097.462 423.231, 11488.224 11099.919 420.102, 11594.118 11098.046 416.914, 11662.408 11096.687 414.142, 11781.405 11083.276 407.548, 11918.129 11063.587 398.824, 12006.456 11050.716 391.087, 12113.428 11033.093 382.684, 12232.793 11009.065 368.186, 12309.641 10993.418 355.289, 12443.461 10956.561 340.381, 12603.863 10906.479 321.062, 12707.548 10873.969 303.879, 12829.405 10825.061 285.617, 12949.541 10760.761 265.477, 13026.823 10719.113 248.405, 13173.452 10628.32 227.301, 13337.802 10528.037 207.02, 13443.948 10463.024 191.3, 13562.504 10387.542 177.086, 13677.104 10302.351 146.008, 13750.592 10247.325 120.24, 13803.986 10207.655 89.291, 13860.834 10166.223 37.066</trace>
</ink>
</file>

<file path=ppt/ink/ink6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16799.439 11066.051 136.826, 16744.885 11121.502 136.826, 16689.131 11158.622 136.826, 16631.383 11206.469 136.826, 16563.48 11233.699 136.826, 16508.758 11247.585 136.826, 16451.715 11256.01 141.457, 16400.127 11247.213 151.252, 16344.853 11231.735 161.46, 16287.233 11204.843 167.999, 16236.117 11181.545 173.273, 16183.306 11159.549 179.243, 16118.822 11148.503 181.345, 16047.162 11139.042 183.83, 15994.712 11138.378 185.217, 15942.286 11141.733 187.395, 15878.975 11151.53 191.683, 15816.012 11159.842 196.363, 15757.059 11167.041 204.473, 15687.727 11175.65 213.734, 15629.438 11182.609 223.384, 15574.112 11186.933 229.553, 15524.554 11189.993 235.2, 15468.854 11187.232 241.577, 15408.387 11178.484 247.113, 15337.825 11170.121 251.8, 15288.297 11162.037 255.251, 15217.495 11152.443 257.438, 15157.104 11146.583 257.028, 15097.812 11142.162 255.092, 15037.571 11146.056 250.89, 14976.823 11158.896 247.761, 14917.071 11169.553 243.678, 14860.676 11179.522 241.667, 14792.851 11184.352 239.881, 14729.831 11189.375 238.032, 14673.944 11193.905 236.364, 14620.688 11193.807 234.513, 14571.313 11194.919 232.898, 14498.051 11190.009 231.988, 14434.114 11187.741 233.342, 14351.418 11187.935 236.815, 14297.664 11190.764 239.631, 14245.838 11196.873 242.852, 14194.501 11201.707 244.385, 14137.823 11206.476 245.698, 14067.498 11213.77 247.823, 14005.121 11218.261 249.459, 13926.755 11226.438 250.972, 13873.998 11235.955 252.114, 13796.488 11255.604 253.469, 13741.308 11267.131 254.098, 13682.517 11282.75 254.515, 13622.935 11297.44 254.821, 13545.35 11309.711 255.253, 13465.756 11315.905 256.455, 13391.99 11326.766 257.99, 13333.155 11337.964 260.023, 13268.056 11341.919 262.627, 13203.101 11342.892 263.864, 13130.872 11345.443 264.815, 13073.034 11344.162 264.983, 12996.586 11341.322 264.747, 12904.114 11336.133 264.352, 12831.493 11335.828 263.652, 12766.365 11335.071 262.433, 12709.258 11332.99 261.27, 12649.835 11336.499 260.065, 12588.295 11339.968 258.509, 12523.268 11342.115 256.467, 12444.007 11346.68 254.44, 12382.554 11349.58 252.938, 12289.586 11355.958 250.116, 12239.676 11360.454 248.484, 12157.512 11366.379 245.607, 12094.688 11368.678 242.384, 12032.982 11371.783 239.178, 11981.31 11371.201 236.622, 11922.316 11363.042 231.423, 11867.483 11349.169 204.922, 11917.475 11300.276 132.991</trace>
</ink>
</file>

<file path=ppt/ink/ink6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11047.518 13133.854 136.826, 10985.691 13135.519 136.826, 11036.248 13105.062 136.826, 11093.529 13092.875 136.826, 11173.975 13078.918 136.826, 11223.307 13069.509 136.826, 11283.908 13055.394 136.826, 11350.215 13040.477 136.826, 11420.265 13024.248 136.826, 11478.63 13012.562 136.826, 11554.766 12999.682 136.826, 11641.287 12987.663 136.826, 11711.156 12975.813 136.826, 11770.415 12964.665 136.826, 11830.563 12950.36 136.826, 11890.93 12935.796 136.826, 11946.775 12921.223 136.842, 12024.784 12904.991 137.437, 12083.841 12893.241 138.85, 12137.845 12885.007 140.161, 12204.507 12877.681 142.445, 12254.876 12873.571 145.255, 12311.4 12867.394 148.149, 12384.762 12855.518 153.117, 12439.664 12842.892 157.969, 12490.622 12826.918 162.123, 12556.782 12804.246 165.749, 12613.058 12788.615 166.814, 12676.06 12777.174 166.724, 12758.902 12768.613 165.864, 12830.42 12766.107 165.431, 12893.029 12765.494 165.444, 12956.995 12764.538 166.367, 13011.308 12766.073 169.869, 13064.074 12772.183 173.303, 13122.809 12776.637 181.293, 13176.921 12777.76 188.662, 13243.701 12775.013 199.767, 13301.758 12764.635 208.953, 13351.604 12754.209 214.296, 13416.527 12741.664 219.228, 13470.233 12730.646 223.458, 13544.979 12708.163 228.413, 13607.908 12678.403 232.155, 13661.886 12652.864 234.998, 13718.242 12627.039 237.968, 13767.411 12609.51 239.646, 13827.961 12583.521 241.058, 13882.432 12577.91 241.902, 13943.253 12592.514 243.338, 13997.245 12615.591 246.659, 14049.062 12642.537 249.565, 14112.852 12676.321 252.991, 14172.874 12722.231 259.354, 14234.359 12770.351 264.786, 14289.8 12818.938 274.022, 14354.895 12875.644 285.971, 14413.756 12930.211 303.693, 14478.726 12979.03 315.026, 14535.599 13008.568 323.073, 14586.962 13021.654 326.636, 14650.955 13028.014 328.259, 14704.818 13022.748 327.218, 14770.234 13005.358 322.92, 14833.818 12970.382 314.752, 14887.871 12919.236 307.352, 14930.415 12868.711 301.155, 14983.718 12813.865 296.532, 15044.322 12774.73 308.616, 15107.215 12768.082 322.733, 15163.387 12772.356 339.545, 15215.311 12787.227 353.111, 15276.001 12805.837 375.435, 15325.704 12819.562 390.049, 15387.385 12839.334 410.897, 15452.373 12856.381 427.056, 15505.765 12867.705 439.64, 15584.301 12871.925 450.932, 15638.602 12856.075 452.043, 15696.171 12821.662 450.353, 15752.021 12777.62 446.736, 15801.729 12730.595 437.452, 15868.169 12681.176 421.211, 15957.142 12644.315 400.21, 16030.17 12633.613 378.477, 16100.836 12634.728 364.893, 16170.299 12642.514 360.677, 16237.741 12648.319 365.518, 16296.959 12657.326 375.749, 16365.72 12661.803 391.785, 16414.93 12668.259 400.244, 16469.619 12673.509 415.472, 16539.441 12677.614 442.984, 16590.361 12682.706 467.316, 16662.568 12687.673 503.406, 16715.572 12691.483 531.579, 16768.295 12686.681 567.074, 16827.432 12612.283 555.552, 16851.584 12517.146 515.454, 16875.379 12437.526 474.883, 16896.154 12361.835 409.529, 16911.471 12302.907 248.585</trace>
</ink>
</file>

<file path=ppt/ink/ink6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16398.783 11350.047 359.148, 16467.543 11337.396 358.672, 16534.549 11278.238 414.884, 16611.676 11206.398 480.216, 16657.066 11153.779 519.99, 16723.66 11059.095 590.727, 16760.174 10987.272 627.636, 16791.252 10916.066 650.227, 16813.678 10834.949 660.214, 16823.961 10748.203 661.025, 16824.752 10698.238 660.784, 16824.117 10610.773 659.722, 16818.842 10558.172 658.797, 16800.074 10485.588 657.174, 16746.021 10420.034 652.844, 16644.738 10386.333 637.395, 16572.777 10391.111 621.164, 16489.65 10439.929 618.746, 16421.592 10510.365 636.811, 16364.746 10593.202 666.975, 16316.863 10685.988 696.856, 16289.848 10742.69 709.986, 16254.121 10816.938 732.393, 16209.433 10918.224 759.368, 16173.812 11008.721 786.384, 16179.729 11110.079 826.943, 16226.462 11186.755 848.613, 16290.24 11235.014 848.392, 16392.266 11289.255 827.299, 16445.619 11303.264 820.619, 16498.732 11310.098 814.227, 16572.848 11316.638 803.147, 16687.547 11316.364 772.355, 16791.186 11311.419 704.553, 16877.934 11292.702 594.551, 16940.748 11272.522 428.28</trace>
</ink>
</file>

<file path=ppt/ink/ink6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16117.865 12816.085 254.972, 16171.919 12815.342 266.355, 16241.343 12834.066 308.335, 16292.769 12852.451 342.748, 16344.428 12863.677 373.354, 16396.191 12872.098 417.316, 16481.336 12875.914 475.72, 16558.301 12872.168 540.607, 16643.297 12854.885 651.069, 16723.408 12818.281 731.982, 16788.691 12752.716 774.404, 16831.496 12639.425 784.823, 16844.229 12576.958 781.05, 16858.697 12493.186 770.309, 16862.75 12369.116 735.056, 16852.758 12259.61 687.401, 16821.975 12153.756 627.959, 16796.33 12092.284 602.536, 16749.207 12003.859 558.597, 16722.947 11953.565 533.926, 16652.332 11873.259 489.853, 16596.316 11828.195 466.617, 16517.256 11770.9 429.718, 16438.771 11731.09 401.667, 16363.83 11712.87 394.951, 16292.138 11717.604 414.276, 16218.056 11805.946 449.831, 16169.789 11885.368 471.837, 16141.338 11939.779 481.278, 16086.534 12034.046 496.471, 16050.455 12094.632 502.118, 16003.781 12177.977 510.091, 15970.33 12227.451 513.842, 15927.677 12315.83 520.012, 15913.627 12377.873 529.977, 15906.41 12464.576 559.274, 15903.641 12542.32 607.64, 15918.245 12592.605 638.733, 15958.562 12696.679 724.032, 16023.536 12780.392 793.023, 16109.939 12845.01 827.214, 16159.829 12872.363 835.757, 16257.85 12904.334 842.525, 16307.721 12913.785 844.803, 16366.23 12918.7 846.272, 16422.883 12917.901 845.367, 16495.898 12913.663 843.009, 16615.037 12877.614 832.28, 16714.865 12816.667 821.782, 16783.74 12729.598 813.239, 16808.9 12672.84 809.79, 16839.809 12589.215 804.515, 16865.922 12465.94 796.913, 16879.916 12366.409 790.922, 16871.098 12282.063 781.505, 16855.244 12225.542 765.92, 16822.176 12165.807 741.679, 16772.299 12102.248 712.836, 16725.299 12049.455 692.783, 16654.223 11974.052 656.201, 16604.582 11928.504 637.405, 16524.188 11861.92 607.784, 16445.018 11812.711 585.927, 16382.479 11783.079 581.617, 16325.938 11765.054 593.466, 16245.149 11759.095 637.849, 16176.834 11802.909 685.854, 16113.154 11880.484 714.571, 16055.189 11969.116 737.711, 15992.118 12058.282 752.101, 15952.381 12117.228 757.303, 15902.292 12195.045 765.074, 15847.977 12326.266 775.569, 15830.563 12386.188 782.896, 15816.162 12470.627 798.271, 15847.153 12581.612 825.052, 15927.334 12682.226 841.463, 16048.435 12740.215 836.095, 16113.952 12746.26 832.148, 16209.208 12744.913 824.002, 16307.445 12718.805 782.787</trace>
</ink>
</file>

<file path=ppt/ink/ink6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11587.575 7707.21 136.826, 11656.443 7723.146 136.826, 11709.211 7732.528 136.826, 11762.101 7729.819 136.826, 11817.865 7714.539 136.826, 11881.159 7678.961 136.826, 11947.42 7635.322 136.826, 11999.225 7601.049 136.826, 12053.79 7575.268 136.826, 12115.068 7557.017 136.826, 12175.758 7539.57 136.826, 12224.939 7529.64 136.826, 12289.095 7516.027 136.826, 12339.983 7508.632 136.826, 12394.771 7502.654 136.826, 12454.278 7509.463 136.826, 12507.646 7525.608 136.826, 12566.535 7555.725 137.886, 12620.205 7599.532 141.761, 12681.253 7650.275 146.885, 12732.178 7680.326 150.82, 12785.229 7710.087 157.447, 12846.813 7730.572 166.82, 12896.786 7745.552 175.962, 12953.265 7752.123 193.329, 13012.618 7747.267 215.76, 13071.487 7733.663 236.183, 13121.675 7709.892 246.522, 13181.598 7694.589 255.498, 13248.842 7692.267 268.956, 13315.265 7697.34 279.157, 13384.81 7710.652 283.598, 13440.809 7717.643 284.042, 13500.324 7719.389 280.623, 13553.785 7707.106 278.489, 13620.896 7676.576 273.76, 13677.914 7629.554 266.203, 13733.818 7598.229 262.392, 13783.297 7559.904 260.159, 13837.72 7510.081 245.838, 13887.373 7527.561 238.777, 13919.243 7580.146 235.679, 13975.371 7631.689 251.569, 14027.767 7652.273 261.096, 14087.154 7668.012 265.868, 14141.403 7688.627 270.875, 14190.61 7704.896 276.601, 14251.522 7718.862 283.391, 14302.887 7722.534 296.92, 14370.175 7709.896 463.599, 14438.286 7706.393 489.435, 14487.803 7712.96 501.044, 14540.009 7710.711 503.152</trace>
</ink>
</file>

<file path=ppt/ink/ink6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11282.096 8732.67 136.826, 11341.929 8699.502 136.826, 11415.799 8662.502 136.826, 11482.406 8633.645 136.826, 11541.06 8614.992 136.826, 11591.218 8602.46 136.826, 11671.313 8590.604 136.826, 11730.566 8586.447 136.826, 11790.688 8584.703 136.826</trace>
</ink>
</file>

<file path=ppt/ink/ink6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10314.999 10478.1 136.826, 10370.026 10482.666 136.826, 10421.88 10461.085 136.826, 10479.181 10444.042 136.826, 10529.619 10440.214 136.826, 10579.821 10448.377 136.826, 10630.724 10473.966 137.798, 10688.294 10500.238 148.255, 10739.72 10510.767 158.97, 10790.946 10514.255 167.51, 10842.339 10517.01 172.161, 10902.713 10518.38 176.919, 10977.363 10517.923 184.16, 11036.428 10517.761 189.683, 11104.086 10515.593 194.667, 11155.45 10511.967 198.594, 11214.045 10500.929 201.651, 11264.614 10491.246 203.322, 11334.279 10471.587 205.55, 11393.329 10451.801 207.388, 11452.81 10432.215 206.528, 11517.47 10417.965 206.314, 11584.877 10423.851 206.738, 11634.126 10436.636 207.062, 11696.662 10463.096 208.489, 11769.294 10506.76 211.273, 11833.756 10557.737 215.423, 11887.12 10605.104 220.425, 11947.928 10659.021 227.574, 12001.383 10689.821 233.464, 12057.132 10687.098 237.986, 12114.012 10651.397 239.308, 12147.102 10589.901 236.007, 12163.291 10537.66 230.729, 12201.11 10487.277 223.927, 12252.542 10449.138 216.076, 12302.276 10455.761 212.631, 12359.833 10487.648 214.531, 12411.985 10529.612 219.172, 12473.144 10592.238 231.295, 12530.804 10642.426 243.732, 12583.379 10623.176 243.46, 12604.318 10571.998 238.371, 12611.587 10518.562 232.425, 12614.888 10464.892 223.656, 12666.932 10483.834 215.902, 12713.609 10552.547 224.398, 12756.671 10606.771 234.587, 12819.574 10613.566 242.26, 12865.06 10557.421 241.314, 12879.747 10494.944 236.971, 12910.124 10443.371 234.006, 12966.212 10435.56 238.822, 13004.226 10499.351 250.375, 13041.729 10561.777 263.342, 13099.09 10609.551 287.455, 13154.429 10574.392 287.958, 13182.534 10516.556 275.841, 13237.474 10579.665 272.775, 13273.626 10642.118 280.823, 13321.553 10586.508 284.966, 13341.818 10525.579 282.25, 13353.951 10469.238 278.489, 13388.97 10408.538 279.477, 13449.807 10367.479 300.144, 13513.257 10417.036 310.176, 13564.337 10461.898 321.481, 13592.635 10388.074 391.249, 13602.03 10314.659 311.893</trace>
</ink>
</file>

<file path=ppt/ink/ink6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12052.702 9002.851 136.826, 11997.437 8971.674 136.826, 11940.125 8942.843 136.826, 11889.199 8949.246 136.826, 11835.258 8954.171 144.904, 11772.036 8953.94 150.744, 11714.956 8956.885 152.273, 11656.373 8966.67 152.55, 11604.975 8982.896 152.964, 11552.111 9006.892 154.117, 11494.714 9046.706 155.294, 11434.205 9096.399 157.009, 11383.631 9145.139 158.861, 11332.037 9198.425 162.481, 11304.717 9250.083 166.648, 11292.447 9299.418 168.454, 11278.433 9358.938 169.272, 11262.491 9414.106 167.977, 11244.571 9475.068 165.66, 11224.122 9526.275 162.601, 11193.968 9587.846 158.758, 11169.229 9640.676 155.621, 11149.989 9690.701 153.272, 11127.59 9754.331 152.895, 11118.246 9804.835 154.099, 11120.23 9860.469 154.89, 11138.725 9923.046 155.609, 11159.791 9980.53 156.936, 11181.655 10033.455 158.67, 11214.811 10093.023 161.682, 11247.978 10148.011 163.84, 11279.663 10203.123 165.58, 11317.856 10254.86 167.072, 11367.554 10313.322 169.105, 11426.157 10366.1 172.214, 11476.398 10414.128 175.681, 11537.097 10468.335 177.744, 11594.233 10520.354 179.467, 11650.688 10560.05 180.605, 11709.297 10619.364 183.16, 11763.05 10673.301 186.085, 11822.692 10732.33 190.366, 11886.342 10786.297 194.285, 11946.286 10831.499 197.911, 12008.729 10869.716 201.938, 12068.146 10894.387 204.77, 12128.08 10913.097 207.653, 12199.299 10930.553 210.525, 12261.917 10940.051 212.54, 12317.24 10949.424 214.293, 12378.089 10957.908 215.694, 12440.105 10962.681 215.709, 12499.907 10967.424 214.649, 12551.496 10977.622 214.067, 12600.995 10988.296 213.078, 12676.045 11004.39 211.852, 12742.246 11017.458 210.412, 12796.922 11025.688 209.512, 12865.861 11033.395 208.591, 12923.632 11038.903 208.152, 12982.27 11040.954 208.279, 13032.838 11041.405 208.996, 13104.251 11037.138 212.203, 13157.207 11027.943 214.956, 13223.511 11006.935 216.811, 13282.023 10973.527 215.508, 13351.045 10901.624 208.852, 13388.6 10847.575 205.409, 13414.59 10777.529 203.135, 13433.855 10715.279 201.835, 13441.317 10652.27 200.436, 13460.872 10590.465 199.145, 13488.845 10527.5 197.903, 13505.151 10475.912 196.742, 13534.006 10405.599 195.375, 13567.121 10353.597 194.601, 13586.831 10296.339 193.56, 13593.279 10245.832 191.81, 13600.735 10163.894 189.097, 13599.999 10109.354 186.888, 13593.801 10054.386 184.701, 13586.774 10004.946 183.375, 13578.95 9954.403 182.083, 13564.48 9883.495 179.641, 13541.863 9821.754 176.813, 13514.182 9739.288 173.877, 13489.329 9680.917 171.179, 13459.172 9627.444 168.617, 13421.322 9545.824 166.199, 13394.391 9486.725 164.199, 13372.907 9431.965 162.46, 13339.529 9356.789 160.893, 13301.174 9291.515 159.111, 13258.968 9239.147 158.167, 13190.367 9181.168 157.881, 13136.703 9151.035 158.303, 13062.515 9119.156 159.293, 13006.752 9095.467 160.194, 12945.71 9070.619 161.295, 12880.204 9041.537 162.509, 12803.065 9008.328 163.731, 12745.064 8979.66 164.714, 12671.421 8940.335 165.698, 12621.861 8910.175 166.11, 12560.196 8884.17 166.449, 12508.434 8869.979 167.225, 12439.223 8865.897 168.459, 12375.734 8871.374 169.908, 12314.187 8882.646 170.844, 12254.138 8897.436 171.604, 12189.396 8923.3 172.362, 12123.08 8957.224 172.65, 12055.003 8992.928 172.322, 11969.375 9032.913 171.56, 11904.082 9059.68 170.882, 11850.383 9071.599 170.524, 11785.033 9081.271 170.201, 11730.927 9085.138 169.507, 11674.167 9083.496 168.506, 11623.066 9065.905 153.884</trace>
</ink>
</file>

<file path=ppt/ink/ink6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16763.846 12898.981 136.826, 16709.564 12937.827 138.811, 16735.617 12989.301 208.653, 16785.883 13039.792 331.494, 16837.467 13062.867 398.255, 16902.715 13070.655 425.619, 16966.842 13070.306 426.991, 17022.41 13056.923 361.739, 16983.859 13004.23 334.221, 16921.01 12937.929 326.66, 16866.695 12893.529 322.373, 16806.404 12848.618 315.714, 16749.623 12814.893 309.438, 16697.355 12782.026 304.149, 16644.365 12752.359 298.281, 16583.141 12718.05 293.257, 16526.4 12674.655 287.533, 16584.879 12726.294 282.399, 16656.09 12771.422 284.198, 16710.715 12804.506 287.248, 16766.564 12833.126 293.938, 16820.363 12876.574 314.35, 16879.342 12878.735 328.795, 16893.383 12826.263 322.636, 16888.523 12759.822 316.708, 16885.432 12705.732 309.774, 16876.773 12649.867 302.342, 16866.602 12589.096 293.507, 16849.617 12521.354 284.431, 16832.793 12463.674 275.678, 16812.4 12411.29 267.024, 16766.076 12353.729 257.537, 16691.168 12298.744 250.433, 16628.602 12270.468 247.887, 16568.867 12250.707 246.522, 16509.621 12238.068 247.362, 16452.73 12242.654 253.449, 16403.188 12283.906 263.74, 16369.292 12352.546 275.906, 16361.863 12419.727 290.242, 16364.302 12502.489 310.568, 16373.568 12555.793 319.706, 16416.242 12639.172 339.825, 16462.15 12700.464 355.164, 16526.084 12752.274 368.647, 16576.355 12786.127 376.027, 16638.035 12812.18 382.549, 16688.625 12830.776 387.139, 16740.363 12845.339 390.847, 16817.225 12856.25 394.499, 16868.789 12851.305 392.671, 16926.742 12819.998 383.229, 16982.123 12743.955 346.154, 16992.146 12680.219 324.291, 16990.748 12594.877 289.649, 16981.988 12530.792 265.336, 16972.434 12475.321 242.086, 16956.098 12424.088 222.212, 16926.295 12360.229 200.888, 16873.645 12297.434 190.612, 16819.424 12253.058 187.047, 16754.15 12218.433 184.296, 16680.041 12183.57 182.283, 16628.08 12161.649 181.219, 16562.754 12135.632 179.45, 16489.895 12115.319 177.669, 16432.828 12105.633 176.256, 16377.003 12103.956 175.926, 16316.315 12122.678 178.811, 16262.446 12152.356 186.523, 16214.601 12201.942 195.106, 16173.757 12277.066 213.72, 16164.513 12329.342 230.727, 16163.171 12390.273 249.029, 16170.264 12459.352 264.753, 16179.843 12516.146 271.506, 16193.989 12588.317 282.677, 16208.852 12644.432 289.008, 16247.702 12715.299 297.298, 16292.484 12774.522 316.22, 16374.616 12816.78 337.317, 16426.041 12834.001 350.076, 16500.293 12845.245 363.122, 16556.293 12846.516 366.66, 16610.9 12842.552 360.63, 16685.996 12825.187 344.103, 16739.297 12804.546 323.849, 16794.627 12745.336 301.727, 16820.02 12647.651 286.759, 16822.643 12582.439 280.871, 16818.318 12521.82 274.254, 16810.34 12463.972 266.438, 16799.201 12408.764 257.44, 16774.564 12349.755 243.159, 16709.713 12287.058 233.628, 16618.951 12223.787 222.127, 16547.061 12180.229 216.323, 16467.338 12130.669 212.307, 16399.389 12081.616 208.816, 16337.728 12037.688 205.685, 16282.485 12001.455 202.193, 16217.402 11975.455 196.063, 16162.03 12003.17 187.306, 16145.047 12054.017 182.04, 16134.461 12114.39 178.544, 16133.613 12163.716 176.607, 16143.518 12217.404 174.921, 16188.492 12269.353 110.365</trace>
</ink>
</file>

<file path=ppt/ink/ink6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16843.639 411.175 436.07, 16824.984 458.315 448.937, 16809.174 503.034 476.218, 16783.906 553.004 559.12, 16754.988 603.104 643.164, 16728.654 656.274 718.084, 16689.57 742.598 802.868, 16672.012 786.917 807.208</trace>
</ink>
</file>

<file path=ppt/ink/ink6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12663.662 12723.979 136.826, 12713.381 12741.41 136.826, 12772.575 12755.28 136.826, 12829.357 12760.473 136.826, 12882.656 12762.048 136.826, 12937.914 12760.362 136.826, 12991.077 12758.776 136.826, 13048.468 12757.214 136.826, 13104.637 12756.845 136.826, 13160.65 12762.972 136.826, 13226.833 12793.321 136.826, 13276.701 12820.298 136.826, 13346.883 12854.873 136.826, 13415.467 12895.598 137.54, 13483.323 12920.781 140.389, 13539.947 12932.649 145.384, 13600.785 12940.542 153.512, 13657.972 12947.253 166.047, 13708.101 12933.366 185.39, 13729.488 12879.405 194.87, 13787.312 12883.848 203.459, 13839.404 12931.485 226.954, 13893.263 12900.856 262.27, 13944.019 12853.807 237.018</trace>
</ink>
</file>

<file path=ppt/ink/ink6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13039.063 11779.073 275.251, 13046.329 11825.521 360.031, 13056.721 11888.687 595.12, 13061.761 11951.443 702.67, 13069.052 12022.985 790.016, 13076.036 12100.125 798.974, 13079.646 12032.341 341.038, 13074.915 11977.825 221.197</trace>
</ink>
</file>

<file path=ppt/ink/ink6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13066.14 11733.04 275.251, 13110.035 11727.937 259.1, 13158.009 11725.416 341.797, 13228.047 11726.221 488.048, 13276.115 11732.364 604.788, 13333.475 11738.748 786.159, 13275.448 11799.078 790.588, 13209.326 11863.991 601.19, 13164.425 11907.841 412.992, 13120.403 11940.951 240.479, 13164.338 11938.665 233.748, 13214.211 11913.656 299.246, 13271.018 11886.07 369.267, 13325.578 11876.64 339.321</trace>
</ink>
</file>

<file path=ppt/ink/ink6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12998.442 12147.335 194.019, 13012.847 12197.43 263.083, 13023.967 12245.229 443.931</trace>
</ink>
</file>

<file path=ppt/ink/ink6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13064.786 12120.257 136.826, 13111.513 12071.823 157.445, 13161.157 12061.807 218.914, 13226.754 12046.079 344.085, 13273.806 12037.102 417.663, 13323.366 12012.138 515.463, 13377.903 12014.457 699.238, 13371.75 12091.677 777.545, 13323.404 12144.501 730.783, 13251.48 12182.024 585.807, 13186.885 12211.272 474.954, 13131.96 12227.121 386.437, 13081.698 12237.475 334.248, 13143.347 12220.774 369.454, 13204.421 12211.122 422.628, 13266.586 12199.76 514.642, 13333.343 12186.729 586.496, 13396.254 12171.473 600.851, 13444.12 12125.878 225.918</trace>
</ink>
</file>

<file path=ppt/ink/ink6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13085.097 11623.373 359.148, 13112.891 11684.165 351.213, 13132.207 11757.494 394.233, 13140.333 11812.286 443.081, 13151.049 11862.178 512.99, 13157.149 11918.153 549.678, 13164.464 11972.22 595.16, 13176.548 12048.755 667.561, 13194.179 12145.73 752.879, 13213.214 12225.255 811.308, 13231.192 12283.376 841.387, 13248.82 12361.054 858.4, 13265.824 12436.476 861.363, 13302.409 12357.77 676.895, 13313.678 12314.292 97.742</trace>
</ink>
</file>

<file path=ppt/ink/ink6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13419.521 11688.361 405.367, 13467.837 11669.78 355.696, 13529.497 11646.17 351.083, 13575.252 11627.231 398.981, 13634.194 11611.913 387.018</trace>
</ink>
</file>

<file path=ppt/ink/ink6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13479.092 11731.687 158.161, 13495.456 11785.499 192.87, 13501.745 11844.37 328.831, 13506.161 11910.458 484.242, 13508.785 11970.602 591.881, 13513.379 12050.021 722.481, 13518.549 12115.293 816.351, 13547.685 12068.752 534.388, 13552.12 12017.055 356</trace>
</ink>
</file>

<file path=ppt/ink/ink6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13581.994 11688.361 136.826, 13600.442 11743.076 177.496, 13613.833 11789.005 254.667, 13630.756 11869.259 371.559, 13639.09 11915.785 420.161, 13652.786 11994.411 521.213, 13672.111 12093.521 678.28, 13690.228 12171.881 787.979, 13717.266 12247.29 848.088, 13735.147 12298.627 861.848, 13756.934 12348.076 869.722, 13778.798 12404.349 873.258, 13808.779 12497.452 876.768, 13841.003 12584.653 879.294, 13834.461 12531.326 831.729, 13815.4 12471.987 724.569, 13786.813 12415.673 584.176, 13748.526 12359.897 106.95</trace>
</ink>
</file>

<file path=ppt/ink/ink6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13546.79 11854.892 389.944, 13591.083 11851.534 716.461, 13613.927 11902.016 620.707, 13587.197 11954.241 430.39, 13569.975 11997.795 340.615, 13547.514 12054.518 231.658, 13533.868 12099.255 137.599, 13574.936 12052.784 160.825, 13618.006 12002.605 262.859</trace>
</ink>
</file>

<file path=ppt/ink/ink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10698.094 1035.324 217.331, 10748.858 1016.836 200.132, 10811.234 999.975 203.435, 10862.904 990.448 213.567, 10924.552 983.522 242.642, 10971.864 977.751 285.729, 11016.415 971.476 353.096</trace>
</ink>
</file>

<file path=ppt/ink/ink7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16983.096 260.892 312.854, 17006.326 310.151 335.673, 17028.604 374.799 471.809, 17039.213 420.12 566.059, 17045.43 468.302 632.276, 17049.094 531.674 714.495, 17046.469 619.478 811.331</trace>
</ink>
</file>

<file path=ppt/ink/ink7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13479.092 12224.508 136.826, 13525.308 12228.691 186.745, 13579.664 12208.047 501.018, 13622.61 12154.104 373.302</trace>
</ink>
</file>

<file path=ppt/ink/ink7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13626.674 11669.407 136.931, 13682.576 11709.636 334.243, 13741.436 11712.315 402.67, 13803.131 11700.657 363.509, 13848.472 11679.319 308.846, 13898.606 11652.906 246.064, 13850.873 11684.734 446.562, 13795.05 11728.817 485.676, 13738.179 11778.828 477.562, 13705.921 11840.226 537.453, 13753.418 11846.294 698.538, 13824.334 11828.176 772.951, 13900.137 11796.732 787.503, 13920.491 11854.307 398.16, 13889.957 11900.313 280.688, 13865.396 11946.524 222.168, 13825.544 12002.485 178.562, 13793.753 12048.039 101.387</trace>
</ink>
</file>

<file path=ppt/ink/ink7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13747.172 12150.042 136.826, 13806.854 12102.527 142.162, 13853.432 12072.464 166.307, 13913.964 12009.133 221.727, 13958.798 11961.594 285.183, 14007.943 11901.323 329.536, 14065.631 11832.057 344.378, 14106.662 11775.026 254.334</trace>
</ink>
</file>

<file path=ppt/ink/ink7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13957.036 11760.118 136.826, 13959.601 11803.954 162.206, 13960.093 11864.769 255.924, 13959.431 11913.956 327.176, 13958.104 11961.781 375.545, 13956.191 12013.962 464.414, 13947.838 12071.61 580.048, 13936.598 12134.726 659.86, 13924.914 12208.154 698.259, 13918.673 12252.842 262.454</trace>
</ink>
</file>

<file path=ppt/ink/ink7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14028.794 11884.677 475.74, 14086.584 11951.837 457.021, 14123.322 11998.991 488.176, 14164.422 12049.325 583.201, 14211.121 12098.336 701.689, 14290.885 12146.12 820.847, 14369.369 12181.04 861.521, 14443.927 12197.425 608.047</trace>
</ink>
</file>

<file path=ppt/ink/ink7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14304.998 11542.14 329.091, 14350.749 11554.079 492.096, 14398.901 11585.045 738.991, 14440.323 11641.041 596.396</trace>
</ink>
</file>

<file path=ppt/ink/ink7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14267.088 11841.354 153.636, 14317.478 11832.648 153.636, 14361.82 11818.006 184.062, 14412.375 11799.774 299.999, 14458.278 11790.808 402.385, 14515.977 11783.815 558.648, 14553.902 11834.177 690.848, 14570.103 11917.562 756.628, 14573.559 11996.566 783.322, 14574.339 12083.399 795.324, 14573.641 12128.021 800.495, 14571.868 12216.508 824.803, 14580.335 12295.203 858.027, 14630.222 12240.319 862.404, 14646.525 12164.913 858.901, 14652.731 12103.199 848.821, 14657.201 12033.252 833.593, 14659.182 11986.756 806.248, 14661.255 11919.799 748.743, 14661.747 11819.462 624.109, 14660.604 11755.078 532.938, 14659.305 11697.181 441.73, 14658.256 11639.946 362.874, 14657.499 11590.678 294.419, 14657.19 11537.492 235.034, 14657.074 11490.174 193.364, 14656.029 11427.66 153.949, 14654.445 11372.997 138.518, 14649.363 11325.173 136.826, 14656.953 11371.261 798.43, 14673.801 11443.569 812.267, 14685.751 11516.468 819.027, 14700.011 11593.34 823.289, 14715.842 11670.023 834.21, 14736.862 11736.866 856.783, 14765.676 11670.53 837.275, 14768.594 11579.921 498.523, 14765.577 11535.007 222.437</trace>
</ink>
</file>

<file path=ppt/ink/ink7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14665.148 11515.062 136.826, 14708.933 11500.777 365.861, 14752.541 11449.574 535.777, 14812.47 11418.278 584.024, 14861.548 11392.643 588.86, 14923.07 11374.402 586.952, 14979.814 11349.781 567.49</trace>
</ink>
</file>

<file path=ppt/ink/ink7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15145.798 11206.372 199.915, 15121.152 11255.364 371.675, 15077.242 11313.268 556.434, 15010.398 11347.247 531.777, 14950.536 11347.303 291.453, 14905.373 11327.367 176.471, 14896.612 11372.896 291.539, 14937.835 11442.214 384.126, 14973.356 11488.873 439.341, 15037.553 11533.551 536.602, 15086.621 11539.854 590.545, 15131.834 11518.292 562.232, 15169.595 11453.669 409.137, 15125.844 11451.945 305.442, 15074.72 11508.218 298.827, 15026.78 11541.737 297.278, 14983.337 11575.341 296.824, 14925.247 11611.747 296.319, 14869.98 11634.434 314.218, 14815.348 11657.261 349.082, 14802.388 11702.535 466.81, 14814.821 11788.563 590.816, 14822.308 11869.69 672.947, 14829.773 11963.435 742.416, 14835.31 12048.024 795.474, 14849.545 12140.388 839.006, 14864.398 12210.392 860.149, 14875.696 12128.971 342.835, 14872.045 12081.043 269.136, 14870.513 12034.769 200.861</trace>
</ink>
</file>

<file path=ppt/ink/ink7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14847.928 11781.78 136.826, 14895.936 11733.578 136.826, 14939.453 11714.596 159.993, 14985.966 11701.052 229.89, 15047.19 11686.131 401.882, 15091.962 11672.112 563.097, 15143.031 11690.206 844.276, 15149.739 11765.021 869.044, 15152.331 11813.057 872.232, 15155.96 11868.004 873.993, 15161.899 11918.435 875.346, 15165.234 11969.325 875.898, 15173.343 12017.48 876.317, 15189.017 12094.352 875.029, 15197.051 12143.785 862.179</trace>
</ink>
</file>

<file path=ppt/ink/ink7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17049.438 334.002 208.481, 17097.131 316.109 195.169, 17155.676 299.156 209.72, 17214.529 287.204 276.907, 17272.795 283.614 369.124, 17332.098 294.936 552.31, 17369.227 376.192 857.826, 17361.99 420.23 863.363, 17348.125 499.947 865.543, 17339.303 591.854 835.621</trace>
</ink>
</file>

<file path=ppt/ink/ink7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14925.105 11914.463 181.595, 14982.547 11885.806 325.436, 15036.109 11859.624 441.857, 15087.297 11841.307 508.801, 15131.228 11825.14 284.542</trace>
</ink>
</file>

<file path=ppt/ink/ink7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14881.777 12215.03 136.826, 14942.982 12233.718 221.919, 14996.044 12205.484 248.723, 15043.289 12184.433 247.044, 15093.12 12163.309 179.492</trace>
</ink>
</file>

<file path=ppt/ink/ink7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15434.185 11590.88 564.025, 15482.508 11595.742 372.462, 15528.72 11569.59 355.764, 15575.991 11546.848 335.521, 15642.589 11523.494 334.999, 15698.693 11476.975 232.308</trace>
</ink>
</file>

<file path=ppt/ink/ink7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15560.102 11402.688 136.826, 15551.207 11448.995 354.03, 15573.593 11501.2 418.771, 15603.244 11567.547 500.21, 15626.55 11640.734 614.073, 15649.874 11724.999 719.03, 15658.729 11770.658 774.682, 15669.671 11848.246 816.891, 15676.277 11905.687 839.882, 15681.392 11957.449 852.905, 15687.578 12054.39 862.372, 15690.341 12099.524 865.236, 15682.383 12171.521 862.257, 15624.546 12114.146 784.821, 15588.774 12050.073 715.033, 15563.216 11986.116 671.503, 15550.44 11919.73 646.705, 15552.833 11857.24 640.058, 15602.955 11809.308 665.428, 15653.101 11773.78 707.866, 15707.346 11716.65 558.486</trace>
</ink>
</file>

<file path=ppt/ink/ink7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15677.896 11393.211 389.944, 15732.377 11349.588 340.159, 15793.082 11319.459 420.229, 15857.52 11292.424 496.026, 15922.39 11267.435 513.352, 15865.167 11280.317 341.458, 15819.866 11289.007 335.564, 15808.674 11351.919 543.646, 15817.402 11402.812 647.399, 15833.274 11496.82 735.267, 15850.004 11597.746 795.227, 15857.814 11646.289 808.381, 15869.535 11718.5 827.671, 15882.169 11845.219 846.176, 15886.73 11903.779 850.933, 15894.964 11996.656 858.235, 15898.319 12044.919 862.055, 15903.777 12128.909 868.661, 15906.373 12173.576 872.064, 15910.108 12236.585 876.828, 15914.591 12283.789 880.618, 15921.456 12369.869 884.24, 15927.055 12417.943 885.706, 15953.922 12331.005 689.712, 15957.242 12285.994 324.624</trace>
</ink>
</file>

<file path=ppt/ink/ink7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15883.695 11395.919 389.944, 15945.907 11378.435 592.078, 16007.863 11366.823 755.44, 16086.675 11357.661 794.491, 16132.404 11350.988 724.224</trace>
</ink>
</file>

<file path=ppt/ink/ink7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15875.57 11565.157 184.541, 15919.013 11537.687 222.18, 15979.692 11501.458 316.521, 16027.954 11481.33 352.544, 16093.147 11453.575 394.954, 16154.828 11428.917 391.667, 16207.359 11408.387 219.487</trace>
</ink>
</file>

<file path=ppt/ink/ink7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15997.427 11519.124 181.595, 15999.608 11564.475 243.779, 16016.673 11620.617 355.685, 16029.633 11672.101 484.209, 16044.964 11730.971 665.052, 16055.893 11780.857 739.147, 16066.366 11850.646 824.707, 16081.583 11931.719 849.518, 16090.073 11976.406 858.013, 16115.535 12060.802 863.782, 16179.971 12064.84 862.797, 16195.286 12019.903 857.735, 16210.794 11968.589 840.708, 16220.911 11922.541 820.81, 16233.833 11854.591 686.737, 16239.653 11794.251 482.801, 16240.338 11742.53 328.562, 16238.011 11669.222 175.83, 16230.885 11616.552 146.25, 16221.321 11563.023 136.903, 16251.482 11622.124 564.728, 16291.054 11680.97 703.184, 16332.188 11742.757 778.819, 16374.986 11809.897 805.829, 16418.27 11881.516 711.559, 16444.045 11926.915 322.559</trace>
</ink>
</file>

<file path=ppt/ink/ink7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16341.327 11386.441 529.018, 16330.102 11443.023 529.018, 16316.79 11494.854 510.894, 16297.047 11574.031 486.027, 16284.375 11632.633 457.748, 16271.391 11695.258 412.65, 16261.839 11758.077 337.225, 16254.992 11804.25 186.185</trace>
</ink>
</file>

<file path=ppt/ink/ink7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8055.947 8118.622 143.881, 7999.58 8094.675 180.845, 7944.39 8111.25 319.02, 7888.059 8174.813 448.439, 7941.507 8233.178 466.328, 8012.394 8251.67 467.152, 8067.944 8271.305 475.055, 8123.526 8312.637 492.68, 8137.941 8362.764 524.381, 8121.982 8414.781 502.642, 8062.372 8463.685 390.8, 7993.25 8486.863 350.13, 7930.11 8490.316 331.396, 7993.657 8461.913 368.218, 8045.826 8463.982 394.16, 8112.717 8480.255 440.306, 8136.211 8548.601 516.158, 8116.801 8605.353 549.962, 8089.867 8655.104 562.255, 8058.226 8731.943 558.167, 8032.191 8787.814 422.087</trace>
</ink>
</file>

<file path=ppt/ink/ink7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16992.572 470.746 212.081, 17044.34 462.215 281.286, 17090.76 456.811 380.316, 17159.25 451.715 501.762, 17220.34 445.883 633.57, 17285.654 447.507 716.75, 17235.156 497.129 576.781, 17179.275 522.219 421.658, 17116.943 545.534 287.989, 17068.57 561.87 142.624, 17024.182 586.164 10.23</trace>
</ink>
</file>

<file path=ppt/ink/ink7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7948.492 8077.173 224.168, 7928.89 8148.308 223.166, 7916.097 8205.844 244.189, 7909.355 8257.726 287.656, 7914.121 8314.895 336.288, 7929.471 8371.314 382.654, 7955.562 8428.515 412.614, 8001.234 8485.786 443.235, 8079.557 8519.085 502.405, 8134.458 8465.03 498.992, 8074.467 8400.139 409.528, 8020.962 8364.829 279.144, 7976.69 8312.72 107.331</trace>
</ink>
</file>

<file path=ppt/ink/ink7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7908.579 7538.347 246.871, 7855.1 7541.109 243.857, 7849.3 7592.356 294.668, 7862.114 7681.552 412.207, 7874.95 7750.91 507.231, 7891.724 7832.006 594.17, 7922.498 7911.265 657.661, 7971.457 7996.963 726.361, 8041.204 8026.913 771.687, 8091.563 8012.706 780.237, 8154.381 7939.398 742.731, 8197.854 7862.897 601.214, 8224.006 7808.129 410.907, 8241.767 7757.417 226.534</trace>
</ink>
</file>

<file path=ppt/ink/ink7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7794.984 8006.558 213.813, 7812.102 8058.459 216.832, 7835.477 8110.36 231.149, 7893.313 8172.771 271.254, 7951.655 8203.132 300.407, 8024.635 8215.994 336.499, 8077.787 8215.033 382.25, 8137.496 8196.237 446.285, 8188.281 8158.621 525.647, 8224.966 8082.407 551.599, 8247.183 8021.938 556.517, 8269.68 7913.604 522.178, 8281.728 7848.412 469.371, 8290.396 7789.395 408.225, 8294.486 7731.775 348.157, 8294.343 7669.959 295.345, 8286.058 7616.365 251.112, 8264.228 7547.092 223.28, 8242.475 7493.373 212.384, 8206.051 7415.834 198.836, 8160.614 7349.169 190.701, 8087.478 7283.248 185.415, 8037.923 7248.989 182.816, 7975.192 7228.291 181.641, 7896.535 7236.975 192.877, 7841.761 7260.962 209.399, 7764.289 7357.115 242.654, 7733.263 7413.881 253.012, 7694.433 7487.346 271.003, 7664.055 7552.359 289.788, 7630.278 7640.806 313.53, 7614.234 7700.699 339.312, 7607.989 7758.306 378.117, 7608.454 7856.302 426.499, 7617.861 7922.189 479.957, 7652.883 8010.555 561.925, 7705.687 8072.288 613.373, 7797.169 8106.656 619.07, 7858.724 8106.603 590.517, 7937.7 8104.631 529.818, 7990.657 8096.168 479.021, 8075.542 8072.776 384.367, 8154.565 8024.728 268.451, 8206.383 7991.206 48.069</trace>
</ink>
</file>

<file path=ppt/ink/ink7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7782.704 8993.639 152.587, 7848.634 9006.725 292.665, 7913.387 8993.576 321.415, 7978.377 8975.527 332.909, 8029.309 8956.793 280.473</trace>
</ink>
</file>

<file path=ppt/ink/ink7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7798.055 9078.07 136.826, 7833.594 9130.819 191.912, 7847.888 9196.548 262.529, 7856.43 9283.707 352.122, 7850.962 9341.728 394.227, 7855.331 9411.997 413.737, 7845.618 9353.105 284.531, 7853.388 9289.522 239.054, 7875.251 9232.026 192.564, 7931.066 9182.837 179.762, 7988.114 9163.077 259.144, 8014.353 9228.084 332.679, 7982.424 9288.133 346.566, 7961.4 9341.521 361.085, 7889.191 9387.868 390.194, 7860.027 9332.719 373.68, 7839.229 9257.131 329.549, 7827.151 9189.604 273.051, 7813.428 9115.109 218.82, 7807.259 9055.951 178.594, 7806.159 8999.004 153.259, 7807.492 8944.902 139.511, 7820.195 8894.744 138.052, 7881.922 8892.032 207.428, 7934.289 8937.587 280.751, 8014.382 9001.271 323.956, 8074.681 9052.055 359.753, 8149.912 9130.413 440.146, 8209.554 9194.106 544.33, 8284.079 9238.841 555.032, 8310.31 9177.643 383.527, 8307.354 9109.479 270.79, 8293.825 9047.949 200.971, 8270.856 8998.43 166.919, 8245.188 8948.318 151.311, 8193.194 8992.361 176.19, 8177.147 9065.14 208.557, 8161.063 9143.275 248.263, 8147.715 9210.782 277.453, 8123.337 9291.017 311.48, 8110.809 9350.296 351.875, 8095.992 9420.194 410.351, 8045.223 9359.157 327.031, 8038.104 9302.591 205.3</trace>
</ink>
</file>

<file path=ppt/ink/ink7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7977.658 8645.168 136.826, 8027.227 8686.632 139.932, 8054.115 8743.693 149.555, 8071.415 8801.073 158.468, 8093.456 8865.183 163.83, 8105.106 8923.89 162.518, 8101.076 8975.841 143.977, 8073.911 9028.571 136.826, 8018.657 9083.433 136.826, 7972.571 9136.373 136.826, 7941.571 9201.405 139.933, 7925.69 9258.35 168.845, 7916.771 9310.229 203.614, 7912.991 9369.008 265.433, 7919.56 9438.821 333.393, 7933.133 9503.476 360.7, 7947.445 9557.986 373.873, 7986.965 9613.931 406.285, 8029.248 9547.425 170.47, 8024.893 9492.21 147.73, 8019.483 9435.708 138.835, 8071.203 9488.046 297.971, 8136.6 9498.579 354.029, 8187.727 9497.708 382.935, 8257.438 9494.049 389.155, 8243.16 9444.044 337.763, 8254.604 9366.352 307.357, 8267.688 9283.256 247.216, 8275.161 9223.703 185.447, 8282.073 9172.665 57.152</trace>
</ink>
</file>

<file path=ppt/ink/ink7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8338.4 8783.328 136.826, 8335.274 8834.891 294.215, 8348.309 8901.916 361.103, 8376.307 8974.136 425.583, 8397.582 9029.04 467.482, 8436.08 9127.717 543.594, 8474.357 9207.238 579.573, 8517.934 9285.089 610.207, 8559.304 9346.048 631.305, 8600.488 9403.702 647.342, 8550.63 9391.03 405.225, 8474.76 9335.938 345.816, 8419.012 9300.001 332.848, 8365.584 9252.073 317.271, 8356.15 9186.384 271.715, 8392.47 9125.048 187.726, 8421.484 9072.228 141.039, 8455.515 9020.463 136.826, 8479.185 8966.298 168.471, 8495.394 9020.671 262.683, 8554.021 9035.142 270.204, 8568.248 8985.973 197.185, 8514.295 8973.841 169.67, 8500.289 9035.894 201.368, 8551.798 9068.564 313.83, 8607.746 9066.971 332.83, 8669.662 9046.884 290.604, 8719.099 9016.666 43.376</trace>
</ink>
</file>

<file path=ppt/ink/ink7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7030.518 10430.51 136.826, 7006.114 10371.298 136.826, 6951.876 10324.568 227.163, 6898.202 10357.627 384.324, 6900.317 10427.585 419.969, 6925.219 10509.285 452.141, 6939.48 10566.719 474.475, 6963.851 10654.598 504.55, 6977.18 10710.04 532.192, 6995.361 10784.775 559.799, 7019.599 10858.418 577.338, 7042.033 10914.634 579.241, 7051.577 10979.53 575.53, 7048.557 11041.004 572.955, 7011.626 11096.412 529.589, 6953.03 11092.543 361.948, 6903.726 11048.101 34.048</trace>
</ink>
</file>

<file path=ppt/ink/ink7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6781.836 10772.842 198.33, 6839.104 10767.134 272.79, 6893.779 10765.565 365.483, 6960.411 10752.558 393.868, 7010.352 10739.196 247.622</trace>
</ink>
</file>

<file path=ppt/ink/ink7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7207.051 10539.505 273.231, 7142.844 10530.932 406.852, 7112.512 10603.591 632.375, 7128.051 10663.721 624.991, 7200.521 10719.573 524.118, 7272.847 10735.135 499.186, 7206.879 10785.167 560.259, 7147.594 10784.645 573.881</trace>
</ink>
</file>

<file path=ppt/ink/ink7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16988.512 638.63 136.826, 17038.848 643.77 138.25, 17091.096 641.33 148.037, 17150.213 622.195 178.163, 17214.408 607.539 218.889, 17268.709 592.291 254.187, 17312.086 568.249 259.09, 17357.502 536.026 142.718</trace>
</ink>
</file>

<file path=ppt/ink/ink7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7421.961 10686.875 180.076, 7435.376 10746.811 403.242, 7412.773 10797.909 386.655</trace>
</ink>
</file>

<file path=ppt/ink/ink7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7633.802 10269.323 136.826, 7572.71 10244.015 313.341, 7562.422 10303.629 352.802, 7572.866 10354.101 362.221, 7586.653 10413.068 372.369, 7600.71 10467.272 379.488, 7610.452 10517.063 388.455, 7623.077 10588.344 406.438, 7633.288 10650.328 442.837, 7648.706 10726.898 489.933, 7663.956 10807.29 587.398, 7686.79 10891.023 678.278, 7699.307 10968.049 720.516, 7686.912 11039.561 647.525, 7627.511 11025.118 440.713, 7578.319 10994.792 157.332</trace>
</ink>
</file>

<file path=ppt/ink/ink7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7501.786 10627.006 192.332, 7563.562 10618.878 292.261, 7619.667 10621.851 352.671</trace>
</ink>
</file>

<file path=ppt/ink/ink7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7698.274 10455.073 152.587, 7749.026 10521.472 277.764, 7761.354 10588.498 315.2, 7765.253 10641.921 335.616, 7771.607 10694.201 354.364, 7773.307 10745.445 432.703, 7740.665 10680.02 175.559</trace>
</ink>
</file>

<file path=ppt/ink/ink7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7710.555 10442.791 136.826, 7762.213 10454.944 249.525, 7754.218 10508.975 220.913, 7733.502 10558.262 108.933</trace>
</ink>
</file>

<file path=ppt/ink/ink7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7009.026 10995.434 268.985, 7071.161 11007.416 262.923, 7122.531 11009.065 253.205, 7193.574 11007.377 258.973, 7245.53 11004.832 264.531, 7301.525 11000.96 278.625, 7394.657 10989.706 307.804, 7452.714 10976.94 332.894, 7527.301 10961.069 390.154, 7594.727 10943.072 457.531, 7671.409 10913.538 514.92, 7722.656 10892.495 548.742, 7820.818 10842.838 549.396, 7898.942 10799.317 517.301, 7952.826 10755.829 483.07, 7996.359 10697.212 452.102, 8029.177 10625.196 420.724, 8054.282 10559.691 388.183, 8071.941 10495.076 359.549, 8080.312 10430.297 326.729, 8071.584 10370.247 292.465, 8043.568 10314.362 260.88, 8011.069 10258.551 231.905, 7961.833 10196.861 204.32, 7897.557 10123.816 183.712, 7851.012 10067.577 174.668, 7780.121 9984.184 162.434, 7735.848 9934.283 158.761, 7648.743 9855.97 153.631, 7581.516 9811.531 151.937, 7476.579 9756.587 149.659, 7406.012 9735.12 148.708, 7286.603 9711.512 147.292, 7217.695 9706.442 146.509, 7126.764 9705.253 145.344, 7071.553 9716.047 147.251, 6968.879 9751.37 152.309, 6894.615 9789.347 160.3, 6791.694 9850.34 179.989, 6737.977 9897.874 194.575, 6664.5 9990.222 222.039, 6623.145 10055.176 236.267, 6570.102 10138.796 260.227, 6532.289 10207.702 279.166, 6515.146 10262.277 292.467, 6500.514 10323.62 305.641, 6482.509 10417.749 327.609, 6475.413 10485.888 337.729, 6474.699 10609.602 354.618, 6481.029 10683.045 373.032, 6496.674 10784.343 410.365, 6520.009 10842.213 445.06, 6573.442 10936.921 521.373, 6626.091 10993.478 569.038, 6715.814 11070.823 653.889, 6778.475 11109.33 693.802, 6890.25 11159.404 757.524, 6964.121 11179.379 785.515, 7075.129 11194.294 822.294, 7152.865 11188.767 831.82, 7203.019 11184.911 838.073, 7302.061 11164.978 842.482, 7404.113 11134.902 844.08, 7470.088 11115.184 844.804, 7541.292 11088.753 833.311, 7612.568 11059.466 725.446, 7688.397 11027.972 539.954, 7738.064 11007.361 123.99</trace>
</ink>
</file>

<file path=ppt/ink/ink7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6852.449 12200.502 183.136, 6849.697 12259.99 262.418, 6848.849 12314.153 343.829, 6865.456 12253.52 367.67, 6880.385 12187.303 369.392, 6899.929 12123.275 367.829, 6928.949 12056.558 365.061, 6979.473 11999.803 379.841, 7029.517 12005.821 453.968, 7028.263 12058.597 471.023, 7013.592 12122.097 459.288, 6996.822 12175.445 446.658, 6979.04 12226.859 432.674, 6942.901 12285.924 395.677, 6996.234 12233.692 329.569, 7058.009 12199.123 339.786, 7073.58 12264.075 348.424, 7047.331 12324.539 345.703, 7011.702 12391.264 340.62, 6962.234 12353.708 346.611, 6954.181 12288.715 296.4, 6951.007 12234.893 240.087, 6942.419 12177.358 185.649, 6923.293 12106.254 154.13, 6904.052 12050.685 144.282, 6888.521 11985.554 138.832, 6872.289 11918.24 137.144, 6857.528 11859.854 136.826, 6844.526 11798.165 136.826, 6819.937 11740.867 152.623, 6826.768 11792.896 245.501, 6832.744 11843.013 277.125, 6855.177 11913.8 314.049, 6869.016 11983.827 359.617, 6886.872 12050.776 402.263, 6907.616 12117.825 445.172, 6922.633 12179.907 496.907, 6944.097 12245.771 544.396, 6968.247 12321.608 596.159, 6991.657 12400.637 645.016, 7014.686 12478.511 684.942, 7043.355 12576.445 725.598, 7074.917 12665.031 735.036, 7103.979 12739.817 642.767, 7113.411 12684.064 72.741</trace>
</ink>
</file>

<file path=ppt/ink/ink7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7105.736 12248.091 161.705, 7162.342 12225.493 248.808, 7206.457 12171.323 288.182, 7265.025 12147.41 262.542, 7318.975 12170.661 272.847, 7314.933 12221.907 303.848, 7263.685 12178.542 337.985, 7242.336 12108.569 236.312, 7225.82 12038.706 188.85, 7209.018 11968.24 157.929, 7193.166 11909.745 146.899, 7191.94 11856.166 138.556, 7182.428 11804.722 136.826, 7196.184 11864.156 150.677, 7214.986 11929.466 158.771, 7229.475 11979.451 168.132, 7256.28 12053.255 191.131, 7284.945 12130.57 237.522, 7312.623 12192.728 275.022, 7341.309 12273.428 317.812, 7378.28 12371.823 363.861, 7401.978 12477.839 407.956, 7413.43 12548.793 430.945, 7426.655 12645.818 442.66, 7443.338 12725.711 444.19, 7481.848 12811.691 416.046, 7512.372 12864.737 352.025, 7546.805 12914.023 117.214</trace>
</ink>
</file>

<file path=ppt/ink/ink7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15757.411 8344.283 136.826, 15791.037 8400.493 136.826, 15791.251 8452.108 138.65, 15788.944 8509.024 143.307, 15781.347 8567.907 147.929, 15778.649 8623.694 153.926, 15782.253 8678.321 161.979, 15788.617 8729.348 173.554, 15845.266 8730.316 216.057, 15904.098 8721.699 223.478, 15959.472 8724.088 229.117, 16013.098 8713.405 227.177, 16072.076 8697.229 199.074, 16121.342 8674.333 141.025</trace>
</ink>
</file>

<file path=ppt/ink/ink7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15590.089 8686.615 136.826, 15625.939 8739.322 136.826, 15663.119 8792.451 136.826, 15705.641 8845.62 136.826, 15767.504 8909.894 137.948, 15828.609 8957.533 145.331, 15878.243 8981.695 154.172, 15951.592 9002.803 169.419, 16026.105 8996.386 182.414, 16092.083 8975.148 188.321, 16150.033 8937.743 192.948, 16197.991 8862.42 187.84, 16225.131 8797.89 180.98, 16238.489 8748.283 176.806, 16255.689 8664.743 169.236, 16268.455 8588.296 162.6, 16276.442 8529.022 157.534, 16275.349 8471.221 154.411, 16266.163 8414.974 151.938, 16244.238 8350.659 148.785, 16191.978 8287.264 147.019, 16142.818 8244.079 145.982, 16089.691 8208.144 145.525, 16033.626 8191.91 145.402, 15970.004 8175.501 145.364, 15893.722 8158.651 145.332, 15819.056 8164.194 145.237, 15742.478 8190.184 146.588, 15691.857 8216.932 149.425, 15631.01 8277.074 169.996, 15596.776 8327.216 188.101, 15572.343 8377.763 204.831, 15554.863 8439.587 213.41, 15543.38 8511.926 210.841, 15544.002 8592.88 197.08, 15545.846 8646.849 105.325</trace>
</ink>
</file>

<file path=ppt/ink/ink7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17152.338 277.138 136.826, 17193.791 328.691 174.106, 17208.59 375.265 231.546, 17215.943 429.83 331.596, 17216.309 480.133 414.224, 17213.861 535.175 498.085, 17209.229 615.356 595.177, 17205.992 691.378 675.735, 17203.252 787.344 766.83, 17211.775 861.025 830.42, 17243.23 929.985 856.645, 17287.75 930.704 850.809, 17348.357 871.22 743.568, 17379.936 801.218 587.31, 17397.428 751.87 437.719, 17413.65 706.325 23.808</trace>
</ink>
</file>

<file path=ppt/ink/ink7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12968.472 13034.072 155.908, 13019.709 13024.874 151.737, 13094.939 13011.987 186.134, 13149.175 12999.379 226.648, 13201.986 12981.442 265.055, 13258.711 12963.438 293.369, 13308.04 12946.401 310.627, 13367.021 12929.916 319.96, 13428.349 12916.374 331.467, 13493.723 12914.229 295.98</trace>
</ink>
</file>

<file path=ppt/ink/ink7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13183.381 12905.122 224.168, 13195.305 12954.598 216.942, 13196.869 13004.825 193.35, 13197.721 13065.788 195.007, 13197.963 13133.182 217.255, 13194.637 13189.281 260.828, 13201.036 13251.263 299.398, 13222.168 13306.825 107.323</trace>
</ink>
</file>

<file path=ppt/ink/ink7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13382.939 12843.718 199.915, 13433.825 12870.011 200.239, 13422.889 12928.228 251.97, 13403.82 12983.159 306.614, 13379.005 13036.882 334.016, 13348.972 13097.995 343.743, 13301.512 13176.102 344.124, 13274.806 13232.582 331.139, 13245.631 13293.712 295.113, 13211.493 13348.01 257.426, 13174.939 13403.608 190.776, 13120.479 13458.68 149.514, 13178.928 13448.295 142.635, 13243.627 13431.86 184.887, 13300.245 13423.068 235.245, 13370.375 13421.027 265.199, 13438.328 13402.69 246.618, 13488.29 13346.602 198.66, 13485.137 13281.355 178.706, 13460.23 13221.15 172.311, 13438.74 13165.376 168.923, 13417.184 13109.811 165.155, 13365.146 13073.164 207.739, 13320.181 13147.878 263.361, 13300.266 13199.059 286.144, 13270.445 13284.497 305.19, 13253.055 13342.562 312.473, 13237.227 13393.199 319.332, 13220.984 13444.73 325.496, 13199.736 13513.265 358.435, 13173.975 13579.79 408.978, 13157.265 13643.675 460.48, 13142.229 13721.033 499.839, 13137.156 13792.518 520.86, 13135.443 13858.099 503.88</trace>
</ink>
</file>

<file path=ppt/ink/ink7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13301.582 13508.423 136.826, 13335.177 13558.494 139.399, 13351.925 13612.887 178.933, 13374.106 13667.973 231.827, 13390.983 13721.196 316.909, 13402.271 13657.597 238.636, 13391.756 13604.147 195.468, 13417.388 13550.003 156.978, 13470.344 13541.104 156.32, 13531.179 13544.672 178.118, 13591.118 13557.994 241.127, 13623.72 13624.525 427.876, 13566.609 13679.431 435.047, 13509.708 13748.323 380.066, 13452.763 13785.323 329.057, 13401.817 13749.447 141.346</trace>
</ink>
</file>

<file path=ppt/ink/ink7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13794.341 13058.634 136.826, 13850.327 13006.63 136.826, 13907.75 12966.768 136.826, 13966.81 12942.412 167.402, 14016.471 12952.88 235.059, 14018.579 13015.918 241.348, 14004.152 13076.529 217.946, 13986.834 13134.545 201.967, 14040.972 13130.013 181.166, 14094.41 13075.935 175.641, 14152.386 13041.381 174.648, 14205.789 13018.483 180.748, 14173.383 13100.073 203.654, 14117.38 13157.339 187.554, 14069.139 13216.465 170.258, 14025.59 13270.769 156.232, 13986.036 13323.384 145.133, 13933.17 13383.12 137.661, 13874.281 13445.208 136.826, 13822.763 13499.574 136.826, 13780.288 13552.434 136.826, 13836.788 13562.318 156.614, 13889.648 13536.598 178.044, 13942.714 13513.281 197.27, 14008.577 13486.604 208.107, 14059.803 13468.222 217.547, 14119.801 13445.43 239.941, 14184.096 13422.879 257.679</trace>
</ink>
</file>

<file path=ppt/ink/ink7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13921.751 13450.089 136.826, 13940.567 13513.442 228.955, 13940.995 13563.625 302.718, 13935.553 13618.492 352.384</trace>
</ink>
</file>

<file path=ppt/ink/ink7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14230.301 13253.594 136.826, 14245.21 13319.818 161.409, 14255.93 13369.269 200.533, 14256.506 13422.632 265.841, 14258.405 13485.377 341.611, 14244.399 13547.9 418.087, 14235.047 13614.86 494.847, 14226.133 13687.105 564.089, 14223.087 13777.948 615.594, 14214.269 13859.902 647.318, 14201.965 13938.752 662.318, 14175.745 14018.579 635.505</trace>
</ink>
</file>

<file path=ppt/ink/ink7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14403.765 13007.976 147.579, 14460.146 13024.342 213.913, 14535.075 13020.402 332.566, 14600.898 13005.062 383.946, 14658.611 12990.052 404.775, 14725.319 12972.553 415.528, 14777.686 12959.082 420.595, 14727.148 12951.29 155.969, 14659.821 12969.273 136.987, 14609.136 12994.469 136.826, 14577.213 13049.906 143.02, 14557.925 13108.646 158.137, 14545.572 13166.472 172.234, 14540.757 13222.739 208.11, 14540.27 13287.585 240.266, 14541.8 13349.959 295.801, 14546.78 13403.28 357.373, 14550.642 13455.732 418.879, 14562.264 13508.809 449.819, 14561.91 13561.725 415.669, 14605.326 13512.123 206.913, 14614.287 13448.328 161.235, 14630.527 13394.162 145.422, 14645.678 13337.424 138.933, 14658.863 13283.502 136.826, 14696.935 13218.871 136.826, 14733.843 13156.889 137.884, 14762.262 13102.043 199.606, 14811.81 13160.905 470.093, 14796.112 13230.139 530.922, 14806.233 13313.513 596.882, 14797.353 13401.571 681.88, 14787.825 13471.013 745.229, 14781.929 13524.55 768.721, 14782.777 13578.594 793.752, 14780.398 13684.703 814.364, 14774.897 13740.809 821.379, 14768.911 13798.73 826.285, 14766.213 13854.989 829.408, 14746.744 13944.564 834.992, 14742.866 13993.725 842.992, 14759.893 13931.496 787.383, 14777.921 13876.253 733.156, 14772.684 13793.968 653.571, 14768.611 13737.095 568.709, 14767.678 13650.704 424.187, 14750.382 13578.916 299.907, 14713.445 13528.713 106.556</trace>
</ink>
</file>

<file path=ppt/ink/ink7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14647.842 13430.133 136.826, 14644.475 13373.521 146.113, 14668.94 13309.528 179.971, 14704.862 13251.639 210.434, 14764.854 13214.387 323.948, 14757.983 13282.045 384.265, 14716.531 13345.268 353.616, 14661.455 13409.289 284.591, 14609.48 13452.437 202.612, 14623.578 13502.949 176.16, 14685.204 13512.974 200.425, 14636.435 13569.973 188.871, 14580.582 13619.584 155.63, 14530.914 13669.914 143.087, 14492.393 13722.519 139.099, 14545.054 13670.461 142.361, 14595.873 13619.737 143.815, 14647.746 13573.223 145.383, 14715.914 13515.886 146.56, 14775.452 13458.735 146.75, 14822.246 13405.944 146.306, 14867.058 13341.979 144.803, 14900.21 13253.71 143.739, 14922.112 13194.134 142.86, 14942.83 13143.853 142.379, 14963.265 13071.725 142.194, 14978.805 13012.864 142.61, 14998.878 12957.321 146.423, 15020.026 12904.007 185.047, 14978.479 12972.912 310.737, 14962.304 13028.199 331.925, 14975.491 13081.661 350.037, 15028.33 13068.941 347.414, 15089.685 13001.696 320.975, 15039.328 13070.03 260.906, 15013.609 13138.185 250.379, 15024.834 13188.541 256.186, 15083.137 13213.41 319.549, 15141.751 13210.816 414.324, 15100.668 13282.117 383.215, 15062.39 13340.333 293.823, 15025.775 13391.387 239.755, 14991.553 13449.871 212.188, 14973.321 13505.137 225.308, 15029.617 13516.753 270.064, 15083.394 13462.864 265.466, 15129.507 13404.62 259.192, 15158.854 13343.79 250.444, 15176.496 13284.403 242.244, 15149.922 13336.729 450.681, 15151.887 13398.148 541.203, 15138.125 13466.417 611.517, 15120.376 13546.321 672.109, 15093.877 13642.094 724.74, 15076.861 13698.305 746.169, 15056.538 13748.452 759.502, 15016.427 13837.366 769.086, 14974.611 13915.858 728.398, 14924.984 13926.177 279.615</trace>
</ink>
</file>

<file path=ppt/ink/ink7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15125.248 13490.002 136.826, 15177.222 13471.32 182.733, 15232.046 13483.402 373.294, 15272.317 13546.617 589.562, 15289.093 13610.591 720.416, 15328.43 13699.493 776.366, 15356.663 13756.465 795.172, 15387.378 13816.527 809.12, 15430.158 13900.788 829.642, 15488.73 13989.018 824.52, 15560.706 14055.141 544.667</trace>
</ink>
</file>

<file path=ppt/ink/ink7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17484.055 315.048 248.699, 17532.545 345.664 456.31, 17578.527 398.854 539.69</trace>
</ink>
</file>

<file path=ppt/ink/ink7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7994.833 8723.458 166.345, 8047.667 8694.177 166.345, 8103.588 8650.405 158.922, 8159.661 8624.256 143.879, 8211.004 8613.754 144.162, 8266.507 8627.343 163.325, 8268.047 8680.787 174.53, 8249.658 8734.867 178.621, 8218.271 8794.98 180.431, 8169.997 8856.231 168.249, 8101.554 8907.258 153.911, 8042.571 8939.939 146.053, 7985.806 8967.712 138.605, 7930.369 8992.675 136.95, 7873.367 9018.363 136.826, 7922.769 9017.4 136.857, 7978.178 9008.121 138.211, 8040.386 8995.708 144.348, 8100.296 8981.511 153.47, 8153.95 8967.363 166.546, 8209.121 8950.325 203.906, 8186.032 9010.643 221.007, 8131.398 9053.949 185.975, 8050.607 9108.564 158.503, 7993.362 9151.8 146.828, 7942.058 9188.771 140.895, 7878.948 9241.298 138.334, 7822.41 9290.308 137.079, 7875.666 9250.129 158.018, 7936.795 9210.701 166.452, 8007.455 9168.936 177.797, 8086.256 9124.015 185.589, 8148.055 9088.743 191.231, 8211.249 9050.092 198.348, 8266.261 9014.13 215.993, 8324.82 8977.497 242.947, 8308.713 9049.342 278.245, 8270.843 9108.774 284.029, 8239.623 9163.525 286.344, 8216.645 9213.02 287.389, 8188.813 9273.074 287.489, 8156.93 9340.597 279.473, 8121.174 9390.899 200.491</trace>
</ink>
</file>

<file path=ppt/ink/ink7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8294.171 9154.827 136.826, 8345.225 9208.764 278.881, 8399.937 9241.108 178.72</trace>
</ink>
</file>

<file path=ppt/ink/ink7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8215.883 9452.64 136.826, 8180.436 9509.155 186.436, 8161.327 9568.538 251.761, 8142.603 9626.365 323.604, 8195.908 9651.151 278.08, 8249.003 9610.857 208.933, 8293.552 9560.777 163.669, 8340.9 9498.118 146.835, 8391.312 9449.047 144.091, 8444.813 9439.272 149.375, 8495.491 9468.754 158.922, 8526.448 9526.063 202.18, 8482.488 9471.535 236.103, 8482.216 9418.447 206.796, 8483.541 9349.679 187.855, 8492.449 9295.621 167.528, 8510.441 9239.61 151.873, 8513.483 9174.04 144.279, 8515.476 9123.769 139.591, 8520.637 9071.457 136.988, 8523.029 9016.337 136.826, 8531.04 8961.038 136.826, 8542.11 8905.564 136.826, 8564.314 8838.837 136.826, 8584.146 8779.349 136.826, 8607.444 8729.04 136.826, 8636.74 8672.97 136.826, 8667.165 8622.397 138.549, 8719.99 8634.489 204.199, 8751.4 8688.504 256.745, 8766.95 8755.014 287.991, 8779.903 8805.588 316.466, 8795.148 8857.562 349.548, 8805.626 8935.538 388.569, 8811.401 8985.995 434.166, 8815.175 9071.258 511.695, 8816.152 9120.444 535.245, 8818.737 9181.093 572.709, 8819.19 9295.122 610.226, 8818.106 9345.741 616.701, 8812.045 9412.884 624.61, 8804.814 9493.31 631.764, 8798.349 9567.296 639.703, 8781.534 9635.44 652.651</trace>
</ink>
</file>

<file path=ppt/ink/ink7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8740.878 9076.537 157.024, 8700.187 9135.879 161.381, 8674.43 9187.969 182.09, 8648.352 9239.48 212.076, 8622.415 9290.205 196.237</trace>
</ink>
</file>

<file path=ppt/ink/ink7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8780.79 9096.493 136.826, 8831.367 9128.71 143.139, 8877.481 9180.403 229.242, 8930.036 9233.358 411.911, 8966.837 9179.728 207.355</trace>
</ink>
</file>

<file path=ppt/ink/ink7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8945.043 8896.927 136.826, 8923.5 8953.306 167.459, 8920.054 9004.541 257.504, 8969.983 8992.648 387.143, 9035.071 8944.642 423.909, 9088.482 8881.086 423.237, 9117.335 8808.895 405.296, 9127.944 8755.867 397.453, 9141.132 8696.669 382.241, 9160.253 8629.61 363.023, 9158.742 8574.439 325.5, 9111.935 8642.588 316.479, 9097.437 8705.515 319.933, 9092.978 8759.918 327.106, 9099.372 8829.678 340.9, 9110.454 8887.038 368.449, 9114.962 8950.321 423.543, 9126.261 9014.141 521.017, 9127.434 9095.771 618.824, 9126.063 9169.177 697.673, 9117.88 9258.95 759.616, 9108.173 9334.515 775.434, 9090.663 9414.912 656.414, 9049.766 9358.311 340.827, 9005.485 9308.148 225.342</trace>
</ink>
</file>

<file path=ppt/ink/ink7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8934.298 9199.346 136.826, 8990.911 9151.36 164.057, 9044.22 9150.374 221.17, 9114.768 9155.261 365.663, 9128.919 9205.676 443.369, 9115.75 9258.997 408.641, 9086.639 9317.273 338.97, 9050.351 9376.237 246.17, 9027.86 9435.818 215.587, 9019.062 9493.219 253.455, 9069.582 9539.838 361.763, 9134.048 9547.076 414.335, 9212.938 9540.182 429.078, 9262.305 9535.734 396.189</trace>
</ink>
</file>

<file path=ppt/ink/ink7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15705.507 13559.082 146.574, 15738.744 13614.635 174.541, 15743.517 13664.334 206.389, 15740.017 13726.041 214.496, 15730.067 13780.14 76.923</trace>
</ink>
</file>

<file path=ppt/ink/ink7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16021.732 12931.22 208.481, 16082.385 12998.586 495.144, 16132.229 13081.17 614.219, 16160.564 13139.206 684.777, 16208.971 13237.534 760.772, 16255.584 13320.021 812.711, 16314.682 13401.169 843.701, 16388.881 13476.312 855.627, 16445.627 13536.318 852.191, 16511.387 13596.108 823.428, 16519.678 13648.951 735.341</trace>
</ink>
</file>

<file path=ppt/ink/ink7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16445.412 13163.021 252.864, 16401.025 13212.823 265.079, 16371.385 13274.217 330.143, 16345.7 13334.014 391.732, 16313.391 13398.479 494.141, 16267.722 13478.736 595.263, 16222.964 13559.794 685.293, 16197.522 13611.9 716.122, 16167.221 13686.292 752.463</trace>
</ink>
</file>

<file path=ppt/ink/ink7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17428.543 533.026 164.176, 17473.066 553.336 181.253, 17523.26 551.025 230.534, 17579.012 551.005 315.273, 17604.24 598.762 198.46</trace>
</ink>
</file>

<file path=ppt/ink/ink7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16175.239 12925.077 317.424, 16233.717 12914.677 408.814, 16310.094 12909.652 675.737, 16387.977 12905.434 794.419, 16439.789 12921.223 492.678</trace>
</ink>
</file>

<file path=ppt/ink/ink7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16592.779 13242.849 183.136, 16649.713 13237.756 185.278, 16718.908 13236.074 232.447, 16773.303 13235.274 300.703, 16834.744 13231.745 384.947, 16891.418 13226.79 471.423, 16966.43 13217.779 543.462, 17048.086 13209.114 602.681, 17124.143 13191.812 615.115, 17194.555 13173.572 605.082, 17252.17 13154.508 549.763</trace>
</ink>
</file>

<file path=ppt/ink/ink7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17036.416 12938.895 195.555, 17094.564 12946.69 197.238, 17147.74 12976.884 316.671, 17201.844 13016.549 465.744, 17237.158 13071.802 628.885, 17247.461 13139.898 750.468, 17229.633 13231.146 810.861, 17193.494 13315.394 834.429, 17113.561 13380.014 848.463, 17037.707 13432.166 853.324, 16957.143 13465.122 758.91</trace>
</ink>
</file>

<file path=ppt/ink/ink7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17518.428 13333.42 180.076, 17570.584 13309.602 565.365, 17649.541 13308.577 606.481, 17698.924 13306.041 620.621, 17770.43 13299.079 631.843, 17825.324 13287.259 635.373, 17890.744 13259.476 588.237, 17945.668 13235.566 327.366</trace>
</ink>
</file>

<file path=ppt/ink/ink7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17776.322 12966.526 212.081, 17779.055 13050.438 280.528, 17773.947 13111.585 338.949, 17772.141 13163.98 418.082, 17768.842 13215.454 498.863, 17754.586 13298.624 626.815, 17739.551 13386.707 752.324, 17728.734 13438.153 802.961, 17730.443 13527.114 826.79, 17782.641 13587.264 642.977, 17846.809 13571.101 466.662, 17900.285 13534.128 223.572</trace>
</ink>
</file>

<file path=ppt/ink/ink7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18147.809 13173.767 180.076, 18165.465 13116.957 199.546, 18200.176 13178.736 451.222, 18189.615 13234.111 559.837, 18169.953 13300.818 685.005, 18128.285 13365.765 744.723, 18071.242 13420.18 728.928, 17989.234 13446.379 644.445, 17913.307 13449.012 599.176, 17869.223 13385.075 514.95, 17885.441 13331.342 459.768, 17934.279 13266.11 400.344, 18006.869 13233.433 340.708, 18059.168 13271.803 384.386, 18105.379 13327.56 498.38, 18173.33 13371.873 620.26, 18242.922 13378.433 700.817, 18313.377 13364.746 720.408, 18385.498 13332.423 711.794, 18449.891 13284.763 702.002, 18450.889 13209.307 698.907, 18398.807 13157.864 697.214, 18334.678 13090.124 697.717, 18267.018 13022.185 705.271, 18205.92 12969.558 722.849, 18121.51 12946.917 519.945, 18072.379 12948.296 103.27</trace>
</ink>
</file>

<file path=ppt/ink/ink7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16034.014 13780.14 440.114, 15982.843 13797.816 440.114, 15911.198 13803.158 386.53, 16001.556 13810.393 325.812, 16051.043 13817.097 339.013, 16127.173 13827.076 379.656, 16177.463 13833.448 403.074, 16283.027 13838.624 440.938, 16377.1 13838.764 465.771, 16438.078 13838.784 486.664, 16514.203 13837.712 511.312, 16598.055 13833.179 540.66, 16652.289 13830.174 564.99, 16742 13822.229 592.642, 16841.395 13806.684 620.892, 16905.709 13796.539 645.754, 16987.27 13786.68 670.432, 17080.975 13776.48 693.73, 17141.254 13769.855 710.882, 17240.889 13757.384 723.523, 17347.637 13740.032 731.441, 17416.557 13728.802 734.755, 17497.842 13715.514 737.501, 17583.709 13700.968 737.809, 17638.965 13691.65 736.536, 17737.514 13679.603 734.685, 17835.344 13667.461 731.903, 17898.375 13659.62 728.925, 17969.848 13651.798 721.164, 18034.004 13644.647 712.667, 18141.082 13633.372 697.074, 18219.4 13626.88 688.527, 18269.854 13622.744 680.89, 18337.5 13616.244 672.992, 18390.434 13610.463 657.618, 18488.918 13600.01 627.461, 18538.631 13594.56 604.536, 18601.883 13587.681 562.326, 18664.68 13581.549 381.537</trace>
</ink>
</file>

<file path=ppt/ink/ink7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6637.347 11637.113 194.019, 6692.631 11699.241 282.766, 6773.276 11763.003 350.628, 6823.238 11797.057 396.145, 6873.213 11834.374 444.246, 6949.485 11882.808 501.883, 7002.74 11904.232 531.137, 7071.952 11898.948 553.147, 7147.192 11866.084 559.239, 7216.669 11820.556 556.645, 7291.18 11768.573 550.837, 7362.601 11711.477 545.278, 7432.594 11656.919 537.11, 7480.451 11596.869 527.991, 7503.126 11546.982 518.961, 7441.647 11541.291 515.449, 7357.206 11594.643 514.704, 7286.048 11651.514 510.906, 7216.125 11724.781 504.599, 7153.354 11820.124 496.377, 7111.736 11893.713 491.241, 7053.921 11994.178 476.272, 7007.928 12071.659 453.449, 6930.57 12162.528 417.889, 6867.44 12222.115 385.553, 6795.053 12269.689 367.573, 6738.515 12317.86 367.032, 6706.931 12387.423 468.257, 6777.208 12374.61 539.731, 6851.498 12354.457 582.26, 6919.13 12332.126 629.621, 6987.186 12305.862 669.502, 7063.782 12274.114 703.454, 7143.943 12239.396 730.207, 7236.533 12205.08 745.178, 7298.789 12183.263 752.517, 7388.044 12150.206 763.948, 7512.314 12093.038 782.403, 7605.185 12035.274 802.047, 7687.266 11966.469 820.887, 7642.991 12052.992 713.554, 7582.322 12108.459 648.431, 7532.832 12140.832 602.3, 7429.672 12204.33 513.705, 7346.553 12253.106 468.477, 7292.599 12284.664 429.669, 7231.386 12324.24 384.102, 7170.13 12371.956 337.526, 7059.108 12471.19 258.1, 6975.367 12546.02 228.849, 6921.279 12594.479 205.793, 6848 12646.675 184.909, 6777.624 12695.465 169.903, 6664.848 12775.094 147.433, 6604.966 12818.149 141.565, 6524.888 12874.727 138.428, 6465.781 12920.399 141.832, 6413.005 12985.793 163.892, 6375.057 13047.657 216.111, 6371.035 13113.804 340.298, 6446.15 13100.691 411.593, 6500.705 13071.767 438.26, 6550.401 13044.1 457.955, 6658.088 12989.2 493.95, 6744.644 12947.259 521.773, 6800.832 12920.02 546.351, 6867.852 12887.606 574.131, 6933.944 12852.517 607.592, 7047.017 12781.822 667.297, 7126.744 12726.327 695.948, 7178.191 12690.448 718.113, 7240.498 12637.716 739.057, 7302.592 12581.994 756.492, 7410.289 12488.318 779.451, 7473.037 12435.765 787.504, 7559.43 12365.008 795.4, 7662.102 12279.803 792.629, 7735.008 12216.12 777.953, 7792.579 12153.776 625.305, 7721.143 12157.845 460.041, 7664.451 12173.573 386.298, 7595.946 12194.915 318.081, 7545.199 12208.558 284.739, 7485.696 12223.959 253.812, 7379.012 12249.157 206.928, 7310.334 12265.557 191.162, 7223.847 12287.982 168.433, 7159.105 12309.32 156.07, 7080.632 12351.162 148.89, 7010.224 12396.703 145.629, 6942.498 12484.97 144.485, 6911.627 12546.311 146.595, 6895.713 12601.307 154.038, 6896.767 12694.646 178.604, 6900.509 12760.279 209.722, 6908.154 12823.45 248.912, 6911.251 12880.894 272.49, 6919.838 12950.184 296.473, 6927.979 13054.711 342.696, 6933.404 13118.108 369.321, 6945.163 13224.95 415.157, 6949.966 13281.702 436.022, 6957.781 13355.835 470.15, 6966.335 13413.524 496.065, 6980.528 13482.381 515.916, 6995.519 13547.851 525.551, 7027.657 13603.103 482.044, 7080.232 13559.714 322.322, 7107.562 13482.359 264.179, 7129.994 13418.599 219.361, 7139.106 13363.555 200.443, 7160.218 13244.719 173.357, 7176.055 13153.191 163.354, 7186.305 13093.824 136.512, 7196.779 13031.271 112.354, 7205.743 12976.39 76.232, 7214.534 12923.543 10.23</trace>
</ink>
</file>

<file path=ppt/ink/ink7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7332.735 12206.643 136.826, 7383.39 12145.288 136.826, 7432.114 12074.146 136.826, 7478.725 12024.318 137.788, 7522.257 12081.902 160.15, 7527.119 12137.357 179.196, 7528.061 12187.022 196.603, 7530.125 12261.557 230.508, 7531.532 12318.293 255.402, 7528.574 12444.861 301.309, 7521.191 12546.139 333.251, 7516.372 12611.816 360.149, 7514.328 12682.28 399.222, 7506.472 12755.959 441.435, 7495.322 12902.014 523.9, 7494.103 13011.479 572.936, 7493.302 13082.234 614.017, 7497.14 13169.072 655.343, 7496.425 13251.316 693.13, 7496.026 13304.196 723.457, 7500.668 13379.96 754.481, 7505.305 13453.883 779.163, 7514.235 13552.146 816.748, 7522.962 13607.54 827.888, 7536.617 13708.958 841.611, 7548.853 13780.74 846.078, 7564.223 13872.377 852.254, 7586.125 13981.053 854.586, 7599.962 14034.785 853.088, 7623.003 14115.097 816.544</trace>
</ink>
</file>

<file path=ppt/ink/ink7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6164.544 14111.725 310.309, 6215.422 14145.112 310.309, 6272.859 14183.794 310.093, 6323.605 14218.785 309.834, 6396.218 14269.669 318.765, 6470.799 14310.503 344.079, 6546.497 14338.366 363.329, 6631.577 14366.756 385.174, 6686.614 14385.045 404.834, 6755.61 14402.38 428.257, 6827.802 14409.537 453.682, 6948.261 14399.419 499.412, 7030.308 14372.334 518.467, 7083.397 14354.657 533.824, 7148.402 14325.193 548.531, 7231.829 14288.382 559.642, 7285.572 14264.312 568.065, 7378.233 14211.635 576.06, 7472.327 14150.088 581.258, 7533.112 14110.137 584.443, 7602.576 14053.12 581.497, 7677.096 13980.352 575.266, 7808.538 13835.16 560.505, 7902.682 13730.229 551.066, 7963.311 13662.259 542.284, 8026.137 13586.487 528.959, 8085.803 13505.605 514.239, 8124.124 13453.399 500.992, 8178.986 13330.691 481.817, 8231.671 13195.249 463.173, 8265.513 13107.698 447.374, 8300.581 13008.309 431.475, 8334.652 12901.048 417.391, 8356.255 12831.883 405.219, 8389.359 12689.438 393.867, 8421.454 12541.178 379.928, 8442.052 12445.239 368.284, 8461.43 12342.579 355.173, 8474.712 12234.021 340.869, 8483.112 12164.214 329.186, 8483.125 12034.964 316.32, 8475.332 11904.144 303.456, 8470.106 11819.694 292.157, 8459.629 11729.404 281.103, 8446.027 11643.163 270.841, 8437.039 11587.862 263.562, 8407.235 11481.659 259.327, 8370.354 11369.055 257.626, 8346.366 11296.44 257.849, 8312.258 11219.288 261.262, 8275.457 11146.851 266.844, 8175.161 11040.256 279.72, 8080.343 10985.3 287.565, 8018.798 10949.967 294.783, 7940.128 10918.831 301.635, 7859.362 10893.006 307.173, 7807.098 10876.809 311.741, 7698.515 10866.282 310.682, 7569.368 10865.835 306.228, 7485.621 10865.857 301.629, 7382.169 10872.956 292.88, 7278.714 10888.86 281.308, 7212.076 10899.421 270.525, 7079.993 10934.606 259.438, 6926.581 10982.641 249.067, 6827.268 11013.948 239.671, 6719.69 11068.065 231.096, 6610.467 11140.822 228.236, 6540.265 11188.033 226.493, 6393.881 11288.432 226.572, 6238.94 11399.889 235.319, 6138.726 11472.188 244.226, 6031.108 11566.021 263.964, 5925.319 11682.729 288.918, 5857.472 11758.251 311.471, 5738.76 11899.378 344.899, 5606.082 12056.56 382.242, 5520.383 12158.22 414.786, 5436.359 12289.654 447.846, 5358.05 12434.058 478.987, 5307.961 12527.295 504.549, 5245.995 12679.397 528.511, 5185.593 12848.433 556.282, 5146.832 12957.554 578.937, 5117.279 13082.396 604.773, 5094.174 13200.433 634.394, 5079.911 13276.266 658.536, 5078.262 13377.842 682.969, 5089.01 13477.3 706.347, 5096.333 13541.14 726.703, 5115.253 13609.321 746.413, 5149.186 13670.925 764.171, 5232.875 13770.821 787.894, 5310.394 13829.771 793.731, 5360.845 13867.576 795.167, 5438.297 13900.318 795.246, 5528.839 13923.621 784.31, 5587.537 13938.307 773.526, 5691.587 13940.229 739.361, 5826.562 13921.509 697.37, 5914.01 13909.095 659.456, 6018.775 13873.249 608.031, 6130.901 13824.418 554.227, 6203.276 13792.406 506.661, 6318.94 13714.415 451.58, 6446.894 13623.854 397.47, 6529.52 13564.949 352.279, 6632.787 13485.815 301.477, 6737.689 13371.851 243.007, 6804.968 13298.037 194.136, 6855.416 13252.559 106.826, 6918.265 13170.697 10.23</trace>
</ink>
</file>

<file path=ppt/ink/ink7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17419.064 828.177 136.826, 17472.688 805.989 278.76, 17524.523 758.567 398.385, 17582.828 699.405 461.046, 17634.602 655.946 481.485, 17700.367 602.417 443.501, 17743.844 567.559 270.211</trace>
</ink>
</file>

<file path=ppt/ink/ink7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7905.317 9804.183 227.889, 7958.683 9811.553 227.889, 8016.935 9826.918 227.889, 8092.711 9850.397 225.94, 8165.778 9869.344 226.201, 8245.33 9878.048 231.788, 8326.113 9878.45 243.398, 8421.707 9864.916 257.598, 8521.234 9838.536 275.284, 8591.323 9813.088 287.702, 8678.644 9776.479 309.681, 8747.821 9737.064 328.203, 8847.631 9645.119 343.14, 8916.688 9565.098 354.314, 8954.596 9501.742 357.547, 9033.858 9372.52 361.469, 9099.389 9276.099 361.855, 9141.775 9213.571 361.832, 9191.112 9141.885 361.52, 9242.922 9067.378 356.13, 9321.99 8911.78 344.45, 9365.644 8796.491 334.52, 9393.813 8721.998 325.566, 9416.481 8640.357 315.533, 9435.588 8560.887 305.53, 9447.605 8509.76 296.732, 9456.506 8430.235 284.145, 9461.453 8339.749 270.784, 9464.398 8281.314 260.475, 9463.588 8207.931 251.011, 9458.385 8133.48 243.202, 9441.596 8016.525 232.465, 9411.16 7951.856 228.651, 9363.162 7872.758 220.243, 9291.62 7817.093 212.804, 9228.647 7795.966 207.493, 9159.429 7782.711 201.151, 9064.052 7771.837 189.61, 9007.446 7776.083 183.385, 8898.751 7802.872 172.292, 8813.906 7841.328 165.926, 8759.095 7866.462 160.6, 8676.632 7903.496 154.955, 8586.599 7958.162 150.738, 8528.457 7993.693 147.509, 8439.473 8075.064 145.803, 8341.073 8162.775 145.486, 8277.436 8219.713 145.519, 8199.039 8285.59 149.806, 8111.702 8356.98 156.578, 8055.442 8403.076 163.479, 7966.593 8508.195 179.679, 7880.063 8625.805 200.786, 7824.317 8701.842 219.784, 7770.11 8785.577 249.422, 7719.771 8869.72 282.849, 7687.6 8923.942 312.6, 7647.628 9016.372 343.186, 7613.975 9125.079 371.161, 7592.6 9195.353 395.374, 7578.162 9279.696 418.176, 7573.292 9364.552 444.993, 7570.523 9419.041 466.957, 7579.072 9490.403 491.956, 7596.851 9554.844 513.711, 7622.806 9633.081 548.044, 7659.221 9690.352 576.496, 7750.956 9757.739 599.093, 7827.703 9796.619 599.328, 7885.206 9808.894 587.438, 7986.368 9811.849 553.027, 8055.62 9798.264 526.816, 8147.042 9773.624 471.592, 8197.595 9749.022 438.923, 8283.388 9690.262 375.668, 8350.94 9634.177 338.25, 8442.346 9545.138 273.792, 8493.634 9475.153 244.596, 8592.683 9340.963 197.679, 8660.998 9247.4 180.788, 8705.125 9186.778 147.667, 8744.152 9132.346 100.76, 8780.31 9082.677 70.197</trace>
</ink>
</file>

<file path=ppt/ink/ink7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8769.563 7486.152 140.79, 8758.701 7434.307 140.325, 8744.523 7497.014 149.326, 8745.127 7549.109 158.327, 8748.449 7609.293 169.166, 8746.408 7679.746 187.645, 8741.746 7745.24 214.923, 8729.204 7823.939 246.818, 8721.134 7880.143 268.414, 8708.615 7969.079 306.914, 8703.886 8019.129 327.195, 8698.331 8101.349 360.902, 8695.683 8168.739 387.535, 8697.519 8249.241 413.166, 8708.563 8299.423 382.343, 8759.433 8237.582 176.738, 8773.268 8180.033 157.845, 8778.184 8128.162 150.857, 8783.961 8055.149 142.648, 8790.216 7993.565 138.646, 8793.797 7905.306 136.826, 8797.41 7849.463 136.826, 8797.357 7763.532 136.826, 8800.003 7710.096 136.826, 8792.591 7645.755 136.826, 8785.345 7593.237 117.389</trace>
</ink>
</file>

<file path=ppt/ink/ink7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8675.925 7390.975 136.826, 8612.63 7366.3 136.826, 8553.717 7375.125 136.826, 8500.067 7402.441 138.159, 8447.136 7453.443 150.788, 8408.877 7512.706 162.881, 8375.337 7573.137 181.476, 8345.149 7633.182 195.88, 8321.263 7688.974 204.238, 8328.387 7738.503 210.958, 8378.201 7708.789 215.39, 8428.521 7673.027 218.665, 8507.955 7608.871 220.826, 8560.086 7563.431 221.506, 8612.952 7505.501 221.602, 8680.604 7426.449 220.482, 8722.289 7376.509 218.673, 8775.126 7304.055 213.424, 8824.705 7248.991 207.241, 8887.238 7208.082 197.709, 8923.885 7258.596 199.997, 8914.046 7315.541 207.229, 8891.486 7379.655 217.648, 8863.772 7447.194 228.763, 8830.081 7506.126 239.349, 8768.097 7513.845 247.305, 8744.655 7463.332 213.66, 8748.062 7400.644 167.108</trace>
</ink>
</file>

<file path=ppt/ink/ink7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8376.585 5739.188 329.091, 8435.196 5709.416 329.091, 8493.576 5679.34 329.091, 8547.245 5652.794 329.091, 8603.947 5626.95 297.912, 8694.729 5604.038 267.567, 8752.718 5589.92 240.469, 8831.27 5579.999 200.044, 8889.317 5574.254 176.694, 8938.496 5580.695 169.244, 8987.685 5598.299 165.786, 9028.529 5653.792 165.385, 9003.681 5704.486 162.46, 8962.38 5761.884 152.784, 8894.362 5830.887 144.296, 8845.178 5870.651 139.966, 8779.139 5909.751 137.502, 8689.328 5971.876 136.826, 8611.776 6023.561 136.826, 8553.054 6063.206 136.826, 8479.106 6120.934 136.826, 8418.293 6173.388 136.826, 8373.676 6228.271 136.826, 8375.717 6278.923 136.826, 8449.324 6316.464 136.826, 8510.761 6322.164 140.454, 8567.88 6322.062 148.059, 8636.117 6321.882 156.133, 8692.761 6323.774 163.374, 8747.772 6329.374 169.568, 8756.702 6379.581 178.57, 8699.973 6437.576 179.705, 8645.214 6475.418 179.313, 8583.152 6512.51 178.778, 8523.806 6549.627 178.13, 8461.556 6590.682 173.4, 8400 6637.607 164.584, 8343.438 6663.349 147.361, 8348.753 6603.887 142.451, 8375.05 6547.058 140.611, 8437.92 6461.071 139.661, 8485.4 6389.396 138.979, 8518.805 6336.879 138.743, 8573.076 6233.349 138.316, 8614.359 6154.531 138.032, 8641.091 6103.461 137.795, 8672.082 6049.57 137.575, 8701.757 6000.238 137.407, 8752.718 5915.104 137.147, 8781.019 5864.937 137.043, 8818.587 5791.006 136.873, 8845.021 5717.272 136.829, 8860.942 5655.002 136.826, 8874.919 5597.375 136.826, 8892.416 5512.479 136.826, 8902.837 5445.251 136.826, 8906.363 5359.836 136.826, 8908.616 5285.257 136.826, 8902.766 5209.545 136.826, 8890.237 5142.936 136.826, 8879.247 5087.581 136.826, 8863.33 5006.709 136.826, 8844.37 4918.101 136.826, 8833.792 4836.854 136.826, 8825.455 4763.513 136.826, 8818.052 4712.257 136.826, 8808.112 4654.663 136.826, 8801.984 4602.113 136.826, 8850.185 4664.116 178.888, 8896.84 4741.448 198.265, 8945.908 4848.388 225.705, 8999.068 4968.118 266.3, 9038.283 5058.152 296.293, 9063.715 5116.576 322.428, 9085.691 5192.133 357.281, 9107.366 5299.109 394.305, 9121.258 5368.326 426.065, 9137.911 5501.549 458.771, 9160.57 5647.139 489.435, 9175.146 5741.378 514.11, 9189.52 5865.267 542.981, 9196.893 6002.228 568.121, 9201.475 6090.75 588.279, 9214.254 6222.355 608.192, 9229.564 6359.679 623.053, 9239.417 6448.153 634.292, 9257.258 6554.68 644.854, 9268.751 6661.945 653.373, 9276.06 6730.871 660.304, 9288.437 6829.589 666.766, 9303.493 6923.956 674.822, 9313.305 6984.524 680.858, 9320.77 7037.508 688.617, 9344.83 7160.564 710.316, 9365.949 7241.145 730.747, 9429.049 7210.548 714.9, 9456.682 7147.142 684.129, 9473.573 7097.9 662.557, 9502.558 6975.351 614.486, 9521.283 6866.996 572.58, 9533.435 6796.629 535.546, 9547.868 6715.49 494.716, 9563.105 6632.059 449.774, 9572.894 6578.084 410.412, 9589.061 6477.1 370.569, 9609.783 6354.04 329.466, 9623.174 6274.373 293.949, 9637.324 6180.109 258.888, 9645.83 6088.734 228.831, 9651.263 6030.004 207.87, 9659.15 5942.814 187.699, 9673.448 5852.307 172.16, 9682.659 5793.896 161.802, 9685.381 5727.608 152.479, 9690.286 5659.266 145.629, 9692.592 5555.664 139.45, 9689.888 5479.24 137.332, 9672.246 5428.391 136.826, 9620.141 5475.644 136.826, 9579.64 5548.83 137.423, 9533.546 5638.426 139.94, 9499.267 5707.373 146.177, 9444.099 5806.383 159.763, 9409.78 5866.988 172.56, 9325.839 6002.429 197.708, 9256.926 6108.857 217.269, 9212.292 6177.7 234.665, 9160.407 6251.856 259.542, 9111.719 6324.001 286.552, 9037.486 6433.946 335.272, 9002.307 6489.555 360.519, 8953.432 6568.232 400.663, 8913.309 6625.528 429.762, 8878.208 6689.068 438.825, 8839.873 6624.486 261.241, 8854.427 6555.247 211.939, 8869.568 6494.685 192.611, 8891.29 6399.28 162.546, 8902.83 6326.582 152.765, 8915.195 6248.865 105.576, 8923.07 6198.188 48.069</trace>
</ink>
</file>

<file path=ppt/ink/ink7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9216.271 4716.8 136.826, 9218.873 4657.92 136.826, 9167.331 4640.883 136.826, 9110.541 4683.682 136.826, 9070.929 4733.058 136.826, 9036.012 4806.874 136.826, 9013.29 4867.228 136.931, 8980.846 4950.967 137.293, 8956.917 5029.777 138.274, 8940.476 5084.231 138.843, 8922.302 5139.05 139.598, 8897.002 5216.568 141.015, 8883.982 5268.398 141.744, 8863.679 5384.987 142.947, 8853.292 5477.496 143.5, 8846.585 5537.369 143.902, 8838.412 5600.795 144.304, 8829.428 5661.713 143.308, 8810.7 5762.011 141.442, 8794.17 5828.613 140.603, 8762.923 5923.452 139.125, 8732.966 6002.372 137.879, 8712.767 6053.888 90.112</trace>
</ink>
</file>

<file path=ppt/ink/ink7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8312.112 6647.979 136.826, 8293.945 6706.829 136.826, 8285.229 6767.071 136.826, 8281.125 6825.949 136.826, 8285.021 6885.906 136.826, 8293.555 6936.709 136.826, 8321.317 6993.755 136.826, 8377.436 7038.092 136.826, 8441.614 7053.807 136.826, 8501.422 7055.577 136.826, 8584.568 7051.021 136.826, 8650.797 7043.577 136.826, 8704.914 7033.861 136.826, 8777.235 7004.358 136.826, 8850.822 6962.034 136.826, 8926.199 6879.719 136.826, 8965.099 6821.79 136.826, 8994.617 6769.089 136.826, 9037.331 6688.994 136.826, 9065.225 6639.27 136.826, 9102.765 6576.76 136.826, 9131.281 6523.364 136.826, 9135.49 6465.61 136.826, 9085.592 6410.755 136.826, 9031.866 6360.148 136.826, 9022.026 6310.21 136.826, 9046.916 6224.495 136.826, 9069.051 6153.732 136.826, 9107.946 6083.833 136.826, 9212.546 5990.67 136.826, 9296.097 5926.365 136.826, 9363.515 5875.123 136.826, 9412.87 5834.352 136.826, 9465.012 5786.324 136.826, 9536.935 5715.583 136.826, 9596.522 5644.154 136.826, 9650.855 5580.756 136.826, 9712.558 5515.222 136.826, 9801.907 5425.005 136.826, 9851.551 5380.178 136.826, 9925.585 5311.346 136.826, 9988.121 5251.163 136.826, 10038.061 5200.903 136.826, 10101.773 5129.32 136.826, 10145.652 5072.13 136.826, 10164.655 5021.33 136.826, 10114.8 5011.761 136.826, 10066.779 5065.35 142.297, 10052.858 5121.302 162.593, 10063.767 5180.132 175.025, 10079.478 5251.372 176.242, 10090.047 5339.657 173.535, 10090.964 5430.66 171.342, 10090.641 5498.797 170.448, 10090.815 5596.224 169.002, 10089.912 5647.388 168.554, 10083.993 5737.975 168.16, 10077.279 5792.567 168.309, 10067.863 5872.902 168.714, 10062.452 5927.789 168.956, 10051.189 6038.346 169.417, 10040.166 6114.7 166.6, 10033.012 6164.1 164.065, 10025.998 6215.548 132.138</trace>
</ink>
</file>

<file path=ppt/ink/ink7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17748.074 210.797 261.163, 17801.229 195.037 260.157, 17844.561 191.143 268.631, 17898.713 198.924 337.013, 17953.939 207.909 423.491, 17969.334 260.454 196.56, 17919.656 267.509 148.014, 17873.221 265.573 140.046, 17825.592 263.526 136.98, 17772.961 269.952 136.826, 17722.188 276.841 136.826, 17704.348 323.913 248.279, 17719.064 375.463 463.029, 17722.217 427.83 626.933, 17717.031 511.137 753.388, 17710.273 564.796 785.519, 17700.129 634.76 829.016, 17684.568 742.975 861.115, 17665.262 843.956 873.858, 17657.957 894.283 877.515, 17648.852 975.402 881.188, 17700.445 941.947 778.195, 17738.934 892.055 338.526</trace>
</ink>
</file>

<file path=ppt/ink/ink7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17936.271 281.2 218.519, 17918.465 329.812 442.287, 17855.9 369.303 467.101, 17811.934 388.238 432.846, 17754.652 405.097 290.968, 17710.742 405.266 171.636, 17749.715 452.994 307.152, 17774.27 508.627 566.515, 17788.762 563.983 797.8, 17818.967 501.026 389.755</trace>
</ink>
</file>

<file path=ppt/ink/ink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10784.747 821.407 217.331, 10798.144 875.649 228.625, 10802.469 929.793 299.833, 10805.049 975.272 409.739, 10809.806 1039.155 606.191, 10813.996 1104.673 744.086, 10815.825 1169.999 713.461</trace>
</ink>
</file>

<file path=ppt/ink/ink8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17869.928 377.327 154.814, 17922.166 371.939 165.088, 17966.055 365.676 404.449, 17992.092 436.29 870.255, 17973.744 520.818 872.435, 17961.354 571.076 863.084</trace>
</ink>
</file>

<file path=ppt/ink/ink8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17803.584 491.055 189.188, 17851.164 472.466 219.416, 17913.35 462.657 317.864, 17964.869 481.19 659.837, 17925.18 530.139 683.218, 17879.076 578.391 514.51, 17892.959 628.608 445.472, 17925.705 681.597 438.539, 17962.43 740.095 449.956, 17958.314 807.948 638.581, 17908.133 860.501 817.608, 17851.217 806.357 717.705, 17844.285 738.881 603.629, 17844.984 685.941 490.792, 17851.627 640.59 404.232, 17822.768 694.26 365.184, 17803.635 744.465 333.479</trace>
</ink>
</file>

<file path=ppt/ink/ink8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18016.152 713.095 229.776, 18046.459 756.548 345.283, 18078.025 801.251 222.074</trace>
</ink>
</file>

<file path=ppt/ink/ink8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17188.896 185.073 136.826, 17199.963 229.357 262.426, 17203.107 287.69 421.115, 17190.877 336.011 508.209, 17177.693 383.27 572.683, 17170.887 435.061 539.801, 17184.119 484.865 359.526</trace>
</ink>
</file>

<file path=ppt/ink/ink8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18104.16 278.492 237.502, 18154.238 296.37 304.417, 18191.289 350.702 370.423</trace>
</ink>
</file>

<file path=ppt/ink/ink8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18171.857 432.837 244.831, 18238.812 432.873 240.094, 18290.35 432.852 230.405, 18336.551 431.883 238.148, 18381.219 431.81 254.827, 18427.232 433.189 283.981, 18491.299 440.439 394.504, 18534.658 449.879 492.499, 18578.336 470.755 618.479, 18610.709 529.858 758.793, 18600.314 619.457 812.497, 18578.141 668.478 820.097, 18529.955 752.122 824.337, 18486.744 806.948 826.852, 18416.775 856.986 822.64, 18356.113 839.19 715.391, 18346.846 749.145 582.928, 18354.434 686.524 429.219, 18360.971 636.971 329.918, 18369.324 585.888 240.916, 18377.576 538.598 180.668, 18385.316 486.344 152.54, 18391.35 429.874 141.605, 18395.596 377.377 137.195, 18402.74 318.428 136.826, 18409.611 265.029 136.826, 18415.797 202.635 136.826, 18422.355 158.51 138.268, 18439.633 108.786 153.424, 18435.188 170.277 263.883, 18427.447 223.573 353.361, 18400.793 292.827 458.702, 18364.312 356.065 562.206, 18326.582 404.312 623.571, 18266.457 475.591 704.828, 18219.041 540.181 759.24, 18172.295 613.906 785.939, 18142.959 682.632 785.198, 18123.32 727.352 588.64</trace>
</ink>
</file>

<file path=ppt/ink/ink8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18383.074 537.088 303.606, 18431.904 561.836 458.753, 18480.199 572.04 644.292, 18515.102 617.43 223.923</trace>
</ink>
</file>

<file path=ppt/ink/ink8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11200.405 1486.174 229.776, 11200.512 1530.544 475.255, 11168.655 1585.213 332.728</trace>
</ink>
</file>

<file path=ppt/ink/ink8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11033.873 1658.119 159.321, 11087.638 1627.263 159.605, 11140.722 1618.465 237.707, 11140.363 1678.811 722.524, 11087.195 1752.157 767.854, 11030.042 1822.552 785.937, 10966.107 1891.998 790.448, 10907.796 1948.129 767.669, 10955.84 1948.751 397.776, 11021.673 1912.204 236.02, 11067.753 1884.887 185.74, 11119.894 1844.381 163.148, 11164.048 1823.943 165.312, 11210.583 1820.533 396.797, 11211.815 1868.045 535.177, 11193.948 1930.031 617.249, 11161.087 1987.648 708.889, 11115.079 2052.802 764.889, 11055.01 2116.593 782.606, 11001.124 2177.945 739.325, 10948.289 2182.849 406.952, 10940.284 2124.578 204.384</trace>
</ink>
</file>

<file path=ppt/ink/ink8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10997.316 1958.686 136.826, 11045.2 1965.635 161.414, 11094.436 1988.521 251.827, 11142.992 2013.221 444.868, 11223.461 2047.781 715.673, 11297.653 2069.2 828.564, 11368.903 2079.48 837.118, 11378.003 2034.504 704.188</trace>
</ink>
</file>

<file path=ppt/ink/ink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10721.111 922.95 348.483, 10784.586 904.211 363.042, 10837.745 878.564 431.99, 10890.37 858.662 520.32, 10959.104 837.217 604.361, 11013.354 825.417 648.747</trace>
</ink>
</file>

<file path=ppt/ink/ink9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11421.099 1572.823 421.947, 11485.815 1593.978 435.045, 11549.46 1634.571 739.914, 11542.309 1679.38 593.946</trace>
</ink>
</file>

<file path=ppt/ink/ink9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11410.269 1899.114 215.563, 11465.774 1920.24 305.572, 11512.508 1918.481 465.608, 11558.74 1922.789 696.263, 11542.597 1983.393 539.337, 11492.226 2033.642 332.263, 11447.161 2065.62 173.164, 11485.083 2021.179 211.115, 11533.392 1992.332 265.71, 11581.055 1959.148 305.78, 11625.562 1920.44 292.286</trace>
</ink>
</file>

<file path=ppt/ink/ink9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11735.216 1344.014 183.136, 11739.909 1391.603 208.126, 11749.988 1435.629 296.473, 11759.049 1483.4 501.396, 11759.606 1532.912 480.448</trace>
</ink>
</file>

<file path=ppt/ink/ink9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11647.208 1575.531 159.321, 11696.119 1555.457 183.381, 11749.327 1540.82 319.546, 11810.099 1533.329 588.406, 11790.381 1615.527 826.508, 11745.424 1685.415 833.225, 11716.693 1735.164 832.171, 11671.416 1809.043 827.624, 11631.874 1878.095 815.828, 11710.664 1853.769 756.704, 11761.268 1799.083 721.689, 11808.816 1744.87 695.483, 11870.973 1680.625 566.254, 11909.386 1737.523 777.515, 11913.126 1808.619 825.119, 11913.35 1880.846 691.156, 11868.632 1899.991 240.451</trace>
</ink>
</file>

<file path=ppt/ink/ink9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11747.399 1838.189 168.978, 11755.058 1900.304 340.08, 11752.019 1969.277 618.7, 11742.025 2035.695 813.496</trace>
</ink>
</file>

<file path=ppt/ink/ink9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11806.974 1939.731 204.961, 11803.455 1985.034 255.502, 11811.539 2031.4 509.377, 11858.105 2003.998 143.292</trace>
</ink>
</file>

<file path=ppt/ink/ink9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11901.75 1872.036 148.517, 11934.548 1930.625 304.101, 11986.315 1980.715 659.32, 12053.104 2005.184 805.85, 12097.323 2003.815 809.954, 12169.059 1985.559 661.536, 12212.551 1972.591 112.034</trace>
</ink>
</file>

<file path=ppt/ink/ink9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12374.276 2133.339 855.822, 12420.667 2110.763 687.567</trace>
</ink>
</file>

<file path=ppt/ink/ink9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12421.664 1890.991 329.091, 12412.009 1942.853 593.586, 12399.587 2006.01 759.159, 12390.188 2077.185 770.753</trace>
</ink>
</file>

<file path=ppt/ink/ink9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12616.631 1495.651 172.949, 12608.571 1550.861 273.897, 12602.186 1615.214 405.739, 12593.845 1685.219 564.07, 12588.059 1751.257 654.967, 12577.993 1827.688 731.901, 12571.512 1874.881 785.287, 12563.476 1945.124 842.446, 12559.69 2020.878 860.681, 12602.692 1941.908 790.805, 12620.015 1896.344 549.249</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71" name=""/>
        <p:cNvGrpSpPr/>
        <p:nvPr/>
      </p:nvGrpSpPr>
      <p:grpSpPr>
        <a:xfrm>
          <a:off x="0" y="0"/>
          <a:ext cx="0" cy="0"/>
          <a:chOff x="0" y="0"/>
          <a:chExt cx="0" cy="0"/>
        </a:xfrm>
      </p:grpSpPr>
      <p:sp>
        <p:nvSpPr>
          <p:cNvPr id="105210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211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2019/12/15</a:t>
            </a:fld>
            <a:endParaRPr altLang="en-US" lang="zh-CN"/>
          </a:p>
        </p:txBody>
      </p:sp>
      <p:sp>
        <p:nvSpPr>
          <p:cNvPr id="1052111"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211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211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211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47" name="Slide Image Placeholder 1"/>
          <p:cNvSpPr>
            <a:spLocks noChangeAspect="1" noRot="1" noGrp="1"/>
          </p:cNvSpPr>
          <p:nvPr>
            <p:ph type="sldImg"/>
          </p:nvPr>
        </p:nvSpPr>
        <p:spPr>
          <a:xfrm>
            <a:off x="1182688" y="698500"/>
            <a:ext cx="4645025" cy="3484563"/>
          </a:xfrm>
        </p:spPr>
      </p:sp>
      <p:sp>
        <p:nvSpPr>
          <p:cNvPr id="1048748" name="Notes Placeholder 2"/>
          <p:cNvSpPr>
            <a:spLocks noGrp="1"/>
          </p:cNvSpPr>
          <p:nvPr>
            <p:ph type="body" idx="1"/>
          </p:nvPr>
        </p:nvSpPr>
        <p:spPr/>
        <p:txBody>
          <a:bodyPr/>
          <a:p>
            <a:endParaRPr altLang="en-US" dirty="0" lang="zh-CN"/>
          </a:p>
        </p:txBody>
      </p:sp>
      <p:sp>
        <p:nvSpPr>
          <p:cNvPr id="1048749"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094" name="幻灯片图像占位符 1"/>
          <p:cNvSpPr>
            <a:spLocks noChangeAspect="1" noRot="1" noGrp="1"/>
          </p:cNvSpPr>
          <p:nvPr>
            <p:ph type="sldImg"/>
          </p:nvPr>
        </p:nvSpPr>
        <p:spPr/>
      </p:sp>
      <p:sp>
        <p:nvSpPr>
          <p:cNvPr id="1049095" name="备注占位符 2"/>
          <p:cNvSpPr>
            <a:spLocks noGrp="1"/>
          </p:cNvSpPr>
          <p:nvPr>
            <p:ph type="body" idx="1"/>
          </p:nvPr>
        </p:nvSpPr>
        <p:spPr/>
        <p:txBody>
          <a:bodyPr/>
          <a:p>
            <a:endParaRPr altLang="en-US" dirty="0" lang="zh-CN"/>
          </a:p>
        </p:txBody>
      </p:sp>
      <p:sp>
        <p:nvSpPr>
          <p:cNvPr id="1049096"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118" name="幻灯片图像占位符 1"/>
          <p:cNvSpPr>
            <a:spLocks noChangeAspect="1" noRot="1" noGrp="1"/>
          </p:cNvSpPr>
          <p:nvPr>
            <p:ph type="sldImg"/>
          </p:nvPr>
        </p:nvSpPr>
        <p:spPr/>
      </p:sp>
      <p:sp>
        <p:nvSpPr>
          <p:cNvPr id="1049119" name="备注占位符 2"/>
          <p:cNvSpPr>
            <a:spLocks noGrp="1"/>
          </p:cNvSpPr>
          <p:nvPr>
            <p:ph type="body" idx="1"/>
          </p:nvPr>
        </p:nvSpPr>
        <p:spPr/>
        <p:txBody>
          <a:bodyPr/>
          <a:p>
            <a:endParaRPr altLang="en-US" dirty="0" lang="zh-CN"/>
          </a:p>
        </p:txBody>
      </p:sp>
      <p:sp>
        <p:nvSpPr>
          <p:cNvPr id="1049120"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196" name="幻灯片图像占位符 1"/>
          <p:cNvSpPr>
            <a:spLocks noChangeAspect="1" noRot="1" noGrp="1"/>
          </p:cNvSpPr>
          <p:nvPr>
            <p:ph type="sldImg"/>
          </p:nvPr>
        </p:nvSpPr>
        <p:spPr/>
      </p:sp>
      <p:sp>
        <p:nvSpPr>
          <p:cNvPr id="1049197" name="备注占位符 2"/>
          <p:cNvSpPr>
            <a:spLocks noGrp="1"/>
          </p:cNvSpPr>
          <p:nvPr>
            <p:ph type="body" idx="1"/>
          </p:nvPr>
        </p:nvSpPr>
        <p:spPr/>
        <p:txBody>
          <a:bodyPr/>
          <a:p>
            <a:endParaRPr altLang="en-US" dirty="0" lang="zh-CN"/>
          </a:p>
        </p:txBody>
      </p:sp>
      <p:sp>
        <p:nvSpPr>
          <p:cNvPr id="1049198"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35" name="幻灯片图像占位符 1"/>
          <p:cNvSpPr>
            <a:spLocks noChangeAspect="1" noRot="1" noGrp="1"/>
          </p:cNvSpPr>
          <p:nvPr>
            <p:ph type="sldImg"/>
          </p:nvPr>
        </p:nvSpPr>
        <p:spPr/>
      </p:sp>
      <p:sp>
        <p:nvSpPr>
          <p:cNvPr id="1048736" name="备注占位符 2"/>
          <p:cNvSpPr>
            <a:spLocks noGrp="1"/>
          </p:cNvSpPr>
          <p:nvPr>
            <p:ph type="body" idx="1"/>
          </p:nvPr>
        </p:nvSpPr>
        <p:spPr/>
        <p:txBody>
          <a:bodyPr/>
          <a:p>
            <a:endParaRPr altLang="en-US" dirty="0" lang="zh-CN"/>
          </a:p>
        </p:txBody>
      </p:sp>
      <p:sp>
        <p:nvSpPr>
          <p:cNvPr id="1048737"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96" name="幻灯片图像占位符 1"/>
          <p:cNvSpPr>
            <a:spLocks noChangeAspect="1" noRot="1" noGrp="1"/>
          </p:cNvSpPr>
          <p:nvPr>
            <p:ph type="sldImg"/>
          </p:nvPr>
        </p:nvSpPr>
        <p:spPr/>
      </p:sp>
      <p:sp>
        <p:nvSpPr>
          <p:cNvPr id="1048697" name="备注占位符 2"/>
          <p:cNvSpPr>
            <a:spLocks noGrp="1"/>
          </p:cNvSpPr>
          <p:nvPr>
            <p:ph type="body" idx="1"/>
          </p:nvPr>
        </p:nvSpPr>
        <p:spPr/>
        <p:txBody>
          <a:bodyPr/>
          <a:p>
            <a:endParaRPr altLang="en-US" dirty="0" lang="zh-CN"/>
          </a:p>
        </p:txBody>
      </p:sp>
      <p:sp>
        <p:nvSpPr>
          <p:cNvPr id="1048698"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55" name="幻灯片图像占位符 1"/>
          <p:cNvSpPr>
            <a:spLocks noChangeAspect="1" noRot="1" noGrp="1"/>
          </p:cNvSpPr>
          <p:nvPr>
            <p:ph type="sldImg"/>
          </p:nvPr>
        </p:nvSpPr>
        <p:spPr/>
      </p:sp>
      <p:sp>
        <p:nvSpPr>
          <p:cNvPr id="1048656" name="备注占位符 2"/>
          <p:cNvSpPr>
            <a:spLocks noGrp="1"/>
          </p:cNvSpPr>
          <p:nvPr>
            <p:ph type="body" idx="1"/>
          </p:nvPr>
        </p:nvSpPr>
        <p:spPr/>
        <p:txBody>
          <a:bodyPr/>
          <a:p>
            <a:endParaRPr altLang="en-US" dirty="0" lang="zh-CN"/>
          </a:p>
        </p:txBody>
      </p:sp>
      <p:sp>
        <p:nvSpPr>
          <p:cNvPr id="1048657"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7" name="幻灯片图像占位符 1"/>
          <p:cNvSpPr>
            <a:spLocks noChangeAspect="1" noRot="1" noGrp="1"/>
          </p:cNvSpPr>
          <p:nvPr>
            <p:ph type="sldImg"/>
          </p:nvPr>
        </p:nvSpPr>
        <p:spPr/>
      </p:sp>
      <p:sp>
        <p:nvSpPr>
          <p:cNvPr id="1048618" name="备注占位符 2"/>
          <p:cNvSpPr>
            <a:spLocks noGrp="1"/>
          </p:cNvSpPr>
          <p:nvPr>
            <p:ph type="body" idx="1"/>
          </p:nvPr>
        </p:nvSpPr>
        <p:spPr/>
        <p:txBody>
          <a:bodyPr/>
          <a:p>
            <a:endParaRPr altLang="en-US" dirty="0" lang="zh-CN"/>
          </a:p>
        </p:txBody>
      </p:sp>
      <p:sp>
        <p:nvSpPr>
          <p:cNvPr id="1048619"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46" name="幻灯片图像占位符 1"/>
          <p:cNvSpPr>
            <a:spLocks noChangeAspect="1" noRot="1" noGrp="1"/>
          </p:cNvSpPr>
          <p:nvPr>
            <p:ph type="sldImg"/>
          </p:nvPr>
        </p:nvSpPr>
        <p:spPr/>
      </p:sp>
      <p:sp>
        <p:nvSpPr>
          <p:cNvPr id="1048647" name="备注占位符 2"/>
          <p:cNvSpPr>
            <a:spLocks noGrp="1"/>
          </p:cNvSpPr>
          <p:nvPr>
            <p:ph type="body" idx="1"/>
          </p:nvPr>
        </p:nvSpPr>
        <p:spPr/>
        <p:txBody>
          <a:bodyPr/>
          <a:p>
            <a:endParaRPr altLang="en-US" dirty="0" lang="zh-CN"/>
          </a:p>
        </p:txBody>
      </p:sp>
      <p:sp>
        <p:nvSpPr>
          <p:cNvPr id="1048648"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83" name="幻灯片图像占位符 1"/>
          <p:cNvSpPr>
            <a:spLocks noChangeAspect="1" noRot="1" noGrp="1"/>
          </p:cNvSpPr>
          <p:nvPr>
            <p:ph type="sldImg"/>
          </p:nvPr>
        </p:nvSpPr>
        <p:spPr/>
      </p:sp>
      <p:sp>
        <p:nvSpPr>
          <p:cNvPr id="1048684" name="备注占位符 2"/>
          <p:cNvSpPr>
            <a:spLocks noGrp="1"/>
          </p:cNvSpPr>
          <p:nvPr>
            <p:ph type="body" idx="1"/>
          </p:nvPr>
        </p:nvSpPr>
        <p:spPr/>
        <p:txBody>
          <a:bodyPr/>
          <a:p>
            <a:endParaRPr altLang="en-US" dirty="0" lang="zh-CN"/>
          </a:p>
        </p:txBody>
      </p:sp>
      <p:sp>
        <p:nvSpPr>
          <p:cNvPr id="1048685"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17" name="幻灯片图像占位符 1"/>
          <p:cNvSpPr>
            <a:spLocks noChangeAspect="1" noRot="1" noGrp="1"/>
          </p:cNvSpPr>
          <p:nvPr>
            <p:ph type="sldImg"/>
          </p:nvPr>
        </p:nvSpPr>
        <p:spPr/>
      </p:sp>
      <p:sp>
        <p:nvSpPr>
          <p:cNvPr id="1048718" name="备注占位符 2"/>
          <p:cNvSpPr>
            <a:spLocks noGrp="1"/>
          </p:cNvSpPr>
          <p:nvPr>
            <p:ph type="body" idx="1"/>
          </p:nvPr>
        </p:nvSpPr>
        <p:spPr/>
        <p:txBody>
          <a:bodyPr/>
          <a:p>
            <a:endParaRPr altLang="en-US" dirty="0" lang="zh-CN"/>
          </a:p>
        </p:txBody>
      </p:sp>
      <p:sp>
        <p:nvSpPr>
          <p:cNvPr id="1048719"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56" name="幻灯片图像占位符 1"/>
          <p:cNvSpPr>
            <a:spLocks noChangeAspect="1" noRot="1" noGrp="1"/>
          </p:cNvSpPr>
          <p:nvPr>
            <p:ph type="sldImg"/>
          </p:nvPr>
        </p:nvSpPr>
        <p:spPr/>
      </p:sp>
      <p:sp>
        <p:nvSpPr>
          <p:cNvPr id="1048757" name="备注占位符 2"/>
          <p:cNvSpPr>
            <a:spLocks noGrp="1"/>
          </p:cNvSpPr>
          <p:nvPr>
            <p:ph type="body" idx="1"/>
          </p:nvPr>
        </p:nvSpPr>
        <p:spPr/>
        <p:txBody>
          <a:bodyPr/>
          <a:p>
            <a:endParaRPr altLang="en-US" dirty="0" lang="zh-CN"/>
          </a:p>
        </p:txBody>
      </p:sp>
      <p:sp>
        <p:nvSpPr>
          <p:cNvPr id="1048758"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207" name="幻灯片图像占位符 1"/>
          <p:cNvSpPr>
            <a:spLocks noChangeAspect="1" noRot="1" noGrp="1"/>
          </p:cNvSpPr>
          <p:nvPr>
            <p:ph type="sldImg"/>
          </p:nvPr>
        </p:nvSpPr>
        <p:spPr/>
      </p:sp>
      <p:sp>
        <p:nvSpPr>
          <p:cNvPr id="1049208" name="备注占位符 2"/>
          <p:cNvSpPr>
            <a:spLocks noGrp="1"/>
          </p:cNvSpPr>
          <p:nvPr>
            <p:ph type="body" idx="1"/>
          </p:nvPr>
        </p:nvSpPr>
        <p:spPr/>
        <p:txBody>
          <a:bodyPr/>
          <a:p>
            <a:endParaRPr altLang="en-US" dirty="0" lang="zh-CN"/>
          </a:p>
        </p:txBody>
      </p:sp>
      <p:sp>
        <p:nvSpPr>
          <p:cNvPr id="1049209"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225" name="幻灯片图像占位符 1"/>
          <p:cNvSpPr>
            <a:spLocks noChangeAspect="1" noRot="1" noGrp="1"/>
          </p:cNvSpPr>
          <p:nvPr>
            <p:ph type="sldImg"/>
          </p:nvPr>
        </p:nvSpPr>
        <p:spPr/>
      </p:sp>
      <p:sp>
        <p:nvSpPr>
          <p:cNvPr id="1049226" name="备注占位符 2"/>
          <p:cNvSpPr>
            <a:spLocks noGrp="1"/>
          </p:cNvSpPr>
          <p:nvPr>
            <p:ph type="body" idx="1"/>
          </p:nvPr>
        </p:nvSpPr>
        <p:spPr/>
        <p:txBody>
          <a:bodyPr/>
          <a:p>
            <a:endParaRPr altLang="en-US" dirty="0" lang="zh-CN"/>
          </a:p>
        </p:txBody>
      </p:sp>
      <p:sp>
        <p:nvSpPr>
          <p:cNvPr id="1049227"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250" name="幻灯片图像占位符 1"/>
          <p:cNvSpPr>
            <a:spLocks noChangeAspect="1" noRot="1" noGrp="1"/>
          </p:cNvSpPr>
          <p:nvPr>
            <p:ph type="sldImg"/>
          </p:nvPr>
        </p:nvSpPr>
        <p:spPr/>
      </p:sp>
      <p:sp>
        <p:nvSpPr>
          <p:cNvPr id="1049251" name="备注占位符 2"/>
          <p:cNvSpPr>
            <a:spLocks noGrp="1"/>
          </p:cNvSpPr>
          <p:nvPr>
            <p:ph type="body" idx="1"/>
          </p:nvPr>
        </p:nvSpPr>
        <p:spPr/>
        <p:txBody>
          <a:bodyPr/>
          <a:p>
            <a:endParaRPr altLang="en-US" dirty="0" lang="zh-CN"/>
          </a:p>
        </p:txBody>
      </p:sp>
      <p:sp>
        <p:nvSpPr>
          <p:cNvPr id="1049252"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289" name="幻灯片图像占位符 1"/>
          <p:cNvSpPr>
            <a:spLocks noChangeAspect="1" noRot="1" noGrp="1"/>
          </p:cNvSpPr>
          <p:nvPr>
            <p:ph type="sldImg"/>
          </p:nvPr>
        </p:nvSpPr>
        <p:spPr/>
      </p:sp>
      <p:sp>
        <p:nvSpPr>
          <p:cNvPr id="1049290" name="备注占位符 2"/>
          <p:cNvSpPr>
            <a:spLocks noGrp="1"/>
          </p:cNvSpPr>
          <p:nvPr>
            <p:ph type="body" idx="1"/>
          </p:nvPr>
        </p:nvSpPr>
        <p:spPr/>
        <p:txBody>
          <a:bodyPr/>
          <a:p>
            <a:endParaRPr altLang="en-US" dirty="0" lang="zh-CN"/>
          </a:p>
        </p:txBody>
      </p:sp>
      <p:sp>
        <p:nvSpPr>
          <p:cNvPr id="1049291"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9321" name="幻灯片图像占位符 1"/>
          <p:cNvSpPr>
            <a:spLocks noChangeAspect="1" noRot="1" noGrp="1"/>
          </p:cNvSpPr>
          <p:nvPr>
            <p:ph type="sldImg"/>
          </p:nvPr>
        </p:nvSpPr>
        <p:spPr/>
      </p:sp>
      <p:sp>
        <p:nvSpPr>
          <p:cNvPr id="1049322" name="备注占位符 2"/>
          <p:cNvSpPr>
            <a:spLocks noGrp="1"/>
          </p:cNvSpPr>
          <p:nvPr>
            <p:ph type="body" idx="1"/>
          </p:nvPr>
        </p:nvSpPr>
        <p:spPr/>
        <p:txBody>
          <a:bodyPr/>
          <a:p>
            <a:endParaRPr altLang="en-US" dirty="0" lang="zh-CN"/>
          </a:p>
        </p:txBody>
      </p:sp>
      <p:sp>
        <p:nvSpPr>
          <p:cNvPr id="1049323"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504" name="幻灯片图像占位符 1"/>
          <p:cNvSpPr>
            <a:spLocks noChangeAspect="1" noRot="1" noGrp="1"/>
          </p:cNvSpPr>
          <p:nvPr>
            <p:ph type="sldImg"/>
          </p:nvPr>
        </p:nvSpPr>
        <p:spPr/>
      </p:sp>
      <p:sp>
        <p:nvSpPr>
          <p:cNvPr id="1049505" name="备注占位符 2"/>
          <p:cNvSpPr>
            <a:spLocks noGrp="1"/>
          </p:cNvSpPr>
          <p:nvPr>
            <p:ph type="body" idx="1"/>
          </p:nvPr>
        </p:nvSpPr>
        <p:spPr/>
        <p:txBody>
          <a:bodyPr/>
          <a:p>
            <a:endParaRPr altLang="en-US" dirty="0" lang="zh-CN"/>
          </a:p>
        </p:txBody>
      </p:sp>
      <p:sp>
        <p:nvSpPr>
          <p:cNvPr id="1049506"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9734" name="幻灯片图像占位符 1"/>
          <p:cNvSpPr>
            <a:spLocks noChangeAspect="1" noRot="1" noGrp="1"/>
          </p:cNvSpPr>
          <p:nvPr>
            <p:ph type="sldImg"/>
          </p:nvPr>
        </p:nvSpPr>
        <p:spPr/>
      </p:sp>
      <p:sp>
        <p:nvSpPr>
          <p:cNvPr id="1049735" name="备注占位符 2"/>
          <p:cNvSpPr>
            <a:spLocks noGrp="1"/>
          </p:cNvSpPr>
          <p:nvPr>
            <p:ph type="body" idx="1"/>
          </p:nvPr>
        </p:nvSpPr>
        <p:spPr/>
        <p:txBody>
          <a:bodyPr/>
          <a:p>
            <a:endParaRPr altLang="en-US" dirty="0" lang="zh-CN"/>
          </a:p>
        </p:txBody>
      </p:sp>
      <p:sp>
        <p:nvSpPr>
          <p:cNvPr id="1049736"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9811" name="幻灯片图像占位符 1"/>
          <p:cNvSpPr>
            <a:spLocks noChangeAspect="1" noRot="1" noGrp="1"/>
          </p:cNvSpPr>
          <p:nvPr>
            <p:ph type="sldImg"/>
          </p:nvPr>
        </p:nvSpPr>
        <p:spPr/>
      </p:sp>
      <p:sp>
        <p:nvSpPr>
          <p:cNvPr id="1049812" name="备注占位符 2"/>
          <p:cNvSpPr>
            <a:spLocks noGrp="1"/>
          </p:cNvSpPr>
          <p:nvPr>
            <p:ph type="body" idx="1"/>
          </p:nvPr>
        </p:nvSpPr>
        <p:spPr/>
        <p:txBody>
          <a:bodyPr/>
          <a:p>
            <a:endParaRPr altLang="en-US" dirty="0" lang="zh-CN"/>
          </a:p>
        </p:txBody>
      </p:sp>
      <p:sp>
        <p:nvSpPr>
          <p:cNvPr id="1049813"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9837" name="幻灯片图像占位符 1"/>
          <p:cNvSpPr>
            <a:spLocks noChangeAspect="1" noRot="1" noGrp="1"/>
          </p:cNvSpPr>
          <p:nvPr>
            <p:ph type="sldImg"/>
          </p:nvPr>
        </p:nvSpPr>
        <p:spPr/>
      </p:sp>
      <p:sp>
        <p:nvSpPr>
          <p:cNvPr id="1049838" name="备注占位符 2"/>
          <p:cNvSpPr>
            <a:spLocks noGrp="1"/>
          </p:cNvSpPr>
          <p:nvPr>
            <p:ph type="body" idx="1"/>
          </p:nvPr>
        </p:nvSpPr>
        <p:spPr/>
        <p:txBody>
          <a:bodyPr/>
          <a:p>
            <a:endParaRPr altLang="en-US" dirty="0" lang="zh-CN"/>
          </a:p>
        </p:txBody>
      </p:sp>
      <p:sp>
        <p:nvSpPr>
          <p:cNvPr id="1049839"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864" name="幻灯片图像占位符 1"/>
          <p:cNvSpPr>
            <a:spLocks noChangeAspect="1" noRot="1" noGrp="1"/>
          </p:cNvSpPr>
          <p:nvPr>
            <p:ph type="sldImg"/>
          </p:nvPr>
        </p:nvSpPr>
        <p:spPr/>
      </p:sp>
      <p:sp>
        <p:nvSpPr>
          <p:cNvPr id="1049865" name="备注占位符 2"/>
          <p:cNvSpPr>
            <a:spLocks noGrp="1"/>
          </p:cNvSpPr>
          <p:nvPr>
            <p:ph type="body" idx="1"/>
          </p:nvPr>
        </p:nvSpPr>
        <p:spPr/>
        <p:txBody>
          <a:bodyPr/>
          <a:p>
            <a:endParaRPr altLang="en-US" dirty="0" lang="zh-CN"/>
          </a:p>
        </p:txBody>
      </p:sp>
      <p:sp>
        <p:nvSpPr>
          <p:cNvPr id="1049866"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79" name="幻灯片图像占位符 1"/>
          <p:cNvSpPr>
            <a:spLocks noChangeAspect="1" noRot="1" noGrp="1"/>
          </p:cNvSpPr>
          <p:nvPr>
            <p:ph type="sldImg"/>
          </p:nvPr>
        </p:nvSpPr>
        <p:spPr/>
      </p:sp>
      <p:sp>
        <p:nvSpPr>
          <p:cNvPr id="1048780" name="备注占位符 2"/>
          <p:cNvSpPr>
            <a:spLocks noGrp="1"/>
          </p:cNvSpPr>
          <p:nvPr>
            <p:ph type="body" idx="1"/>
          </p:nvPr>
        </p:nvSpPr>
        <p:spPr/>
        <p:txBody>
          <a:bodyPr/>
          <a:p>
            <a:endParaRPr altLang="en-US" dirty="0" lang="zh-CN"/>
          </a:p>
        </p:txBody>
      </p:sp>
      <p:sp>
        <p:nvSpPr>
          <p:cNvPr id="1048781"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9886" name="幻灯片图像占位符 1"/>
          <p:cNvSpPr>
            <a:spLocks noChangeAspect="1" noRot="1" noGrp="1"/>
          </p:cNvSpPr>
          <p:nvPr>
            <p:ph type="sldImg"/>
          </p:nvPr>
        </p:nvSpPr>
        <p:spPr/>
      </p:sp>
      <p:sp>
        <p:nvSpPr>
          <p:cNvPr id="1049887" name="备注占位符 2"/>
          <p:cNvSpPr>
            <a:spLocks noGrp="1"/>
          </p:cNvSpPr>
          <p:nvPr>
            <p:ph type="body" idx="1"/>
          </p:nvPr>
        </p:nvSpPr>
        <p:spPr/>
        <p:txBody>
          <a:bodyPr/>
          <a:p>
            <a:endParaRPr altLang="en-US" dirty="0" lang="zh-CN"/>
          </a:p>
        </p:txBody>
      </p:sp>
      <p:sp>
        <p:nvSpPr>
          <p:cNvPr id="1049888"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910" name="幻灯片图像占位符 1"/>
          <p:cNvSpPr>
            <a:spLocks noChangeAspect="1" noRot="1" noGrp="1"/>
          </p:cNvSpPr>
          <p:nvPr>
            <p:ph type="sldImg"/>
          </p:nvPr>
        </p:nvSpPr>
        <p:spPr/>
      </p:sp>
      <p:sp>
        <p:nvSpPr>
          <p:cNvPr id="1049911" name="备注占位符 2"/>
          <p:cNvSpPr>
            <a:spLocks noGrp="1"/>
          </p:cNvSpPr>
          <p:nvPr>
            <p:ph type="body" idx="1"/>
          </p:nvPr>
        </p:nvSpPr>
        <p:spPr/>
        <p:txBody>
          <a:bodyPr/>
          <a:p>
            <a:endParaRPr altLang="en-US" dirty="0" lang="zh-CN"/>
          </a:p>
        </p:txBody>
      </p:sp>
      <p:sp>
        <p:nvSpPr>
          <p:cNvPr id="1049912"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49941" name="幻灯片图像占位符 1"/>
          <p:cNvSpPr>
            <a:spLocks noChangeAspect="1" noRot="1" noGrp="1"/>
          </p:cNvSpPr>
          <p:nvPr>
            <p:ph type="sldImg"/>
          </p:nvPr>
        </p:nvSpPr>
        <p:spPr/>
      </p:sp>
      <p:sp>
        <p:nvSpPr>
          <p:cNvPr id="1049942" name="备注占位符 2"/>
          <p:cNvSpPr>
            <a:spLocks noGrp="1"/>
          </p:cNvSpPr>
          <p:nvPr>
            <p:ph type="body" idx="1"/>
          </p:nvPr>
        </p:nvSpPr>
        <p:spPr/>
        <p:txBody>
          <a:bodyPr/>
          <a:p>
            <a:endParaRPr altLang="en-US" dirty="0" lang="zh-CN"/>
          </a:p>
        </p:txBody>
      </p:sp>
      <p:sp>
        <p:nvSpPr>
          <p:cNvPr id="1049943"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50048" name="幻灯片图像占位符 1"/>
          <p:cNvSpPr>
            <a:spLocks noChangeAspect="1" noRot="1" noGrp="1"/>
          </p:cNvSpPr>
          <p:nvPr>
            <p:ph type="sldImg"/>
          </p:nvPr>
        </p:nvSpPr>
        <p:spPr/>
      </p:sp>
      <p:sp>
        <p:nvSpPr>
          <p:cNvPr id="1050049" name="备注占位符 2"/>
          <p:cNvSpPr>
            <a:spLocks noGrp="1"/>
          </p:cNvSpPr>
          <p:nvPr>
            <p:ph type="body" idx="1"/>
          </p:nvPr>
        </p:nvSpPr>
        <p:spPr/>
        <p:txBody>
          <a:bodyPr/>
          <a:p>
            <a:endParaRPr altLang="en-US" dirty="0" lang="zh-CN"/>
          </a:p>
        </p:txBody>
      </p:sp>
      <p:sp>
        <p:nvSpPr>
          <p:cNvPr id="1050050"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50121" name="幻灯片图像占位符 1"/>
          <p:cNvSpPr>
            <a:spLocks noChangeAspect="1" noRot="1" noGrp="1"/>
          </p:cNvSpPr>
          <p:nvPr>
            <p:ph type="sldImg"/>
          </p:nvPr>
        </p:nvSpPr>
        <p:spPr/>
      </p:sp>
      <p:sp>
        <p:nvSpPr>
          <p:cNvPr id="1050122" name="备注占位符 2"/>
          <p:cNvSpPr>
            <a:spLocks noGrp="1"/>
          </p:cNvSpPr>
          <p:nvPr>
            <p:ph type="body" idx="1"/>
          </p:nvPr>
        </p:nvSpPr>
        <p:spPr/>
        <p:txBody>
          <a:bodyPr/>
          <a:p>
            <a:endParaRPr altLang="en-US" dirty="0" lang="zh-CN"/>
          </a:p>
        </p:txBody>
      </p:sp>
      <p:sp>
        <p:nvSpPr>
          <p:cNvPr id="1050123"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50260" name="幻灯片图像占位符 1"/>
          <p:cNvSpPr>
            <a:spLocks noChangeAspect="1" noRot="1" noGrp="1"/>
          </p:cNvSpPr>
          <p:nvPr>
            <p:ph type="sldImg"/>
          </p:nvPr>
        </p:nvSpPr>
        <p:spPr/>
      </p:sp>
      <p:sp>
        <p:nvSpPr>
          <p:cNvPr id="1050261" name="备注占位符 2"/>
          <p:cNvSpPr>
            <a:spLocks noGrp="1"/>
          </p:cNvSpPr>
          <p:nvPr>
            <p:ph type="body" idx="1"/>
          </p:nvPr>
        </p:nvSpPr>
        <p:spPr/>
        <p:txBody>
          <a:bodyPr/>
          <a:p>
            <a:endParaRPr altLang="en-US" dirty="0" lang="zh-CN"/>
          </a:p>
        </p:txBody>
      </p:sp>
      <p:sp>
        <p:nvSpPr>
          <p:cNvPr id="1050262"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50366" name="幻灯片图像占位符 1"/>
          <p:cNvSpPr>
            <a:spLocks noChangeAspect="1" noRot="1" noGrp="1"/>
          </p:cNvSpPr>
          <p:nvPr>
            <p:ph type="sldImg"/>
          </p:nvPr>
        </p:nvSpPr>
        <p:spPr/>
      </p:sp>
      <p:sp>
        <p:nvSpPr>
          <p:cNvPr id="1050367" name="备注占位符 2"/>
          <p:cNvSpPr>
            <a:spLocks noGrp="1"/>
          </p:cNvSpPr>
          <p:nvPr>
            <p:ph type="body" idx="1"/>
          </p:nvPr>
        </p:nvSpPr>
        <p:spPr/>
        <p:txBody>
          <a:bodyPr/>
          <a:p>
            <a:endParaRPr altLang="en-US" dirty="0" lang="zh-CN"/>
          </a:p>
        </p:txBody>
      </p:sp>
      <p:sp>
        <p:nvSpPr>
          <p:cNvPr id="1050368"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50436" name="幻灯片图像占位符 1"/>
          <p:cNvSpPr>
            <a:spLocks noChangeAspect="1" noRot="1" noGrp="1"/>
          </p:cNvSpPr>
          <p:nvPr>
            <p:ph type="sldImg"/>
          </p:nvPr>
        </p:nvSpPr>
        <p:spPr/>
      </p:sp>
      <p:sp>
        <p:nvSpPr>
          <p:cNvPr id="1050437" name="备注占位符 2"/>
          <p:cNvSpPr>
            <a:spLocks noGrp="1"/>
          </p:cNvSpPr>
          <p:nvPr>
            <p:ph type="body" idx="1"/>
          </p:nvPr>
        </p:nvSpPr>
        <p:spPr/>
        <p:txBody>
          <a:bodyPr/>
          <a:p>
            <a:endParaRPr altLang="en-US" dirty="0" lang="zh-CN"/>
          </a:p>
        </p:txBody>
      </p:sp>
      <p:sp>
        <p:nvSpPr>
          <p:cNvPr id="1050438"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597" name=""/>
        <p:cNvGrpSpPr/>
        <p:nvPr/>
      </p:nvGrpSpPr>
      <p:grpSpPr>
        <a:xfrm>
          <a:off x="0" y="0"/>
          <a:ext cx="0" cy="0"/>
          <a:chOff x="0" y="0"/>
          <a:chExt cx="0" cy="0"/>
        </a:xfrm>
      </p:grpSpPr>
      <p:sp>
        <p:nvSpPr>
          <p:cNvPr id="1050540" name="幻灯片图像占位符 1"/>
          <p:cNvSpPr>
            <a:spLocks noChangeAspect="1" noRot="1" noGrp="1"/>
          </p:cNvSpPr>
          <p:nvPr>
            <p:ph type="sldImg"/>
          </p:nvPr>
        </p:nvSpPr>
        <p:spPr/>
      </p:sp>
      <p:sp>
        <p:nvSpPr>
          <p:cNvPr id="1050541" name="备注占位符 2"/>
          <p:cNvSpPr>
            <a:spLocks noGrp="1"/>
          </p:cNvSpPr>
          <p:nvPr>
            <p:ph type="body" idx="1"/>
          </p:nvPr>
        </p:nvSpPr>
        <p:spPr/>
        <p:txBody>
          <a:bodyPr/>
          <a:p>
            <a:endParaRPr altLang="en-US" dirty="0" lang="zh-CN"/>
          </a:p>
        </p:txBody>
      </p:sp>
      <p:sp>
        <p:nvSpPr>
          <p:cNvPr id="1050542"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50607" name="幻灯片图像占位符 1"/>
          <p:cNvSpPr>
            <a:spLocks noChangeAspect="1" noRot="1" noGrp="1"/>
          </p:cNvSpPr>
          <p:nvPr>
            <p:ph type="sldImg"/>
          </p:nvPr>
        </p:nvSpPr>
        <p:spPr/>
      </p:sp>
      <p:sp>
        <p:nvSpPr>
          <p:cNvPr id="1050608" name="备注占位符 2"/>
          <p:cNvSpPr>
            <a:spLocks noGrp="1"/>
          </p:cNvSpPr>
          <p:nvPr>
            <p:ph type="body" idx="1"/>
          </p:nvPr>
        </p:nvSpPr>
        <p:spPr/>
        <p:txBody>
          <a:bodyPr/>
          <a:p>
            <a:endParaRPr altLang="en-US" dirty="0" lang="zh-CN"/>
          </a:p>
        </p:txBody>
      </p:sp>
      <p:sp>
        <p:nvSpPr>
          <p:cNvPr id="1050609"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95" name="幻灯片图像占位符 1"/>
          <p:cNvSpPr>
            <a:spLocks noChangeAspect="1" noRot="1" noGrp="1"/>
          </p:cNvSpPr>
          <p:nvPr>
            <p:ph type="sldImg"/>
          </p:nvPr>
        </p:nvSpPr>
        <p:spPr/>
      </p:sp>
      <p:sp>
        <p:nvSpPr>
          <p:cNvPr id="1048796" name="备注占位符 2"/>
          <p:cNvSpPr>
            <a:spLocks noGrp="1"/>
          </p:cNvSpPr>
          <p:nvPr>
            <p:ph type="body" idx="1"/>
          </p:nvPr>
        </p:nvSpPr>
        <p:spPr/>
        <p:txBody>
          <a:bodyPr/>
          <a:p>
            <a:endParaRPr altLang="en-US" dirty="0" lang="zh-CN"/>
          </a:p>
        </p:txBody>
      </p:sp>
      <p:sp>
        <p:nvSpPr>
          <p:cNvPr id="1048797"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639" name=""/>
        <p:cNvGrpSpPr/>
        <p:nvPr/>
      </p:nvGrpSpPr>
      <p:grpSpPr>
        <a:xfrm>
          <a:off x="0" y="0"/>
          <a:ext cx="0" cy="0"/>
          <a:chOff x="0" y="0"/>
          <a:chExt cx="0" cy="0"/>
        </a:xfrm>
      </p:grpSpPr>
      <p:sp>
        <p:nvSpPr>
          <p:cNvPr id="1050772" name="幻灯片图像占位符 1"/>
          <p:cNvSpPr>
            <a:spLocks noChangeAspect="1" noRot="1" noGrp="1"/>
          </p:cNvSpPr>
          <p:nvPr>
            <p:ph type="sldImg"/>
          </p:nvPr>
        </p:nvSpPr>
        <p:spPr/>
      </p:sp>
      <p:sp>
        <p:nvSpPr>
          <p:cNvPr id="1050773" name="备注占位符 2"/>
          <p:cNvSpPr>
            <a:spLocks noGrp="1"/>
          </p:cNvSpPr>
          <p:nvPr>
            <p:ph type="body" idx="1"/>
          </p:nvPr>
        </p:nvSpPr>
        <p:spPr/>
        <p:txBody>
          <a:bodyPr/>
          <a:p>
            <a:endParaRPr altLang="en-US" dirty="0" lang="zh-CN"/>
          </a:p>
        </p:txBody>
      </p:sp>
      <p:sp>
        <p:nvSpPr>
          <p:cNvPr id="1050774"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675" name=""/>
        <p:cNvGrpSpPr/>
        <p:nvPr/>
      </p:nvGrpSpPr>
      <p:grpSpPr>
        <a:xfrm>
          <a:off x="0" y="0"/>
          <a:ext cx="0" cy="0"/>
          <a:chOff x="0" y="0"/>
          <a:chExt cx="0" cy="0"/>
        </a:xfrm>
      </p:grpSpPr>
      <p:sp>
        <p:nvSpPr>
          <p:cNvPr id="1050879" name="幻灯片图像占位符 1"/>
          <p:cNvSpPr>
            <a:spLocks noChangeAspect="1" noRot="1" noGrp="1"/>
          </p:cNvSpPr>
          <p:nvPr>
            <p:ph type="sldImg"/>
          </p:nvPr>
        </p:nvSpPr>
        <p:spPr/>
      </p:sp>
      <p:sp>
        <p:nvSpPr>
          <p:cNvPr id="1050880" name="备注占位符 2"/>
          <p:cNvSpPr>
            <a:spLocks noGrp="1"/>
          </p:cNvSpPr>
          <p:nvPr>
            <p:ph type="body" idx="1"/>
          </p:nvPr>
        </p:nvSpPr>
        <p:spPr/>
        <p:txBody>
          <a:bodyPr/>
          <a:p>
            <a:endParaRPr altLang="en-US" dirty="0" lang="zh-CN"/>
          </a:p>
        </p:txBody>
      </p:sp>
      <p:sp>
        <p:nvSpPr>
          <p:cNvPr id="1050881"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711" name=""/>
        <p:cNvGrpSpPr/>
        <p:nvPr/>
      </p:nvGrpSpPr>
      <p:grpSpPr>
        <a:xfrm>
          <a:off x="0" y="0"/>
          <a:ext cx="0" cy="0"/>
          <a:chOff x="0" y="0"/>
          <a:chExt cx="0" cy="0"/>
        </a:xfrm>
      </p:grpSpPr>
      <p:sp>
        <p:nvSpPr>
          <p:cNvPr id="1050988" name="幻灯片图像占位符 1"/>
          <p:cNvSpPr>
            <a:spLocks noChangeAspect="1" noRot="1" noGrp="1"/>
          </p:cNvSpPr>
          <p:nvPr>
            <p:ph type="sldImg"/>
          </p:nvPr>
        </p:nvSpPr>
        <p:spPr/>
      </p:sp>
      <p:sp>
        <p:nvSpPr>
          <p:cNvPr id="1050989" name="备注占位符 2"/>
          <p:cNvSpPr>
            <a:spLocks noGrp="1"/>
          </p:cNvSpPr>
          <p:nvPr>
            <p:ph type="body" idx="1"/>
          </p:nvPr>
        </p:nvSpPr>
        <p:spPr/>
        <p:txBody>
          <a:bodyPr/>
          <a:p>
            <a:endParaRPr altLang="en-US" dirty="0" lang="zh-CN"/>
          </a:p>
        </p:txBody>
      </p:sp>
      <p:sp>
        <p:nvSpPr>
          <p:cNvPr id="1050990"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754" name=""/>
        <p:cNvGrpSpPr/>
        <p:nvPr/>
      </p:nvGrpSpPr>
      <p:grpSpPr>
        <a:xfrm>
          <a:off x="0" y="0"/>
          <a:ext cx="0" cy="0"/>
          <a:chOff x="0" y="0"/>
          <a:chExt cx="0" cy="0"/>
        </a:xfrm>
      </p:grpSpPr>
      <p:sp>
        <p:nvSpPr>
          <p:cNvPr id="1051067" name="幻灯片图像占位符 1"/>
          <p:cNvSpPr>
            <a:spLocks noChangeAspect="1" noRot="1" noGrp="1"/>
          </p:cNvSpPr>
          <p:nvPr>
            <p:ph type="sldImg"/>
          </p:nvPr>
        </p:nvSpPr>
        <p:spPr/>
      </p:sp>
      <p:sp>
        <p:nvSpPr>
          <p:cNvPr id="1051068" name="备注占位符 2"/>
          <p:cNvSpPr>
            <a:spLocks noGrp="1"/>
          </p:cNvSpPr>
          <p:nvPr>
            <p:ph type="body" idx="1"/>
          </p:nvPr>
        </p:nvSpPr>
        <p:spPr/>
        <p:txBody>
          <a:bodyPr/>
          <a:p>
            <a:endParaRPr altLang="en-US" dirty="0" lang="zh-CN"/>
          </a:p>
        </p:txBody>
      </p:sp>
      <p:sp>
        <p:nvSpPr>
          <p:cNvPr id="1051069"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801" name=""/>
        <p:cNvGrpSpPr/>
        <p:nvPr/>
      </p:nvGrpSpPr>
      <p:grpSpPr>
        <a:xfrm>
          <a:off x="0" y="0"/>
          <a:ext cx="0" cy="0"/>
          <a:chOff x="0" y="0"/>
          <a:chExt cx="0" cy="0"/>
        </a:xfrm>
      </p:grpSpPr>
      <p:sp>
        <p:nvSpPr>
          <p:cNvPr id="1051144" name="幻灯片图像占位符 1"/>
          <p:cNvSpPr>
            <a:spLocks noChangeAspect="1" noRot="1" noGrp="1"/>
          </p:cNvSpPr>
          <p:nvPr>
            <p:ph type="sldImg"/>
          </p:nvPr>
        </p:nvSpPr>
        <p:spPr/>
      </p:sp>
      <p:sp>
        <p:nvSpPr>
          <p:cNvPr id="1051145" name="备注占位符 2"/>
          <p:cNvSpPr>
            <a:spLocks noGrp="1"/>
          </p:cNvSpPr>
          <p:nvPr>
            <p:ph type="body" idx="1"/>
          </p:nvPr>
        </p:nvSpPr>
        <p:spPr/>
        <p:txBody>
          <a:bodyPr/>
          <a:p>
            <a:endParaRPr altLang="en-US" dirty="0" lang="zh-CN"/>
          </a:p>
        </p:txBody>
      </p:sp>
      <p:sp>
        <p:nvSpPr>
          <p:cNvPr id="1051146"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819" name=""/>
        <p:cNvGrpSpPr/>
        <p:nvPr/>
      </p:nvGrpSpPr>
      <p:grpSpPr>
        <a:xfrm>
          <a:off x="0" y="0"/>
          <a:ext cx="0" cy="0"/>
          <a:chOff x="0" y="0"/>
          <a:chExt cx="0" cy="0"/>
        </a:xfrm>
      </p:grpSpPr>
      <p:sp>
        <p:nvSpPr>
          <p:cNvPr id="1051189" name="幻灯片图像占位符 1"/>
          <p:cNvSpPr>
            <a:spLocks noChangeAspect="1" noRot="1" noGrp="1"/>
          </p:cNvSpPr>
          <p:nvPr>
            <p:ph type="sldImg"/>
          </p:nvPr>
        </p:nvSpPr>
        <p:spPr/>
      </p:sp>
      <p:sp>
        <p:nvSpPr>
          <p:cNvPr id="1051190" name="备注占位符 2"/>
          <p:cNvSpPr>
            <a:spLocks noGrp="1"/>
          </p:cNvSpPr>
          <p:nvPr>
            <p:ph type="body" idx="1"/>
          </p:nvPr>
        </p:nvSpPr>
        <p:spPr/>
        <p:txBody>
          <a:bodyPr/>
          <a:p>
            <a:endParaRPr altLang="en-US" dirty="0" lang="zh-CN"/>
          </a:p>
        </p:txBody>
      </p:sp>
      <p:sp>
        <p:nvSpPr>
          <p:cNvPr id="1051191"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837" name=""/>
        <p:cNvGrpSpPr/>
        <p:nvPr/>
      </p:nvGrpSpPr>
      <p:grpSpPr>
        <a:xfrm>
          <a:off x="0" y="0"/>
          <a:ext cx="0" cy="0"/>
          <a:chOff x="0" y="0"/>
          <a:chExt cx="0" cy="0"/>
        </a:xfrm>
      </p:grpSpPr>
      <p:sp>
        <p:nvSpPr>
          <p:cNvPr id="1051253" name="幻灯片图像占位符 1"/>
          <p:cNvSpPr>
            <a:spLocks noChangeAspect="1" noRot="1" noGrp="1"/>
          </p:cNvSpPr>
          <p:nvPr>
            <p:ph type="sldImg"/>
          </p:nvPr>
        </p:nvSpPr>
        <p:spPr/>
      </p:sp>
      <p:sp>
        <p:nvSpPr>
          <p:cNvPr id="1051254" name="备注占位符 2"/>
          <p:cNvSpPr>
            <a:spLocks noGrp="1"/>
          </p:cNvSpPr>
          <p:nvPr>
            <p:ph type="body" idx="1"/>
          </p:nvPr>
        </p:nvSpPr>
        <p:spPr/>
        <p:txBody>
          <a:bodyPr/>
          <a:p>
            <a:endParaRPr altLang="en-US" dirty="0" lang="zh-CN"/>
          </a:p>
        </p:txBody>
      </p:sp>
      <p:sp>
        <p:nvSpPr>
          <p:cNvPr id="1051255"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880" name=""/>
        <p:cNvGrpSpPr/>
        <p:nvPr/>
      </p:nvGrpSpPr>
      <p:grpSpPr>
        <a:xfrm>
          <a:off x="0" y="0"/>
          <a:ext cx="0" cy="0"/>
          <a:chOff x="0" y="0"/>
          <a:chExt cx="0" cy="0"/>
        </a:xfrm>
      </p:grpSpPr>
      <p:sp>
        <p:nvSpPr>
          <p:cNvPr id="1051376" name="幻灯片图像占位符 1"/>
          <p:cNvSpPr>
            <a:spLocks noChangeAspect="1" noRot="1" noGrp="1"/>
          </p:cNvSpPr>
          <p:nvPr>
            <p:ph type="sldImg"/>
          </p:nvPr>
        </p:nvSpPr>
        <p:spPr/>
      </p:sp>
      <p:sp>
        <p:nvSpPr>
          <p:cNvPr id="1051377" name="备注占位符 2"/>
          <p:cNvSpPr>
            <a:spLocks noGrp="1"/>
          </p:cNvSpPr>
          <p:nvPr>
            <p:ph type="body" idx="1"/>
          </p:nvPr>
        </p:nvSpPr>
        <p:spPr/>
        <p:txBody>
          <a:bodyPr/>
          <a:p>
            <a:endParaRPr altLang="en-US" dirty="0" lang="zh-CN"/>
          </a:p>
        </p:txBody>
      </p:sp>
      <p:sp>
        <p:nvSpPr>
          <p:cNvPr id="1051378"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896" name=""/>
        <p:cNvGrpSpPr/>
        <p:nvPr/>
      </p:nvGrpSpPr>
      <p:grpSpPr>
        <a:xfrm>
          <a:off x="0" y="0"/>
          <a:ext cx="0" cy="0"/>
          <a:chOff x="0" y="0"/>
          <a:chExt cx="0" cy="0"/>
        </a:xfrm>
      </p:grpSpPr>
      <p:sp>
        <p:nvSpPr>
          <p:cNvPr id="1051437" name="幻灯片图像占位符 1"/>
          <p:cNvSpPr>
            <a:spLocks noChangeAspect="1" noRot="1" noGrp="1"/>
          </p:cNvSpPr>
          <p:nvPr>
            <p:ph type="sldImg"/>
          </p:nvPr>
        </p:nvSpPr>
        <p:spPr/>
      </p:sp>
      <p:sp>
        <p:nvSpPr>
          <p:cNvPr id="1051438" name="备注占位符 2"/>
          <p:cNvSpPr>
            <a:spLocks noGrp="1"/>
          </p:cNvSpPr>
          <p:nvPr>
            <p:ph type="body" idx="1"/>
          </p:nvPr>
        </p:nvSpPr>
        <p:spPr/>
        <p:txBody>
          <a:bodyPr/>
          <a:p>
            <a:endParaRPr altLang="en-US" dirty="0" lang="zh-CN"/>
          </a:p>
        </p:txBody>
      </p:sp>
      <p:sp>
        <p:nvSpPr>
          <p:cNvPr id="1051439"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922" name=""/>
        <p:cNvGrpSpPr/>
        <p:nvPr/>
      </p:nvGrpSpPr>
      <p:grpSpPr>
        <a:xfrm>
          <a:off x="0" y="0"/>
          <a:ext cx="0" cy="0"/>
          <a:chOff x="0" y="0"/>
          <a:chExt cx="0" cy="0"/>
        </a:xfrm>
      </p:grpSpPr>
      <p:sp>
        <p:nvSpPr>
          <p:cNvPr id="1051518" name="幻灯片图像占位符 1"/>
          <p:cNvSpPr>
            <a:spLocks noChangeAspect="1" noRot="1" noGrp="1"/>
          </p:cNvSpPr>
          <p:nvPr>
            <p:ph type="sldImg"/>
          </p:nvPr>
        </p:nvSpPr>
        <p:spPr/>
      </p:sp>
      <p:sp>
        <p:nvSpPr>
          <p:cNvPr id="1051519" name="备注占位符 2"/>
          <p:cNvSpPr>
            <a:spLocks noGrp="1"/>
          </p:cNvSpPr>
          <p:nvPr>
            <p:ph type="body" idx="1"/>
          </p:nvPr>
        </p:nvSpPr>
        <p:spPr/>
        <p:txBody>
          <a:bodyPr/>
          <a:p>
            <a:endParaRPr altLang="en-US" dirty="0" lang="zh-CN"/>
          </a:p>
        </p:txBody>
      </p:sp>
      <p:sp>
        <p:nvSpPr>
          <p:cNvPr id="1051520" name="灯片编号占位符 3"/>
          <p:cNvSpPr>
            <a:spLocks noGrp="1"/>
          </p:cNvSpPr>
          <p:nvPr>
            <p:ph type="sldNum" sz="quarter" idx="10"/>
          </p:nvPr>
        </p:nvSpPr>
        <p:spPr/>
        <p:txBody>
          <a:bodyPr/>
          <a:p>
            <a:fld id="{0DB5CBA7-47F9-4301-9D9E-258A3AA1A2BF}" type="slidenum">
              <a:rPr altLang="en-US" lang="zh-CN" smtClean="0"/>
              <a:t>49</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834" name="幻灯片图像占位符 1"/>
          <p:cNvSpPr>
            <a:spLocks noChangeAspect="1" noRot="1" noGrp="1"/>
          </p:cNvSpPr>
          <p:nvPr>
            <p:ph type="sldImg"/>
          </p:nvPr>
        </p:nvSpPr>
        <p:spPr/>
      </p:sp>
      <p:sp>
        <p:nvSpPr>
          <p:cNvPr id="1048835" name="备注占位符 2"/>
          <p:cNvSpPr>
            <a:spLocks noGrp="1"/>
          </p:cNvSpPr>
          <p:nvPr>
            <p:ph type="body" idx="1"/>
          </p:nvPr>
        </p:nvSpPr>
        <p:spPr/>
        <p:txBody>
          <a:bodyPr/>
          <a:p>
            <a:endParaRPr altLang="en-US" dirty="0" lang="zh-CN"/>
          </a:p>
        </p:txBody>
      </p:sp>
      <p:sp>
        <p:nvSpPr>
          <p:cNvPr id="1048836"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948" name=""/>
        <p:cNvGrpSpPr/>
        <p:nvPr/>
      </p:nvGrpSpPr>
      <p:grpSpPr>
        <a:xfrm>
          <a:off x="0" y="0"/>
          <a:ext cx="0" cy="0"/>
          <a:chOff x="0" y="0"/>
          <a:chExt cx="0" cy="0"/>
        </a:xfrm>
      </p:grpSpPr>
      <p:sp>
        <p:nvSpPr>
          <p:cNvPr id="1051595" name="幻灯片图像占位符 1"/>
          <p:cNvSpPr>
            <a:spLocks noChangeAspect="1" noRot="1" noGrp="1"/>
          </p:cNvSpPr>
          <p:nvPr>
            <p:ph type="sldImg"/>
          </p:nvPr>
        </p:nvSpPr>
        <p:spPr/>
      </p:sp>
      <p:sp>
        <p:nvSpPr>
          <p:cNvPr id="1051596" name="备注占位符 2"/>
          <p:cNvSpPr>
            <a:spLocks noGrp="1"/>
          </p:cNvSpPr>
          <p:nvPr>
            <p:ph type="body" idx="1"/>
          </p:nvPr>
        </p:nvSpPr>
        <p:spPr/>
        <p:txBody>
          <a:bodyPr/>
          <a:p>
            <a:endParaRPr altLang="en-US" dirty="0" lang="zh-CN"/>
          </a:p>
        </p:txBody>
      </p:sp>
      <p:sp>
        <p:nvSpPr>
          <p:cNvPr id="1051597" name="灯片编号占位符 3"/>
          <p:cNvSpPr>
            <a:spLocks noGrp="1"/>
          </p:cNvSpPr>
          <p:nvPr>
            <p:ph type="sldNum" sz="quarter" idx="10"/>
          </p:nvPr>
        </p:nvSpPr>
        <p:spPr/>
        <p:txBody>
          <a:bodyPr/>
          <a:p>
            <a:fld id="{0DB5CBA7-47F9-4301-9D9E-258A3AA1A2BF}" type="slidenum">
              <a:rPr altLang="en-US" lang="zh-CN" smtClean="0"/>
              <a:t>50</a:t>
            </a:fld>
            <a:endParaRPr altLang="en-US"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965" name=""/>
        <p:cNvGrpSpPr/>
        <p:nvPr/>
      </p:nvGrpSpPr>
      <p:grpSpPr>
        <a:xfrm>
          <a:off x="0" y="0"/>
          <a:ext cx="0" cy="0"/>
          <a:chOff x="0" y="0"/>
          <a:chExt cx="0" cy="0"/>
        </a:xfrm>
      </p:grpSpPr>
      <p:sp>
        <p:nvSpPr>
          <p:cNvPr id="1051650" name="幻灯片图像占位符 1"/>
          <p:cNvSpPr>
            <a:spLocks noChangeAspect="1" noRot="1" noGrp="1"/>
          </p:cNvSpPr>
          <p:nvPr>
            <p:ph type="sldImg"/>
          </p:nvPr>
        </p:nvSpPr>
        <p:spPr/>
      </p:sp>
      <p:sp>
        <p:nvSpPr>
          <p:cNvPr id="1051651" name="备注占位符 2"/>
          <p:cNvSpPr>
            <a:spLocks noGrp="1"/>
          </p:cNvSpPr>
          <p:nvPr>
            <p:ph type="body" idx="1"/>
          </p:nvPr>
        </p:nvSpPr>
        <p:spPr/>
        <p:txBody>
          <a:bodyPr/>
          <a:p>
            <a:endParaRPr altLang="en-US" dirty="0" lang="zh-CN"/>
          </a:p>
        </p:txBody>
      </p:sp>
      <p:sp>
        <p:nvSpPr>
          <p:cNvPr id="1051652"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968" name=""/>
        <p:cNvGrpSpPr/>
        <p:nvPr/>
      </p:nvGrpSpPr>
      <p:grpSpPr>
        <a:xfrm>
          <a:off x="0" y="0"/>
          <a:ext cx="0" cy="0"/>
          <a:chOff x="0" y="0"/>
          <a:chExt cx="0" cy="0"/>
        </a:xfrm>
      </p:grpSpPr>
      <p:sp>
        <p:nvSpPr>
          <p:cNvPr id="1051663" name="幻灯片图像占位符 1"/>
          <p:cNvSpPr>
            <a:spLocks noChangeAspect="1" noRot="1" noGrp="1"/>
          </p:cNvSpPr>
          <p:nvPr>
            <p:ph type="sldImg"/>
          </p:nvPr>
        </p:nvSpPr>
        <p:spPr/>
      </p:sp>
      <p:sp>
        <p:nvSpPr>
          <p:cNvPr id="1051664" name="备注占位符 2"/>
          <p:cNvSpPr>
            <a:spLocks noGrp="1"/>
          </p:cNvSpPr>
          <p:nvPr>
            <p:ph type="body" idx="1"/>
          </p:nvPr>
        </p:nvSpPr>
        <p:spPr/>
        <p:txBody>
          <a:bodyPr/>
          <a:p>
            <a:endParaRPr altLang="en-US" dirty="0" lang="zh-CN"/>
          </a:p>
        </p:txBody>
      </p:sp>
      <p:sp>
        <p:nvSpPr>
          <p:cNvPr id="1051665" name="灯片编号占位符 3"/>
          <p:cNvSpPr>
            <a:spLocks noGrp="1"/>
          </p:cNvSpPr>
          <p:nvPr>
            <p:ph type="sldNum" sz="quarter" idx="10"/>
          </p:nvPr>
        </p:nvSpPr>
        <p:spPr/>
        <p:txBody>
          <a:bodyPr/>
          <a:p>
            <a:fld id="{0DB5CBA7-47F9-4301-9D9E-258A3AA1A2BF}" type="slidenum">
              <a:rPr altLang="en-US" lang="zh-CN" smtClean="0"/>
              <a:t>52</a:t>
            </a:fld>
            <a:endParaRPr altLang="en-US"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974" name=""/>
        <p:cNvGrpSpPr/>
        <p:nvPr/>
      </p:nvGrpSpPr>
      <p:grpSpPr>
        <a:xfrm>
          <a:off x="0" y="0"/>
          <a:ext cx="0" cy="0"/>
          <a:chOff x="0" y="0"/>
          <a:chExt cx="0" cy="0"/>
        </a:xfrm>
      </p:grpSpPr>
      <p:sp>
        <p:nvSpPr>
          <p:cNvPr id="1051682" name="幻灯片图像占位符 1"/>
          <p:cNvSpPr>
            <a:spLocks noChangeAspect="1" noRot="1" noGrp="1"/>
          </p:cNvSpPr>
          <p:nvPr>
            <p:ph type="sldImg"/>
          </p:nvPr>
        </p:nvSpPr>
        <p:spPr/>
      </p:sp>
      <p:sp>
        <p:nvSpPr>
          <p:cNvPr id="1051683" name="备注占位符 2"/>
          <p:cNvSpPr>
            <a:spLocks noGrp="1"/>
          </p:cNvSpPr>
          <p:nvPr>
            <p:ph type="body" idx="1"/>
          </p:nvPr>
        </p:nvSpPr>
        <p:spPr/>
        <p:txBody>
          <a:bodyPr/>
          <a:p>
            <a:endParaRPr altLang="en-US" dirty="0" lang="zh-CN"/>
          </a:p>
        </p:txBody>
      </p:sp>
      <p:sp>
        <p:nvSpPr>
          <p:cNvPr id="1051684" name="灯片编号占位符 3"/>
          <p:cNvSpPr>
            <a:spLocks noGrp="1"/>
          </p:cNvSpPr>
          <p:nvPr>
            <p:ph type="sldNum" sz="quarter" idx="10"/>
          </p:nvPr>
        </p:nvSpPr>
        <p:spPr/>
        <p:txBody>
          <a:bodyPr/>
          <a:p>
            <a:fld id="{0DB5CBA7-47F9-4301-9D9E-258A3AA1A2BF}" type="slidenum">
              <a:rPr altLang="en-US" lang="zh-CN" smtClean="0"/>
              <a:t>53</a:t>
            </a:fld>
            <a:endParaRPr altLang="en-US"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981" name=""/>
        <p:cNvGrpSpPr/>
        <p:nvPr/>
      </p:nvGrpSpPr>
      <p:grpSpPr>
        <a:xfrm>
          <a:off x="0" y="0"/>
          <a:ext cx="0" cy="0"/>
          <a:chOff x="0" y="0"/>
          <a:chExt cx="0" cy="0"/>
        </a:xfrm>
      </p:grpSpPr>
      <p:sp>
        <p:nvSpPr>
          <p:cNvPr id="1051698" name="幻灯片图像占位符 1"/>
          <p:cNvSpPr>
            <a:spLocks noChangeAspect="1" noRot="1" noGrp="1"/>
          </p:cNvSpPr>
          <p:nvPr>
            <p:ph type="sldImg"/>
          </p:nvPr>
        </p:nvSpPr>
        <p:spPr/>
      </p:sp>
      <p:sp>
        <p:nvSpPr>
          <p:cNvPr id="1051699" name="备注占位符 2"/>
          <p:cNvSpPr>
            <a:spLocks noGrp="1"/>
          </p:cNvSpPr>
          <p:nvPr>
            <p:ph type="body" idx="1"/>
          </p:nvPr>
        </p:nvSpPr>
        <p:spPr/>
        <p:txBody>
          <a:bodyPr/>
          <a:p>
            <a:endParaRPr altLang="en-US" dirty="0" lang="zh-CN"/>
          </a:p>
        </p:txBody>
      </p:sp>
      <p:sp>
        <p:nvSpPr>
          <p:cNvPr id="1051700" name="灯片编号占位符 3"/>
          <p:cNvSpPr>
            <a:spLocks noGrp="1"/>
          </p:cNvSpPr>
          <p:nvPr>
            <p:ph type="sldNum" sz="quarter" idx="10"/>
          </p:nvPr>
        </p:nvSpPr>
        <p:spPr/>
        <p:txBody>
          <a:bodyPr/>
          <a:p>
            <a:fld id="{0DB5CBA7-47F9-4301-9D9E-258A3AA1A2BF}" type="slidenum">
              <a:rPr altLang="en-US" lang="zh-CN" smtClean="0"/>
              <a:t>54</a:t>
            </a:fld>
            <a:endParaRPr altLang="en-US"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991" name=""/>
        <p:cNvGrpSpPr/>
        <p:nvPr/>
      </p:nvGrpSpPr>
      <p:grpSpPr>
        <a:xfrm>
          <a:off x="0" y="0"/>
          <a:ext cx="0" cy="0"/>
          <a:chOff x="0" y="0"/>
          <a:chExt cx="0" cy="0"/>
        </a:xfrm>
      </p:grpSpPr>
      <p:sp>
        <p:nvSpPr>
          <p:cNvPr id="1051732" name="幻灯片图像占位符 1"/>
          <p:cNvSpPr>
            <a:spLocks noChangeAspect="1" noRot="1" noGrp="1"/>
          </p:cNvSpPr>
          <p:nvPr>
            <p:ph type="sldImg"/>
          </p:nvPr>
        </p:nvSpPr>
        <p:spPr/>
      </p:sp>
      <p:sp>
        <p:nvSpPr>
          <p:cNvPr id="1051733" name="备注占位符 2"/>
          <p:cNvSpPr>
            <a:spLocks noGrp="1"/>
          </p:cNvSpPr>
          <p:nvPr>
            <p:ph type="body" idx="1"/>
          </p:nvPr>
        </p:nvSpPr>
        <p:spPr/>
        <p:txBody>
          <a:bodyPr/>
          <a:p>
            <a:endParaRPr altLang="en-US" dirty="0" lang="zh-CN"/>
          </a:p>
        </p:txBody>
      </p:sp>
      <p:sp>
        <p:nvSpPr>
          <p:cNvPr id="1051734" name="灯片编号占位符 3"/>
          <p:cNvSpPr>
            <a:spLocks noGrp="1"/>
          </p:cNvSpPr>
          <p:nvPr>
            <p:ph type="sldNum" sz="quarter" idx="10"/>
          </p:nvPr>
        </p:nvSpPr>
        <p:spPr/>
        <p:txBody>
          <a:bodyPr/>
          <a:p>
            <a:fld id="{0DB5CBA7-47F9-4301-9D9E-258A3AA1A2BF}" type="slidenum">
              <a:rPr altLang="en-US" lang="zh-CN" smtClean="0"/>
              <a:t>55</a:t>
            </a:fld>
            <a:endParaRPr altLang="en-US"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000" name=""/>
        <p:cNvGrpSpPr/>
        <p:nvPr/>
      </p:nvGrpSpPr>
      <p:grpSpPr>
        <a:xfrm>
          <a:off x="0" y="0"/>
          <a:ext cx="0" cy="0"/>
          <a:chOff x="0" y="0"/>
          <a:chExt cx="0" cy="0"/>
        </a:xfrm>
      </p:grpSpPr>
      <p:sp>
        <p:nvSpPr>
          <p:cNvPr id="1051763" name="幻灯片图像占位符 1"/>
          <p:cNvSpPr>
            <a:spLocks noChangeAspect="1" noRot="1" noGrp="1"/>
          </p:cNvSpPr>
          <p:nvPr>
            <p:ph type="sldImg"/>
          </p:nvPr>
        </p:nvSpPr>
        <p:spPr/>
      </p:sp>
      <p:sp>
        <p:nvSpPr>
          <p:cNvPr id="1051764" name="备注占位符 2"/>
          <p:cNvSpPr>
            <a:spLocks noGrp="1"/>
          </p:cNvSpPr>
          <p:nvPr>
            <p:ph type="body" idx="1"/>
          </p:nvPr>
        </p:nvSpPr>
        <p:spPr/>
        <p:txBody>
          <a:bodyPr/>
          <a:p>
            <a:endParaRPr altLang="en-US" dirty="0" lang="zh-CN"/>
          </a:p>
        </p:txBody>
      </p:sp>
      <p:sp>
        <p:nvSpPr>
          <p:cNvPr id="1051765" name="灯片编号占位符 3"/>
          <p:cNvSpPr>
            <a:spLocks noGrp="1"/>
          </p:cNvSpPr>
          <p:nvPr>
            <p:ph type="sldNum" sz="quarter" idx="10"/>
          </p:nvPr>
        </p:nvSpPr>
        <p:spPr/>
        <p:txBody>
          <a:bodyPr/>
          <a:p>
            <a:fld id="{0DB5CBA7-47F9-4301-9D9E-258A3AA1A2BF}" type="slidenum">
              <a:rPr altLang="en-US" lang="zh-CN" smtClean="0"/>
              <a:t>56</a:t>
            </a:fld>
            <a:endParaRPr altLang="en-US"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010" name=""/>
        <p:cNvGrpSpPr/>
        <p:nvPr/>
      </p:nvGrpSpPr>
      <p:grpSpPr>
        <a:xfrm>
          <a:off x="0" y="0"/>
          <a:ext cx="0" cy="0"/>
          <a:chOff x="0" y="0"/>
          <a:chExt cx="0" cy="0"/>
        </a:xfrm>
      </p:grpSpPr>
      <p:sp>
        <p:nvSpPr>
          <p:cNvPr id="1051796" name="幻灯片图像占位符 1"/>
          <p:cNvSpPr>
            <a:spLocks noChangeAspect="1" noRot="1" noGrp="1"/>
          </p:cNvSpPr>
          <p:nvPr>
            <p:ph type="sldImg"/>
          </p:nvPr>
        </p:nvSpPr>
        <p:spPr/>
      </p:sp>
      <p:sp>
        <p:nvSpPr>
          <p:cNvPr id="1051797" name="备注占位符 2"/>
          <p:cNvSpPr>
            <a:spLocks noGrp="1"/>
          </p:cNvSpPr>
          <p:nvPr>
            <p:ph type="body" idx="1"/>
          </p:nvPr>
        </p:nvSpPr>
        <p:spPr/>
        <p:txBody>
          <a:bodyPr/>
          <a:p>
            <a:endParaRPr altLang="en-US" dirty="0" lang="zh-CN"/>
          </a:p>
        </p:txBody>
      </p:sp>
      <p:sp>
        <p:nvSpPr>
          <p:cNvPr id="1051798" name="灯片编号占位符 3"/>
          <p:cNvSpPr>
            <a:spLocks noGrp="1"/>
          </p:cNvSpPr>
          <p:nvPr>
            <p:ph type="sldNum" sz="quarter" idx="10"/>
          </p:nvPr>
        </p:nvSpPr>
        <p:spPr/>
        <p:txBody>
          <a:bodyPr/>
          <a:p>
            <a:fld id="{0DB5CBA7-47F9-4301-9D9E-258A3AA1A2BF}" type="slidenum">
              <a:rPr altLang="en-US" lang="zh-CN" smtClean="0"/>
              <a:t>57</a:t>
            </a:fld>
            <a:endParaRPr altLang="en-US"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020" name=""/>
        <p:cNvGrpSpPr/>
        <p:nvPr/>
      </p:nvGrpSpPr>
      <p:grpSpPr>
        <a:xfrm>
          <a:off x="0" y="0"/>
          <a:ext cx="0" cy="0"/>
          <a:chOff x="0" y="0"/>
          <a:chExt cx="0" cy="0"/>
        </a:xfrm>
      </p:grpSpPr>
      <p:sp>
        <p:nvSpPr>
          <p:cNvPr id="1051827" name="幻灯片图像占位符 1"/>
          <p:cNvSpPr>
            <a:spLocks noChangeAspect="1" noRot="1" noGrp="1"/>
          </p:cNvSpPr>
          <p:nvPr>
            <p:ph type="sldImg"/>
          </p:nvPr>
        </p:nvSpPr>
        <p:spPr/>
      </p:sp>
      <p:sp>
        <p:nvSpPr>
          <p:cNvPr id="1051828" name="备注占位符 2"/>
          <p:cNvSpPr>
            <a:spLocks noGrp="1"/>
          </p:cNvSpPr>
          <p:nvPr>
            <p:ph type="body" idx="1"/>
          </p:nvPr>
        </p:nvSpPr>
        <p:spPr/>
        <p:txBody>
          <a:bodyPr/>
          <a:p>
            <a:endParaRPr altLang="en-US" dirty="0" lang="zh-CN"/>
          </a:p>
        </p:txBody>
      </p:sp>
      <p:sp>
        <p:nvSpPr>
          <p:cNvPr id="1051829" name="灯片编号占位符 3"/>
          <p:cNvSpPr>
            <a:spLocks noGrp="1"/>
          </p:cNvSpPr>
          <p:nvPr>
            <p:ph type="sldNum" sz="quarter" idx="10"/>
          </p:nvPr>
        </p:nvSpPr>
        <p:spPr/>
        <p:txBody>
          <a:bodyPr/>
          <a:p>
            <a:fld id="{0DB5CBA7-47F9-4301-9D9E-258A3AA1A2BF}" type="slidenum">
              <a:rPr altLang="en-US" lang="zh-CN" smtClean="0"/>
              <a:t>58</a:t>
            </a:fld>
            <a:endParaRPr altLang="en-US"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030" name=""/>
        <p:cNvGrpSpPr/>
        <p:nvPr/>
      </p:nvGrpSpPr>
      <p:grpSpPr>
        <a:xfrm>
          <a:off x="0" y="0"/>
          <a:ext cx="0" cy="0"/>
          <a:chOff x="0" y="0"/>
          <a:chExt cx="0" cy="0"/>
        </a:xfrm>
      </p:grpSpPr>
      <p:sp>
        <p:nvSpPr>
          <p:cNvPr id="1051871" name="幻灯片图像占位符 1"/>
          <p:cNvSpPr>
            <a:spLocks noChangeAspect="1" noRot="1" noGrp="1"/>
          </p:cNvSpPr>
          <p:nvPr>
            <p:ph type="sldImg"/>
          </p:nvPr>
        </p:nvSpPr>
        <p:spPr/>
      </p:sp>
      <p:sp>
        <p:nvSpPr>
          <p:cNvPr id="1051872" name="备注占位符 2"/>
          <p:cNvSpPr>
            <a:spLocks noGrp="1"/>
          </p:cNvSpPr>
          <p:nvPr>
            <p:ph type="body" idx="1"/>
          </p:nvPr>
        </p:nvSpPr>
        <p:spPr/>
        <p:txBody>
          <a:bodyPr/>
          <a:p>
            <a:endParaRPr altLang="en-US" dirty="0" lang="zh-CN"/>
          </a:p>
        </p:txBody>
      </p:sp>
      <p:sp>
        <p:nvSpPr>
          <p:cNvPr id="1051873" name="灯片编号占位符 3"/>
          <p:cNvSpPr>
            <a:spLocks noGrp="1"/>
          </p:cNvSpPr>
          <p:nvPr>
            <p:ph type="sldNum" sz="quarter" idx="10"/>
          </p:nvPr>
        </p:nvSpPr>
        <p:spPr/>
        <p:txBody>
          <a:bodyPr/>
          <a:p>
            <a:fld id="{0DB5CBA7-47F9-4301-9D9E-258A3AA1A2BF}" type="slidenum">
              <a:rPr altLang="en-US" lang="zh-CN" smtClean="0"/>
              <a:t>59</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878" name="幻灯片图像占位符 1"/>
          <p:cNvSpPr>
            <a:spLocks noChangeAspect="1" noRot="1" noGrp="1"/>
          </p:cNvSpPr>
          <p:nvPr>
            <p:ph type="sldImg"/>
          </p:nvPr>
        </p:nvSpPr>
        <p:spPr/>
      </p:sp>
      <p:sp>
        <p:nvSpPr>
          <p:cNvPr id="1048879" name="备注占位符 2"/>
          <p:cNvSpPr>
            <a:spLocks noGrp="1"/>
          </p:cNvSpPr>
          <p:nvPr>
            <p:ph type="body" idx="1"/>
          </p:nvPr>
        </p:nvSpPr>
        <p:spPr/>
        <p:txBody>
          <a:bodyPr/>
          <a:p>
            <a:endParaRPr altLang="en-US" dirty="0" lang="zh-CN"/>
          </a:p>
        </p:txBody>
      </p:sp>
      <p:sp>
        <p:nvSpPr>
          <p:cNvPr id="1048880"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040" name=""/>
        <p:cNvGrpSpPr/>
        <p:nvPr/>
      </p:nvGrpSpPr>
      <p:grpSpPr>
        <a:xfrm>
          <a:off x="0" y="0"/>
          <a:ext cx="0" cy="0"/>
          <a:chOff x="0" y="0"/>
          <a:chExt cx="0" cy="0"/>
        </a:xfrm>
      </p:grpSpPr>
      <p:sp>
        <p:nvSpPr>
          <p:cNvPr id="1051911" name="幻灯片图像占位符 1"/>
          <p:cNvSpPr>
            <a:spLocks noChangeAspect="1" noRot="1" noGrp="1"/>
          </p:cNvSpPr>
          <p:nvPr>
            <p:ph type="sldImg"/>
          </p:nvPr>
        </p:nvSpPr>
        <p:spPr/>
      </p:sp>
      <p:sp>
        <p:nvSpPr>
          <p:cNvPr id="1051912" name="备注占位符 2"/>
          <p:cNvSpPr>
            <a:spLocks noGrp="1"/>
          </p:cNvSpPr>
          <p:nvPr>
            <p:ph type="body" idx="1"/>
          </p:nvPr>
        </p:nvSpPr>
        <p:spPr/>
        <p:txBody>
          <a:bodyPr/>
          <a:p>
            <a:endParaRPr altLang="en-US" dirty="0" lang="zh-CN"/>
          </a:p>
        </p:txBody>
      </p:sp>
      <p:sp>
        <p:nvSpPr>
          <p:cNvPr id="1051913" name="灯片编号占位符 3"/>
          <p:cNvSpPr>
            <a:spLocks noGrp="1"/>
          </p:cNvSpPr>
          <p:nvPr>
            <p:ph type="sldNum" sz="quarter" idx="10"/>
          </p:nvPr>
        </p:nvSpPr>
        <p:spPr/>
        <p:txBody>
          <a:bodyPr/>
          <a:p>
            <a:fld id="{0DB5CBA7-47F9-4301-9D9E-258A3AA1A2BF}" type="slidenum">
              <a:rPr altLang="en-US" lang="zh-CN" smtClean="0"/>
              <a:t>60</a:t>
            </a:fld>
            <a:endParaRPr altLang="en-US"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054" name=""/>
        <p:cNvGrpSpPr/>
        <p:nvPr/>
      </p:nvGrpSpPr>
      <p:grpSpPr>
        <a:xfrm>
          <a:off x="0" y="0"/>
          <a:ext cx="0" cy="0"/>
          <a:chOff x="0" y="0"/>
          <a:chExt cx="0" cy="0"/>
        </a:xfrm>
      </p:grpSpPr>
      <p:sp>
        <p:nvSpPr>
          <p:cNvPr id="1051949" name="幻灯片图像占位符 1"/>
          <p:cNvSpPr>
            <a:spLocks noChangeAspect="1" noRot="1" noGrp="1"/>
          </p:cNvSpPr>
          <p:nvPr>
            <p:ph type="sldImg"/>
          </p:nvPr>
        </p:nvSpPr>
        <p:spPr/>
      </p:sp>
      <p:sp>
        <p:nvSpPr>
          <p:cNvPr id="1051950" name="备注占位符 2"/>
          <p:cNvSpPr>
            <a:spLocks noGrp="1"/>
          </p:cNvSpPr>
          <p:nvPr>
            <p:ph type="body" idx="1"/>
          </p:nvPr>
        </p:nvSpPr>
        <p:spPr/>
        <p:txBody>
          <a:bodyPr/>
          <a:p>
            <a:endParaRPr altLang="en-US" dirty="0" lang="zh-CN"/>
          </a:p>
        </p:txBody>
      </p:sp>
      <p:sp>
        <p:nvSpPr>
          <p:cNvPr id="1051951" name="灯片编号占位符 3"/>
          <p:cNvSpPr>
            <a:spLocks noGrp="1"/>
          </p:cNvSpPr>
          <p:nvPr>
            <p:ph type="sldNum" sz="quarter" idx="10"/>
          </p:nvPr>
        </p:nvSpPr>
        <p:spPr/>
        <p:txBody>
          <a:bodyPr/>
          <a:p>
            <a:fld id="{0DB5CBA7-47F9-4301-9D9E-258A3AA1A2BF}" type="slidenum">
              <a:rPr altLang="en-US" lang="zh-CN" smtClean="0"/>
              <a:t>61</a:t>
            </a:fld>
            <a:endParaRPr altLang="en-US"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057" name=""/>
        <p:cNvGrpSpPr/>
        <p:nvPr/>
      </p:nvGrpSpPr>
      <p:grpSpPr>
        <a:xfrm>
          <a:off x="0" y="0"/>
          <a:ext cx="0" cy="0"/>
          <a:chOff x="0" y="0"/>
          <a:chExt cx="0" cy="0"/>
        </a:xfrm>
      </p:grpSpPr>
      <p:sp>
        <p:nvSpPr>
          <p:cNvPr id="1052048" name="幻灯片图像占位符 1"/>
          <p:cNvSpPr>
            <a:spLocks noChangeAspect="1" noRot="1" noGrp="1"/>
          </p:cNvSpPr>
          <p:nvPr>
            <p:ph type="sldImg"/>
          </p:nvPr>
        </p:nvSpPr>
        <p:spPr/>
      </p:sp>
      <p:sp>
        <p:nvSpPr>
          <p:cNvPr id="1052049" name="备注占位符 2"/>
          <p:cNvSpPr>
            <a:spLocks noGrp="1"/>
          </p:cNvSpPr>
          <p:nvPr>
            <p:ph type="body" idx="1"/>
          </p:nvPr>
        </p:nvSpPr>
        <p:spPr/>
        <p:txBody>
          <a:bodyPr/>
          <a:p>
            <a:endParaRPr altLang="en-US" dirty="0" lang="zh-CN"/>
          </a:p>
        </p:txBody>
      </p:sp>
      <p:sp>
        <p:nvSpPr>
          <p:cNvPr id="1052050" name="灯片编号占位符 3"/>
          <p:cNvSpPr>
            <a:spLocks noGrp="1"/>
          </p:cNvSpPr>
          <p:nvPr>
            <p:ph type="sldNum" sz="quarter" idx="10"/>
          </p:nvPr>
        </p:nvSpPr>
        <p:spPr/>
        <p:txBody>
          <a:bodyPr/>
          <a:p>
            <a:fld id="{0DB5CBA7-47F9-4301-9D9E-258A3AA1A2BF}" type="slidenum">
              <a:rPr altLang="en-US" lang="zh-CN" smtClean="0"/>
              <a:t>62</a:t>
            </a:fld>
            <a:endParaRPr altLang="en-US"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060" name=""/>
        <p:cNvGrpSpPr/>
        <p:nvPr/>
      </p:nvGrpSpPr>
      <p:grpSpPr>
        <a:xfrm>
          <a:off x="0" y="0"/>
          <a:ext cx="0" cy="0"/>
          <a:chOff x="0" y="0"/>
          <a:chExt cx="0" cy="0"/>
        </a:xfrm>
      </p:grpSpPr>
      <p:sp>
        <p:nvSpPr>
          <p:cNvPr id="1052053" name="幻灯片图像占位符 1"/>
          <p:cNvSpPr>
            <a:spLocks noChangeAspect="1" noRot="1" noGrp="1"/>
          </p:cNvSpPr>
          <p:nvPr>
            <p:ph type="sldImg"/>
          </p:nvPr>
        </p:nvSpPr>
        <p:spPr/>
      </p:sp>
      <p:sp>
        <p:nvSpPr>
          <p:cNvPr id="1052054" name="备注占位符 2"/>
          <p:cNvSpPr>
            <a:spLocks noGrp="1"/>
          </p:cNvSpPr>
          <p:nvPr>
            <p:ph type="body" idx="1"/>
          </p:nvPr>
        </p:nvSpPr>
        <p:spPr/>
        <p:txBody>
          <a:bodyPr/>
          <a:p>
            <a:endParaRPr altLang="en-US" dirty="0" lang="zh-CN"/>
          </a:p>
        </p:txBody>
      </p:sp>
      <p:sp>
        <p:nvSpPr>
          <p:cNvPr id="1052055" name="灯片编号占位符 3"/>
          <p:cNvSpPr>
            <a:spLocks noGrp="1"/>
          </p:cNvSpPr>
          <p:nvPr>
            <p:ph type="sldNum" sz="quarter" idx="10"/>
          </p:nvPr>
        </p:nvSpPr>
        <p:spPr/>
        <p:txBody>
          <a:bodyPr/>
          <a:p>
            <a:fld id="{0DB5CBA7-47F9-4301-9D9E-258A3AA1A2BF}" type="slidenum">
              <a:rPr altLang="en-US" lang="zh-CN" smtClean="0"/>
              <a:t>63</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969" name="幻灯片图像占位符 1"/>
          <p:cNvSpPr>
            <a:spLocks noChangeAspect="1" noRot="1" noGrp="1"/>
          </p:cNvSpPr>
          <p:nvPr>
            <p:ph type="sldImg"/>
          </p:nvPr>
        </p:nvSpPr>
        <p:spPr/>
      </p:sp>
      <p:sp>
        <p:nvSpPr>
          <p:cNvPr id="1048970" name="备注占位符 2"/>
          <p:cNvSpPr>
            <a:spLocks noGrp="1"/>
          </p:cNvSpPr>
          <p:nvPr>
            <p:ph type="body" idx="1"/>
          </p:nvPr>
        </p:nvSpPr>
        <p:spPr/>
        <p:txBody>
          <a:bodyPr/>
          <a:p>
            <a:endParaRPr altLang="en-US" dirty="0" lang="zh-CN"/>
          </a:p>
        </p:txBody>
      </p:sp>
      <p:sp>
        <p:nvSpPr>
          <p:cNvPr id="1048971"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9050" name="幻灯片图像占位符 1"/>
          <p:cNvSpPr>
            <a:spLocks noChangeAspect="1" noRot="1" noGrp="1"/>
          </p:cNvSpPr>
          <p:nvPr>
            <p:ph type="sldImg"/>
          </p:nvPr>
        </p:nvSpPr>
        <p:spPr/>
      </p:sp>
      <p:sp>
        <p:nvSpPr>
          <p:cNvPr id="1049051" name="备注占位符 2"/>
          <p:cNvSpPr>
            <a:spLocks noGrp="1"/>
          </p:cNvSpPr>
          <p:nvPr>
            <p:ph type="body" idx="1"/>
          </p:nvPr>
        </p:nvSpPr>
        <p:spPr/>
        <p:txBody>
          <a:bodyPr/>
          <a:p>
            <a:endParaRPr altLang="en-US" dirty="0" lang="zh-CN"/>
          </a:p>
        </p:txBody>
      </p:sp>
      <p:sp>
        <p:nvSpPr>
          <p:cNvPr id="1049052"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9057" name="幻灯片图像占位符 1"/>
          <p:cNvSpPr>
            <a:spLocks noChangeAspect="1" noRot="1" noGrp="1"/>
          </p:cNvSpPr>
          <p:nvPr>
            <p:ph type="sldImg"/>
          </p:nvPr>
        </p:nvSpPr>
        <p:spPr/>
      </p:sp>
      <p:sp>
        <p:nvSpPr>
          <p:cNvPr id="1049058" name="备注占位符 2"/>
          <p:cNvSpPr>
            <a:spLocks noGrp="1"/>
          </p:cNvSpPr>
          <p:nvPr>
            <p:ph type="body" idx="1"/>
          </p:nvPr>
        </p:nvSpPr>
        <p:spPr/>
        <p:txBody>
          <a:bodyPr/>
          <a:p>
            <a:endParaRPr altLang="en-US" dirty="0" lang="zh-CN"/>
          </a:p>
        </p:txBody>
      </p:sp>
      <p:sp>
        <p:nvSpPr>
          <p:cNvPr id="1049059"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9"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065" name=""/>
        <p:cNvGrpSpPr/>
        <p:nvPr/>
      </p:nvGrpSpPr>
      <p:grpSpPr>
        <a:xfrm>
          <a:off x="0" y="0"/>
          <a:ext cx="0" cy="0"/>
          <a:chOff x="0" y="0"/>
          <a:chExt cx="0" cy="0"/>
        </a:xfrm>
      </p:grpSpPr>
      <p:sp>
        <p:nvSpPr>
          <p:cNvPr id="1052076" name="Title 1"/>
          <p:cNvSpPr>
            <a:spLocks noGrp="1"/>
          </p:cNvSpPr>
          <p:nvPr>
            <p:ph type="title"/>
          </p:nvPr>
        </p:nvSpPr>
        <p:spPr/>
        <p:txBody>
          <a:bodyPr/>
          <a:p>
            <a:r>
              <a:rPr altLang="en-US" lang="zh-CN" smtClean="0"/>
              <a:t>单击此处编辑母版标题样式</a:t>
            </a:r>
            <a:endParaRPr dirty="0" lang="en-US"/>
          </a:p>
        </p:txBody>
      </p:sp>
      <p:sp>
        <p:nvSpPr>
          <p:cNvPr id="1052077"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78" name="Date Placeholder 3"/>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79" name="Footer Placeholder 4"/>
          <p:cNvSpPr>
            <a:spLocks noGrp="1"/>
          </p:cNvSpPr>
          <p:nvPr>
            <p:ph type="ftr" sz="quarter" idx="11"/>
          </p:nvPr>
        </p:nvSpPr>
        <p:spPr/>
        <p:txBody>
          <a:bodyPr/>
          <a:p>
            <a:endParaRPr altLang="en-US" lang="zh-CN"/>
          </a:p>
        </p:txBody>
      </p:sp>
      <p:sp>
        <p:nvSpPr>
          <p:cNvPr id="1052080"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062" name=""/>
        <p:cNvGrpSpPr/>
        <p:nvPr/>
      </p:nvGrpSpPr>
      <p:grpSpPr>
        <a:xfrm>
          <a:off x="0" y="0"/>
          <a:ext cx="0" cy="0"/>
          <a:chOff x="0" y="0"/>
          <a:chExt cx="0" cy="0"/>
        </a:xfrm>
      </p:grpSpPr>
      <p:sp>
        <p:nvSpPr>
          <p:cNvPr id="1052060"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2061"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62" name="Date Placeholder 3"/>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63" name="Footer Placeholder 4"/>
          <p:cNvSpPr>
            <a:spLocks noGrp="1"/>
          </p:cNvSpPr>
          <p:nvPr>
            <p:ph type="ftr" sz="quarter" idx="11"/>
          </p:nvPr>
        </p:nvSpPr>
        <p:spPr/>
        <p:txBody>
          <a:bodyPr/>
          <a:p>
            <a:endParaRPr altLang="en-US" lang="zh-CN"/>
          </a:p>
        </p:txBody>
      </p:sp>
      <p:sp>
        <p:nvSpPr>
          <p:cNvPr id="105206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063" name=""/>
        <p:cNvGrpSpPr/>
        <p:nvPr/>
      </p:nvGrpSpPr>
      <p:grpSpPr>
        <a:xfrm>
          <a:off x="0" y="0"/>
          <a:ext cx="0" cy="0"/>
          <a:chOff x="0" y="0"/>
          <a:chExt cx="0" cy="0"/>
        </a:xfrm>
      </p:grpSpPr>
      <p:sp>
        <p:nvSpPr>
          <p:cNvPr id="1052065" name="Title 1"/>
          <p:cNvSpPr>
            <a:spLocks noGrp="1"/>
          </p:cNvSpPr>
          <p:nvPr>
            <p:ph type="title"/>
          </p:nvPr>
        </p:nvSpPr>
        <p:spPr/>
        <p:txBody>
          <a:bodyPr/>
          <a:p>
            <a:r>
              <a:rPr altLang="en-US" lang="zh-CN" smtClean="0"/>
              <a:t>单击此处编辑母版标题样式</a:t>
            </a:r>
            <a:endParaRPr dirty="0" lang="en-US"/>
          </a:p>
        </p:txBody>
      </p:sp>
      <p:sp>
        <p:nvSpPr>
          <p:cNvPr id="1052066"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67" name="Date Placeholder 3"/>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68" name="Footer Placeholder 4"/>
          <p:cNvSpPr>
            <a:spLocks noGrp="1"/>
          </p:cNvSpPr>
          <p:nvPr>
            <p:ph type="ftr" sz="quarter" idx="11"/>
          </p:nvPr>
        </p:nvSpPr>
        <p:spPr/>
        <p:txBody>
          <a:bodyPr/>
          <a:p>
            <a:endParaRPr altLang="en-US" lang="zh-CN"/>
          </a:p>
        </p:txBody>
      </p:sp>
      <p:sp>
        <p:nvSpPr>
          <p:cNvPr id="1052069"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66" name=""/>
        <p:cNvGrpSpPr/>
        <p:nvPr/>
      </p:nvGrpSpPr>
      <p:grpSpPr>
        <a:xfrm>
          <a:off x="0" y="0"/>
          <a:ext cx="0" cy="0"/>
          <a:chOff x="0" y="0"/>
          <a:chExt cx="0" cy="0"/>
        </a:xfrm>
      </p:grpSpPr>
      <p:sp>
        <p:nvSpPr>
          <p:cNvPr id="1052081"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208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2083" name="Date Placeholder 3"/>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84" name="Footer Placeholder 4"/>
          <p:cNvSpPr>
            <a:spLocks noGrp="1"/>
          </p:cNvSpPr>
          <p:nvPr>
            <p:ph type="ftr" sz="quarter" idx="11"/>
          </p:nvPr>
        </p:nvSpPr>
        <p:spPr/>
        <p:txBody>
          <a:bodyPr/>
          <a:p>
            <a:endParaRPr altLang="en-US" lang="zh-CN"/>
          </a:p>
        </p:txBody>
      </p:sp>
      <p:sp>
        <p:nvSpPr>
          <p:cNvPr id="10520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067" name=""/>
        <p:cNvGrpSpPr/>
        <p:nvPr/>
      </p:nvGrpSpPr>
      <p:grpSpPr>
        <a:xfrm>
          <a:off x="0" y="0"/>
          <a:ext cx="0" cy="0"/>
          <a:chOff x="0" y="0"/>
          <a:chExt cx="0" cy="0"/>
        </a:xfrm>
      </p:grpSpPr>
      <p:sp>
        <p:nvSpPr>
          <p:cNvPr id="1052086" name="Title 1"/>
          <p:cNvSpPr>
            <a:spLocks noGrp="1"/>
          </p:cNvSpPr>
          <p:nvPr>
            <p:ph type="title"/>
          </p:nvPr>
        </p:nvSpPr>
        <p:spPr/>
        <p:txBody>
          <a:bodyPr/>
          <a:p>
            <a:r>
              <a:rPr altLang="en-US" lang="zh-CN" smtClean="0"/>
              <a:t>单击此处编辑母版标题样式</a:t>
            </a:r>
            <a:endParaRPr dirty="0" lang="en-US"/>
          </a:p>
        </p:txBody>
      </p:sp>
      <p:sp>
        <p:nvSpPr>
          <p:cNvPr id="1052087"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88"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89" name="Date Placeholder 4"/>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90" name="Footer Placeholder 5"/>
          <p:cNvSpPr>
            <a:spLocks noGrp="1"/>
          </p:cNvSpPr>
          <p:nvPr>
            <p:ph type="ftr" sz="quarter" idx="11"/>
          </p:nvPr>
        </p:nvSpPr>
        <p:spPr/>
        <p:txBody>
          <a:bodyPr/>
          <a:p>
            <a:endParaRPr altLang="en-US" lang="zh-CN"/>
          </a:p>
        </p:txBody>
      </p:sp>
      <p:sp>
        <p:nvSpPr>
          <p:cNvPr id="1052091"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068" name=""/>
        <p:cNvGrpSpPr/>
        <p:nvPr/>
      </p:nvGrpSpPr>
      <p:grpSpPr>
        <a:xfrm>
          <a:off x="0" y="0"/>
          <a:ext cx="0" cy="0"/>
          <a:chOff x="0" y="0"/>
          <a:chExt cx="0" cy="0"/>
        </a:xfrm>
      </p:grpSpPr>
      <p:sp>
        <p:nvSpPr>
          <p:cNvPr id="1052092"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209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2094"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9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2096"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097" name="Date Placeholder 6"/>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98" name="Footer Placeholder 7"/>
          <p:cNvSpPr>
            <a:spLocks noGrp="1"/>
          </p:cNvSpPr>
          <p:nvPr>
            <p:ph type="ftr" sz="quarter" idx="11"/>
          </p:nvPr>
        </p:nvSpPr>
        <p:spPr/>
        <p:txBody>
          <a:bodyPr/>
          <a:p>
            <a:endParaRPr altLang="en-US" lang="zh-CN"/>
          </a:p>
        </p:txBody>
      </p:sp>
      <p:sp>
        <p:nvSpPr>
          <p:cNvPr id="1052099"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61" name=""/>
        <p:cNvGrpSpPr/>
        <p:nvPr/>
      </p:nvGrpSpPr>
      <p:grpSpPr>
        <a:xfrm>
          <a:off x="0" y="0"/>
          <a:ext cx="0" cy="0"/>
          <a:chOff x="0" y="0"/>
          <a:chExt cx="0" cy="0"/>
        </a:xfrm>
      </p:grpSpPr>
      <p:sp>
        <p:nvSpPr>
          <p:cNvPr id="1052056" name="Title 1"/>
          <p:cNvSpPr>
            <a:spLocks noGrp="1"/>
          </p:cNvSpPr>
          <p:nvPr>
            <p:ph type="title"/>
          </p:nvPr>
        </p:nvSpPr>
        <p:spPr/>
        <p:txBody>
          <a:bodyPr/>
          <a:p>
            <a:r>
              <a:rPr altLang="en-US" lang="zh-CN" smtClean="0"/>
              <a:t>单击此处编辑母版标题样式</a:t>
            </a:r>
            <a:endParaRPr dirty="0" lang="en-US"/>
          </a:p>
        </p:txBody>
      </p:sp>
      <p:sp>
        <p:nvSpPr>
          <p:cNvPr id="1052057" name="Date Placeholder 2"/>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58" name="Footer Placeholder 3"/>
          <p:cNvSpPr>
            <a:spLocks noGrp="1"/>
          </p:cNvSpPr>
          <p:nvPr>
            <p:ph type="ftr" sz="quarter" idx="11"/>
          </p:nvPr>
        </p:nvSpPr>
        <p:spPr/>
        <p:txBody>
          <a:bodyPr/>
          <a:p>
            <a:endParaRPr altLang="en-US" lang="zh-CN"/>
          </a:p>
        </p:txBody>
      </p:sp>
      <p:sp>
        <p:nvSpPr>
          <p:cNvPr id="1052059"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069" name=""/>
        <p:cNvGrpSpPr/>
        <p:nvPr/>
      </p:nvGrpSpPr>
      <p:grpSpPr>
        <a:xfrm>
          <a:off x="0" y="0"/>
          <a:ext cx="0" cy="0"/>
          <a:chOff x="0" y="0"/>
          <a:chExt cx="0" cy="0"/>
        </a:xfrm>
      </p:grpSpPr>
      <p:sp>
        <p:nvSpPr>
          <p:cNvPr id="1052100" name="Date Placeholder 1"/>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101" name="Footer Placeholder 2"/>
          <p:cNvSpPr>
            <a:spLocks noGrp="1"/>
          </p:cNvSpPr>
          <p:nvPr>
            <p:ph type="ftr" sz="quarter" idx="11"/>
          </p:nvPr>
        </p:nvSpPr>
        <p:spPr/>
        <p:txBody>
          <a:bodyPr/>
          <a:p>
            <a:endParaRPr altLang="en-US" lang="zh-CN"/>
          </a:p>
        </p:txBody>
      </p:sp>
      <p:sp>
        <p:nvSpPr>
          <p:cNvPr id="1052102"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070" name=""/>
        <p:cNvGrpSpPr/>
        <p:nvPr/>
      </p:nvGrpSpPr>
      <p:grpSpPr>
        <a:xfrm>
          <a:off x="0" y="0"/>
          <a:ext cx="0" cy="0"/>
          <a:chOff x="0" y="0"/>
          <a:chExt cx="0" cy="0"/>
        </a:xfrm>
      </p:grpSpPr>
      <p:sp>
        <p:nvSpPr>
          <p:cNvPr id="1052103"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210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10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2106" name="Date Placeholder 4"/>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107" name="Footer Placeholder 5"/>
          <p:cNvSpPr>
            <a:spLocks noGrp="1"/>
          </p:cNvSpPr>
          <p:nvPr>
            <p:ph type="ftr" sz="quarter" idx="11"/>
          </p:nvPr>
        </p:nvSpPr>
        <p:spPr/>
        <p:txBody>
          <a:bodyPr/>
          <a:p>
            <a:endParaRPr altLang="en-US" lang="zh-CN"/>
          </a:p>
        </p:txBody>
      </p:sp>
      <p:sp>
        <p:nvSpPr>
          <p:cNvPr id="1052108"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64" name=""/>
        <p:cNvGrpSpPr/>
        <p:nvPr/>
      </p:nvGrpSpPr>
      <p:grpSpPr>
        <a:xfrm>
          <a:off x="0" y="0"/>
          <a:ext cx="0" cy="0"/>
          <a:chOff x="0" y="0"/>
          <a:chExt cx="0" cy="0"/>
        </a:xfrm>
      </p:grpSpPr>
      <p:sp>
        <p:nvSpPr>
          <p:cNvPr id="1052070"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2071"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207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2073" name="Date Placeholder 4"/>
          <p:cNvSpPr>
            <a:spLocks noGrp="1"/>
          </p:cNvSpPr>
          <p:nvPr>
            <p:ph type="dt" sz="half" idx="10"/>
          </p:nvPr>
        </p:nvSpPr>
        <p:spPr/>
        <p:txBody>
          <a:bodyPr/>
          <a:p>
            <a:fld id="{D997B5FA-0921-464F-AAE1-844C04324D75}" type="datetimeFigureOut">
              <a:rPr altLang="en-US" lang="zh-CN" smtClean="0"/>
              <a:t>2019/12/15</a:t>
            </a:fld>
            <a:endParaRPr altLang="en-US" lang="zh-CN"/>
          </a:p>
        </p:txBody>
      </p:sp>
      <p:sp>
        <p:nvSpPr>
          <p:cNvPr id="1052074" name="Footer Placeholder 5"/>
          <p:cNvSpPr>
            <a:spLocks noGrp="1"/>
          </p:cNvSpPr>
          <p:nvPr>
            <p:ph type="ftr" sz="quarter" idx="11"/>
          </p:nvPr>
        </p:nvSpPr>
        <p:spPr/>
        <p:txBody>
          <a:bodyPr/>
          <a:p>
            <a:endParaRPr altLang="en-US" lang="zh-CN"/>
          </a:p>
        </p:txBody>
      </p:sp>
      <p:sp>
        <p:nvSpPr>
          <p:cNvPr id="1052075"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2019/12/15</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2.png"/><Relationship Id="rId7" Type="http://schemas.openxmlformats.org/officeDocument/2006/relationships/image" Target="../media/image63.png"/><Relationship Id="rId8" Type="http://schemas.openxmlformats.org/officeDocument/2006/relationships/image" Target="../media/image8.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image" Target="../media/image72.png"/><Relationship Id="rId18" Type="http://schemas.openxmlformats.org/officeDocument/2006/relationships/image" Target="../media/image73.png"/><Relationship Id="rId19" Type="http://schemas.openxmlformats.org/officeDocument/2006/relationships/slideLayout" Target="../slideLayouts/slideLayout1.xml"/><Relationship Id="rId2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6.png"/><Relationship Id="rId10" Type="http://schemas.openxmlformats.org/officeDocument/2006/relationships/image" Target="../media/image80.png"/><Relationship Id="rId11" Type="http://schemas.openxmlformats.org/officeDocument/2006/relationships/image" Target="../media/image8.png"/><Relationship Id="rId12" Type="http://schemas.openxmlformats.org/officeDocument/2006/relationships/image" Target="../media/image81.png"/><Relationship Id="rId13" Type="http://schemas.openxmlformats.org/officeDocument/2006/relationships/slideLayout" Target="../slideLayouts/slideLayout1.xml"/><Relationship Id="rId1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82.png"/><Relationship Id="rId7" Type="http://schemas.openxmlformats.org/officeDocument/2006/relationships/image" Target="../media/image54.png"/><Relationship Id="rId8" Type="http://schemas.openxmlformats.org/officeDocument/2006/relationships/image" Target="../media/image83.png"/><Relationship Id="rId9" Type="http://schemas.openxmlformats.org/officeDocument/2006/relationships/image" Target="../media/image56.png"/><Relationship Id="rId10" Type="http://schemas.openxmlformats.org/officeDocument/2006/relationships/image" Target="../media/image57.png"/><Relationship Id="rId11" Type="http://schemas.openxmlformats.org/officeDocument/2006/relationships/image" Target="../media/image84.png"/><Relationship Id="rId12" Type="http://schemas.openxmlformats.org/officeDocument/2006/relationships/slideLayout" Target="../slideLayouts/slideLayout1.xml"/><Relationship Id="rId1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image" Target="../media/image90.png"/><Relationship Id="rId7" Type="http://schemas.openxmlformats.org/officeDocument/2006/relationships/slideLayout" Target="../slideLayouts/slideLayout1.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100.png"/><Relationship Id="rId11" Type="http://schemas.openxmlformats.org/officeDocument/2006/relationships/image" Target="../media/image101.png"/><Relationship Id="rId12" Type="http://schemas.openxmlformats.org/officeDocument/2006/relationships/image" Target="../media/image102.png"/><Relationship Id="rId13" Type="http://schemas.openxmlformats.org/officeDocument/2006/relationships/image" Target="../media/image103.png"/><Relationship Id="rId14" Type="http://schemas.openxmlformats.org/officeDocument/2006/relationships/slideLayout" Target="../slideLayouts/slideLayout1.xml"/><Relationship Id="rId1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100.png"/><Relationship Id="rId11" Type="http://schemas.openxmlformats.org/officeDocument/2006/relationships/image" Target="../media/image104.png"/><Relationship Id="rId12" Type="http://schemas.openxmlformats.org/officeDocument/2006/relationships/slideLayout" Target="../slideLayouts/slideLayout1.xml"/><Relationship Id="rId1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100.png"/><Relationship Id="rId11" Type="http://schemas.openxmlformats.org/officeDocument/2006/relationships/image" Target="../media/image105.png"/><Relationship Id="rId12" Type="http://schemas.openxmlformats.org/officeDocument/2006/relationships/image" Target="../media/image106.png"/><Relationship Id="rId13" Type="http://schemas.openxmlformats.org/officeDocument/2006/relationships/image" Target="../media/image107.png"/><Relationship Id="rId14" Type="http://schemas.openxmlformats.org/officeDocument/2006/relationships/slideLayout" Target="../slideLayouts/slideLayout1.xml"/><Relationship Id="rId1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08.png"/><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 Id="rId11" Type="http://schemas.openxmlformats.org/officeDocument/2006/relationships/slideLayout" Target="../slideLayouts/slideLayout1.xml"/><Relationship Id="rId1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18.png"/><Relationship Id="rId2" Type="http://schemas.openxmlformats.org/officeDocument/2006/relationships/image" Target="../media/image119.png"/><Relationship Id="rId3" Type="http://schemas.openxmlformats.org/officeDocument/2006/relationships/image" Target="../media/image120.pn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30.png"/><Relationship Id="rId11" Type="http://schemas.openxmlformats.org/officeDocument/2006/relationships/image" Target="../media/image131.png"/><Relationship Id="rId12" Type="http://schemas.openxmlformats.org/officeDocument/2006/relationships/slideLayout" Target="../slideLayouts/slideLayout1.xml"/><Relationship Id="rId1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32.png"/><Relationship Id="rId2" Type="http://schemas.openxmlformats.org/officeDocument/2006/relationships/image" Target="../media/image133.png"/><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136.png"/><Relationship Id="rId6" Type="http://schemas.openxmlformats.org/officeDocument/2006/relationships/image" Target="../media/image137.png"/><Relationship Id="rId7" Type="http://schemas.openxmlformats.org/officeDocument/2006/relationships/image" Target="../media/image138.png"/><Relationship Id="rId8" Type="http://schemas.openxmlformats.org/officeDocument/2006/relationships/image" Target="../media/image139.png"/><Relationship Id="rId9" Type="http://schemas.openxmlformats.org/officeDocument/2006/relationships/image" Target="../media/image140.png"/><Relationship Id="rId10" Type="http://schemas.openxmlformats.org/officeDocument/2006/relationships/image" Target="../media/image141.png"/><Relationship Id="rId11" Type="http://schemas.openxmlformats.org/officeDocument/2006/relationships/image" Target="../media/image142.png"/><Relationship Id="rId12" Type="http://schemas.openxmlformats.org/officeDocument/2006/relationships/image" Target="../media/image143.png"/><Relationship Id="rId13" Type="http://schemas.openxmlformats.org/officeDocument/2006/relationships/image" Target="../media/image144.png"/><Relationship Id="rId14" Type="http://schemas.openxmlformats.org/officeDocument/2006/relationships/image" Target="../media/image145.png"/><Relationship Id="rId15" Type="http://schemas.openxmlformats.org/officeDocument/2006/relationships/image" Target="../media/image146.png"/><Relationship Id="rId16" Type="http://schemas.openxmlformats.org/officeDocument/2006/relationships/image" Target="../media/image147.png"/><Relationship Id="rId17" Type="http://schemas.openxmlformats.org/officeDocument/2006/relationships/image" Target="../media/image148.png"/><Relationship Id="rId18" Type="http://schemas.openxmlformats.org/officeDocument/2006/relationships/slideLayout" Target="../slideLayouts/slideLayout1.xml"/><Relationship Id="rId1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149.png"/><Relationship Id="rId4" Type="http://schemas.openxmlformats.org/officeDocument/2006/relationships/image" Target="../media/image150.png"/><Relationship Id="rId5" Type="http://schemas.openxmlformats.org/officeDocument/2006/relationships/image" Target="../media/image95.png"/><Relationship Id="rId6" Type="http://schemas.openxmlformats.org/officeDocument/2006/relationships/image" Target="../media/image151.png"/><Relationship Id="rId7" Type="http://schemas.openxmlformats.org/officeDocument/2006/relationships/image" Target="../media/image152.png"/><Relationship Id="rId8" Type="http://schemas.openxmlformats.org/officeDocument/2006/relationships/image" Target="../media/image153.png"/><Relationship Id="rId9" Type="http://schemas.openxmlformats.org/officeDocument/2006/relationships/image" Target="../media/image154.png"/><Relationship Id="rId10" Type="http://schemas.openxmlformats.org/officeDocument/2006/relationships/image" Target="../media/image155.png"/><Relationship Id="rId11" Type="http://schemas.openxmlformats.org/officeDocument/2006/relationships/image" Target="../media/image156.png"/><Relationship Id="rId12" Type="http://schemas.openxmlformats.org/officeDocument/2006/relationships/image" Target="../media/image157.png"/><Relationship Id="rId13" Type="http://schemas.openxmlformats.org/officeDocument/2006/relationships/image" Target="../media/image158.png"/><Relationship Id="rId14" Type="http://schemas.openxmlformats.org/officeDocument/2006/relationships/image" Target="../media/image159.png"/><Relationship Id="rId15" Type="http://schemas.openxmlformats.org/officeDocument/2006/relationships/image" Target="../media/image160.png"/><Relationship Id="rId16" Type="http://schemas.openxmlformats.org/officeDocument/2006/relationships/image" Target="../media/image161.png"/><Relationship Id="rId17" Type="http://schemas.openxmlformats.org/officeDocument/2006/relationships/image" Target="../media/image162.png"/><Relationship Id="rId18" Type="http://schemas.openxmlformats.org/officeDocument/2006/relationships/image" Target="../media/image163.png"/><Relationship Id="rId19" Type="http://schemas.openxmlformats.org/officeDocument/2006/relationships/image" Target="../media/image164.png"/><Relationship Id="rId20" Type="http://schemas.openxmlformats.org/officeDocument/2006/relationships/slideLayout" Target="../slideLayouts/slideLayout1.xml"/><Relationship Id="rId21"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149.png"/><Relationship Id="rId4" Type="http://schemas.openxmlformats.org/officeDocument/2006/relationships/image" Target="../media/image150.png"/><Relationship Id="rId5" Type="http://schemas.openxmlformats.org/officeDocument/2006/relationships/image" Target="../media/image95.png"/><Relationship Id="rId6" Type="http://schemas.openxmlformats.org/officeDocument/2006/relationships/image" Target="../media/image151.png"/><Relationship Id="rId7" Type="http://schemas.openxmlformats.org/officeDocument/2006/relationships/image" Target="../media/image152.png"/><Relationship Id="rId8" Type="http://schemas.openxmlformats.org/officeDocument/2006/relationships/image" Target="../media/image153.png"/><Relationship Id="rId9" Type="http://schemas.openxmlformats.org/officeDocument/2006/relationships/image" Target="../media/image154.png"/><Relationship Id="rId10" Type="http://schemas.openxmlformats.org/officeDocument/2006/relationships/image" Target="../media/image155.png"/><Relationship Id="rId11" Type="http://schemas.openxmlformats.org/officeDocument/2006/relationships/image" Target="../media/image165.png"/><Relationship Id="rId12" Type="http://schemas.openxmlformats.org/officeDocument/2006/relationships/image" Target="../media/image166.png"/><Relationship Id="rId13" Type="http://schemas.openxmlformats.org/officeDocument/2006/relationships/image" Target="../media/image167.png"/><Relationship Id="rId14" Type="http://schemas.openxmlformats.org/officeDocument/2006/relationships/image" Target="../media/image168.png"/><Relationship Id="rId15" Type="http://schemas.openxmlformats.org/officeDocument/2006/relationships/image" Target="../media/image169.png"/><Relationship Id="rId16" Type="http://schemas.openxmlformats.org/officeDocument/2006/relationships/slideLayout" Target="../slideLayouts/slideLayout1.xml"/><Relationship Id="rId1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170.png"/><Relationship Id="rId4" Type="http://schemas.openxmlformats.org/officeDocument/2006/relationships/image" Target="../media/image171.png"/><Relationship Id="rId5" Type="http://schemas.openxmlformats.org/officeDocument/2006/relationships/image" Target="../media/image95.png"/><Relationship Id="rId6" Type="http://schemas.openxmlformats.org/officeDocument/2006/relationships/image" Target="../media/image172.png"/><Relationship Id="rId7" Type="http://schemas.openxmlformats.org/officeDocument/2006/relationships/image" Target="../media/image173.png"/><Relationship Id="rId8" Type="http://schemas.openxmlformats.org/officeDocument/2006/relationships/image" Target="../media/image174.png"/><Relationship Id="rId9" Type="http://schemas.openxmlformats.org/officeDocument/2006/relationships/image" Target="../media/image175.png"/><Relationship Id="rId10" Type="http://schemas.openxmlformats.org/officeDocument/2006/relationships/image" Target="../media/image176.png"/><Relationship Id="rId11" Type="http://schemas.openxmlformats.org/officeDocument/2006/relationships/image" Target="../media/image177.png"/><Relationship Id="rId12" Type="http://schemas.openxmlformats.org/officeDocument/2006/relationships/image" Target="../media/image178.png"/><Relationship Id="rId13" Type="http://schemas.openxmlformats.org/officeDocument/2006/relationships/image" Target="../media/image179.png"/><Relationship Id="rId14" Type="http://schemas.openxmlformats.org/officeDocument/2006/relationships/image" Target="../media/image180.png"/><Relationship Id="rId15" Type="http://schemas.openxmlformats.org/officeDocument/2006/relationships/image" Target="../media/image181.png"/><Relationship Id="rId16" Type="http://schemas.openxmlformats.org/officeDocument/2006/relationships/image" Target="../media/image182.png"/><Relationship Id="rId17" Type="http://schemas.openxmlformats.org/officeDocument/2006/relationships/image" Target="../media/image183.png"/><Relationship Id="rId18" Type="http://schemas.openxmlformats.org/officeDocument/2006/relationships/image" Target="../media/image184.png"/><Relationship Id="rId19" Type="http://schemas.openxmlformats.org/officeDocument/2006/relationships/image" Target="../media/image185.png"/><Relationship Id="rId20" Type="http://schemas.openxmlformats.org/officeDocument/2006/relationships/customXml" Target="../ink/ink1.xml"/><Relationship Id="rId21" Type="http://schemas.openxmlformats.org/officeDocument/2006/relationships/customXml" Target="../ink/ink2.xml"/><Relationship Id="rId22" Type="http://schemas.openxmlformats.org/officeDocument/2006/relationships/customXml" Target="../ink/ink3.xml"/><Relationship Id="rId23" Type="http://schemas.openxmlformats.org/officeDocument/2006/relationships/customXml" Target="../ink/ink4.xml"/><Relationship Id="rId24" Type="http://schemas.openxmlformats.org/officeDocument/2006/relationships/customXml" Target="../ink/ink5.xml"/><Relationship Id="rId25" Type="http://schemas.openxmlformats.org/officeDocument/2006/relationships/customXml" Target="../ink/ink6.xml"/><Relationship Id="rId26" Type="http://schemas.openxmlformats.org/officeDocument/2006/relationships/customXml" Target="../ink/ink7.xml"/><Relationship Id="rId27" Type="http://schemas.openxmlformats.org/officeDocument/2006/relationships/customXml" Target="../ink/ink8.xml"/><Relationship Id="rId28" Type="http://schemas.openxmlformats.org/officeDocument/2006/relationships/customXml" Target="../ink/ink9.xml"/><Relationship Id="rId29" Type="http://schemas.openxmlformats.org/officeDocument/2006/relationships/customXml" Target="../ink/ink10.xml"/><Relationship Id="rId30" Type="http://schemas.openxmlformats.org/officeDocument/2006/relationships/customXml" Target="../ink/ink11.xml"/><Relationship Id="rId31" Type="http://schemas.openxmlformats.org/officeDocument/2006/relationships/customXml" Target="../ink/ink12.xml"/><Relationship Id="rId32" Type="http://schemas.openxmlformats.org/officeDocument/2006/relationships/customXml" Target="../ink/ink13.xml"/><Relationship Id="rId33" Type="http://schemas.openxmlformats.org/officeDocument/2006/relationships/customXml" Target="../ink/ink14.xml"/><Relationship Id="rId34" Type="http://schemas.openxmlformats.org/officeDocument/2006/relationships/customXml" Target="../ink/ink15.xml"/><Relationship Id="rId35" Type="http://schemas.openxmlformats.org/officeDocument/2006/relationships/customXml" Target="../ink/ink16.xml"/><Relationship Id="rId36" Type="http://schemas.openxmlformats.org/officeDocument/2006/relationships/customXml" Target="../ink/ink17.xml"/><Relationship Id="rId37" Type="http://schemas.openxmlformats.org/officeDocument/2006/relationships/customXml" Target="../ink/ink18.xml"/><Relationship Id="rId38" Type="http://schemas.openxmlformats.org/officeDocument/2006/relationships/customXml" Target="../ink/ink19.xml"/><Relationship Id="rId39" Type="http://schemas.openxmlformats.org/officeDocument/2006/relationships/customXml" Target="../ink/ink20.xml"/><Relationship Id="rId40" Type="http://schemas.openxmlformats.org/officeDocument/2006/relationships/customXml" Target="../ink/ink21.xml"/><Relationship Id="rId41" Type="http://schemas.openxmlformats.org/officeDocument/2006/relationships/customXml" Target="../ink/ink22.xml"/><Relationship Id="rId42" Type="http://schemas.openxmlformats.org/officeDocument/2006/relationships/customXml" Target="../ink/ink23.xml"/><Relationship Id="rId43" Type="http://schemas.openxmlformats.org/officeDocument/2006/relationships/customXml" Target="../ink/ink24.xml"/><Relationship Id="rId44" Type="http://schemas.openxmlformats.org/officeDocument/2006/relationships/customXml" Target="../ink/ink25.xml"/><Relationship Id="rId45" Type="http://schemas.openxmlformats.org/officeDocument/2006/relationships/customXml" Target="../ink/ink26.xml"/><Relationship Id="rId46" Type="http://schemas.openxmlformats.org/officeDocument/2006/relationships/customXml" Target="../ink/ink27.xml"/><Relationship Id="rId47" Type="http://schemas.openxmlformats.org/officeDocument/2006/relationships/customXml" Target="../ink/ink28.xml"/><Relationship Id="rId48" Type="http://schemas.openxmlformats.org/officeDocument/2006/relationships/customXml" Target="../ink/ink29.xml"/><Relationship Id="rId49" Type="http://schemas.openxmlformats.org/officeDocument/2006/relationships/customXml" Target="../ink/ink30.xml"/><Relationship Id="rId50" Type="http://schemas.openxmlformats.org/officeDocument/2006/relationships/customXml" Target="../ink/ink31.xml"/><Relationship Id="rId51" Type="http://schemas.openxmlformats.org/officeDocument/2006/relationships/customXml" Target="../ink/ink32.xml"/><Relationship Id="rId52" Type="http://schemas.openxmlformats.org/officeDocument/2006/relationships/customXml" Target="../ink/ink33.xml"/><Relationship Id="rId53" Type="http://schemas.openxmlformats.org/officeDocument/2006/relationships/customXml" Target="../ink/ink34.xml"/><Relationship Id="rId54" Type="http://schemas.openxmlformats.org/officeDocument/2006/relationships/customXml" Target="../ink/ink35.xml"/><Relationship Id="rId55" Type="http://schemas.openxmlformats.org/officeDocument/2006/relationships/customXml" Target="../ink/ink36.xml"/><Relationship Id="rId56" Type="http://schemas.openxmlformats.org/officeDocument/2006/relationships/customXml" Target="../ink/ink37.xml"/><Relationship Id="rId57" Type="http://schemas.openxmlformats.org/officeDocument/2006/relationships/customXml" Target="../ink/ink38.xml"/><Relationship Id="rId58" Type="http://schemas.openxmlformats.org/officeDocument/2006/relationships/customXml" Target="../ink/ink39.xml"/><Relationship Id="rId59" Type="http://schemas.openxmlformats.org/officeDocument/2006/relationships/customXml" Target="../ink/ink40.xml"/><Relationship Id="rId60" Type="http://schemas.openxmlformats.org/officeDocument/2006/relationships/customXml" Target="../ink/ink41.xml"/><Relationship Id="rId61" Type="http://schemas.openxmlformats.org/officeDocument/2006/relationships/customXml" Target="../ink/ink42.xml"/><Relationship Id="rId62" Type="http://schemas.openxmlformats.org/officeDocument/2006/relationships/customXml" Target="../ink/ink43.xml"/><Relationship Id="rId63" Type="http://schemas.openxmlformats.org/officeDocument/2006/relationships/customXml" Target="../ink/ink44.xml"/><Relationship Id="rId64" Type="http://schemas.openxmlformats.org/officeDocument/2006/relationships/customXml" Target="../ink/ink45.xml"/><Relationship Id="rId65" Type="http://schemas.openxmlformats.org/officeDocument/2006/relationships/customXml" Target="../ink/ink46.xml"/><Relationship Id="rId66" Type="http://schemas.openxmlformats.org/officeDocument/2006/relationships/customXml" Target="../ink/ink47.xml"/><Relationship Id="rId67" Type="http://schemas.openxmlformats.org/officeDocument/2006/relationships/customXml" Target="../ink/ink48.xml"/><Relationship Id="rId68" Type="http://schemas.openxmlformats.org/officeDocument/2006/relationships/customXml" Target="../ink/ink49.xml"/><Relationship Id="rId69" Type="http://schemas.openxmlformats.org/officeDocument/2006/relationships/customXml" Target="../ink/ink50.xml"/><Relationship Id="rId70" Type="http://schemas.openxmlformats.org/officeDocument/2006/relationships/customXml" Target="../ink/ink51.xml"/><Relationship Id="rId71" Type="http://schemas.openxmlformats.org/officeDocument/2006/relationships/customXml" Target="../ink/ink52.xml"/><Relationship Id="rId72" Type="http://schemas.openxmlformats.org/officeDocument/2006/relationships/customXml" Target="../ink/ink53.xml"/><Relationship Id="rId73" Type="http://schemas.openxmlformats.org/officeDocument/2006/relationships/customXml" Target="../ink/ink54.xml"/><Relationship Id="rId74" Type="http://schemas.openxmlformats.org/officeDocument/2006/relationships/customXml" Target="../ink/ink55.xml"/><Relationship Id="rId75" Type="http://schemas.openxmlformats.org/officeDocument/2006/relationships/customXml" Target="../ink/ink56.xml"/><Relationship Id="rId76" Type="http://schemas.openxmlformats.org/officeDocument/2006/relationships/customXml" Target="../ink/ink57.xml"/><Relationship Id="rId77" Type="http://schemas.openxmlformats.org/officeDocument/2006/relationships/customXml" Target="../ink/ink58.xml"/><Relationship Id="rId78" Type="http://schemas.openxmlformats.org/officeDocument/2006/relationships/customXml" Target="../ink/ink59.xml"/><Relationship Id="rId79" Type="http://schemas.openxmlformats.org/officeDocument/2006/relationships/customXml" Target="../ink/ink60.xml"/><Relationship Id="rId80" Type="http://schemas.openxmlformats.org/officeDocument/2006/relationships/customXml" Target="../ink/ink61.xml"/><Relationship Id="rId81" Type="http://schemas.openxmlformats.org/officeDocument/2006/relationships/customXml" Target="../ink/ink62.xml"/><Relationship Id="rId82" Type="http://schemas.openxmlformats.org/officeDocument/2006/relationships/customXml" Target="../ink/ink63.xml"/><Relationship Id="rId83" Type="http://schemas.openxmlformats.org/officeDocument/2006/relationships/customXml" Target="../ink/ink64.xml"/><Relationship Id="rId84" Type="http://schemas.openxmlformats.org/officeDocument/2006/relationships/customXml" Target="../ink/ink65.xml"/><Relationship Id="rId85" Type="http://schemas.openxmlformats.org/officeDocument/2006/relationships/customXml" Target="../ink/ink66.xml"/><Relationship Id="rId86" Type="http://schemas.openxmlformats.org/officeDocument/2006/relationships/customXml" Target="../ink/ink67.xml"/><Relationship Id="rId87" Type="http://schemas.openxmlformats.org/officeDocument/2006/relationships/customXml" Target="../ink/ink68.xml"/><Relationship Id="rId88" Type="http://schemas.openxmlformats.org/officeDocument/2006/relationships/customXml" Target="../ink/ink69.xml"/><Relationship Id="rId89" Type="http://schemas.openxmlformats.org/officeDocument/2006/relationships/customXml" Target="../ink/ink70.xml"/><Relationship Id="rId90" Type="http://schemas.openxmlformats.org/officeDocument/2006/relationships/customXml" Target="../ink/ink71.xml"/><Relationship Id="rId91" Type="http://schemas.openxmlformats.org/officeDocument/2006/relationships/customXml" Target="../ink/ink72.xml"/><Relationship Id="rId92" Type="http://schemas.openxmlformats.org/officeDocument/2006/relationships/customXml" Target="../ink/ink73.xml"/><Relationship Id="rId93" Type="http://schemas.openxmlformats.org/officeDocument/2006/relationships/customXml" Target="../ink/ink74.xml"/><Relationship Id="rId94" Type="http://schemas.openxmlformats.org/officeDocument/2006/relationships/customXml" Target="../ink/ink75.xml"/><Relationship Id="rId95" Type="http://schemas.openxmlformats.org/officeDocument/2006/relationships/customXml" Target="../ink/ink76.xml"/><Relationship Id="rId96" Type="http://schemas.openxmlformats.org/officeDocument/2006/relationships/customXml" Target="../ink/ink77.xml"/><Relationship Id="rId97" Type="http://schemas.openxmlformats.org/officeDocument/2006/relationships/customXml" Target="../ink/ink78.xml"/><Relationship Id="rId98" Type="http://schemas.openxmlformats.org/officeDocument/2006/relationships/customXml" Target="../ink/ink79.xml"/><Relationship Id="rId99" Type="http://schemas.openxmlformats.org/officeDocument/2006/relationships/customXml" Target="../ink/ink80.xml"/><Relationship Id="rId100" Type="http://schemas.openxmlformats.org/officeDocument/2006/relationships/customXml" Target="../ink/ink81.xml"/><Relationship Id="rId101" Type="http://schemas.openxmlformats.org/officeDocument/2006/relationships/customXml" Target="../ink/ink82.xml"/><Relationship Id="rId102" Type="http://schemas.openxmlformats.org/officeDocument/2006/relationships/customXml" Target="../ink/ink83.xml"/><Relationship Id="rId103" Type="http://schemas.openxmlformats.org/officeDocument/2006/relationships/customXml" Target="../ink/ink84.xml"/><Relationship Id="rId104" Type="http://schemas.openxmlformats.org/officeDocument/2006/relationships/customXml" Target="../ink/ink85.xml"/><Relationship Id="rId105" Type="http://schemas.openxmlformats.org/officeDocument/2006/relationships/customXml" Target="../ink/ink86.xml"/><Relationship Id="rId106" Type="http://schemas.openxmlformats.org/officeDocument/2006/relationships/customXml" Target="../ink/ink87.xml"/><Relationship Id="rId107" Type="http://schemas.openxmlformats.org/officeDocument/2006/relationships/customXml" Target="../ink/ink88.xml"/><Relationship Id="rId108" Type="http://schemas.openxmlformats.org/officeDocument/2006/relationships/customXml" Target="../ink/ink89.xml"/><Relationship Id="rId109" Type="http://schemas.openxmlformats.org/officeDocument/2006/relationships/customXml" Target="../ink/ink90.xml"/><Relationship Id="rId110" Type="http://schemas.openxmlformats.org/officeDocument/2006/relationships/customXml" Target="../ink/ink91.xml"/><Relationship Id="rId111" Type="http://schemas.openxmlformats.org/officeDocument/2006/relationships/customXml" Target="../ink/ink92.xml"/><Relationship Id="rId112" Type="http://schemas.openxmlformats.org/officeDocument/2006/relationships/customXml" Target="../ink/ink93.xml"/><Relationship Id="rId113" Type="http://schemas.openxmlformats.org/officeDocument/2006/relationships/customXml" Target="../ink/ink94.xml"/><Relationship Id="rId114" Type="http://schemas.openxmlformats.org/officeDocument/2006/relationships/customXml" Target="../ink/ink95.xml"/><Relationship Id="rId115" Type="http://schemas.openxmlformats.org/officeDocument/2006/relationships/customXml" Target="../ink/ink96.xml"/><Relationship Id="rId116" Type="http://schemas.openxmlformats.org/officeDocument/2006/relationships/customXml" Target="../ink/ink97.xml"/><Relationship Id="rId117" Type="http://schemas.openxmlformats.org/officeDocument/2006/relationships/customXml" Target="../ink/ink98.xml"/><Relationship Id="rId118" Type="http://schemas.openxmlformats.org/officeDocument/2006/relationships/customXml" Target="../ink/ink99.xml"/><Relationship Id="rId119" Type="http://schemas.openxmlformats.org/officeDocument/2006/relationships/customXml" Target="../ink/ink100.xml"/><Relationship Id="rId120" Type="http://schemas.openxmlformats.org/officeDocument/2006/relationships/customXml" Target="../ink/ink101.xml"/><Relationship Id="rId121" Type="http://schemas.openxmlformats.org/officeDocument/2006/relationships/customXml" Target="../ink/ink102.xml"/><Relationship Id="rId122" Type="http://schemas.openxmlformats.org/officeDocument/2006/relationships/customXml" Target="../ink/ink103.xml"/><Relationship Id="rId123" Type="http://schemas.openxmlformats.org/officeDocument/2006/relationships/customXml" Target="../ink/ink104.xml"/><Relationship Id="rId124" Type="http://schemas.openxmlformats.org/officeDocument/2006/relationships/customXml" Target="../ink/ink105.xml"/><Relationship Id="rId125" Type="http://schemas.openxmlformats.org/officeDocument/2006/relationships/customXml" Target="../ink/ink106.xml"/><Relationship Id="rId126" Type="http://schemas.openxmlformats.org/officeDocument/2006/relationships/customXml" Target="../ink/ink107.xml"/><Relationship Id="rId127" Type="http://schemas.openxmlformats.org/officeDocument/2006/relationships/customXml" Target="../ink/ink108.xml"/><Relationship Id="rId128" Type="http://schemas.openxmlformats.org/officeDocument/2006/relationships/customXml" Target="../ink/ink109.xml"/><Relationship Id="rId129" Type="http://schemas.openxmlformats.org/officeDocument/2006/relationships/customXml" Target="../ink/ink110.xml"/><Relationship Id="rId130" Type="http://schemas.openxmlformats.org/officeDocument/2006/relationships/customXml" Target="../ink/ink111.xml"/><Relationship Id="rId131" Type="http://schemas.openxmlformats.org/officeDocument/2006/relationships/customXml" Target="../ink/ink112.xml"/><Relationship Id="rId132" Type="http://schemas.openxmlformats.org/officeDocument/2006/relationships/customXml" Target="../ink/ink113.xml"/><Relationship Id="rId133" Type="http://schemas.openxmlformats.org/officeDocument/2006/relationships/customXml" Target="../ink/ink114.xml"/><Relationship Id="rId134" Type="http://schemas.openxmlformats.org/officeDocument/2006/relationships/customXml" Target="../ink/ink115.xml"/><Relationship Id="rId135" Type="http://schemas.openxmlformats.org/officeDocument/2006/relationships/customXml" Target="../ink/ink116.xml"/><Relationship Id="rId136" Type="http://schemas.openxmlformats.org/officeDocument/2006/relationships/customXml" Target="../ink/ink117.xml"/><Relationship Id="rId137" Type="http://schemas.openxmlformats.org/officeDocument/2006/relationships/customXml" Target="../ink/ink118.xml"/><Relationship Id="rId138" Type="http://schemas.openxmlformats.org/officeDocument/2006/relationships/customXml" Target="../ink/ink119.xml"/><Relationship Id="rId139" Type="http://schemas.openxmlformats.org/officeDocument/2006/relationships/customXml" Target="../ink/ink120.xml"/><Relationship Id="rId140" Type="http://schemas.openxmlformats.org/officeDocument/2006/relationships/customXml" Target="../ink/ink121.xml"/><Relationship Id="rId141" Type="http://schemas.openxmlformats.org/officeDocument/2006/relationships/customXml" Target="../ink/ink122.xml"/><Relationship Id="rId142" Type="http://schemas.openxmlformats.org/officeDocument/2006/relationships/customXml" Target="../ink/ink123.xml"/><Relationship Id="rId143" Type="http://schemas.openxmlformats.org/officeDocument/2006/relationships/customXml" Target="../ink/ink124.xml"/><Relationship Id="rId144" Type="http://schemas.openxmlformats.org/officeDocument/2006/relationships/customXml" Target="../ink/ink125.xml"/><Relationship Id="rId145" Type="http://schemas.openxmlformats.org/officeDocument/2006/relationships/customXml" Target="../ink/ink126.xml"/><Relationship Id="rId146" Type="http://schemas.openxmlformats.org/officeDocument/2006/relationships/customXml" Target="../ink/ink127.xml"/><Relationship Id="rId147" Type="http://schemas.openxmlformats.org/officeDocument/2006/relationships/customXml" Target="../ink/ink128.xml"/><Relationship Id="rId148" Type="http://schemas.openxmlformats.org/officeDocument/2006/relationships/customXml" Target="../ink/ink129.xml"/><Relationship Id="rId149" Type="http://schemas.openxmlformats.org/officeDocument/2006/relationships/customXml" Target="../ink/ink130.xml"/><Relationship Id="rId150" Type="http://schemas.openxmlformats.org/officeDocument/2006/relationships/customXml" Target="../ink/ink131.xml"/><Relationship Id="rId151" Type="http://schemas.openxmlformats.org/officeDocument/2006/relationships/customXml" Target="../ink/ink132.xml"/><Relationship Id="rId152" Type="http://schemas.openxmlformats.org/officeDocument/2006/relationships/customXml" Target="../ink/ink133.xml"/><Relationship Id="rId153" Type="http://schemas.openxmlformats.org/officeDocument/2006/relationships/customXml" Target="../ink/ink134.xml"/><Relationship Id="rId154" Type="http://schemas.openxmlformats.org/officeDocument/2006/relationships/customXml" Target="../ink/ink135.xml"/><Relationship Id="rId155" Type="http://schemas.openxmlformats.org/officeDocument/2006/relationships/customXml" Target="../ink/ink136.xml"/><Relationship Id="rId156" Type="http://schemas.openxmlformats.org/officeDocument/2006/relationships/customXml" Target="../ink/ink137.xml"/><Relationship Id="rId157" Type="http://schemas.openxmlformats.org/officeDocument/2006/relationships/customXml" Target="../ink/ink138.xml"/><Relationship Id="rId158" Type="http://schemas.openxmlformats.org/officeDocument/2006/relationships/customXml" Target="../ink/ink139.xml"/><Relationship Id="rId159" Type="http://schemas.openxmlformats.org/officeDocument/2006/relationships/customXml" Target="../ink/ink140.xml"/><Relationship Id="rId160" Type="http://schemas.openxmlformats.org/officeDocument/2006/relationships/slideLayout" Target="../slideLayouts/slideLayout1.xml"/><Relationship Id="rId161"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170.png"/><Relationship Id="rId4" Type="http://schemas.openxmlformats.org/officeDocument/2006/relationships/image" Target="../media/image171.png"/><Relationship Id="rId5" Type="http://schemas.openxmlformats.org/officeDocument/2006/relationships/image" Target="../media/image95.png"/><Relationship Id="rId6" Type="http://schemas.openxmlformats.org/officeDocument/2006/relationships/image" Target="../media/image172.png"/><Relationship Id="rId7" Type="http://schemas.openxmlformats.org/officeDocument/2006/relationships/image" Target="../media/image173.png"/><Relationship Id="rId8" Type="http://schemas.openxmlformats.org/officeDocument/2006/relationships/image" Target="../media/image174.png"/><Relationship Id="rId9" Type="http://schemas.openxmlformats.org/officeDocument/2006/relationships/image" Target="../media/image175.png"/><Relationship Id="rId10" Type="http://schemas.openxmlformats.org/officeDocument/2006/relationships/image" Target="../media/image176.png"/><Relationship Id="rId11" Type="http://schemas.openxmlformats.org/officeDocument/2006/relationships/image" Target="../media/image177.png"/><Relationship Id="rId12" Type="http://schemas.openxmlformats.org/officeDocument/2006/relationships/image" Target="../media/image178.png"/><Relationship Id="rId13" Type="http://schemas.openxmlformats.org/officeDocument/2006/relationships/image" Target="../media/image186.png"/><Relationship Id="rId14" Type="http://schemas.openxmlformats.org/officeDocument/2006/relationships/image" Target="../media/image180.png"/><Relationship Id="rId15" Type="http://schemas.openxmlformats.org/officeDocument/2006/relationships/image" Target="../media/image181.png"/><Relationship Id="rId16" Type="http://schemas.openxmlformats.org/officeDocument/2006/relationships/image" Target="../media/image187.png"/><Relationship Id="rId17" Type="http://schemas.openxmlformats.org/officeDocument/2006/relationships/image" Target="../media/image188.png"/><Relationship Id="rId18" Type="http://schemas.openxmlformats.org/officeDocument/2006/relationships/image" Target="../media/image189.png"/><Relationship Id="rId19" Type="http://schemas.openxmlformats.org/officeDocument/2006/relationships/image" Target="../media/image190.png"/><Relationship Id="rId20" Type="http://schemas.openxmlformats.org/officeDocument/2006/relationships/image" Target="../media/image191.png"/><Relationship Id="rId21" Type="http://schemas.openxmlformats.org/officeDocument/2006/relationships/image" Target="../media/image192.png"/><Relationship Id="rId22" Type="http://schemas.openxmlformats.org/officeDocument/2006/relationships/customXml" Target="../ink/ink141.xml"/><Relationship Id="rId23" Type="http://schemas.openxmlformats.org/officeDocument/2006/relationships/customXml" Target="../ink/ink142.xml"/><Relationship Id="rId24" Type="http://schemas.openxmlformats.org/officeDocument/2006/relationships/customXml" Target="../ink/ink143.xml"/><Relationship Id="rId25" Type="http://schemas.openxmlformats.org/officeDocument/2006/relationships/customXml" Target="../ink/ink144.xml"/><Relationship Id="rId26" Type="http://schemas.openxmlformats.org/officeDocument/2006/relationships/customXml" Target="../ink/ink145.xml"/><Relationship Id="rId27" Type="http://schemas.openxmlformats.org/officeDocument/2006/relationships/customXml" Target="../ink/ink146.xml"/><Relationship Id="rId28" Type="http://schemas.openxmlformats.org/officeDocument/2006/relationships/customXml" Target="../ink/ink147.xml"/><Relationship Id="rId29" Type="http://schemas.openxmlformats.org/officeDocument/2006/relationships/customXml" Target="../ink/ink148.xml"/><Relationship Id="rId30" Type="http://schemas.openxmlformats.org/officeDocument/2006/relationships/customXml" Target="../ink/ink149.xml"/><Relationship Id="rId31" Type="http://schemas.openxmlformats.org/officeDocument/2006/relationships/customXml" Target="../ink/ink150.xml"/><Relationship Id="rId32" Type="http://schemas.openxmlformats.org/officeDocument/2006/relationships/customXml" Target="../ink/ink151.xml"/><Relationship Id="rId33" Type="http://schemas.openxmlformats.org/officeDocument/2006/relationships/customXml" Target="../ink/ink152.xml"/><Relationship Id="rId34" Type="http://schemas.openxmlformats.org/officeDocument/2006/relationships/customXml" Target="../ink/ink153.xml"/><Relationship Id="rId35" Type="http://schemas.openxmlformats.org/officeDocument/2006/relationships/customXml" Target="../ink/ink154.xml"/><Relationship Id="rId36" Type="http://schemas.openxmlformats.org/officeDocument/2006/relationships/customXml" Target="../ink/ink155.xml"/><Relationship Id="rId37" Type="http://schemas.openxmlformats.org/officeDocument/2006/relationships/customXml" Target="../ink/ink156.xml"/><Relationship Id="rId38" Type="http://schemas.openxmlformats.org/officeDocument/2006/relationships/customXml" Target="../ink/ink157.xml"/><Relationship Id="rId39" Type="http://schemas.openxmlformats.org/officeDocument/2006/relationships/customXml" Target="../ink/ink158.xml"/><Relationship Id="rId40" Type="http://schemas.openxmlformats.org/officeDocument/2006/relationships/customXml" Target="../ink/ink159.xml"/><Relationship Id="rId41" Type="http://schemas.openxmlformats.org/officeDocument/2006/relationships/customXml" Target="../ink/ink160.xml"/><Relationship Id="rId42" Type="http://schemas.openxmlformats.org/officeDocument/2006/relationships/customXml" Target="../ink/ink161.xml"/><Relationship Id="rId43" Type="http://schemas.openxmlformats.org/officeDocument/2006/relationships/customXml" Target="../ink/ink162.xml"/><Relationship Id="rId44" Type="http://schemas.openxmlformats.org/officeDocument/2006/relationships/customXml" Target="../ink/ink163.xml"/><Relationship Id="rId45" Type="http://schemas.openxmlformats.org/officeDocument/2006/relationships/customXml" Target="../ink/ink164.xml"/><Relationship Id="rId46" Type="http://schemas.openxmlformats.org/officeDocument/2006/relationships/customXml" Target="../ink/ink165.xml"/><Relationship Id="rId47" Type="http://schemas.openxmlformats.org/officeDocument/2006/relationships/customXml" Target="../ink/ink166.xml"/><Relationship Id="rId48" Type="http://schemas.openxmlformats.org/officeDocument/2006/relationships/customXml" Target="../ink/ink167.xml"/><Relationship Id="rId49" Type="http://schemas.openxmlformats.org/officeDocument/2006/relationships/customXml" Target="../ink/ink168.xml"/><Relationship Id="rId50" Type="http://schemas.openxmlformats.org/officeDocument/2006/relationships/customXml" Target="../ink/ink169.xml"/><Relationship Id="rId51" Type="http://schemas.openxmlformats.org/officeDocument/2006/relationships/customXml" Target="../ink/ink170.xml"/><Relationship Id="rId52" Type="http://schemas.openxmlformats.org/officeDocument/2006/relationships/customXml" Target="../ink/ink171.xml"/><Relationship Id="rId53" Type="http://schemas.openxmlformats.org/officeDocument/2006/relationships/customXml" Target="../ink/ink172.xml"/><Relationship Id="rId54" Type="http://schemas.openxmlformats.org/officeDocument/2006/relationships/customXml" Target="../ink/ink173.xml"/><Relationship Id="rId55" Type="http://schemas.openxmlformats.org/officeDocument/2006/relationships/customXml" Target="../ink/ink174.xml"/><Relationship Id="rId56" Type="http://schemas.openxmlformats.org/officeDocument/2006/relationships/customXml" Target="../ink/ink175.xml"/><Relationship Id="rId57" Type="http://schemas.openxmlformats.org/officeDocument/2006/relationships/customXml" Target="../ink/ink176.xml"/><Relationship Id="rId58" Type="http://schemas.openxmlformats.org/officeDocument/2006/relationships/customXml" Target="../ink/ink177.xml"/><Relationship Id="rId59" Type="http://schemas.openxmlformats.org/officeDocument/2006/relationships/customXml" Target="../ink/ink178.xml"/><Relationship Id="rId60" Type="http://schemas.openxmlformats.org/officeDocument/2006/relationships/customXml" Target="../ink/ink179.xml"/><Relationship Id="rId61" Type="http://schemas.openxmlformats.org/officeDocument/2006/relationships/customXml" Target="../ink/ink180.xml"/><Relationship Id="rId62" Type="http://schemas.openxmlformats.org/officeDocument/2006/relationships/customXml" Target="../ink/ink181.xml"/><Relationship Id="rId63" Type="http://schemas.openxmlformats.org/officeDocument/2006/relationships/customXml" Target="../ink/ink182.xml"/><Relationship Id="rId64" Type="http://schemas.openxmlformats.org/officeDocument/2006/relationships/customXml" Target="../ink/ink183.xml"/><Relationship Id="rId65" Type="http://schemas.openxmlformats.org/officeDocument/2006/relationships/customXml" Target="../ink/ink184.xml"/><Relationship Id="rId66" Type="http://schemas.openxmlformats.org/officeDocument/2006/relationships/customXml" Target="../ink/ink185.xml"/><Relationship Id="rId67" Type="http://schemas.openxmlformats.org/officeDocument/2006/relationships/customXml" Target="../ink/ink186.xml"/><Relationship Id="rId68" Type="http://schemas.openxmlformats.org/officeDocument/2006/relationships/customXml" Target="../ink/ink187.xml"/><Relationship Id="rId69" Type="http://schemas.openxmlformats.org/officeDocument/2006/relationships/customXml" Target="../ink/ink188.xml"/><Relationship Id="rId70" Type="http://schemas.openxmlformats.org/officeDocument/2006/relationships/customXml" Target="../ink/ink189.xml"/><Relationship Id="rId71" Type="http://schemas.openxmlformats.org/officeDocument/2006/relationships/customXml" Target="../ink/ink190.xml"/><Relationship Id="rId72" Type="http://schemas.openxmlformats.org/officeDocument/2006/relationships/customXml" Target="../ink/ink191.xml"/><Relationship Id="rId73" Type="http://schemas.openxmlformats.org/officeDocument/2006/relationships/customXml" Target="../ink/ink192.xml"/><Relationship Id="rId74" Type="http://schemas.openxmlformats.org/officeDocument/2006/relationships/customXml" Target="../ink/ink193.xml"/><Relationship Id="rId75" Type="http://schemas.openxmlformats.org/officeDocument/2006/relationships/customXml" Target="../ink/ink194.xml"/><Relationship Id="rId76" Type="http://schemas.openxmlformats.org/officeDocument/2006/relationships/customXml" Target="../ink/ink195.xml"/><Relationship Id="rId77" Type="http://schemas.openxmlformats.org/officeDocument/2006/relationships/customXml" Target="../ink/ink196.xml"/><Relationship Id="rId78" Type="http://schemas.openxmlformats.org/officeDocument/2006/relationships/customXml" Target="../ink/ink197.xml"/><Relationship Id="rId79" Type="http://schemas.openxmlformats.org/officeDocument/2006/relationships/customXml" Target="../ink/ink198.xml"/><Relationship Id="rId80" Type="http://schemas.openxmlformats.org/officeDocument/2006/relationships/customXml" Target="../ink/ink199.xml"/><Relationship Id="rId81" Type="http://schemas.openxmlformats.org/officeDocument/2006/relationships/customXml" Target="../ink/ink200.xml"/><Relationship Id="rId82" Type="http://schemas.openxmlformats.org/officeDocument/2006/relationships/customXml" Target="../ink/ink201.xml"/><Relationship Id="rId83" Type="http://schemas.openxmlformats.org/officeDocument/2006/relationships/customXml" Target="../ink/ink202.xml"/><Relationship Id="rId84" Type="http://schemas.openxmlformats.org/officeDocument/2006/relationships/customXml" Target="../ink/ink203.xml"/><Relationship Id="rId85" Type="http://schemas.openxmlformats.org/officeDocument/2006/relationships/customXml" Target="../ink/ink204.xml"/><Relationship Id="rId86" Type="http://schemas.openxmlformats.org/officeDocument/2006/relationships/customXml" Target="../ink/ink205.xml"/><Relationship Id="rId87" Type="http://schemas.openxmlformats.org/officeDocument/2006/relationships/customXml" Target="../ink/ink206.xml"/><Relationship Id="rId88" Type="http://schemas.openxmlformats.org/officeDocument/2006/relationships/customXml" Target="../ink/ink207.xml"/><Relationship Id="rId89" Type="http://schemas.openxmlformats.org/officeDocument/2006/relationships/customXml" Target="../ink/ink208.xml"/><Relationship Id="rId90" Type="http://schemas.openxmlformats.org/officeDocument/2006/relationships/customXml" Target="../ink/ink209.xml"/><Relationship Id="rId91" Type="http://schemas.openxmlformats.org/officeDocument/2006/relationships/customXml" Target="../ink/ink210.xml"/><Relationship Id="rId92" Type="http://schemas.openxmlformats.org/officeDocument/2006/relationships/customXml" Target="../ink/ink211.xml"/><Relationship Id="rId93" Type="http://schemas.openxmlformats.org/officeDocument/2006/relationships/customXml" Target="../ink/ink212.xml"/><Relationship Id="rId94" Type="http://schemas.openxmlformats.org/officeDocument/2006/relationships/customXml" Target="../ink/ink213.xml"/><Relationship Id="rId95" Type="http://schemas.openxmlformats.org/officeDocument/2006/relationships/customXml" Target="../ink/ink214.xml"/><Relationship Id="rId96" Type="http://schemas.openxmlformats.org/officeDocument/2006/relationships/customXml" Target="../ink/ink215.xml"/><Relationship Id="rId97" Type="http://schemas.openxmlformats.org/officeDocument/2006/relationships/customXml" Target="../ink/ink216.xml"/><Relationship Id="rId98" Type="http://schemas.openxmlformats.org/officeDocument/2006/relationships/customXml" Target="../ink/ink217.xml"/><Relationship Id="rId99" Type="http://schemas.openxmlformats.org/officeDocument/2006/relationships/customXml" Target="../ink/ink218.xml"/><Relationship Id="rId100" Type="http://schemas.openxmlformats.org/officeDocument/2006/relationships/customXml" Target="../ink/ink219.xml"/><Relationship Id="rId101" Type="http://schemas.openxmlformats.org/officeDocument/2006/relationships/customXml" Target="../ink/ink220.xml"/><Relationship Id="rId102" Type="http://schemas.openxmlformats.org/officeDocument/2006/relationships/customXml" Target="../ink/ink221.xml"/><Relationship Id="rId103" Type="http://schemas.openxmlformats.org/officeDocument/2006/relationships/customXml" Target="../ink/ink222.xml"/><Relationship Id="rId104" Type="http://schemas.openxmlformats.org/officeDocument/2006/relationships/customXml" Target="../ink/ink223.xml"/><Relationship Id="rId105" Type="http://schemas.openxmlformats.org/officeDocument/2006/relationships/customXml" Target="../ink/ink224.xml"/><Relationship Id="rId106" Type="http://schemas.openxmlformats.org/officeDocument/2006/relationships/customXml" Target="../ink/ink225.xml"/><Relationship Id="rId107" Type="http://schemas.openxmlformats.org/officeDocument/2006/relationships/customXml" Target="../ink/ink226.xml"/><Relationship Id="rId108" Type="http://schemas.openxmlformats.org/officeDocument/2006/relationships/customXml" Target="../ink/ink227.xml"/><Relationship Id="rId109" Type="http://schemas.openxmlformats.org/officeDocument/2006/relationships/customXml" Target="../ink/ink228.xml"/><Relationship Id="rId110" Type="http://schemas.openxmlformats.org/officeDocument/2006/relationships/customXml" Target="../ink/ink229.xml"/><Relationship Id="rId111" Type="http://schemas.openxmlformats.org/officeDocument/2006/relationships/customXml" Target="../ink/ink230.xml"/><Relationship Id="rId112" Type="http://schemas.openxmlformats.org/officeDocument/2006/relationships/customXml" Target="../ink/ink231.xml"/><Relationship Id="rId113" Type="http://schemas.openxmlformats.org/officeDocument/2006/relationships/customXml" Target="../ink/ink232.xml"/><Relationship Id="rId114" Type="http://schemas.openxmlformats.org/officeDocument/2006/relationships/customXml" Target="../ink/ink233.xml"/><Relationship Id="rId115" Type="http://schemas.openxmlformats.org/officeDocument/2006/relationships/customXml" Target="../ink/ink234.xml"/><Relationship Id="rId116" Type="http://schemas.openxmlformats.org/officeDocument/2006/relationships/customXml" Target="../ink/ink235.xml"/><Relationship Id="rId117" Type="http://schemas.openxmlformats.org/officeDocument/2006/relationships/customXml" Target="../ink/ink236.xml"/><Relationship Id="rId118" Type="http://schemas.openxmlformats.org/officeDocument/2006/relationships/customXml" Target="../ink/ink237.xml"/><Relationship Id="rId119" Type="http://schemas.openxmlformats.org/officeDocument/2006/relationships/customXml" Target="../ink/ink238.xml"/><Relationship Id="rId120" Type="http://schemas.openxmlformats.org/officeDocument/2006/relationships/customXml" Target="../ink/ink239.xml"/><Relationship Id="rId121" Type="http://schemas.openxmlformats.org/officeDocument/2006/relationships/customXml" Target="../ink/ink240.xml"/><Relationship Id="rId122" Type="http://schemas.openxmlformats.org/officeDocument/2006/relationships/customXml" Target="../ink/ink241.xml"/><Relationship Id="rId123" Type="http://schemas.openxmlformats.org/officeDocument/2006/relationships/customXml" Target="../ink/ink242.xml"/><Relationship Id="rId124" Type="http://schemas.openxmlformats.org/officeDocument/2006/relationships/customXml" Target="../ink/ink243.xml"/><Relationship Id="rId125" Type="http://schemas.openxmlformats.org/officeDocument/2006/relationships/customXml" Target="../ink/ink244.xml"/><Relationship Id="rId126" Type="http://schemas.openxmlformats.org/officeDocument/2006/relationships/customXml" Target="../ink/ink245.xml"/><Relationship Id="rId127" Type="http://schemas.openxmlformats.org/officeDocument/2006/relationships/customXml" Target="../ink/ink246.xml"/><Relationship Id="rId128" Type="http://schemas.openxmlformats.org/officeDocument/2006/relationships/customXml" Target="../ink/ink247.xml"/><Relationship Id="rId129" Type="http://schemas.openxmlformats.org/officeDocument/2006/relationships/customXml" Target="../ink/ink248.xml"/><Relationship Id="rId130" Type="http://schemas.openxmlformats.org/officeDocument/2006/relationships/customXml" Target="../ink/ink249.xml"/><Relationship Id="rId131" Type="http://schemas.openxmlformats.org/officeDocument/2006/relationships/customXml" Target="../ink/ink250.xml"/><Relationship Id="rId132" Type="http://schemas.openxmlformats.org/officeDocument/2006/relationships/customXml" Target="../ink/ink251.xml"/><Relationship Id="rId133" Type="http://schemas.openxmlformats.org/officeDocument/2006/relationships/customXml" Target="../ink/ink252.xml"/><Relationship Id="rId134" Type="http://schemas.openxmlformats.org/officeDocument/2006/relationships/customXml" Target="../ink/ink253.xml"/><Relationship Id="rId135" Type="http://schemas.openxmlformats.org/officeDocument/2006/relationships/customXml" Target="../ink/ink254.xml"/><Relationship Id="rId136" Type="http://schemas.openxmlformats.org/officeDocument/2006/relationships/customXml" Target="../ink/ink255.xml"/><Relationship Id="rId137" Type="http://schemas.openxmlformats.org/officeDocument/2006/relationships/customXml" Target="../ink/ink256.xml"/><Relationship Id="rId138" Type="http://schemas.openxmlformats.org/officeDocument/2006/relationships/customXml" Target="../ink/ink257.xml"/><Relationship Id="rId139" Type="http://schemas.openxmlformats.org/officeDocument/2006/relationships/customXml" Target="../ink/ink258.xml"/><Relationship Id="rId140" Type="http://schemas.openxmlformats.org/officeDocument/2006/relationships/customXml" Target="../ink/ink259.xml"/><Relationship Id="rId141" Type="http://schemas.openxmlformats.org/officeDocument/2006/relationships/customXml" Target="../ink/ink260.xml"/><Relationship Id="rId142" Type="http://schemas.openxmlformats.org/officeDocument/2006/relationships/customXml" Target="../ink/ink261.xml"/><Relationship Id="rId143" Type="http://schemas.openxmlformats.org/officeDocument/2006/relationships/customXml" Target="../ink/ink262.xml"/><Relationship Id="rId144" Type="http://schemas.openxmlformats.org/officeDocument/2006/relationships/customXml" Target="../ink/ink263.xml"/><Relationship Id="rId145" Type="http://schemas.openxmlformats.org/officeDocument/2006/relationships/customXml" Target="../ink/ink264.xml"/><Relationship Id="rId146" Type="http://schemas.openxmlformats.org/officeDocument/2006/relationships/customXml" Target="../ink/ink265.xml"/><Relationship Id="rId147" Type="http://schemas.openxmlformats.org/officeDocument/2006/relationships/customXml" Target="../ink/ink266.xml"/><Relationship Id="rId148" Type="http://schemas.openxmlformats.org/officeDocument/2006/relationships/customXml" Target="../ink/ink267.xml"/><Relationship Id="rId149" Type="http://schemas.openxmlformats.org/officeDocument/2006/relationships/customXml" Target="../ink/ink268.xml"/><Relationship Id="rId150" Type="http://schemas.openxmlformats.org/officeDocument/2006/relationships/customXml" Target="../ink/ink269.xml"/><Relationship Id="rId151" Type="http://schemas.openxmlformats.org/officeDocument/2006/relationships/customXml" Target="../ink/ink270.xml"/><Relationship Id="rId152" Type="http://schemas.openxmlformats.org/officeDocument/2006/relationships/customXml" Target="../ink/ink271.xml"/><Relationship Id="rId153" Type="http://schemas.openxmlformats.org/officeDocument/2006/relationships/customXml" Target="../ink/ink272.xml"/><Relationship Id="rId154" Type="http://schemas.openxmlformats.org/officeDocument/2006/relationships/customXml" Target="../ink/ink273.xml"/><Relationship Id="rId155" Type="http://schemas.openxmlformats.org/officeDocument/2006/relationships/customXml" Target="../ink/ink274.xml"/><Relationship Id="rId156" Type="http://schemas.openxmlformats.org/officeDocument/2006/relationships/customXml" Target="../ink/ink275.xml"/><Relationship Id="rId157" Type="http://schemas.openxmlformats.org/officeDocument/2006/relationships/customXml" Target="../ink/ink276.xml"/><Relationship Id="rId158" Type="http://schemas.openxmlformats.org/officeDocument/2006/relationships/customXml" Target="../ink/ink277.xml"/><Relationship Id="rId159" Type="http://schemas.openxmlformats.org/officeDocument/2006/relationships/customXml" Target="../ink/ink278.xml"/><Relationship Id="rId160" Type="http://schemas.openxmlformats.org/officeDocument/2006/relationships/customXml" Target="../ink/ink279.xml"/><Relationship Id="rId161" Type="http://schemas.openxmlformats.org/officeDocument/2006/relationships/customXml" Target="../ink/ink280.xml"/><Relationship Id="rId162" Type="http://schemas.openxmlformats.org/officeDocument/2006/relationships/customXml" Target="../ink/ink281.xml"/><Relationship Id="rId163" Type="http://schemas.openxmlformats.org/officeDocument/2006/relationships/customXml" Target="../ink/ink282.xml"/><Relationship Id="rId164" Type="http://schemas.openxmlformats.org/officeDocument/2006/relationships/customXml" Target="../ink/ink283.xml"/><Relationship Id="rId165" Type="http://schemas.openxmlformats.org/officeDocument/2006/relationships/customXml" Target="../ink/ink284.xml"/><Relationship Id="rId166" Type="http://schemas.openxmlformats.org/officeDocument/2006/relationships/customXml" Target="../ink/ink285.xml"/><Relationship Id="rId167" Type="http://schemas.openxmlformats.org/officeDocument/2006/relationships/customXml" Target="../ink/ink286.xml"/><Relationship Id="rId168" Type="http://schemas.openxmlformats.org/officeDocument/2006/relationships/customXml" Target="../ink/ink287.xml"/><Relationship Id="rId169" Type="http://schemas.openxmlformats.org/officeDocument/2006/relationships/customXml" Target="../ink/ink288.xml"/><Relationship Id="rId170" Type="http://schemas.openxmlformats.org/officeDocument/2006/relationships/customXml" Target="../ink/ink289.xml"/><Relationship Id="rId171" Type="http://schemas.openxmlformats.org/officeDocument/2006/relationships/customXml" Target="../ink/ink290.xml"/><Relationship Id="rId172" Type="http://schemas.openxmlformats.org/officeDocument/2006/relationships/customXml" Target="../ink/ink291.xml"/><Relationship Id="rId173" Type="http://schemas.openxmlformats.org/officeDocument/2006/relationships/customXml" Target="../ink/ink292.xml"/><Relationship Id="rId174" Type="http://schemas.openxmlformats.org/officeDocument/2006/relationships/customXml" Target="../ink/ink293.xml"/><Relationship Id="rId175" Type="http://schemas.openxmlformats.org/officeDocument/2006/relationships/customXml" Target="../ink/ink294.xml"/><Relationship Id="rId176" Type="http://schemas.openxmlformats.org/officeDocument/2006/relationships/customXml" Target="../ink/ink295.xml"/><Relationship Id="rId177" Type="http://schemas.openxmlformats.org/officeDocument/2006/relationships/customXml" Target="../ink/ink296.xml"/><Relationship Id="rId178" Type="http://schemas.openxmlformats.org/officeDocument/2006/relationships/customXml" Target="../ink/ink297.xml"/><Relationship Id="rId179" Type="http://schemas.openxmlformats.org/officeDocument/2006/relationships/customXml" Target="../ink/ink298.xml"/><Relationship Id="rId180" Type="http://schemas.openxmlformats.org/officeDocument/2006/relationships/customXml" Target="../ink/ink299.xml"/><Relationship Id="rId181" Type="http://schemas.openxmlformats.org/officeDocument/2006/relationships/customXml" Target="../ink/ink300.xml"/><Relationship Id="rId182" Type="http://schemas.openxmlformats.org/officeDocument/2006/relationships/customXml" Target="../ink/ink301.xml"/><Relationship Id="rId183" Type="http://schemas.openxmlformats.org/officeDocument/2006/relationships/customXml" Target="../ink/ink302.xml"/><Relationship Id="rId184" Type="http://schemas.openxmlformats.org/officeDocument/2006/relationships/customXml" Target="../ink/ink303.xml"/><Relationship Id="rId185" Type="http://schemas.openxmlformats.org/officeDocument/2006/relationships/customXml" Target="../ink/ink304.xml"/><Relationship Id="rId186" Type="http://schemas.openxmlformats.org/officeDocument/2006/relationships/customXml" Target="../ink/ink305.xml"/><Relationship Id="rId187" Type="http://schemas.openxmlformats.org/officeDocument/2006/relationships/customXml" Target="../ink/ink306.xml"/><Relationship Id="rId188" Type="http://schemas.openxmlformats.org/officeDocument/2006/relationships/customXml" Target="../ink/ink307.xml"/><Relationship Id="rId189" Type="http://schemas.openxmlformats.org/officeDocument/2006/relationships/customXml" Target="../ink/ink308.xml"/><Relationship Id="rId190" Type="http://schemas.openxmlformats.org/officeDocument/2006/relationships/customXml" Target="../ink/ink309.xml"/><Relationship Id="rId191" Type="http://schemas.openxmlformats.org/officeDocument/2006/relationships/customXml" Target="../ink/ink310.xml"/><Relationship Id="rId192" Type="http://schemas.openxmlformats.org/officeDocument/2006/relationships/customXml" Target="../ink/ink311.xml"/><Relationship Id="rId193" Type="http://schemas.openxmlformats.org/officeDocument/2006/relationships/customXml" Target="../ink/ink312.xml"/><Relationship Id="rId194" Type="http://schemas.openxmlformats.org/officeDocument/2006/relationships/customXml" Target="../ink/ink313.xml"/><Relationship Id="rId195" Type="http://schemas.openxmlformats.org/officeDocument/2006/relationships/customXml" Target="../ink/ink314.xml"/><Relationship Id="rId196" Type="http://schemas.openxmlformats.org/officeDocument/2006/relationships/customXml" Target="../ink/ink315.xml"/><Relationship Id="rId197" Type="http://schemas.openxmlformats.org/officeDocument/2006/relationships/customXml" Target="../ink/ink316.xml"/><Relationship Id="rId198" Type="http://schemas.openxmlformats.org/officeDocument/2006/relationships/customXml" Target="../ink/ink317.xml"/><Relationship Id="rId199" Type="http://schemas.openxmlformats.org/officeDocument/2006/relationships/customXml" Target="../ink/ink318.xml"/><Relationship Id="rId200" Type="http://schemas.openxmlformats.org/officeDocument/2006/relationships/customXml" Target="../ink/ink319.xml"/><Relationship Id="rId201" Type="http://schemas.openxmlformats.org/officeDocument/2006/relationships/customXml" Target="../ink/ink320.xml"/><Relationship Id="rId202" Type="http://schemas.openxmlformats.org/officeDocument/2006/relationships/customXml" Target="../ink/ink321.xml"/><Relationship Id="rId203" Type="http://schemas.openxmlformats.org/officeDocument/2006/relationships/customXml" Target="../ink/ink322.xml"/><Relationship Id="rId204" Type="http://schemas.openxmlformats.org/officeDocument/2006/relationships/customXml" Target="../ink/ink323.xml"/><Relationship Id="rId205" Type="http://schemas.openxmlformats.org/officeDocument/2006/relationships/customXml" Target="../ink/ink324.xml"/><Relationship Id="rId206" Type="http://schemas.openxmlformats.org/officeDocument/2006/relationships/customXml" Target="../ink/ink325.xml"/><Relationship Id="rId207" Type="http://schemas.openxmlformats.org/officeDocument/2006/relationships/slideLayout" Target="../slideLayouts/slideLayout1.xml"/><Relationship Id="rId208"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93.png"/><Relationship Id="rId2" Type="http://schemas.openxmlformats.org/officeDocument/2006/relationships/image" Target="../media/image194.png"/><Relationship Id="rId3" Type="http://schemas.openxmlformats.org/officeDocument/2006/relationships/image" Target="../media/image195.png"/><Relationship Id="rId4" Type="http://schemas.openxmlformats.org/officeDocument/2006/relationships/image" Target="../media/image196.png"/><Relationship Id="rId5" Type="http://schemas.openxmlformats.org/officeDocument/2006/relationships/image" Target="../media/image197.png"/><Relationship Id="rId6" Type="http://schemas.openxmlformats.org/officeDocument/2006/relationships/customXml" Target="../ink/ink326.xml"/><Relationship Id="rId7" Type="http://schemas.openxmlformats.org/officeDocument/2006/relationships/customXml" Target="../ink/ink327.xml"/><Relationship Id="rId8" Type="http://schemas.openxmlformats.org/officeDocument/2006/relationships/customXml" Target="../ink/ink328.xml"/><Relationship Id="rId9" Type="http://schemas.openxmlformats.org/officeDocument/2006/relationships/customXml" Target="../ink/ink329.xml"/><Relationship Id="rId10" Type="http://schemas.openxmlformats.org/officeDocument/2006/relationships/customXml" Target="../ink/ink330.xml"/><Relationship Id="rId11" Type="http://schemas.openxmlformats.org/officeDocument/2006/relationships/customXml" Target="../ink/ink331.xml"/><Relationship Id="rId12" Type="http://schemas.openxmlformats.org/officeDocument/2006/relationships/customXml" Target="../ink/ink332.xml"/><Relationship Id="rId13" Type="http://schemas.openxmlformats.org/officeDocument/2006/relationships/customXml" Target="../ink/ink333.xml"/><Relationship Id="rId14" Type="http://schemas.openxmlformats.org/officeDocument/2006/relationships/customXml" Target="../ink/ink334.xml"/><Relationship Id="rId15" Type="http://schemas.openxmlformats.org/officeDocument/2006/relationships/customXml" Target="../ink/ink335.xml"/><Relationship Id="rId16" Type="http://schemas.openxmlformats.org/officeDocument/2006/relationships/customXml" Target="../ink/ink336.xml"/><Relationship Id="rId17" Type="http://schemas.openxmlformats.org/officeDocument/2006/relationships/customXml" Target="../ink/ink337.xml"/><Relationship Id="rId18" Type="http://schemas.openxmlformats.org/officeDocument/2006/relationships/customXml" Target="../ink/ink338.xml"/><Relationship Id="rId19" Type="http://schemas.openxmlformats.org/officeDocument/2006/relationships/customXml" Target="../ink/ink339.xml"/><Relationship Id="rId20" Type="http://schemas.openxmlformats.org/officeDocument/2006/relationships/customXml" Target="../ink/ink340.xml"/><Relationship Id="rId21" Type="http://schemas.openxmlformats.org/officeDocument/2006/relationships/customXml" Target="../ink/ink341.xml"/><Relationship Id="rId22" Type="http://schemas.openxmlformats.org/officeDocument/2006/relationships/customXml" Target="../ink/ink342.xml"/><Relationship Id="rId23" Type="http://schemas.openxmlformats.org/officeDocument/2006/relationships/customXml" Target="../ink/ink343.xml"/><Relationship Id="rId24" Type="http://schemas.openxmlformats.org/officeDocument/2006/relationships/customXml" Target="../ink/ink344.xml"/><Relationship Id="rId25" Type="http://schemas.openxmlformats.org/officeDocument/2006/relationships/customXml" Target="../ink/ink345.xml"/><Relationship Id="rId26" Type="http://schemas.openxmlformats.org/officeDocument/2006/relationships/customXml" Target="../ink/ink346.xml"/><Relationship Id="rId27" Type="http://schemas.openxmlformats.org/officeDocument/2006/relationships/customXml" Target="../ink/ink347.xml"/><Relationship Id="rId28" Type="http://schemas.openxmlformats.org/officeDocument/2006/relationships/customXml" Target="../ink/ink348.xml"/><Relationship Id="rId29" Type="http://schemas.openxmlformats.org/officeDocument/2006/relationships/customXml" Target="../ink/ink349.xml"/><Relationship Id="rId30" Type="http://schemas.openxmlformats.org/officeDocument/2006/relationships/customXml" Target="../ink/ink350.xml"/><Relationship Id="rId31" Type="http://schemas.openxmlformats.org/officeDocument/2006/relationships/customXml" Target="../ink/ink351.xml"/><Relationship Id="rId32" Type="http://schemas.openxmlformats.org/officeDocument/2006/relationships/customXml" Target="../ink/ink352.xml"/><Relationship Id="rId33" Type="http://schemas.openxmlformats.org/officeDocument/2006/relationships/customXml" Target="../ink/ink353.xml"/><Relationship Id="rId34" Type="http://schemas.openxmlformats.org/officeDocument/2006/relationships/customXml" Target="../ink/ink354.xml"/><Relationship Id="rId35" Type="http://schemas.openxmlformats.org/officeDocument/2006/relationships/customXml" Target="../ink/ink355.xml"/><Relationship Id="rId36" Type="http://schemas.openxmlformats.org/officeDocument/2006/relationships/customXml" Target="../ink/ink356.xml"/><Relationship Id="rId37" Type="http://schemas.openxmlformats.org/officeDocument/2006/relationships/customXml" Target="../ink/ink357.xml"/><Relationship Id="rId38" Type="http://schemas.openxmlformats.org/officeDocument/2006/relationships/customXml" Target="../ink/ink358.xml"/><Relationship Id="rId39" Type="http://schemas.openxmlformats.org/officeDocument/2006/relationships/customXml" Target="../ink/ink359.xml"/><Relationship Id="rId40" Type="http://schemas.openxmlformats.org/officeDocument/2006/relationships/customXml" Target="../ink/ink360.xml"/><Relationship Id="rId41" Type="http://schemas.openxmlformats.org/officeDocument/2006/relationships/customXml" Target="../ink/ink361.xml"/><Relationship Id="rId42" Type="http://schemas.openxmlformats.org/officeDocument/2006/relationships/customXml" Target="../ink/ink362.xml"/><Relationship Id="rId43" Type="http://schemas.openxmlformats.org/officeDocument/2006/relationships/customXml" Target="../ink/ink363.xml"/><Relationship Id="rId44" Type="http://schemas.openxmlformats.org/officeDocument/2006/relationships/customXml" Target="../ink/ink364.xml"/><Relationship Id="rId45" Type="http://schemas.openxmlformats.org/officeDocument/2006/relationships/customXml" Target="../ink/ink365.xml"/><Relationship Id="rId46" Type="http://schemas.openxmlformats.org/officeDocument/2006/relationships/customXml" Target="../ink/ink366.xml"/><Relationship Id="rId47" Type="http://schemas.openxmlformats.org/officeDocument/2006/relationships/customXml" Target="../ink/ink367.xml"/><Relationship Id="rId48" Type="http://schemas.openxmlformats.org/officeDocument/2006/relationships/customXml" Target="../ink/ink368.xml"/><Relationship Id="rId49" Type="http://schemas.openxmlformats.org/officeDocument/2006/relationships/customXml" Target="../ink/ink369.xml"/><Relationship Id="rId50" Type="http://schemas.openxmlformats.org/officeDocument/2006/relationships/customXml" Target="../ink/ink370.xml"/><Relationship Id="rId51" Type="http://schemas.openxmlformats.org/officeDocument/2006/relationships/customXml" Target="../ink/ink371.xml"/><Relationship Id="rId52" Type="http://schemas.openxmlformats.org/officeDocument/2006/relationships/customXml" Target="../ink/ink372.xml"/><Relationship Id="rId53" Type="http://schemas.openxmlformats.org/officeDocument/2006/relationships/customXml" Target="../ink/ink373.xml"/><Relationship Id="rId54" Type="http://schemas.openxmlformats.org/officeDocument/2006/relationships/customXml" Target="../ink/ink374.xml"/><Relationship Id="rId55" Type="http://schemas.openxmlformats.org/officeDocument/2006/relationships/slideLayout" Target="../slideLayouts/slideLayout1.xml"/><Relationship Id="rId56"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98.png"/><Relationship Id="rId2" Type="http://schemas.openxmlformats.org/officeDocument/2006/relationships/image" Target="../media/image199.png"/><Relationship Id="rId3" Type="http://schemas.openxmlformats.org/officeDocument/2006/relationships/image" Target="../media/image200.png"/><Relationship Id="rId4" Type="http://schemas.openxmlformats.org/officeDocument/2006/relationships/image" Target="../media/image201.png"/><Relationship Id="rId5" Type="http://schemas.openxmlformats.org/officeDocument/2006/relationships/image" Target="../media/image202.png"/><Relationship Id="rId6" Type="http://schemas.openxmlformats.org/officeDocument/2006/relationships/image" Target="../media/image203.png"/><Relationship Id="rId7" Type="http://schemas.openxmlformats.org/officeDocument/2006/relationships/image" Target="../media/image204.png"/><Relationship Id="rId8" Type="http://schemas.openxmlformats.org/officeDocument/2006/relationships/slideLayout" Target="../slideLayouts/slideLayout1.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05.png"/><Relationship Id="rId2" Type="http://schemas.openxmlformats.org/officeDocument/2006/relationships/image" Target="../media/image206.png"/><Relationship Id="rId3" Type="http://schemas.openxmlformats.org/officeDocument/2006/relationships/image" Target="../media/image207.png"/><Relationship Id="rId4" Type="http://schemas.openxmlformats.org/officeDocument/2006/relationships/image" Target="../media/image208.png"/><Relationship Id="rId5" Type="http://schemas.openxmlformats.org/officeDocument/2006/relationships/image" Target="../media/image209.png"/><Relationship Id="rId6" Type="http://schemas.openxmlformats.org/officeDocument/2006/relationships/image" Target="../media/image210.png"/><Relationship Id="rId7" Type="http://schemas.openxmlformats.org/officeDocument/2006/relationships/image" Target="../media/image211.png"/><Relationship Id="rId8" Type="http://schemas.openxmlformats.org/officeDocument/2006/relationships/image" Target="../media/image212.png"/><Relationship Id="rId9" Type="http://schemas.openxmlformats.org/officeDocument/2006/relationships/image" Target="../media/image213.png"/><Relationship Id="rId10" Type="http://schemas.openxmlformats.org/officeDocument/2006/relationships/customXml" Target="../ink/ink375.xml"/><Relationship Id="rId11" Type="http://schemas.openxmlformats.org/officeDocument/2006/relationships/customXml" Target="../ink/ink376.xml"/><Relationship Id="rId12" Type="http://schemas.openxmlformats.org/officeDocument/2006/relationships/customXml" Target="../ink/ink377.xml"/><Relationship Id="rId13" Type="http://schemas.openxmlformats.org/officeDocument/2006/relationships/customXml" Target="../ink/ink378.xml"/><Relationship Id="rId14" Type="http://schemas.openxmlformats.org/officeDocument/2006/relationships/slideLayout" Target="../slideLayouts/slideLayout1.xml"/><Relationship Id="rId1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1.xml"/><Relationship Id="rId10"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207.png"/><Relationship Id="rId2" Type="http://schemas.openxmlformats.org/officeDocument/2006/relationships/image" Target="../media/image208.png"/><Relationship Id="rId3" Type="http://schemas.openxmlformats.org/officeDocument/2006/relationships/image" Target="../media/image209.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image" Target="../media/image217.png"/><Relationship Id="rId8" Type="http://schemas.openxmlformats.org/officeDocument/2006/relationships/image" Target="../media/image218.png"/><Relationship Id="rId9" Type="http://schemas.openxmlformats.org/officeDocument/2006/relationships/slideLayout" Target="../slideLayouts/slideLayout1.xml"/><Relationship Id="rId1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219.png"/><Relationship Id="rId2" Type="http://schemas.openxmlformats.org/officeDocument/2006/relationships/image" Target="../media/image220.png"/><Relationship Id="rId3" Type="http://schemas.openxmlformats.org/officeDocument/2006/relationships/image" Target="../media/image221.png"/><Relationship Id="rId4" Type="http://schemas.openxmlformats.org/officeDocument/2006/relationships/image" Target="../media/image222.png"/><Relationship Id="rId5" Type="http://schemas.openxmlformats.org/officeDocument/2006/relationships/image" Target="../media/image223.png"/><Relationship Id="rId6" Type="http://schemas.openxmlformats.org/officeDocument/2006/relationships/image" Target="../media/image224.png"/><Relationship Id="rId7" Type="http://schemas.openxmlformats.org/officeDocument/2006/relationships/image" Target="../media/image225.png"/><Relationship Id="rId8" Type="http://schemas.openxmlformats.org/officeDocument/2006/relationships/image" Target="../media/image226.png"/><Relationship Id="rId9" Type="http://schemas.openxmlformats.org/officeDocument/2006/relationships/image" Target="../media/image227.png"/><Relationship Id="rId10" Type="http://schemas.openxmlformats.org/officeDocument/2006/relationships/slideLayout" Target="../slideLayouts/slideLayout1.xml"/><Relationship Id="rId11"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207.png"/><Relationship Id="rId2" Type="http://schemas.openxmlformats.org/officeDocument/2006/relationships/image" Target="../media/image208.png"/><Relationship Id="rId3" Type="http://schemas.openxmlformats.org/officeDocument/2006/relationships/image" Target="../media/image209.png"/><Relationship Id="rId4" Type="http://schemas.openxmlformats.org/officeDocument/2006/relationships/image" Target="../media/image228.png"/><Relationship Id="rId5" Type="http://schemas.openxmlformats.org/officeDocument/2006/relationships/image" Target="../media/image229.png"/><Relationship Id="rId6" Type="http://schemas.openxmlformats.org/officeDocument/2006/relationships/image" Target="../media/image230.png"/><Relationship Id="rId7" Type="http://schemas.openxmlformats.org/officeDocument/2006/relationships/image" Target="../media/image231.png"/><Relationship Id="rId8" Type="http://schemas.openxmlformats.org/officeDocument/2006/relationships/image" Target="../media/image232.png"/><Relationship Id="rId9" Type="http://schemas.openxmlformats.org/officeDocument/2006/relationships/image" Target="../media/image233.png"/><Relationship Id="rId10" Type="http://schemas.openxmlformats.org/officeDocument/2006/relationships/image" Target="../media/image234.png"/><Relationship Id="rId11" Type="http://schemas.openxmlformats.org/officeDocument/2006/relationships/image" Target="../media/image235.png"/><Relationship Id="rId12" Type="http://schemas.openxmlformats.org/officeDocument/2006/relationships/slideLayout" Target="../slideLayouts/slideLayout1.xml"/><Relationship Id="rId1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236.png"/><Relationship Id="rId2" Type="http://schemas.openxmlformats.org/officeDocument/2006/relationships/image" Target="../media/image237.png"/><Relationship Id="rId3" Type="http://schemas.openxmlformats.org/officeDocument/2006/relationships/image" Target="../media/image238.png"/><Relationship Id="rId4" Type="http://schemas.openxmlformats.org/officeDocument/2006/relationships/image" Target="../media/image239.png"/><Relationship Id="rId5" Type="http://schemas.openxmlformats.org/officeDocument/2006/relationships/image" Target="../media/image240.png"/><Relationship Id="rId6" Type="http://schemas.openxmlformats.org/officeDocument/2006/relationships/image" Target="../media/image241.png"/><Relationship Id="rId7" Type="http://schemas.openxmlformats.org/officeDocument/2006/relationships/image" Target="../media/image242.png"/><Relationship Id="rId8" Type="http://schemas.openxmlformats.org/officeDocument/2006/relationships/image" Target="../media/image243.png"/><Relationship Id="rId9" Type="http://schemas.openxmlformats.org/officeDocument/2006/relationships/image" Target="../media/image244.png"/><Relationship Id="rId10" Type="http://schemas.openxmlformats.org/officeDocument/2006/relationships/image" Target="../media/image245.png"/><Relationship Id="rId11" Type="http://schemas.openxmlformats.org/officeDocument/2006/relationships/image" Target="../media/image246.png"/><Relationship Id="rId12" Type="http://schemas.openxmlformats.org/officeDocument/2006/relationships/image" Target="../media/image247.png"/><Relationship Id="rId13" Type="http://schemas.openxmlformats.org/officeDocument/2006/relationships/image" Target="../media/image248.png"/><Relationship Id="rId14" Type="http://schemas.openxmlformats.org/officeDocument/2006/relationships/image" Target="../media/image249.png"/><Relationship Id="rId15" Type="http://schemas.openxmlformats.org/officeDocument/2006/relationships/image" Target="../media/image250.png"/><Relationship Id="rId16" Type="http://schemas.openxmlformats.org/officeDocument/2006/relationships/image" Target="../media/image251.png"/><Relationship Id="rId17" Type="http://schemas.openxmlformats.org/officeDocument/2006/relationships/image" Target="../media/image252.png"/><Relationship Id="rId18" Type="http://schemas.openxmlformats.org/officeDocument/2006/relationships/image" Target="../media/image253.png"/><Relationship Id="rId19" Type="http://schemas.openxmlformats.org/officeDocument/2006/relationships/image" Target="../media/image254.png"/><Relationship Id="rId20" Type="http://schemas.openxmlformats.org/officeDocument/2006/relationships/image" Target="../media/image255.png"/><Relationship Id="rId21" Type="http://schemas.openxmlformats.org/officeDocument/2006/relationships/image" Target="../media/image256.png"/><Relationship Id="rId22" Type="http://schemas.openxmlformats.org/officeDocument/2006/relationships/image" Target="../media/image257.png"/><Relationship Id="rId23" Type="http://schemas.openxmlformats.org/officeDocument/2006/relationships/image" Target="../media/image258.png"/><Relationship Id="rId24" Type="http://schemas.openxmlformats.org/officeDocument/2006/relationships/image" Target="../media/image259.png"/><Relationship Id="rId25" Type="http://schemas.openxmlformats.org/officeDocument/2006/relationships/image" Target="../media/image260.png"/><Relationship Id="rId26" Type="http://schemas.openxmlformats.org/officeDocument/2006/relationships/image" Target="../media/image261.png"/><Relationship Id="rId27" Type="http://schemas.openxmlformats.org/officeDocument/2006/relationships/image" Target="../media/image262.png"/><Relationship Id="rId28" Type="http://schemas.openxmlformats.org/officeDocument/2006/relationships/slideLayout" Target="../slideLayouts/slideLayout1.xml"/><Relationship Id="rId29"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263.png"/><Relationship Id="rId2" Type="http://schemas.openxmlformats.org/officeDocument/2006/relationships/image" Target="../media/image264.png"/><Relationship Id="rId3" Type="http://schemas.openxmlformats.org/officeDocument/2006/relationships/image" Target="../media/image265.png"/><Relationship Id="rId4" Type="http://schemas.openxmlformats.org/officeDocument/2006/relationships/image" Target="../media/image266.png"/><Relationship Id="rId5" Type="http://schemas.openxmlformats.org/officeDocument/2006/relationships/image" Target="../media/image267.png"/><Relationship Id="rId6" Type="http://schemas.openxmlformats.org/officeDocument/2006/relationships/image" Target="../media/image268.png"/><Relationship Id="rId7" Type="http://schemas.openxmlformats.org/officeDocument/2006/relationships/image" Target="../media/image269.png"/><Relationship Id="rId8" Type="http://schemas.openxmlformats.org/officeDocument/2006/relationships/image" Target="../media/image270.png"/><Relationship Id="rId9" Type="http://schemas.openxmlformats.org/officeDocument/2006/relationships/image" Target="../media/image271.png"/><Relationship Id="rId10" Type="http://schemas.openxmlformats.org/officeDocument/2006/relationships/image" Target="../media/image255.png"/><Relationship Id="rId11" Type="http://schemas.openxmlformats.org/officeDocument/2006/relationships/image" Target="../media/image272.png"/><Relationship Id="rId12" Type="http://schemas.openxmlformats.org/officeDocument/2006/relationships/image" Target="../media/image273.png"/><Relationship Id="rId13" Type="http://schemas.openxmlformats.org/officeDocument/2006/relationships/image" Target="../media/image274.png"/><Relationship Id="rId14" Type="http://schemas.openxmlformats.org/officeDocument/2006/relationships/image" Target="../media/image275.png"/><Relationship Id="rId15" Type="http://schemas.openxmlformats.org/officeDocument/2006/relationships/image" Target="../media/image276.png"/><Relationship Id="rId16" Type="http://schemas.openxmlformats.org/officeDocument/2006/relationships/image" Target="../media/image277.png"/><Relationship Id="rId17" Type="http://schemas.openxmlformats.org/officeDocument/2006/relationships/image" Target="../media/image278.png"/><Relationship Id="rId18" Type="http://schemas.openxmlformats.org/officeDocument/2006/relationships/image" Target="../media/image279.png"/><Relationship Id="rId19" Type="http://schemas.openxmlformats.org/officeDocument/2006/relationships/image" Target="../media/image280.png"/><Relationship Id="rId20" Type="http://schemas.openxmlformats.org/officeDocument/2006/relationships/image" Target="../media/image281.png"/><Relationship Id="rId21" Type="http://schemas.openxmlformats.org/officeDocument/2006/relationships/image" Target="../media/image282.png"/><Relationship Id="rId22" Type="http://schemas.openxmlformats.org/officeDocument/2006/relationships/image" Target="../media/image283.png"/><Relationship Id="rId23" Type="http://schemas.openxmlformats.org/officeDocument/2006/relationships/image" Target="../media/image284.png"/><Relationship Id="rId24" Type="http://schemas.openxmlformats.org/officeDocument/2006/relationships/image" Target="../media/image285.png"/><Relationship Id="rId25" Type="http://schemas.openxmlformats.org/officeDocument/2006/relationships/slideLayout" Target="../slideLayouts/slideLayout1.xml"/><Relationship Id="rId26"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286.png"/><Relationship Id="rId2" Type="http://schemas.openxmlformats.org/officeDocument/2006/relationships/image" Target="../media/image287.png"/><Relationship Id="rId3" Type="http://schemas.openxmlformats.org/officeDocument/2006/relationships/image" Target="../media/image288.png"/><Relationship Id="rId4" Type="http://schemas.openxmlformats.org/officeDocument/2006/relationships/image" Target="../media/image289.png"/><Relationship Id="rId5" Type="http://schemas.openxmlformats.org/officeDocument/2006/relationships/image" Target="../media/image290.png"/><Relationship Id="rId6" Type="http://schemas.openxmlformats.org/officeDocument/2006/relationships/image" Target="../media/image291.png"/><Relationship Id="rId7" Type="http://schemas.openxmlformats.org/officeDocument/2006/relationships/image" Target="../media/image292.png"/><Relationship Id="rId8" Type="http://schemas.openxmlformats.org/officeDocument/2006/relationships/image" Target="../media/image293.png"/><Relationship Id="rId9" Type="http://schemas.openxmlformats.org/officeDocument/2006/relationships/image" Target="../media/image294.png"/><Relationship Id="rId10" Type="http://schemas.openxmlformats.org/officeDocument/2006/relationships/image" Target="../media/image295.png"/><Relationship Id="rId11" Type="http://schemas.openxmlformats.org/officeDocument/2006/relationships/image" Target="../media/image296.png"/><Relationship Id="rId12" Type="http://schemas.openxmlformats.org/officeDocument/2006/relationships/customXml" Target="../ink/ink379.xml"/><Relationship Id="rId13" Type="http://schemas.openxmlformats.org/officeDocument/2006/relationships/customXml" Target="../ink/ink380.xml"/><Relationship Id="rId14" Type="http://schemas.openxmlformats.org/officeDocument/2006/relationships/customXml" Target="../ink/ink381.xml"/><Relationship Id="rId15" Type="http://schemas.openxmlformats.org/officeDocument/2006/relationships/customXml" Target="../ink/ink382.xml"/><Relationship Id="rId16" Type="http://schemas.openxmlformats.org/officeDocument/2006/relationships/customXml" Target="../ink/ink383.xml"/><Relationship Id="rId17" Type="http://schemas.openxmlformats.org/officeDocument/2006/relationships/customXml" Target="../ink/ink384.xml"/><Relationship Id="rId18" Type="http://schemas.openxmlformats.org/officeDocument/2006/relationships/customXml" Target="../ink/ink385.xml"/><Relationship Id="rId19" Type="http://schemas.openxmlformats.org/officeDocument/2006/relationships/customXml" Target="../ink/ink386.xml"/><Relationship Id="rId20" Type="http://schemas.openxmlformats.org/officeDocument/2006/relationships/customXml" Target="../ink/ink387.xml"/><Relationship Id="rId21" Type="http://schemas.openxmlformats.org/officeDocument/2006/relationships/customXml" Target="../ink/ink388.xml"/><Relationship Id="rId22" Type="http://schemas.openxmlformats.org/officeDocument/2006/relationships/customXml" Target="../ink/ink389.xml"/><Relationship Id="rId23" Type="http://schemas.openxmlformats.org/officeDocument/2006/relationships/customXml" Target="../ink/ink390.xml"/><Relationship Id="rId24" Type="http://schemas.openxmlformats.org/officeDocument/2006/relationships/customXml" Target="../ink/ink391.xml"/><Relationship Id="rId25" Type="http://schemas.openxmlformats.org/officeDocument/2006/relationships/customXml" Target="../ink/ink392.xml"/><Relationship Id="rId26" Type="http://schemas.openxmlformats.org/officeDocument/2006/relationships/customXml" Target="../ink/ink393.xml"/><Relationship Id="rId27" Type="http://schemas.openxmlformats.org/officeDocument/2006/relationships/customXml" Target="../ink/ink394.xml"/><Relationship Id="rId28" Type="http://schemas.openxmlformats.org/officeDocument/2006/relationships/customXml" Target="../ink/ink395.xml"/><Relationship Id="rId29" Type="http://schemas.openxmlformats.org/officeDocument/2006/relationships/customXml" Target="../ink/ink396.xml"/><Relationship Id="rId30" Type="http://schemas.openxmlformats.org/officeDocument/2006/relationships/customXml" Target="../ink/ink397.xml"/><Relationship Id="rId31" Type="http://schemas.openxmlformats.org/officeDocument/2006/relationships/customXml" Target="../ink/ink398.xml"/><Relationship Id="rId32" Type="http://schemas.openxmlformats.org/officeDocument/2006/relationships/customXml" Target="../ink/ink399.xml"/><Relationship Id="rId33" Type="http://schemas.openxmlformats.org/officeDocument/2006/relationships/customXml" Target="../ink/ink400.xml"/><Relationship Id="rId34" Type="http://schemas.openxmlformats.org/officeDocument/2006/relationships/customXml" Target="../ink/ink401.xml"/><Relationship Id="rId35" Type="http://schemas.openxmlformats.org/officeDocument/2006/relationships/customXml" Target="../ink/ink402.xml"/><Relationship Id="rId36" Type="http://schemas.openxmlformats.org/officeDocument/2006/relationships/customXml" Target="../ink/ink403.xml"/><Relationship Id="rId37" Type="http://schemas.openxmlformats.org/officeDocument/2006/relationships/customXml" Target="../ink/ink404.xml"/><Relationship Id="rId38" Type="http://schemas.openxmlformats.org/officeDocument/2006/relationships/customXml" Target="../ink/ink405.xml"/><Relationship Id="rId39" Type="http://schemas.openxmlformats.org/officeDocument/2006/relationships/customXml" Target="../ink/ink406.xml"/><Relationship Id="rId40" Type="http://schemas.openxmlformats.org/officeDocument/2006/relationships/customXml" Target="../ink/ink407.xml"/><Relationship Id="rId41" Type="http://schemas.openxmlformats.org/officeDocument/2006/relationships/customXml" Target="../ink/ink408.xml"/><Relationship Id="rId42" Type="http://schemas.openxmlformats.org/officeDocument/2006/relationships/customXml" Target="../ink/ink409.xml"/><Relationship Id="rId43" Type="http://schemas.openxmlformats.org/officeDocument/2006/relationships/customXml" Target="../ink/ink410.xml"/><Relationship Id="rId44" Type="http://schemas.openxmlformats.org/officeDocument/2006/relationships/customXml" Target="../ink/ink411.xml"/><Relationship Id="rId45" Type="http://schemas.openxmlformats.org/officeDocument/2006/relationships/customXml" Target="../ink/ink412.xml"/><Relationship Id="rId46" Type="http://schemas.openxmlformats.org/officeDocument/2006/relationships/customXml" Target="../ink/ink413.xml"/><Relationship Id="rId47" Type="http://schemas.openxmlformats.org/officeDocument/2006/relationships/customXml" Target="../ink/ink414.xml"/><Relationship Id="rId48" Type="http://schemas.openxmlformats.org/officeDocument/2006/relationships/customXml" Target="../ink/ink415.xml"/><Relationship Id="rId49" Type="http://schemas.openxmlformats.org/officeDocument/2006/relationships/customXml" Target="../ink/ink416.xml"/><Relationship Id="rId50" Type="http://schemas.openxmlformats.org/officeDocument/2006/relationships/customXml" Target="../ink/ink417.xml"/><Relationship Id="rId51" Type="http://schemas.openxmlformats.org/officeDocument/2006/relationships/customXml" Target="../ink/ink418.xml"/><Relationship Id="rId52" Type="http://schemas.openxmlformats.org/officeDocument/2006/relationships/customXml" Target="../ink/ink419.xml"/><Relationship Id="rId53" Type="http://schemas.openxmlformats.org/officeDocument/2006/relationships/customXml" Target="../ink/ink420.xml"/><Relationship Id="rId54" Type="http://schemas.openxmlformats.org/officeDocument/2006/relationships/customXml" Target="../ink/ink421.xml"/><Relationship Id="rId55" Type="http://schemas.openxmlformats.org/officeDocument/2006/relationships/customXml" Target="../ink/ink422.xml"/><Relationship Id="rId56" Type="http://schemas.openxmlformats.org/officeDocument/2006/relationships/customXml" Target="../ink/ink423.xml"/><Relationship Id="rId57" Type="http://schemas.openxmlformats.org/officeDocument/2006/relationships/customXml" Target="../ink/ink424.xml"/><Relationship Id="rId58" Type="http://schemas.openxmlformats.org/officeDocument/2006/relationships/customXml" Target="../ink/ink425.xml"/><Relationship Id="rId59" Type="http://schemas.openxmlformats.org/officeDocument/2006/relationships/customXml" Target="../ink/ink426.xml"/><Relationship Id="rId60" Type="http://schemas.openxmlformats.org/officeDocument/2006/relationships/customXml" Target="../ink/ink427.xml"/><Relationship Id="rId61" Type="http://schemas.openxmlformats.org/officeDocument/2006/relationships/customXml" Target="../ink/ink428.xml"/><Relationship Id="rId62" Type="http://schemas.openxmlformats.org/officeDocument/2006/relationships/customXml" Target="../ink/ink429.xml"/><Relationship Id="rId63" Type="http://schemas.openxmlformats.org/officeDocument/2006/relationships/customXml" Target="../ink/ink430.xml"/><Relationship Id="rId64" Type="http://schemas.openxmlformats.org/officeDocument/2006/relationships/customXml" Target="../ink/ink431.xml"/><Relationship Id="rId65" Type="http://schemas.openxmlformats.org/officeDocument/2006/relationships/customXml" Target="../ink/ink432.xml"/><Relationship Id="rId66" Type="http://schemas.openxmlformats.org/officeDocument/2006/relationships/customXml" Target="../ink/ink433.xml"/><Relationship Id="rId67" Type="http://schemas.openxmlformats.org/officeDocument/2006/relationships/customXml" Target="../ink/ink434.xml"/><Relationship Id="rId68" Type="http://schemas.openxmlformats.org/officeDocument/2006/relationships/customXml" Target="../ink/ink435.xml"/><Relationship Id="rId69" Type="http://schemas.openxmlformats.org/officeDocument/2006/relationships/customXml" Target="../ink/ink436.xml"/><Relationship Id="rId70" Type="http://schemas.openxmlformats.org/officeDocument/2006/relationships/customXml" Target="../ink/ink437.xml"/><Relationship Id="rId71" Type="http://schemas.openxmlformats.org/officeDocument/2006/relationships/customXml" Target="../ink/ink438.xml"/><Relationship Id="rId72" Type="http://schemas.openxmlformats.org/officeDocument/2006/relationships/customXml" Target="../ink/ink439.xml"/><Relationship Id="rId73" Type="http://schemas.openxmlformats.org/officeDocument/2006/relationships/customXml" Target="../ink/ink440.xml"/><Relationship Id="rId74" Type="http://schemas.openxmlformats.org/officeDocument/2006/relationships/customXml" Target="../ink/ink441.xml"/><Relationship Id="rId75" Type="http://schemas.openxmlformats.org/officeDocument/2006/relationships/customXml" Target="../ink/ink442.xml"/><Relationship Id="rId76" Type="http://schemas.openxmlformats.org/officeDocument/2006/relationships/customXml" Target="../ink/ink443.xml"/><Relationship Id="rId77" Type="http://schemas.openxmlformats.org/officeDocument/2006/relationships/customXml" Target="../ink/ink444.xml"/><Relationship Id="rId78" Type="http://schemas.openxmlformats.org/officeDocument/2006/relationships/customXml" Target="../ink/ink445.xml"/><Relationship Id="rId79" Type="http://schemas.openxmlformats.org/officeDocument/2006/relationships/customXml" Target="../ink/ink446.xml"/><Relationship Id="rId80" Type="http://schemas.openxmlformats.org/officeDocument/2006/relationships/customXml" Target="../ink/ink447.xml"/><Relationship Id="rId81" Type="http://schemas.openxmlformats.org/officeDocument/2006/relationships/customXml" Target="../ink/ink448.xml"/><Relationship Id="rId82" Type="http://schemas.openxmlformats.org/officeDocument/2006/relationships/customXml" Target="../ink/ink449.xml"/><Relationship Id="rId83" Type="http://schemas.openxmlformats.org/officeDocument/2006/relationships/customXml" Target="../ink/ink450.xml"/><Relationship Id="rId84" Type="http://schemas.openxmlformats.org/officeDocument/2006/relationships/customXml" Target="../ink/ink451.xml"/><Relationship Id="rId85" Type="http://schemas.openxmlformats.org/officeDocument/2006/relationships/customXml" Target="../ink/ink452.xml"/><Relationship Id="rId86" Type="http://schemas.openxmlformats.org/officeDocument/2006/relationships/customXml" Target="../ink/ink453.xml"/><Relationship Id="rId87" Type="http://schemas.openxmlformats.org/officeDocument/2006/relationships/customXml" Target="../ink/ink454.xml"/><Relationship Id="rId88" Type="http://schemas.openxmlformats.org/officeDocument/2006/relationships/slideLayout" Target="../slideLayouts/slideLayout1.xml"/><Relationship Id="rId89"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297.png"/><Relationship Id="rId2" Type="http://schemas.openxmlformats.org/officeDocument/2006/relationships/image" Target="../media/image291.png"/><Relationship Id="rId3" Type="http://schemas.openxmlformats.org/officeDocument/2006/relationships/image" Target="../media/image298.png"/><Relationship Id="rId4" Type="http://schemas.openxmlformats.org/officeDocument/2006/relationships/image" Target="../media/image293.png"/><Relationship Id="rId5" Type="http://schemas.openxmlformats.org/officeDocument/2006/relationships/image" Target="../media/image294.png"/><Relationship Id="rId6" Type="http://schemas.openxmlformats.org/officeDocument/2006/relationships/image" Target="../media/image299.png"/><Relationship Id="rId7" Type="http://schemas.openxmlformats.org/officeDocument/2006/relationships/image" Target="../media/image300.png"/><Relationship Id="rId8" Type="http://schemas.openxmlformats.org/officeDocument/2006/relationships/image" Target="../media/image286.png"/><Relationship Id="rId9" Type="http://schemas.openxmlformats.org/officeDocument/2006/relationships/image" Target="../media/image287.png"/><Relationship Id="rId10" Type="http://schemas.openxmlformats.org/officeDocument/2006/relationships/image" Target="../media/image288.png"/><Relationship Id="rId11" Type="http://schemas.openxmlformats.org/officeDocument/2006/relationships/image" Target="../media/image289.png"/><Relationship Id="rId12" Type="http://schemas.openxmlformats.org/officeDocument/2006/relationships/image" Target="../media/image290.png"/><Relationship Id="rId13" Type="http://schemas.openxmlformats.org/officeDocument/2006/relationships/image" Target="../media/image301.png"/><Relationship Id="rId14" Type="http://schemas.openxmlformats.org/officeDocument/2006/relationships/image" Target="../media/image302.png"/><Relationship Id="rId15" Type="http://schemas.openxmlformats.org/officeDocument/2006/relationships/image" Target="../media/image303.png"/><Relationship Id="rId16" Type="http://schemas.openxmlformats.org/officeDocument/2006/relationships/customXml" Target="../ink/ink455.xml"/><Relationship Id="rId17" Type="http://schemas.openxmlformats.org/officeDocument/2006/relationships/slideLayout" Target="../slideLayouts/slideLayout1.xml"/><Relationship Id="rId18"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04.png"/><Relationship Id="rId2" Type="http://schemas.openxmlformats.org/officeDocument/2006/relationships/image" Target="../media/image291.png"/><Relationship Id="rId3" Type="http://schemas.openxmlformats.org/officeDocument/2006/relationships/image" Target="../media/image305.png"/><Relationship Id="rId4" Type="http://schemas.openxmlformats.org/officeDocument/2006/relationships/image" Target="../media/image293.png"/><Relationship Id="rId5" Type="http://schemas.openxmlformats.org/officeDocument/2006/relationships/image" Target="../media/image294.png"/><Relationship Id="rId6" Type="http://schemas.openxmlformats.org/officeDocument/2006/relationships/image" Target="../media/image306.png"/><Relationship Id="rId7" Type="http://schemas.openxmlformats.org/officeDocument/2006/relationships/image" Target="../media/image307.png"/><Relationship Id="rId8" Type="http://schemas.openxmlformats.org/officeDocument/2006/relationships/image" Target="../media/image308.png"/><Relationship Id="rId9" Type="http://schemas.openxmlformats.org/officeDocument/2006/relationships/image" Target="../media/image309.png"/><Relationship Id="rId10" Type="http://schemas.openxmlformats.org/officeDocument/2006/relationships/image" Target="../media/image310.png"/><Relationship Id="rId11" Type="http://schemas.openxmlformats.org/officeDocument/2006/relationships/image" Target="../media/image311.png"/><Relationship Id="rId12" Type="http://schemas.openxmlformats.org/officeDocument/2006/relationships/image" Target="../media/image312.png"/><Relationship Id="rId13" Type="http://schemas.openxmlformats.org/officeDocument/2006/relationships/image" Target="../media/image313.png"/><Relationship Id="rId14" Type="http://schemas.openxmlformats.org/officeDocument/2006/relationships/image" Target="../media/image314.png"/><Relationship Id="rId15" Type="http://schemas.openxmlformats.org/officeDocument/2006/relationships/customXml" Target="../ink/ink456.xml"/><Relationship Id="rId16" Type="http://schemas.openxmlformats.org/officeDocument/2006/relationships/customXml" Target="../ink/ink457.xml"/><Relationship Id="rId17" Type="http://schemas.openxmlformats.org/officeDocument/2006/relationships/customXml" Target="../ink/ink458.xml"/><Relationship Id="rId18" Type="http://schemas.openxmlformats.org/officeDocument/2006/relationships/customXml" Target="../ink/ink459.xml"/><Relationship Id="rId19" Type="http://schemas.openxmlformats.org/officeDocument/2006/relationships/customXml" Target="../ink/ink460.xml"/><Relationship Id="rId20" Type="http://schemas.openxmlformats.org/officeDocument/2006/relationships/customXml" Target="../ink/ink461.xml"/><Relationship Id="rId21" Type="http://schemas.openxmlformats.org/officeDocument/2006/relationships/customXml" Target="../ink/ink462.xml"/><Relationship Id="rId22" Type="http://schemas.openxmlformats.org/officeDocument/2006/relationships/customXml" Target="../ink/ink463.xml"/><Relationship Id="rId23" Type="http://schemas.openxmlformats.org/officeDocument/2006/relationships/customXml" Target="../ink/ink464.xml"/><Relationship Id="rId24" Type="http://schemas.openxmlformats.org/officeDocument/2006/relationships/customXml" Target="../ink/ink465.xml"/><Relationship Id="rId25" Type="http://schemas.openxmlformats.org/officeDocument/2006/relationships/customXml" Target="../ink/ink466.xml"/><Relationship Id="rId26" Type="http://schemas.openxmlformats.org/officeDocument/2006/relationships/slideLayout" Target="../slideLayouts/slideLayout1.xml"/><Relationship Id="rId27"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15.png"/><Relationship Id="rId2" Type="http://schemas.openxmlformats.org/officeDocument/2006/relationships/image" Target="../media/image316.png"/><Relationship Id="rId3" Type="http://schemas.openxmlformats.org/officeDocument/2006/relationships/image" Target="../media/image317.png"/><Relationship Id="rId4" Type="http://schemas.openxmlformats.org/officeDocument/2006/relationships/image" Target="../media/image318.png"/><Relationship Id="rId5" Type="http://schemas.openxmlformats.org/officeDocument/2006/relationships/image" Target="../media/image319.png"/><Relationship Id="rId6" Type="http://schemas.openxmlformats.org/officeDocument/2006/relationships/image" Target="../media/image320.png"/><Relationship Id="rId7" Type="http://schemas.openxmlformats.org/officeDocument/2006/relationships/image" Target="../media/image321.png"/><Relationship Id="rId8" Type="http://schemas.openxmlformats.org/officeDocument/2006/relationships/image" Target="../media/image322.png"/><Relationship Id="rId9" Type="http://schemas.openxmlformats.org/officeDocument/2006/relationships/image" Target="../media/image323.png"/><Relationship Id="rId10" Type="http://schemas.openxmlformats.org/officeDocument/2006/relationships/image" Target="../media/image291.png"/><Relationship Id="rId11" Type="http://schemas.openxmlformats.org/officeDocument/2006/relationships/image" Target="../media/image324.png"/><Relationship Id="rId12" Type="http://schemas.openxmlformats.org/officeDocument/2006/relationships/image" Target="../media/image293.png"/><Relationship Id="rId13" Type="http://schemas.openxmlformats.org/officeDocument/2006/relationships/image" Target="../media/image294.png"/><Relationship Id="rId14" Type="http://schemas.openxmlformats.org/officeDocument/2006/relationships/image" Target="../media/image325.png"/><Relationship Id="rId15" Type="http://schemas.openxmlformats.org/officeDocument/2006/relationships/image" Target="../media/image326.png"/><Relationship Id="rId16" Type="http://schemas.openxmlformats.org/officeDocument/2006/relationships/customXml" Target="../ink/ink467.xml"/><Relationship Id="rId17" Type="http://schemas.openxmlformats.org/officeDocument/2006/relationships/customXml" Target="../ink/ink468.xml"/><Relationship Id="rId18" Type="http://schemas.openxmlformats.org/officeDocument/2006/relationships/customXml" Target="../ink/ink469.xml"/><Relationship Id="rId19" Type="http://schemas.openxmlformats.org/officeDocument/2006/relationships/customXml" Target="../ink/ink470.xml"/><Relationship Id="rId20" Type="http://schemas.openxmlformats.org/officeDocument/2006/relationships/customXml" Target="../ink/ink471.xml"/><Relationship Id="rId21" Type="http://schemas.openxmlformats.org/officeDocument/2006/relationships/customXml" Target="../ink/ink472.xml"/><Relationship Id="rId22" Type="http://schemas.openxmlformats.org/officeDocument/2006/relationships/customXml" Target="../ink/ink473.xml"/><Relationship Id="rId23" Type="http://schemas.openxmlformats.org/officeDocument/2006/relationships/customXml" Target="../ink/ink474.xml"/><Relationship Id="rId24" Type="http://schemas.openxmlformats.org/officeDocument/2006/relationships/customXml" Target="../ink/ink475.xml"/><Relationship Id="rId25" Type="http://schemas.openxmlformats.org/officeDocument/2006/relationships/customXml" Target="../ink/ink476.xml"/><Relationship Id="rId26" Type="http://schemas.openxmlformats.org/officeDocument/2006/relationships/customXml" Target="../ink/ink477.xml"/><Relationship Id="rId27" Type="http://schemas.openxmlformats.org/officeDocument/2006/relationships/customXml" Target="../ink/ink478.xml"/><Relationship Id="rId28" Type="http://schemas.openxmlformats.org/officeDocument/2006/relationships/customXml" Target="../ink/ink479.xml"/><Relationship Id="rId29" Type="http://schemas.openxmlformats.org/officeDocument/2006/relationships/customXml" Target="../ink/ink480.xml"/><Relationship Id="rId30" Type="http://schemas.openxmlformats.org/officeDocument/2006/relationships/customXml" Target="../ink/ink481.xml"/><Relationship Id="rId31" Type="http://schemas.openxmlformats.org/officeDocument/2006/relationships/customXml" Target="../ink/ink482.xml"/><Relationship Id="rId32" Type="http://schemas.openxmlformats.org/officeDocument/2006/relationships/customXml" Target="../ink/ink483.xml"/><Relationship Id="rId33" Type="http://schemas.openxmlformats.org/officeDocument/2006/relationships/customXml" Target="../ink/ink484.xml"/><Relationship Id="rId34" Type="http://schemas.openxmlformats.org/officeDocument/2006/relationships/customXml" Target="../ink/ink485.xml"/><Relationship Id="rId35" Type="http://schemas.openxmlformats.org/officeDocument/2006/relationships/customXml" Target="../ink/ink486.xml"/><Relationship Id="rId36" Type="http://schemas.openxmlformats.org/officeDocument/2006/relationships/customXml" Target="../ink/ink487.xml"/><Relationship Id="rId37" Type="http://schemas.openxmlformats.org/officeDocument/2006/relationships/customXml" Target="../ink/ink488.xml"/><Relationship Id="rId38" Type="http://schemas.openxmlformats.org/officeDocument/2006/relationships/customXml" Target="../ink/ink489.xml"/><Relationship Id="rId39" Type="http://schemas.openxmlformats.org/officeDocument/2006/relationships/customXml" Target="../ink/ink490.xml"/><Relationship Id="rId40" Type="http://schemas.openxmlformats.org/officeDocument/2006/relationships/customXml" Target="../ink/ink491.xml"/><Relationship Id="rId41" Type="http://schemas.openxmlformats.org/officeDocument/2006/relationships/customXml" Target="../ink/ink492.xml"/><Relationship Id="rId42" Type="http://schemas.openxmlformats.org/officeDocument/2006/relationships/customXml" Target="../ink/ink493.xml"/><Relationship Id="rId43" Type="http://schemas.openxmlformats.org/officeDocument/2006/relationships/customXml" Target="../ink/ink494.xml"/><Relationship Id="rId44" Type="http://schemas.openxmlformats.org/officeDocument/2006/relationships/customXml" Target="../ink/ink495.xml"/><Relationship Id="rId45" Type="http://schemas.openxmlformats.org/officeDocument/2006/relationships/customXml" Target="../ink/ink496.xml"/><Relationship Id="rId46" Type="http://schemas.openxmlformats.org/officeDocument/2006/relationships/customXml" Target="../ink/ink497.xml"/><Relationship Id="rId47" Type="http://schemas.openxmlformats.org/officeDocument/2006/relationships/customXml" Target="../ink/ink498.xml"/><Relationship Id="rId48" Type="http://schemas.openxmlformats.org/officeDocument/2006/relationships/customXml" Target="../ink/ink499.xml"/><Relationship Id="rId49" Type="http://schemas.openxmlformats.org/officeDocument/2006/relationships/customXml" Target="../ink/ink500.xml"/><Relationship Id="rId50" Type="http://schemas.openxmlformats.org/officeDocument/2006/relationships/customXml" Target="../ink/ink501.xml"/><Relationship Id="rId51" Type="http://schemas.openxmlformats.org/officeDocument/2006/relationships/customXml" Target="../ink/ink502.xml"/><Relationship Id="rId52" Type="http://schemas.openxmlformats.org/officeDocument/2006/relationships/customXml" Target="../ink/ink503.xml"/><Relationship Id="rId53" Type="http://schemas.openxmlformats.org/officeDocument/2006/relationships/slideLayout" Target="../slideLayouts/slideLayout1.xml"/><Relationship Id="rId5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27.png"/><Relationship Id="rId2" Type="http://schemas.openxmlformats.org/officeDocument/2006/relationships/image" Target="../media/image328.png"/><Relationship Id="rId3" Type="http://schemas.openxmlformats.org/officeDocument/2006/relationships/image" Target="../media/image329.png"/><Relationship Id="rId4" Type="http://schemas.openxmlformats.org/officeDocument/2006/relationships/image" Target="../media/image330.png"/><Relationship Id="rId5" Type="http://schemas.openxmlformats.org/officeDocument/2006/relationships/image" Target="../media/image331.png"/><Relationship Id="rId6" Type="http://schemas.openxmlformats.org/officeDocument/2006/relationships/image" Target="../media/image332.png"/><Relationship Id="rId7" Type="http://schemas.openxmlformats.org/officeDocument/2006/relationships/image" Target="../media/image333.png"/><Relationship Id="rId8" Type="http://schemas.openxmlformats.org/officeDocument/2006/relationships/image" Target="../media/image334.png"/><Relationship Id="rId9" Type="http://schemas.openxmlformats.org/officeDocument/2006/relationships/image" Target="../media/image335.png"/><Relationship Id="rId10" Type="http://schemas.openxmlformats.org/officeDocument/2006/relationships/image" Target="../media/image336.png"/><Relationship Id="rId11" Type="http://schemas.openxmlformats.org/officeDocument/2006/relationships/image" Target="../media/image337.png"/><Relationship Id="rId12" Type="http://schemas.openxmlformats.org/officeDocument/2006/relationships/slideLayout" Target="../slideLayouts/slideLayout1.xml"/><Relationship Id="rId1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338.png"/><Relationship Id="rId2" Type="http://schemas.openxmlformats.org/officeDocument/2006/relationships/image" Target="../media/image339.png"/><Relationship Id="rId3" Type="http://schemas.openxmlformats.org/officeDocument/2006/relationships/image" Target="../media/image340.png"/><Relationship Id="rId4" Type="http://schemas.openxmlformats.org/officeDocument/2006/relationships/image" Target="../media/image341.png"/><Relationship Id="rId5" Type="http://schemas.openxmlformats.org/officeDocument/2006/relationships/image" Target="../media/image342.png"/><Relationship Id="rId6" Type="http://schemas.openxmlformats.org/officeDocument/2006/relationships/image" Target="../media/image343.png"/><Relationship Id="rId7" Type="http://schemas.openxmlformats.org/officeDocument/2006/relationships/image" Target="../media/image344.png"/><Relationship Id="rId8" Type="http://schemas.openxmlformats.org/officeDocument/2006/relationships/image" Target="../media/image345.png"/><Relationship Id="rId9" Type="http://schemas.openxmlformats.org/officeDocument/2006/relationships/image" Target="../media/image346.png"/><Relationship Id="rId10" Type="http://schemas.openxmlformats.org/officeDocument/2006/relationships/image" Target="../media/image347.png"/><Relationship Id="rId11" Type="http://schemas.openxmlformats.org/officeDocument/2006/relationships/image" Target="../media/image348.png"/><Relationship Id="rId12" Type="http://schemas.openxmlformats.org/officeDocument/2006/relationships/customXml" Target="../ink/ink504.xml"/><Relationship Id="rId13" Type="http://schemas.openxmlformats.org/officeDocument/2006/relationships/customXml" Target="../ink/ink505.xml"/><Relationship Id="rId14" Type="http://schemas.openxmlformats.org/officeDocument/2006/relationships/customXml" Target="../ink/ink506.xml"/><Relationship Id="rId15" Type="http://schemas.openxmlformats.org/officeDocument/2006/relationships/customXml" Target="../ink/ink507.xml"/><Relationship Id="rId16" Type="http://schemas.openxmlformats.org/officeDocument/2006/relationships/customXml" Target="../ink/ink508.xml"/><Relationship Id="rId17" Type="http://schemas.openxmlformats.org/officeDocument/2006/relationships/customXml" Target="../ink/ink509.xml"/><Relationship Id="rId18" Type="http://schemas.openxmlformats.org/officeDocument/2006/relationships/customXml" Target="../ink/ink510.xml"/><Relationship Id="rId19" Type="http://schemas.openxmlformats.org/officeDocument/2006/relationships/customXml" Target="../ink/ink511.xml"/><Relationship Id="rId20" Type="http://schemas.openxmlformats.org/officeDocument/2006/relationships/customXml" Target="../ink/ink512.xml"/><Relationship Id="rId21" Type="http://schemas.openxmlformats.org/officeDocument/2006/relationships/customXml" Target="../ink/ink513.xml"/><Relationship Id="rId22" Type="http://schemas.openxmlformats.org/officeDocument/2006/relationships/customXml" Target="../ink/ink514.xml"/><Relationship Id="rId23" Type="http://schemas.openxmlformats.org/officeDocument/2006/relationships/customXml" Target="../ink/ink515.xml"/><Relationship Id="rId24" Type="http://schemas.openxmlformats.org/officeDocument/2006/relationships/customXml" Target="../ink/ink516.xml"/><Relationship Id="rId25" Type="http://schemas.openxmlformats.org/officeDocument/2006/relationships/customXml" Target="../ink/ink517.xml"/><Relationship Id="rId26" Type="http://schemas.openxmlformats.org/officeDocument/2006/relationships/customXml" Target="../ink/ink518.xml"/><Relationship Id="rId27" Type="http://schemas.openxmlformats.org/officeDocument/2006/relationships/customXml" Target="../ink/ink519.xml"/><Relationship Id="rId28" Type="http://schemas.openxmlformats.org/officeDocument/2006/relationships/customXml" Target="../ink/ink520.xml"/><Relationship Id="rId29" Type="http://schemas.openxmlformats.org/officeDocument/2006/relationships/customXml" Target="../ink/ink521.xml"/><Relationship Id="rId30" Type="http://schemas.openxmlformats.org/officeDocument/2006/relationships/customXml" Target="../ink/ink522.xml"/><Relationship Id="rId31" Type="http://schemas.openxmlformats.org/officeDocument/2006/relationships/customXml" Target="../ink/ink523.xml"/><Relationship Id="rId32" Type="http://schemas.openxmlformats.org/officeDocument/2006/relationships/customXml" Target="../ink/ink524.xml"/><Relationship Id="rId33" Type="http://schemas.openxmlformats.org/officeDocument/2006/relationships/customXml" Target="../ink/ink525.xml"/><Relationship Id="rId34" Type="http://schemas.openxmlformats.org/officeDocument/2006/relationships/customXml" Target="../ink/ink526.xml"/><Relationship Id="rId35" Type="http://schemas.openxmlformats.org/officeDocument/2006/relationships/customXml" Target="../ink/ink527.xml"/><Relationship Id="rId36" Type="http://schemas.openxmlformats.org/officeDocument/2006/relationships/customXml" Target="../ink/ink528.xml"/><Relationship Id="rId37" Type="http://schemas.openxmlformats.org/officeDocument/2006/relationships/customXml" Target="../ink/ink529.xml"/><Relationship Id="rId38" Type="http://schemas.openxmlformats.org/officeDocument/2006/relationships/customXml" Target="../ink/ink530.xml"/><Relationship Id="rId39" Type="http://schemas.openxmlformats.org/officeDocument/2006/relationships/customXml" Target="../ink/ink531.xml"/><Relationship Id="rId40" Type="http://schemas.openxmlformats.org/officeDocument/2006/relationships/customXml" Target="../ink/ink532.xml"/><Relationship Id="rId41" Type="http://schemas.openxmlformats.org/officeDocument/2006/relationships/customXml" Target="../ink/ink533.xml"/><Relationship Id="rId42" Type="http://schemas.openxmlformats.org/officeDocument/2006/relationships/customXml" Target="../ink/ink534.xml"/><Relationship Id="rId43" Type="http://schemas.openxmlformats.org/officeDocument/2006/relationships/customXml" Target="../ink/ink535.xml"/><Relationship Id="rId44" Type="http://schemas.openxmlformats.org/officeDocument/2006/relationships/customXml" Target="../ink/ink536.xml"/><Relationship Id="rId45" Type="http://schemas.openxmlformats.org/officeDocument/2006/relationships/customXml" Target="../ink/ink537.xml"/><Relationship Id="rId46" Type="http://schemas.openxmlformats.org/officeDocument/2006/relationships/customXml" Target="../ink/ink538.xml"/><Relationship Id="rId47" Type="http://schemas.openxmlformats.org/officeDocument/2006/relationships/customXml" Target="../ink/ink539.xml"/><Relationship Id="rId48" Type="http://schemas.openxmlformats.org/officeDocument/2006/relationships/customXml" Target="../ink/ink540.xml"/><Relationship Id="rId49" Type="http://schemas.openxmlformats.org/officeDocument/2006/relationships/customXml" Target="../ink/ink541.xml"/><Relationship Id="rId50" Type="http://schemas.openxmlformats.org/officeDocument/2006/relationships/customXml" Target="../ink/ink542.xml"/><Relationship Id="rId51" Type="http://schemas.openxmlformats.org/officeDocument/2006/relationships/customXml" Target="../ink/ink543.xml"/><Relationship Id="rId52" Type="http://schemas.openxmlformats.org/officeDocument/2006/relationships/customXml" Target="../ink/ink544.xml"/><Relationship Id="rId53" Type="http://schemas.openxmlformats.org/officeDocument/2006/relationships/customXml" Target="../ink/ink545.xml"/><Relationship Id="rId54" Type="http://schemas.openxmlformats.org/officeDocument/2006/relationships/customXml" Target="../ink/ink546.xml"/><Relationship Id="rId55" Type="http://schemas.openxmlformats.org/officeDocument/2006/relationships/customXml" Target="../ink/ink547.xml"/><Relationship Id="rId56" Type="http://schemas.openxmlformats.org/officeDocument/2006/relationships/customXml" Target="../ink/ink548.xml"/><Relationship Id="rId57" Type="http://schemas.openxmlformats.org/officeDocument/2006/relationships/customXml" Target="../ink/ink549.xml"/><Relationship Id="rId58" Type="http://schemas.openxmlformats.org/officeDocument/2006/relationships/customXml" Target="../ink/ink550.xml"/><Relationship Id="rId59" Type="http://schemas.openxmlformats.org/officeDocument/2006/relationships/customXml" Target="../ink/ink551.xml"/><Relationship Id="rId60" Type="http://schemas.openxmlformats.org/officeDocument/2006/relationships/customXml" Target="../ink/ink552.xml"/><Relationship Id="rId61" Type="http://schemas.openxmlformats.org/officeDocument/2006/relationships/customXml" Target="../ink/ink553.xml"/><Relationship Id="rId62" Type="http://schemas.openxmlformats.org/officeDocument/2006/relationships/customXml" Target="../ink/ink554.xml"/><Relationship Id="rId63" Type="http://schemas.openxmlformats.org/officeDocument/2006/relationships/customXml" Target="../ink/ink555.xml"/><Relationship Id="rId64" Type="http://schemas.openxmlformats.org/officeDocument/2006/relationships/customXml" Target="../ink/ink556.xml"/><Relationship Id="rId65" Type="http://schemas.openxmlformats.org/officeDocument/2006/relationships/customXml" Target="../ink/ink557.xml"/><Relationship Id="rId66" Type="http://schemas.openxmlformats.org/officeDocument/2006/relationships/customXml" Target="../ink/ink558.xml"/><Relationship Id="rId67" Type="http://schemas.openxmlformats.org/officeDocument/2006/relationships/customXml" Target="../ink/ink559.xml"/><Relationship Id="rId68" Type="http://schemas.openxmlformats.org/officeDocument/2006/relationships/customXml" Target="../ink/ink560.xml"/><Relationship Id="rId69" Type="http://schemas.openxmlformats.org/officeDocument/2006/relationships/customXml" Target="../ink/ink561.xml"/><Relationship Id="rId70" Type="http://schemas.openxmlformats.org/officeDocument/2006/relationships/customXml" Target="../ink/ink562.xml"/><Relationship Id="rId71" Type="http://schemas.openxmlformats.org/officeDocument/2006/relationships/customXml" Target="../ink/ink563.xml"/><Relationship Id="rId72" Type="http://schemas.openxmlformats.org/officeDocument/2006/relationships/customXml" Target="../ink/ink564.xml"/><Relationship Id="rId73" Type="http://schemas.openxmlformats.org/officeDocument/2006/relationships/customXml" Target="../ink/ink565.xml"/><Relationship Id="rId74" Type="http://schemas.openxmlformats.org/officeDocument/2006/relationships/customXml" Target="../ink/ink566.xml"/><Relationship Id="rId75" Type="http://schemas.openxmlformats.org/officeDocument/2006/relationships/customXml" Target="../ink/ink567.xml"/><Relationship Id="rId76" Type="http://schemas.openxmlformats.org/officeDocument/2006/relationships/customXml" Target="../ink/ink568.xml"/><Relationship Id="rId77" Type="http://schemas.openxmlformats.org/officeDocument/2006/relationships/customXml" Target="../ink/ink569.xml"/><Relationship Id="rId78" Type="http://schemas.openxmlformats.org/officeDocument/2006/relationships/customXml" Target="../ink/ink570.xml"/><Relationship Id="rId79" Type="http://schemas.openxmlformats.org/officeDocument/2006/relationships/customXml" Target="../ink/ink571.xml"/><Relationship Id="rId80" Type="http://schemas.openxmlformats.org/officeDocument/2006/relationships/customXml" Target="../ink/ink572.xml"/><Relationship Id="rId81" Type="http://schemas.openxmlformats.org/officeDocument/2006/relationships/customXml" Target="../ink/ink573.xml"/><Relationship Id="rId82" Type="http://schemas.openxmlformats.org/officeDocument/2006/relationships/customXml" Target="../ink/ink574.xml"/><Relationship Id="rId83" Type="http://schemas.openxmlformats.org/officeDocument/2006/relationships/customXml" Target="../ink/ink575.xml"/><Relationship Id="rId84" Type="http://schemas.openxmlformats.org/officeDocument/2006/relationships/customXml" Target="../ink/ink576.xml"/><Relationship Id="rId85" Type="http://schemas.openxmlformats.org/officeDocument/2006/relationships/customXml" Target="../ink/ink577.xml"/><Relationship Id="rId86" Type="http://schemas.openxmlformats.org/officeDocument/2006/relationships/customXml" Target="../ink/ink578.xml"/><Relationship Id="rId87" Type="http://schemas.openxmlformats.org/officeDocument/2006/relationships/customXml" Target="../ink/ink579.xml"/><Relationship Id="rId88" Type="http://schemas.openxmlformats.org/officeDocument/2006/relationships/customXml" Target="../ink/ink580.xml"/><Relationship Id="rId89" Type="http://schemas.openxmlformats.org/officeDocument/2006/relationships/customXml" Target="../ink/ink581.xml"/><Relationship Id="rId90" Type="http://schemas.openxmlformats.org/officeDocument/2006/relationships/customXml" Target="../ink/ink582.xml"/><Relationship Id="rId91" Type="http://schemas.openxmlformats.org/officeDocument/2006/relationships/customXml" Target="../ink/ink583.xml"/><Relationship Id="rId92" Type="http://schemas.openxmlformats.org/officeDocument/2006/relationships/customXml" Target="../ink/ink584.xml"/><Relationship Id="rId93" Type="http://schemas.openxmlformats.org/officeDocument/2006/relationships/customXml" Target="../ink/ink585.xml"/><Relationship Id="rId94" Type="http://schemas.openxmlformats.org/officeDocument/2006/relationships/customXml" Target="../ink/ink586.xml"/><Relationship Id="rId95" Type="http://schemas.openxmlformats.org/officeDocument/2006/relationships/customXml" Target="../ink/ink587.xml"/><Relationship Id="rId96" Type="http://schemas.openxmlformats.org/officeDocument/2006/relationships/customXml" Target="../ink/ink588.xml"/><Relationship Id="rId97" Type="http://schemas.openxmlformats.org/officeDocument/2006/relationships/customXml" Target="../ink/ink589.xml"/><Relationship Id="rId98" Type="http://schemas.openxmlformats.org/officeDocument/2006/relationships/customXml" Target="../ink/ink590.xml"/><Relationship Id="rId99" Type="http://schemas.openxmlformats.org/officeDocument/2006/relationships/customXml" Target="../ink/ink591.xml"/><Relationship Id="rId100" Type="http://schemas.openxmlformats.org/officeDocument/2006/relationships/customXml" Target="../ink/ink592.xml"/><Relationship Id="rId101" Type="http://schemas.openxmlformats.org/officeDocument/2006/relationships/customXml" Target="../ink/ink593.xml"/><Relationship Id="rId102" Type="http://schemas.openxmlformats.org/officeDocument/2006/relationships/customXml" Target="../ink/ink594.xml"/><Relationship Id="rId103" Type="http://schemas.openxmlformats.org/officeDocument/2006/relationships/customXml" Target="../ink/ink595.xml"/><Relationship Id="rId104" Type="http://schemas.openxmlformats.org/officeDocument/2006/relationships/customXml" Target="../ink/ink596.xml"/><Relationship Id="rId105" Type="http://schemas.openxmlformats.org/officeDocument/2006/relationships/customXml" Target="../ink/ink597.xml"/><Relationship Id="rId106" Type="http://schemas.openxmlformats.org/officeDocument/2006/relationships/customXml" Target="../ink/ink598.xml"/><Relationship Id="rId107" Type="http://schemas.openxmlformats.org/officeDocument/2006/relationships/customXml" Target="../ink/ink599.xml"/><Relationship Id="rId108" Type="http://schemas.openxmlformats.org/officeDocument/2006/relationships/customXml" Target="../ink/ink600.xml"/><Relationship Id="rId109" Type="http://schemas.openxmlformats.org/officeDocument/2006/relationships/customXml" Target="../ink/ink601.xml"/><Relationship Id="rId110" Type="http://schemas.openxmlformats.org/officeDocument/2006/relationships/customXml" Target="../ink/ink602.xml"/><Relationship Id="rId111" Type="http://schemas.openxmlformats.org/officeDocument/2006/relationships/customXml" Target="../ink/ink603.xml"/><Relationship Id="rId112" Type="http://schemas.openxmlformats.org/officeDocument/2006/relationships/customXml" Target="../ink/ink604.xml"/><Relationship Id="rId113" Type="http://schemas.openxmlformats.org/officeDocument/2006/relationships/customXml" Target="../ink/ink605.xml"/><Relationship Id="rId114" Type="http://schemas.openxmlformats.org/officeDocument/2006/relationships/customXml" Target="../ink/ink606.xml"/><Relationship Id="rId115" Type="http://schemas.openxmlformats.org/officeDocument/2006/relationships/customXml" Target="../ink/ink607.xml"/><Relationship Id="rId116" Type="http://schemas.openxmlformats.org/officeDocument/2006/relationships/customXml" Target="../ink/ink608.xml"/><Relationship Id="rId117" Type="http://schemas.openxmlformats.org/officeDocument/2006/relationships/customXml" Target="../ink/ink609.xml"/><Relationship Id="rId118" Type="http://schemas.openxmlformats.org/officeDocument/2006/relationships/customXml" Target="../ink/ink610.xml"/><Relationship Id="rId119" Type="http://schemas.openxmlformats.org/officeDocument/2006/relationships/customXml" Target="../ink/ink611.xml"/><Relationship Id="rId120" Type="http://schemas.openxmlformats.org/officeDocument/2006/relationships/customXml" Target="../ink/ink612.xml"/><Relationship Id="rId121" Type="http://schemas.openxmlformats.org/officeDocument/2006/relationships/customXml" Target="../ink/ink613.xml"/><Relationship Id="rId122" Type="http://schemas.openxmlformats.org/officeDocument/2006/relationships/slideLayout" Target="../slideLayouts/slideLayout1.xml"/><Relationship Id="rId12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349.png"/><Relationship Id="rId2" Type="http://schemas.openxmlformats.org/officeDocument/2006/relationships/image" Target="../media/image350.png"/><Relationship Id="rId3" Type="http://schemas.openxmlformats.org/officeDocument/2006/relationships/image" Target="../media/image351.png"/><Relationship Id="rId4" Type="http://schemas.openxmlformats.org/officeDocument/2006/relationships/image" Target="../media/image352.png"/><Relationship Id="rId5" Type="http://schemas.openxmlformats.org/officeDocument/2006/relationships/image" Target="../media/image353.png"/><Relationship Id="rId6" Type="http://schemas.openxmlformats.org/officeDocument/2006/relationships/image" Target="../media/image354.png"/><Relationship Id="rId7" Type="http://schemas.openxmlformats.org/officeDocument/2006/relationships/image" Target="../media/image355.png"/><Relationship Id="rId8" Type="http://schemas.openxmlformats.org/officeDocument/2006/relationships/image" Target="../media/image356.png"/><Relationship Id="rId9" Type="http://schemas.openxmlformats.org/officeDocument/2006/relationships/image" Target="../media/image357.png"/><Relationship Id="rId10" Type="http://schemas.openxmlformats.org/officeDocument/2006/relationships/image" Target="../media/image358.png"/><Relationship Id="rId11" Type="http://schemas.openxmlformats.org/officeDocument/2006/relationships/image" Target="../media/image359.png"/><Relationship Id="rId12" Type="http://schemas.openxmlformats.org/officeDocument/2006/relationships/image" Target="../media/image360.png"/><Relationship Id="rId13" Type="http://schemas.openxmlformats.org/officeDocument/2006/relationships/image" Target="../media/image361.png"/><Relationship Id="rId14" Type="http://schemas.openxmlformats.org/officeDocument/2006/relationships/image" Target="../media/image362.png"/><Relationship Id="rId15" Type="http://schemas.openxmlformats.org/officeDocument/2006/relationships/image" Target="../media/image363.png"/><Relationship Id="rId16" Type="http://schemas.openxmlformats.org/officeDocument/2006/relationships/image" Target="../media/image364.png"/><Relationship Id="rId17" Type="http://schemas.openxmlformats.org/officeDocument/2006/relationships/image" Target="../media/image365.png"/><Relationship Id="rId18" Type="http://schemas.openxmlformats.org/officeDocument/2006/relationships/image" Target="../media/image366.png"/><Relationship Id="rId19" Type="http://schemas.openxmlformats.org/officeDocument/2006/relationships/image" Target="../media/image367.png"/><Relationship Id="rId20" Type="http://schemas.openxmlformats.org/officeDocument/2006/relationships/image" Target="../media/image368.png"/><Relationship Id="rId21" Type="http://schemas.openxmlformats.org/officeDocument/2006/relationships/image" Target="../media/image369.png"/><Relationship Id="rId22" Type="http://schemas.openxmlformats.org/officeDocument/2006/relationships/image" Target="../media/image370.png"/><Relationship Id="rId23" Type="http://schemas.openxmlformats.org/officeDocument/2006/relationships/image" Target="../media/image371.png"/><Relationship Id="rId24" Type="http://schemas.openxmlformats.org/officeDocument/2006/relationships/customXml" Target="../ink/ink614.xml"/><Relationship Id="rId25" Type="http://schemas.openxmlformats.org/officeDocument/2006/relationships/customXml" Target="../ink/ink615.xml"/><Relationship Id="rId26" Type="http://schemas.openxmlformats.org/officeDocument/2006/relationships/customXml" Target="../ink/ink616.xml"/><Relationship Id="rId27" Type="http://schemas.openxmlformats.org/officeDocument/2006/relationships/customXml" Target="../ink/ink617.xml"/><Relationship Id="rId28" Type="http://schemas.openxmlformats.org/officeDocument/2006/relationships/customXml" Target="../ink/ink618.xml"/><Relationship Id="rId29" Type="http://schemas.openxmlformats.org/officeDocument/2006/relationships/customXml" Target="../ink/ink619.xml"/><Relationship Id="rId30" Type="http://schemas.openxmlformats.org/officeDocument/2006/relationships/customXml" Target="../ink/ink620.xml"/><Relationship Id="rId31" Type="http://schemas.openxmlformats.org/officeDocument/2006/relationships/customXml" Target="../ink/ink621.xml"/><Relationship Id="rId32" Type="http://schemas.openxmlformats.org/officeDocument/2006/relationships/customXml" Target="../ink/ink622.xml"/><Relationship Id="rId33" Type="http://schemas.openxmlformats.org/officeDocument/2006/relationships/customXml" Target="../ink/ink623.xml"/><Relationship Id="rId34" Type="http://schemas.openxmlformats.org/officeDocument/2006/relationships/customXml" Target="../ink/ink624.xml"/><Relationship Id="rId35" Type="http://schemas.openxmlformats.org/officeDocument/2006/relationships/customXml" Target="../ink/ink625.xml"/><Relationship Id="rId36" Type="http://schemas.openxmlformats.org/officeDocument/2006/relationships/customXml" Target="../ink/ink626.xml"/><Relationship Id="rId37" Type="http://schemas.openxmlformats.org/officeDocument/2006/relationships/customXml" Target="../ink/ink627.xml"/><Relationship Id="rId38" Type="http://schemas.openxmlformats.org/officeDocument/2006/relationships/customXml" Target="../ink/ink628.xml"/><Relationship Id="rId39" Type="http://schemas.openxmlformats.org/officeDocument/2006/relationships/customXml" Target="../ink/ink629.xml"/><Relationship Id="rId40" Type="http://schemas.openxmlformats.org/officeDocument/2006/relationships/customXml" Target="../ink/ink630.xml"/><Relationship Id="rId41" Type="http://schemas.openxmlformats.org/officeDocument/2006/relationships/customXml" Target="../ink/ink631.xml"/><Relationship Id="rId42" Type="http://schemas.openxmlformats.org/officeDocument/2006/relationships/customXml" Target="../ink/ink632.xml"/><Relationship Id="rId43" Type="http://schemas.openxmlformats.org/officeDocument/2006/relationships/customXml" Target="../ink/ink633.xml"/><Relationship Id="rId44" Type="http://schemas.openxmlformats.org/officeDocument/2006/relationships/slideLayout" Target="../slideLayouts/slideLayout1.xml"/><Relationship Id="rId45"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372.png"/><Relationship Id="rId2" Type="http://schemas.openxmlformats.org/officeDocument/2006/relationships/image" Target="../media/image373.png"/><Relationship Id="rId3" Type="http://schemas.openxmlformats.org/officeDocument/2006/relationships/image" Target="../media/image350.png"/><Relationship Id="rId4" Type="http://schemas.openxmlformats.org/officeDocument/2006/relationships/image" Target="../media/image351.png"/><Relationship Id="rId5" Type="http://schemas.openxmlformats.org/officeDocument/2006/relationships/image" Target="../media/image352.png"/><Relationship Id="rId6" Type="http://schemas.openxmlformats.org/officeDocument/2006/relationships/image" Target="../media/image353.png"/><Relationship Id="rId7" Type="http://schemas.openxmlformats.org/officeDocument/2006/relationships/image" Target="../media/image354.png"/><Relationship Id="rId8" Type="http://schemas.openxmlformats.org/officeDocument/2006/relationships/image" Target="../media/image355.png"/><Relationship Id="rId9" Type="http://schemas.openxmlformats.org/officeDocument/2006/relationships/image" Target="../media/image356.png"/><Relationship Id="rId10" Type="http://schemas.openxmlformats.org/officeDocument/2006/relationships/image" Target="../media/image357.png"/><Relationship Id="rId11" Type="http://schemas.openxmlformats.org/officeDocument/2006/relationships/image" Target="../media/image358.png"/><Relationship Id="rId12" Type="http://schemas.openxmlformats.org/officeDocument/2006/relationships/image" Target="../media/image359.png"/><Relationship Id="rId13" Type="http://schemas.openxmlformats.org/officeDocument/2006/relationships/image" Target="../media/image360.png"/><Relationship Id="rId14" Type="http://schemas.openxmlformats.org/officeDocument/2006/relationships/image" Target="../media/image374.png"/><Relationship Id="rId15" Type="http://schemas.openxmlformats.org/officeDocument/2006/relationships/image" Target="../media/image375.png"/><Relationship Id="rId16" Type="http://schemas.openxmlformats.org/officeDocument/2006/relationships/image" Target="../media/image363.png"/><Relationship Id="rId17" Type="http://schemas.openxmlformats.org/officeDocument/2006/relationships/image" Target="../media/image364.png"/><Relationship Id="rId18" Type="http://schemas.openxmlformats.org/officeDocument/2006/relationships/image" Target="../media/image376.png"/><Relationship Id="rId19" Type="http://schemas.openxmlformats.org/officeDocument/2006/relationships/image" Target="../media/image377.png"/><Relationship Id="rId20" Type="http://schemas.openxmlformats.org/officeDocument/2006/relationships/image" Target="../media/image378.png"/><Relationship Id="rId21" Type="http://schemas.openxmlformats.org/officeDocument/2006/relationships/image" Target="../media/image379.png"/><Relationship Id="rId22" Type="http://schemas.openxmlformats.org/officeDocument/2006/relationships/image" Target="../media/image380.png"/><Relationship Id="rId23" Type="http://schemas.openxmlformats.org/officeDocument/2006/relationships/image" Target="../media/image381.png"/><Relationship Id="rId24" Type="http://schemas.openxmlformats.org/officeDocument/2006/relationships/image" Target="../media/image382.png"/><Relationship Id="rId25" Type="http://schemas.openxmlformats.org/officeDocument/2006/relationships/customXml" Target="../ink/ink634.xml"/><Relationship Id="rId26" Type="http://schemas.openxmlformats.org/officeDocument/2006/relationships/customXml" Target="../ink/ink635.xml"/><Relationship Id="rId27" Type="http://schemas.openxmlformats.org/officeDocument/2006/relationships/customXml" Target="../ink/ink636.xml"/><Relationship Id="rId28" Type="http://schemas.openxmlformats.org/officeDocument/2006/relationships/customXml" Target="../ink/ink637.xml"/><Relationship Id="rId29" Type="http://schemas.openxmlformats.org/officeDocument/2006/relationships/customXml" Target="../ink/ink638.xml"/><Relationship Id="rId30" Type="http://schemas.openxmlformats.org/officeDocument/2006/relationships/customXml" Target="../ink/ink639.xml"/><Relationship Id="rId31" Type="http://schemas.openxmlformats.org/officeDocument/2006/relationships/customXml" Target="../ink/ink640.xml"/><Relationship Id="rId32" Type="http://schemas.openxmlformats.org/officeDocument/2006/relationships/customXml" Target="../ink/ink641.xml"/><Relationship Id="rId33" Type="http://schemas.openxmlformats.org/officeDocument/2006/relationships/customXml" Target="../ink/ink642.xml"/><Relationship Id="rId34" Type="http://schemas.openxmlformats.org/officeDocument/2006/relationships/customXml" Target="../ink/ink643.xml"/><Relationship Id="rId35" Type="http://schemas.openxmlformats.org/officeDocument/2006/relationships/customXml" Target="../ink/ink644.xml"/><Relationship Id="rId36" Type="http://schemas.openxmlformats.org/officeDocument/2006/relationships/customXml" Target="../ink/ink645.xml"/><Relationship Id="rId37" Type="http://schemas.openxmlformats.org/officeDocument/2006/relationships/customXml" Target="../ink/ink646.xml"/><Relationship Id="rId38" Type="http://schemas.openxmlformats.org/officeDocument/2006/relationships/customXml" Target="../ink/ink647.xml"/><Relationship Id="rId39" Type="http://schemas.openxmlformats.org/officeDocument/2006/relationships/customXml" Target="../ink/ink648.xml"/><Relationship Id="rId40" Type="http://schemas.openxmlformats.org/officeDocument/2006/relationships/customXml" Target="../ink/ink649.xml"/><Relationship Id="rId41" Type="http://schemas.openxmlformats.org/officeDocument/2006/relationships/customXml" Target="../ink/ink650.xml"/><Relationship Id="rId42" Type="http://schemas.openxmlformats.org/officeDocument/2006/relationships/customXml" Target="../ink/ink651.xml"/><Relationship Id="rId43" Type="http://schemas.openxmlformats.org/officeDocument/2006/relationships/customXml" Target="../ink/ink652.xml"/><Relationship Id="rId44" Type="http://schemas.openxmlformats.org/officeDocument/2006/relationships/customXml" Target="../ink/ink653.xml"/><Relationship Id="rId45" Type="http://schemas.openxmlformats.org/officeDocument/2006/relationships/customXml" Target="../ink/ink654.xml"/><Relationship Id="rId46" Type="http://schemas.openxmlformats.org/officeDocument/2006/relationships/customXml" Target="../ink/ink655.xml"/><Relationship Id="rId47" Type="http://schemas.openxmlformats.org/officeDocument/2006/relationships/slideLayout" Target="../slideLayouts/slideLayout1.xml"/><Relationship Id="rId48"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383.png"/><Relationship Id="rId2" Type="http://schemas.openxmlformats.org/officeDocument/2006/relationships/image" Target="../media/image384.png"/><Relationship Id="rId3" Type="http://schemas.openxmlformats.org/officeDocument/2006/relationships/image" Target="../media/image385.png"/><Relationship Id="rId4" Type="http://schemas.openxmlformats.org/officeDocument/2006/relationships/image" Target="../media/image386.png"/><Relationship Id="rId5" Type="http://schemas.openxmlformats.org/officeDocument/2006/relationships/image" Target="../media/image387.png"/><Relationship Id="rId6" Type="http://schemas.openxmlformats.org/officeDocument/2006/relationships/image" Target="../media/image388.png"/><Relationship Id="rId7" Type="http://schemas.openxmlformats.org/officeDocument/2006/relationships/image" Target="../media/image389.png"/><Relationship Id="rId8" Type="http://schemas.openxmlformats.org/officeDocument/2006/relationships/image" Target="../media/image390.png"/><Relationship Id="rId9" Type="http://schemas.openxmlformats.org/officeDocument/2006/relationships/image" Target="../media/image391.png"/><Relationship Id="rId10" Type="http://schemas.openxmlformats.org/officeDocument/2006/relationships/image" Target="../media/image392.png"/><Relationship Id="rId11" Type="http://schemas.openxmlformats.org/officeDocument/2006/relationships/image" Target="../media/image393.png"/><Relationship Id="rId12" Type="http://schemas.openxmlformats.org/officeDocument/2006/relationships/image" Target="../media/image394.png"/><Relationship Id="rId13" Type="http://schemas.openxmlformats.org/officeDocument/2006/relationships/image" Target="../media/image395.png"/><Relationship Id="rId14" Type="http://schemas.openxmlformats.org/officeDocument/2006/relationships/image" Target="../media/image396.png"/><Relationship Id="rId15" Type="http://schemas.openxmlformats.org/officeDocument/2006/relationships/image" Target="../media/image397.png"/><Relationship Id="rId16" Type="http://schemas.openxmlformats.org/officeDocument/2006/relationships/image" Target="../media/image398.png"/><Relationship Id="rId17" Type="http://schemas.openxmlformats.org/officeDocument/2006/relationships/image" Target="../media/image399.png"/><Relationship Id="rId18" Type="http://schemas.openxmlformats.org/officeDocument/2006/relationships/image" Target="../media/image400.png"/><Relationship Id="rId19" Type="http://schemas.openxmlformats.org/officeDocument/2006/relationships/image" Target="../media/image401.png"/><Relationship Id="rId20" Type="http://schemas.openxmlformats.org/officeDocument/2006/relationships/image" Target="../media/image402.png"/><Relationship Id="rId21" Type="http://schemas.openxmlformats.org/officeDocument/2006/relationships/image" Target="../media/image403.png"/><Relationship Id="rId22" Type="http://schemas.openxmlformats.org/officeDocument/2006/relationships/image" Target="../media/image404.png"/><Relationship Id="rId23" Type="http://schemas.openxmlformats.org/officeDocument/2006/relationships/slideLayout" Target="../slideLayouts/slideLayout1.xml"/><Relationship Id="rId2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383.png"/><Relationship Id="rId2" Type="http://schemas.openxmlformats.org/officeDocument/2006/relationships/image" Target="../media/image384.png"/><Relationship Id="rId3" Type="http://schemas.openxmlformats.org/officeDocument/2006/relationships/image" Target="../media/image405.png"/><Relationship Id="rId4" Type="http://schemas.openxmlformats.org/officeDocument/2006/relationships/image" Target="../media/image386.png"/><Relationship Id="rId5" Type="http://schemas.openxmlformats.org/officeDocument/2006/relationships/image" Target="../media/image387.png"/><Relationship Id="rId6" Type="http://schemas.openxmlformats.org/officeDocument/2006/relationships/image" Target="../media/image388.png"/><Relationship Id="rId7" Type="http://schemas.openxmlformats.org/officeDocument/2006/relationships/image" Target="../media/image389.png"/><Relationship Id="rId8" Type="http://schemas.openxmlformats.org/officeDocument/2006/relationships/image" Target="../media/image406.png"/><Relationship Id="rId9" Type="http://schemas.openxmlformats.org/officeDocument/2006/relationships/image" Target="../media/image391.png"/><Relationship Id="rId10" Type="http://schemas.openxmlformats.org/officeDocument/2006/relationships/image" Target="../media/image392.png"/><Relationship Id="rId11" Type="http://schemas.openxmlformats.org/officeDocument/2006/relationships/image" Target="../media/image393.png"/><Relationship Id="rId12" Type="http://schemas.openxmlformats.org/officeDocument/2006/relationships/image" Target="../media/image394.png"/><Relationship Id="rId13" Type="http://schemas.openxmlformats.org/officeDocument/2006/relationships/image" Target="../media/image395.png"/><Relationship Id="rId14" Type="http://schemas.openxmlformats.org/officeDocument/2006/relationships/image" Target="../media/image397.png"/><Relationship Id="rId15" Type="http://schemas.openxmlformats.org/officeDocument/2006/relationships/image" Target="../media/image407.png"/><Relationship Id="rId16" Type="http://schemas.openxmlformats.org/officeDocument/2006/relationships/image" Target="../media/image408.png"/><Relationship Id="rId17" Type="http://schemas.openxmlformats.org/officeDocument/2006/relationships/image" Target="../media/image409.png"/><Relationship Id="rId18" Type="http://schemas.openxmlformats.org/officeDocument/2006/relationships/image" Target="../media/image410.png"/><Relationship Id="rId19" Type="http://schemas.openxmlformats.org/officeDocument/2006/relationships/image" Target="../media/image411.png"/><Relationship Id="rId20" Type="http://schemas.openxmlformats.org/officeDocument/2006/relationships/image" Target="../media/image412.png"/><Relationship Id="rId21" Type="http://schemas.openxmlformats.org/officeDocument/2006/relationships/image" Target="../media/image413.png"/><Relationship Id="rId22" Type="http://schemas.openxmlformats.org/officeDocument/2006/relationships/image" Target="../media/image414.png"/><Relationship Id="rId23" Type="http://schemas.openxmlformats.org/officeDocument/2006/relationships/image" Target="../media/image415.png"/><Relationship Id="rId24" Type="http://schemas.openxmlformats.org/officeDocument/2006/relationships/customXml" Target="../ink/ink656.xml"/><Relationship Id="rId25" Type="http://schemas.openxmlformats.org/officeDocument/2006/relationships/customXml" Target="../ink/ink657.xml"/><Relationship Id="rId26" Type="http://schemas.openxmlformats.org/officeDocument/2006/relationships/slideLayout" Target="../slideLayouts/slideLayout1.xml"/><Relationship Id="rId27"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387.png"/><Relationship Id="rId2" Type="http://schemas.openxmlformats.org/officeDocument/2006/relationships/image" Target="../media/image388.png"/><Relationship Id="rId3" Type="http://schemas.openxmlformats.org/officeDocument/2006/relationships/image" Target="../media/image416.png"/><Relationship Id="rId4" Type="http://schemas.openxmlformats.org/officeDocument/2006/relationships/image" Target="../media/image417.png"/><Relationship Id="rId5" Type="http://schemas.openxmlformats.org/officeDocument/2006/relationships/image" Target="../media/image418.png"/><Relationship Id="rId6" Type="http://schemas.openxmlformats.org/officeDocument/2006/relationships/image" Target="../media/image419.png"/><Relationship Id="rId7" Type="http://schemas.openxmlformats.org/officeDocument/2006/relationships/image" Target="../media/image420.png"/><Relationship Id="rId8" Type="http://schemas.openxmlformats.org/officeDocument/2006/relationships/image" Target="../media/image421.png"/><Relationship Id="rId9" Type="http://schemas.openxmlformats.org/officeDocument/2006/relationships/image" Target="../media/image422.png"/><Relationship Id="rId10" Type="http://schemas.openxmlformats.org/officeDocument/2006/relationships/image" Target="../media/image423.png"/><Relationship Id="rId11" Type="http://schemas.openxmlformats.org/officeDocument/2006/relationships/image" Target="../media/image424.png"/><Relationship Id="rId12" Type="http://schemas.openxmlformats.org/officeDocument/2006/relationships/image" Target="../media/image425.png"/><Relationship Id="rId13" Type="http://schemas.openxmlformats.org/officeDocument/2006/relationships/image" Target="../media/image426.png"/><Relationship Id="rId14" Type="http://schemas.openxmlformats.org/officeDocument/2006/relationships/image" Target="../media/image427.png"/><Relationship Id="rId15" Type="http://schemas.openxmlformats.org/officeDocument/2006/relationships/image" Target="../media/image428.png"/><Relationship Id="rId16" Type="http://schemas.openxmlformats.org/officeDocument/2006/relationships/image" Target="../media/image429.png"/><Relationship Id="rId17" Type="http://schemas.openxmlformats.org/officeDocument/2006/relationships/image" Target="../media/image430.png"/><Relationship Id="rId18" Type="http://schemas.openxmlformats.org/officeDocument/2006/relationships/slideLayout" Target="../slideLayouts/slideLayout1.xml"/><Relationship Id="rId19"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png"/><Relationship Id="rId3" Type="http://schemas.openxmlformats.org/officeDocument/2006/relationships/image" Target="../media/image433.png"/><Relationship Id="rId4" Type="http://schemas.openxmlformats.org/officeDocument/2006/relationships/image" Target="../media/image434.png"/><Relationship Id="rId5" Type="http://schemas.openxmlformats.org/officeDocument/2006/relationships/image" Target="../media/image435.png"/><Relationship Id="rId6" Type="http://schemas.openxmlformats.org/officeDocument/2006/relationships/image" Target="../media/image436.png"/><Relationship Id="rId7" Type="http://schemas.openxmlformats.org/officeDocument/2006/relationships/image" Target="../media/image437.png"/><Relationship Id="rId8" Type="http://schemas.openxmlformats.org/officeDocument/2006/relationships/image" Target="../media/image438.png"/><Relationship Id="rId9" Type="http://schemas.openxmlformats.org/officeDocument/2006/relationships/image" Target="../media/image439.png"/><Relationship Id="rId10" Type="http://schemas.openxmlformats.org/officeDocument/2006/relationships/image" Target="../media/image440.png"/><Relationship Id="rId11" Type="http://schemas.openxmlformats.org/officeDocument/2006/relationships/customXml" Target="../ink/ink658.xml"/><Relationship Id="rId12" Type="http://schemas.openxmlformats.org/officeDocument/2006/relationships/customXml" Target="../ink/ink659.xml"/><Relationship Id="rId13" Type="http://schemas.openxmlformats.org/officeDocument/2006/relationships/customXml" Target="../ink/ink660.xml"/><Relationship Id="rId14" Type="http://schemas.openxmlformats.org/officeDocument/2006/relationships/customXml" Target="../ink/ink661.xml"/><Relationship Id="rId15" Type="http://schemas.openxmlformats.org/officeDocument/2006/relationships/customXml" Target="../ink/ink662.xml"/><Relationship Id="rId16" Type="http://schemas.openxmlformats.org/officeDocument/2006/relationships/customXml" Target="../ink/ink663.xml"/><Relationship Id="rId17" Type="http://schemas.openxmlformats.org/officeDocument/2006/relationships/customXml" Target="../ink/ink664.xml"/><Relationship Id="rId18" Type="http://schemas.openxmlformats.org/officeDocument/2006/relationships/slideLayout" Target="../slideLayouts/slideLayout1.xml"/><Relationship Id="rId19"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image" Target="../media/image445.png"/><Relationship Id="rId6" Type="http://schemas.openxmlformats.org/officeDocument/2006/relationships/image" Target="../media/image446.png"/><Relationship Id="rId7" Type="http://schemas.openxmlformats.org/officeDocument/2006/relationships/image" Target="../media/image447.png"/><Relationship Id="rId8" Type="http://schemas.openxmlformats.org/officeDocument/2006/relationships/image" Target="../media/image448.png"/><Relationship Id="rId9" Type="http://schemas.openxmlformats.org/officeDocument/2006/relationships/image" Target="../media/image449.png"/><Relationship Id="rId10" Type="http://schemas.openxmlformats.org/officeDocument/2006/relationships/image" Target="../media/image450.png"/><Relationship Id="rId11" Type="http://schemas.openxmlformats.org/officeDocument/2006/relationships/image" Target="../media/image451.png"/><Relationship Id="rId12" Type="http://schemas.openxmlformats.org/officeDocument/2006/relationships/image" Target="../media/image452.png"/><Relationship Id="rId13" Type="http://schemas.openxmlformats.org/officeDocument/2006/relationships/image" Target="../media/image453.png"/><Relationship Id="rId14" Type="http://schemas.openxmlformats.org/officeDocument/2006/relationships/image" Target="../media/image454.png"/><Relationship Id="rId15" Type="http://schemas.openxmlformats.org/officeDocument/2006/relationships/image" Target="../media/image455.png"/><Relationship Id="rId16" Type="http://schemas.openxmlformats.org/officeDocument/2006/relationships/image" Target="../media/image456.png"/><Relationship Id="rId17" Type="http://schemas.openxmlformats.org/officeDocument/2006/relationships/image" Target="../media/image457.png"/><Relationship Id="rId18" Type="http://schemas.openxmlformats.org/officeDocument/2006/relationships/image" Target="../media/image458.png"/><Relationship Id="rId19" Type="http://schemas.openxmlformats.org/officeDocument/2006/relationships/image" Target="../media/image459.png"/><Relationship Id="rId20" Type="http://schemas.openxmlformats.org/officeDocument/2006/relationships/image" Target="../media/image460.png"/><Relationship Id="rId21" Type="http://schemas.openxmlformats.org/officeDocument/2006/relationships/slideLayout" Target="../slideLayouts/slideLayout1.xml"/><Relationship Id="rId2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image" Target="../media/image463.png"/><Relationship Id="rId4" Type="http://schemas.openxmlformats.org/officeDocument/2006/relationships/image" Target="../media/image464.png"/><Relationship Id="rId5" Type="http://schemas.openxmlformats.org/officeDocument/2006/relationships/image" Target="../media/image465.png"/><Relationship Id="rId6" Type="http://schemas.openxmlformats.org/officeDocument/2006/relationships/image" Target="../media/image466.png"/><Relationship Id="rId7" Type="http://schemas.openxmlformats.org/officeDocument/2006/relationships/image" Target="../media/image467.png"/><Relationship Id="rId8" Type="http://schemas.openxmlformats.org/officeDocument/2006/relationships/image" Target="../media/image468.png"/><Relationship Id="rId9" Type="http://schemas.openxmlformats.org/officeDocument/2006/relationships/image" Target="../media/image469.png"/><Relationship Id="rId10" Type="http://schemas.openxmlformats.org/officeDocument/2006/relationships/image" Target="../media/image470.png"/><Relationship Id="rId11" Type="http://schemas.openxmlformats.org/officeDocument/2006/relationships/image" Target="../media/image471.png"/><Relationship Id="rId12" Type="http://schemas.openxmlformats.org/officeDocument/2006/relationships/image" Target="../media/image472.png"/><Relationship Id="rId13" Type="http://schemas.openxmlformats.org/officeDocument/2006/relationships/image" Target="../media/image473.png"/><Relationship Id="rId14" Type="http://schemas.openxmlformats.org/officeDocument/2006/relationships/image" Target="../media/image474.png"/><Relationship Id="rId15" Type="http://schemas.openxmlformats.org/officeDocument/2006/relationships/customXml" Target="../ink/ink665.xml"/><Relationship Id="rId16" Type="http://schemas.openxmlformats.org/officeDocument/2006/relationships/customXml" Target="../ink/ink666.xml"/><Relationship Id="rId17" Type="http://schemas.openxmlformats.org/officeDocument/2006/relationships/customXml" Target="../ink/ink667.xml"/><Relationship Id="rId18" Type="http://schemas.openxmlformats.org/officeDocument/2006/relationships/customXml" Target="../ink/ink668.xml"/><Relationship Id="rId19" Type="http://schemas.openxmlformats.org/officeDocument/2006/relationships/customXml" Target="../ink/ink669.xml"/><Relationship Id="rId20" Type="http://schemas.openxmlformats.org/officeDocument/2006/relationships/customXml" Target="../ink/ink670.xml"/><Relationship Id="rId21" Type="http://schemas.openxmlformats.org/officeDocument/2006/relationships/customXml" Target="../ink/ink671.xml"/><Relationship Id="rId22" Type="http://schemas.openxmlformats.org/officeDocument/2006/relationships/customXml" Target="../ink/ink672.xml"/><Relationship Id="rId23" Type="http://schemas.openxmlformats.org/officeDocument/2006/relationships/customXml" Target="../ink/ink673.xml"/><Relationship Id="rId24" Type="http://schemas.openxmlformats.org/officeDocument/2006/relationships/customXml" Target="../ink/ink674.xml"/><Relationship Id="rId25" Type="http://schemas.openxmlformats.org/officeDocument/2006/relationships/customXml" Target="../ink/ink675.xml"/><Relationship Id="rId26" Type="http://schemas.openxmlformats.org/officeDocument/2006/relationships/customXml" Target="../ink/ink676.xml"/><Relationship Id="rId27" Type="http://schemas.openxmlformats.org/officeDocument/2006/relationships/slideLayout" Target="../slideLayouts/slideLayout1.xml"/><Relationship Id="rId28"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image" Target="../media/image463.png"/><Relationship Id="rId4" Type="http://schemas.openxmlformats.org/officeDocument/2006/relationships/image" Target="../media/image464.png"/><Relationship Id="rId5" Type="http://schemas.openxmlformats.org/officeDocument/2006/relationships/image" Target="../media/image465.png"/><Relationship Id="rId6" Type="http://schemas.openxmlformats.org/officeDocument/2006/relationships/image" Target="../media/image475.png"/><Relationship Id="rId7" Type="http://schemas.openxmlformats.org/officeDocument/2006/relationships/image" Target="../media/image476.png"/><Relationship Id="rId8" Type="http://schemas.openxmlformats.org/officeDocument/2006/relationships/image" Target="../media/image477.png"/><Relationship Id="rId9" Type="http://schemas.openxmlformats.org/officeDocument/2006/relationships/image" Target="../media/image478.png"/><Relationship Id="rId10" Type="http://schemas.openxmlformats.org/officeDocument/2006/relationships/image" Target="../media/image479.png"/><Relationship Id="rId11" Type="http://schemas.openxmlformats.org/officeDocument/2006/relationships/image" Target="../media/image480.png"/><Relationship Id="rId12" Type="http://schemas.openxmlformats.org/officeDocument/2006/relationships/image" Target="../media/image481.png"/><Relationship Id="rId13" Type="http://schemas.openxmlformats.org/officeDocument/2006/relationships/image" Target="../media/image482.png"/><Relationship Id="rId14" Type="http://schemas.openxmlformats.org/officeDocument/2006/relationships/image" Target="../media/image483.png"/><Relationship Id="rId15" Type="http://schemas.openxmlformats.org/officeDocument/2006/relationships/image" Target="../media/image484.png"/><Relationship Id="rId16" Type="http://schemas.openxmlformats.org/officeDocument/2006/relationships/image" Target="../media/image485.png"/><Relationship Id="rId17" Type="http://schemas.openxmlformats.org/officeDocument/2006/relationships/image" Target="../media/image486.png"/><Relationship Id="rId18" Type="http://schemas.openxmlformats.org/officeDocument/2006/relationships/image" Target="../media/image487.png"/><Relationship Id="rId19" Type="http://schemas.openxmlformats.org/officeDocument/2006/relationships/image" Target="../media/image488.png"/><Relationship Id="rId20" Type="http://schemas.openxmlformats.org/officeDocument/2006/relationships/image" Target="../media/image489.png"/><Relationship Id="rId21" Type="http://schemas.openxmlformats.org/officeDocument/2006/relationships/image" Target="../media/image490.png"/><Relationship Id="rId22" Type="http://schemas.openxmlformats.org/officeDocument/2006/relationships/image" Target="../media/image491.png"/><Relationship Id="rId23" Type="http://schemas.openxmlformats.org/officeDocument/2006/relationships/image" Target="../media/image492.png"/><Relationship Id="rId24" Type="http://schemas.openxmlformats.org/officeDocument/2006/relationships/slideLayout" Target="../slideLayouts/slideLayout1.xml"/><Relationship Id="rId25"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2.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slideLayout" Target="../slideLayouts/slideLayout1.xml"/><Relationship Id="rId16"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image" Target="../media/image463.png"/><Relationship Id="rId4" Type="http://schemas.openxmlformats.org/officeDocument/2006/relationships/image" Target="../media/image464.png"/><Relationship Id="rId5" Type="http://schemas.openxmlformats.org/officeDocument/2006/relationships/image" Target="../media/image465.png"/><Relationship Id="rId6" Type="http://schemas.openxmlformats.org/officeDocument/2006/relationships/image" Target="../media/image493.png"/><Relationship Id="rId7" Type="http://schemas.openxmlformats.org/officeDocument/2006/relationships/image" Target="../media/image494.png"/><Relationship Id="rId8" Type="http://schemas.openxmlformats.org/officeDocument/2006/relationships/image" Target="../media/image495.png"/><Relationship Id="rId9" Type="http://schemas.openxmlformats.org/officeDocument/2006/relationships/image" Target="../media/image496.png"/><Relationship Id="rId10" Type="http://schemas.openxmlformats.org/officeDocument/2006/relationships/image" Target="../media/image497.png"/><Relationship Id="rId11" Type="http://schemas.openxmlformats.org/officeDocument/2006/relationships/image" Target="../media/image498.png"/><Relationship Id="rId12" Type="http://schemas.openxmlformats.org/officeDocument/2006/relationships/image" Target="../media/image499.png"/><Relationship Id="rId13" Type="http://schemas.openxmlformats.org/officeDocument/2006/relationships/image" Target="../media/image500.png"/><Relationship Id="rId14" Type="http://schemas.openxmlformats.org/officeDocument/2006/relationships/image" Target="../media/image501.png"/><Relationship Id="rId15" Type="http://schemas.openxmlformats.org/officeDocument/2006/relationships/image" Target="../media/image502.png"/><Relationship Id="rId16" Type="http://schemas.openxmlformats.org/officeDocument/2006/relationships/image" Target="../media/image503.png"/><Relationship Id="rId17" Type="http://schemas.openxmlformats.org/officeDocument/2006/relationships/image" Target="../media/image504.png"/><Relationship Id="rId18" Type="http://schemas.openxmlformats.org/officeDocument/2006/relationships/image" Target="../media/image505.png"/><Relationship Id="rId19" Type="http://schemas.openxmlformats.org/officeDocument/2006/relationships/image" Target="../media/image506.png"/><Relationship Id="rId20" Type="http://schemas.openxmlformats.org/officeDocument/2006/relationships/image" Target="../media/image507.png"/><Relationship Id="rId21" Type="http://schemas.openxmlformats.org/officeDocument/2006/relationships/image" Target="../media/image508.png"/><Relationship Id="rId22" Type="http://schemas.openxmlformats.org/officeDocument/2006/relationships/slideLayout" Target="../slideLayouts/slideLayout1.xml"/><Relationship Id="rId2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image" Target="../media/image463.png"/><Relationship Id="rId4" Type="http://schemas.openxmlformats.org/officeDocument/2006/relationships/image" Target="../media/image464.png"/><Relationship Id="rId5" Type="http://schemas.openxmlformats.org/officeDocument/2006/relationships/image" Target="../media/image465.png"/><Relationship Id="rId6" Type="http://schemas.openxmlformats.org/officeDocument/2006/relationships/image" Target="../media/image509.png"/><Relationship Id="rId7" Type="http://schemas.openxmlformats.org/officeDocument/2006/relationships/image" Target="../media/image393.png"/><Relationship Id="rId8" Type="http://schemas.openxmlformats.org/officeDocument/2006/relationships/image" Target="../media/image510.png"/><Relationship Id="rId9" Type="http://schemas.openxmlformats.org/officeDocument/2006/relationships/image" Target="../media/image511.png"/><Relationship Id="rId10" Type="http://schemas.openxmlformats.org/officeDocument/2006/relationships/image" Target="../media/image512.png"/><Relationship Id="rId11" Type="http://schemas.openxmlformats.org/officeDocument/2006/relationships/image" Target="../media/image513.png"/><Relationship Id="rId12" Type="http://schemas.openxmlformats.org/officeDocument/2006/relationships/image" Target="../media/image514.png"/><Relationship Id="rId13" Type="http://schemas.openxmlformats.org/officeDocument/2006/relationships/image" Target="../media/image515.png"/><Relationship Id="rId14" Type="http://schemas.openxmlformats.org/officeDocument/2006/relationships/image" Target="../media/image516.png"/><Relationship Id="rId15" Type="http://schemas.openxmlformats.org/officeDocument/2006/relationships/image" Target="../media/image517.png"/><Relationship Id="rId16" Type="http://schemas.openxmlformats.org/officeDocument/2006/relationships/image" Target="../media/image518.png"/><Relationship Id="rId17" Type="http://schemas.openxmlformats.org/officeDocument/2006/relationships/image" Target="../media/image519.png"/><Relationship Id="rId18" Type="http://schemas.openxmlformats.org/officeDocument/2006/relationships/image" Target="../media/image520.png"/><Relationship Id="rId19" Type="http://schemas.openxmlformats.org/officeDocument/2006/relationships/slideLayout" Target="../slideLayouts/slideLayout1.xml"/><Relationship Id="rId20"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521.png"/><Relationship Id="rId2" Type="http://schemas.openxmlformats.org/officeDocument/2006/relationships/image" Target="../media/image522.png"/><Relationship Id="rId3" Type="http://schemas.openxmlformats.org/officeDocument/2006/relationships/image" Target="../media/image523.png"/><Relationship Id="rId4" Type="http://schemas.openxmlformats.org/officeDocument/2006/relationships/image" Target="../media/image524.png"/><Relationship Id="rId5" Type="http://schemas.openxmlformats.org/officeDocument/2006/relationships/image" Target="../media/image525.png"/><Relationship Id="rId6" Type="http://schemas.openxmlformats.org/officeDocument/2006/relationships/image" Target="../media/image526.png"/><Relationship Id="rId7" Type="http://schemas.openxmlformats.org/officeDocument/2006/relationships/image" Target="../media/image527.png"/><Relationship Id="rId8" Type="http://schemas.openxmlformats.org/officeDocument/2006/relationships/image" Target="../media/image528.png"/><Relationship Id="rId9" Type="http://schemas.openxmlformats.org/officeDocument/2006/relationships/slideLayout" Target="../slideLayouts/slideLayout1.xml"/><Relationship Id="rId10"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529.png"/><Relationship Id="rId2" Type="http://schemas.openxmlformats.org/officeDocument/2006/relationships/image" Target="../media/image530.png"/><Relationship Id="rId3" Type="http://schemas.openxmlformats.org/officeDocument/2006/relationships/image" Target="../media/image531.png"/><Relationship Id="rId4" Type="http://schemas.openxmlformats.org/officeDocument/2006/relationships/image" Target="../media/image532.png"/><Relationship Id="rId5" Type="http://schemas.openxmlformats.org/officeDocument/2006/relationships/image" Target="../media/image533.png"/><Relationship Id="rId6" Type="http://schemas.openxmlformats.org/officeDocument/2006/relationships/image" Target="../media/image534.png"/><Relationship Id="rId7" Type="http://schemas.openxmlformats.org/officeDocument/2006/relationships/image" Target="../media/image535.png"/><Relationship Id="rId8" Type="http://schemas.openxmlformats.org/officeDocument/2006/relationships/image" Target="../media/image536.png"/><Relationship Id="rId9" Type="http://schemas.openxmlformats.org/officeDocument/2006/relationships/slideLayout" Target="../slideLayouts/slideLayout1.xml"/><Relationship Id="rId10"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537.png"/><Relationship Id="rId2" Type="http://schemas.openxmlformats.org/officeDocument/2006/relationships/image" Target="../media/image538.png"/><Relationship Id="rId3" Type="http://schemas.openxmlformats.org/officeDocument/2006/relationships/image" Target="../media/image539.png"/><Relationship Id="rId4" Type="http://schemas.openxmlformats.org/officeDocument/2006/relationships/image" Target="../media/image540.png"/><Relationship Id="rId5" Type="http://schemas.openxmlformats.org/officeDocument/2006/relationships/image" Target="../media/image541.png"/><Relationship Id="rId6" Type="http://schemas.openxmlformats.org/officeDocument/2006/relationships/image" Target="../media/image542.png"/><Relationship Id="rId7" Type="http://schemas.openxmlformats.org/officeDocument/2006/relationships/image" Target="../media/image543.png"/><Relationship Id="rId8" Type="http://schemas.openxmlformats.org/officeDocument/2006/relationships/image" Target="../media/image544.png"/><Relationship Id="rId9" Type="http://schemas.openxmlformats.org/officeDocument/2006/relationships/image" Target="../media/image545.png"/><Relationship Id="rId10" Type="http://schemas.openxmlformats.org/officeDocument/2006/relationships/slideLayout" Target="../slideLayouts/slideLayout1.xml"/><Relationship Id="rId11"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537.png"/><Relationship Id="rId2" Type="http://schemas.openxmlformats.org/officeDocument/2006/relationships/image" Target="../media/image538.png"/><Relationship Id="rId3" Type="http://schemas.openxmlformats.org/officeDocument/2006/relationships/image" Target="../media/image539.png"/><Relationship Id="rId4" Type="http://schemas.openxmlformats.org/officeDocument/2006/relationships/image" Target="../media/image540.png"/><Relationship Id="rId5" Type="http://schemas.openxmlformats.org/officeDocument/2006/relationships/image" Target="../media/image546.png"/><Relationship Id="rId6" Type="http://schemas.openxmlformats.org/officeDocument/2006/relationships/image" Target="../media/image547.png"/><Relationship Id="rId7" Type="http://schemas.openxmlformats.org/officeDocument/2006/relationships/image" Target="../media/image548.png"/><Relationship Id="rId8" Type="http://schemas.openxmlformats.org/officeDocument/2006/relationships/slideLayout" Target="../slideLayouts/slideLayout1.xml"/><Relationship Id="rId9"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image" Target="../media/image537.png"/><Relationship Id="rId2" Type="http://schemas.openxmlformats.org/officeDocument/2006/relationships/image" Target="../media/image538.png"/><Relationship Id="rId3" Type="http://schemas.openxmlformats.org/officeDocument/2006/relationships/image" Target="../media/image539.png"/><Relationship Id="rId4" Type="http://schemas.openxmlformats.org/officeDocument/2006/relationships/image" Target="../media/image540.png"/><Relationship Id="rId5" Type="http://schemas.openxmlformats.org/officeDocument/2006/relationships/image" Target="../media/image549.png"/><Relationship Id="rId6" Type="http://schemas.openxmlformats.org/officeDocument/2006/relationships/image" Target="../media/image550.png"/><Relationship Id="rId7" Type="http://schemas.openxmlformats.org/officeDocument/2006/relationships/image" Target="../media/image551.png"/><Relationship Id="rId8" Type="http://schemas.openxmlformats.org/officeDocument/2006/relationships/image" Target="../media/image552.png"/><Relationship Id="rId9" Type="http://schemas.openxmlformats.org/officeDocument/2006/relationships/image" Target="../media/image553.png"/><Relationship Id="rId10" Type="http://schemas.openxmlformats.org/officeDocument/2006/relationships/customXml" Target="../ink/ink677.xml"/><Relationship Id="rId11" Type="http://schemas.openxmlformats.org/officeDocument/2006/relationships/customXml" Target="../ink/ink678.xml"/><Relationship Id="rId12" Type="http://schemas.openxmlformats.org/officeDocument/2006/relationships/customXml" Target="../ink/ink679.xml"/><Relationship Id="rId13" Type="http://schemas.openxmlformats.org/officeDocument/2006/relationships/customXml" Target="../ink/ink680.xml"/><Relationship Id="rId14" Type="http://schemas.openxmlformats.org/officeDocument/2006/relationships/customXml" Target="../ink/ink681.xml"/><Relationship Id="rId15" Type="http://schemas.openxmlformats.org/officeDocument/2006/relationships/customXml" Target="../ink/ink682.xml"/><Relationship Id="rId16" Type="http://schemas.openxmlformats.org/officeDocument/2006/relationships/customXml" Target="../ink/ink683.xml"/><Relationship Id="rId17" Type="http://schemas.openxmlformats.org/officeDocument/2006/relationships/customXml" Target="../ink/ink684.xml"/><Relationship Id="rId18" Type="http://schemas.openxmlformats.org/officeDocument/2006/relationships/slideLayout" Target="../slideLayouts/slideLayout1.xml"/><Relationship Id="rId19"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slideLayout" Target="../slideLayouts/slideLayout1.xml"/><Relationship Id="rId16"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537.png"/><Relationship Id="rId2" Type="http://schemas.openxmlformats.org/officeDocument/2006/relationships/image" Target="../media/image538.png"/><Relationship Id="rId3" Type="http://schemas.openxmlformats.org/officeDocument/2006/relationships/image" Target="../media/image539.png"/><Relationship Id="rId4" Type="http://schemas.openxmlformats.org/officeDocument/2006/relationships/image" Target="../media/image540.png"/><Relationship Id="rId5" Type="http://schemas.openxmlformats.org/officeDocument/2006/relationships/image" Target="../media/image554.png"/><Relationship Id="rId6" Type="http://schemas.openxmlformats.org/officeDocument/2006/relationships/image" Target="../media/image555.png"/><Relationship Id="rId7" Type="http://schemas.openxmlformats.org/officeDocument/2006/relationships/image" Target="../media/image556.png"/><Relationship Id="rId8" Type="http://schemas.openxmlformats.org/officeDocument/2006/relationships/image" Target="../media/image557.png"/><Relationship Id="rId9" Type="http://schemas.openxmlformats.org/officeDocument/2006/relationships/image" Target="../media/image558.png"/><Relationship Id="rId10" Type="http://schemas.openxmlformats.org/officeDocument/2006/relationships/customXml" Target="../ink/ink685.xml"/><Relationship Id="rId11" Type="http://schemas.openxmlformats.org/officeDocument/2006/relationships/customXml" Target="../ink/ink686.xml"/><Relationship Id="rId12" Type="http://schemas.openxmlformats.org/officeDocument/2006/relationships/customXml" Target="../ink/ink687.xml"/><Relationship Id="rId13" Type="http://schemas.openxmlformats.org/officeDocument/2006/relationships/customXml" Target="../ink/ink688.xml"/><Relationship Id="rId14" Type="http://schemas.openxmlformats.org/officeDocument/2006/relationships/customXml" Target="../ink/ink689.xml"/><Relationship Id="rId15" Type="http://schemas.openxmlformats.org/officeDocument/2006/relationships/customXml" Target="../ink/ink690.xml"/><Relationship Id="rId16" Type="http://schemas.openxmlformats.org/officeDocument/2006/relationships/slideLayout" Target="../slideLayouts/slideLayout1.xml"/><Relationship Id="rId17"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image" Target="../media/image559.png"/><Relationship Id="rId2" Type="http://schemas.openxmlformats.org/officeDocument/2006/relationships/image" Target="../media/image560.png"/><Relationship Id="rId3" Type="http://schemas.openxmlformats.org/officeDocument/2006/relationships/image" Target="../media/image561.png"/><Relationship Id="rId4" Type="http://schemas.openxmlformats.org/officeDocument/2006/relationships/image" Target="../media/image562.png"/><Relationship Id="rId5" Type="http://schemas.openxmlformats.org/officeDocument/2006/relationships/image" Target="../media/image563.png"/><Relationship Id="rId6" Type="http://schemas.openxmlformats.org/officeDocument/2006/relationships/image" Target="../media/image564.png"/><Relationship Id="rId7" Type="http://schemas.openxmlformats.org/officeDocument/2006/relationships/image" Target="../media/image565.png"/><Relationship Id="rId8" Type="http://schemas.openxmlformats.org/officeDocument/2006/relationships/image" Target="../media/image566.png"/><Relationship Id="rId9" Type="http://schemas.openxmlformats.org/officeDocument/2006/relationships/image" Target="../media/image567.png"/><Relationship Id="rId10" Type="http://schemas.openxmlformats.org/officeDocument/2006/relationships/image" Target="../media/image568.png"/><Relationship Id="rId11" Type="http://schemas.openxmlformats.org/officeDocument/2006/relationships/image" Target="../media/image569.png"/><Relationship Id="rId12" Type="http://schemas.openxmlformats.org/officeDocument/2006/relationships/slideLayout" Target="../slideLayouts/slideLayout1.xml"/><Relationship Id="rId1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image" Target="../media/image570.png"/><Relationship Id="rId2" Type="http://schemas.openxmlformats.org/officeDocument/2006/relationships/image" Target="../media/image571.png"/><Relationship Id="rId3" Type="http://schemas.openxmlformats.org/officeDocument/2006/relationships/image" Target="../media/image572.png"/><Relationship Id="rId4" Type="http://schemas.openxmlformats.org/officeDocument/2006/relationships/image" Target="../media/image573.png"/><Relationship Id="rId5" Type="http://schemas.openxmlformats.org/officeDocument/2006/relationships/image" Target="../media/image574.png"/><Relationship Id="rId6" Type="http://schemas.openxmlformats.org/officeDocument/2006/relationships/image" Target="../media/image371.png"/><Relationship Id="rId7" Type="http://schemas.openxmlformats.org/officeDocument/2006/relationships/customXml" Target="../ink/ink691.xml"/><Relationship Id="rId8" Type="http://schemas.openxmlformats.org/officeDocument/2006/relationships/customXml" Target="../ink/ink692.xml"/><Relationship Id="rId9" Type="http://schemas.openxmlformats.org/officeDocument/2006/relationships/customXml" Target="../ink/ink693.xml"/><Relationship Id="rId10" Type="http://schemas.openxmlformats.org/officeDocument/2006/relationships/customXml" Target="../ink/ink694.xml"/><Relationship Id="rId11" Type="http://schemas.openxmlformats.org/officeDocument/2006/relationships/customXml" Target="../ink/ink695.xml"/><Relationship Id="rId12" Type="http://schemas.openxmlformats.org/officeDocument/2006/relationships/customXml" Target="../ink/ink696.xml"/><Relationship Id="rId13" Type="http://schemas.openxmlformats.org/officeDocument/2006/relationships/customXml" Target="../ink/ink697.xml"/><Relationship Id="rId14" Type="http://schemas.openxmlformats.org/officeDocument/2006/relationships/customXml" Target="../ink/ink698.xml"/><Relationship Id="rId15" Type="http://schemas.openxmlformats.org/officeDocument/2006/relationships/customXml" Target="../ink/ink699.xml"/><Relationship Id="rId16" Type="http://schemas.openxmlformats.org/officeDocument/2006/relationships/customXml" Target="../ink/ink700.xml"/><Relationship Id="rId17" Type="http://schemas.openxmlformats.org/officeDocument/2006/relationships/customXml" Target="../ink/ink701.xml"/><Relationship Id="rId18" Type="http://schemas.openxmlformats.org/officeDocument/2006/relationships/customXml" Target="../ink/ink702.xml"/><Relationship Id="rId19" Type="http://schemas.openxmlformats.org/officeDocument/2006/relationships/customXml" Target="../ink/ink703.xml"/><Relationship Id="rId20" Type="http://schemas.openxmlformats.org/officeDocument/2006/relationships/customXml" Target="../ink/ink704.xml"/><Relationship Id="rId21" Type="http://schemas.openxmlformats.org/officeDocument/2006/relationships/customXml" Target="../ink/ink705.xml"/><Relationship Id="rId22" Type="http://schemas.openxmlformats.org/officeDocument/2006/relationships/customXml" Target="../ink/ink706.xml"/><Relationship Id="rId23" Type="http://schemas.openxmlformats.org/officeDocument/2006/relationships/customXml" Target="../ink/ink707.xml"/><Relationship Id="rId24" Type="http://schemas.openxmlformats.org/officeDocument/2006/relationships/customXml" Target="../ink/ink708.xml"/><Relationship Id="rId25" Type="http://schemas.openxmlformats.org/officeDocument/2006/relationships/customXml" Target="../ink/ink709.xml"/><Relationship Id="rId26" Type="http://schemas.openxmlformats.org/officeDocument/2006/relationships/customXml" Target="../ink/ink710.xml"/><Relationship Id="rId27" Type="http://schemas.openxmlformats.org/officeDocument/2006/relationships/customXml" Target="../ink/ink711.xml"/><Relationship Id="rId28" Type="http://schemas.openxmlformats.org/officeDocument/2006/relationships/customXml" Target="../ink/ink712.xml"/><Relationship Id="rId29" Type="http://schemas.openxmlformats.org/officeDocument/2006/relationships/customXml" Target="../ink/ink713.xml"/><Relationship Id="rId30" Type="http://schemas.openxmlformats.org/officeDocument/2006/relationships/customXml" Target="../ink/ink714.xml"/><Relationship Id="rId31" Type="http://schemas.openxmlformats.org/officeDocument/2006/relationships/customXml" Target="../ink/ink715.xml"/><Relationship Id="rId32" Type="http://schemas.openxmlformats.org/officeDocument/2006/relationships/customXml" Target="../ink/ink716.xml"/><Relationship Id="rId33" Type="http://schemas.openxmlformats.org/officeDocument/2006/relationships/customXml" Target="../ink/ink717.xml"/><Relationship Id="rId34" Type="http://schemas.openxmlformats.org/officeDocument/2006/relationships/customXml" Target="../ink/ink718.xml"/><Relationship Id="rId35" Type="http://schemas.openxmlformats.org/officeDocument/2006/relationships/customXml" Target="../ink/ink719.xml"/><Relationship Id="rId36" Type="http://schemas.openxmlformats.org/officeDocument/2006/relationships/customXml" Target="../ink/ink720.xml"/><Relationship Id="rId37" Type="http://schemas.openxmlformats.org/officeDocument/2006/relationships/customXml" Target="../ink/ink721.xml"/><Relationship Id="rId38" Type="http://schemas.openxmlformats.org/officeDocument/2006/relationships/customXml" Target="../ink/ink722.xml"/><Relationship Id="rId39" Type="http://schemas.openxmlformats.org/officeDocument/2006/relationships/customXml" Target="../ink/ink723.xml"/><Relationship Id="rId40" Type="http://schemas.openxmlformats.org/officeDocument/2006/relationships/customXml" Target="../ink/ink724.xml"/><Relationship Id="rId41" Type="http://schemas.openxmlformats.org/officeDocument/2006/relationships/customXml" Target="../ink/ink725.xml"/><Relationship Id="rId42" Type="http://schemas.openxmlformats.org/officeDocument/2006/relationships/customXml" Target="../ink/ink726.xml"/><Relationship Id="rId43" Type="http://schemas.openxmlformats.org/officeDocument/2006/relationships/customXml" Target="../ink/ink727.xml"/><Relationship Id="rId44" Type="http://schemas.openxmlformats.org/officeDocument/2006/relationships/customXml" Target="../ink/ink728.xml"/><Relationship Id="rId45" Type="http://schemas.openxmlformats.org/officeDocument/2006/relationships/customXml" Target="../ink/ink729.xml"/><Relationship Id="rId46" Type="http://schemas.openxmlformats.org/officeDocument/2006/relationships/customXml" Target="../ink/ink730.xml"/><Relationship Id="rId47" Type="http://schemas.openxmlformats.org/officeDocument/2006/relationships/customXml" Target="../ink/ink731.xml"/><Relationship Id="rId48" Type="http://schemas.openxmlformats.org/officeDocument/2006/relationships/customXml" Target="../ink/ink732.xml"/><Relationship Id="rId49" Type="http://schemas.openxmlformats.org/officeDocument/2006/relationships/customXml" Target="../ink/ink733.xml"/><Relationship Id="rId50" Type="http://schemas.openxmlformats.org/officeDocument/2006/relationships/customXml" Target="../ink/ink734.xml"/><Relationship Id="rId51" Type="http://schemas.openxmlformats.org/officeDocument/2006/relationships/customXml" Target="../ink/ink735.xml"/><Relationship Id="rId52" Type="http://schemas.openxmlformats.org/officeDocument/2006/relationships/customXml" Target="../ink/ink736.xml"/><Relationship Id="rId53" Type="http://schemas.openxmlformats.org/officeDocument/2006/relationships/customXml" Target="../ink/ink737.xml"/><Relationship Id="rId54" Type="http://schemas.openxmlformats.org/officeDocument/2006/relationships/customXml" Target="../ink/ink738.xml"/><Relationship Id="rId55" Type="http://schemas.openxmlformats.org/officeDocument/2006/relationships/customXml" Target="../ink/ink739.xml"/><Relationship Id="rId56" Type="http://schemas.openxmlformats.org/officeDocument/2006/relationships/customXml" Target="../ink/ink740.xml"/><Relationship Id="rId57" Type="http://schemas.openxmlformats.org/officeDocument/2006/relationships/customXml" Target="../ink/ink741.xml"/><Relationship Id="rId58" Type="http://schemas.openxmlformats.org/officeDocument/2006/relationships/customXml" Target="../ink/ink742.xml"/><Relationship Id="rId59" Type="http://schemas.openxmlformats.org/officeDocument/2006/relationships/customXml" Target="../ink/ink743.xml"/><Relationship Id="rId60" Type="http://schemas.openxmlformats.org/officeDocument/2006/relationships/customXml" Target="../ink/ink744.xml"/><Relationship Id="rId61" Type="http://schemas.openxmlformats.org/officeDocument/2006/relationships/customXml" Target="../ink/ink745.xml"/><Relationship Id="rId62" Type="http://schemas.openxmlformats.org/officeDocument/2006/relationships/customXml" Target="../ink/ink746.xml"/><Relationship Id="rId63" Type="http://schemas.openxmlformats.org/officeDocument/2006/relationships/customXml" Target="../ink/ink747.xml"/><Relationship Id="rId64" Type="http://schemas.openxmlformats.org/officeDocument/2006/relationships/customXml" Target="../ink/ink748.xml"/><Relationship Id="rId65" Type="http://schemas.openxmlformats.org/officeDocument/2006/relationships/customXml" Target="../ink/ink749.xml"/><Relationship Id="rId66" Type="http://schemas.openxmlformats.org/officeDocument/2006/relationships/customXml" Target="../ink/ink750.xml"/><Relationship Id="rId67" Type="http://schemas.openxmlformats.org/officeDocument/2006/relationships/customXml" Target="../ink/ink751.xml"/><Relationship Id="rId68" Type="http://schemas.openxmlformats.org/officeDocument/2006/relationships/customXml" Target="../ink/ink752.xml"/><Relationship Id="rId69" Type="http://schemas.openxmlformats.org/officeDocument/2006/relationships/customXml" Target="../ink/ink753.xml"/><Relationship Id="rId70" Type="http://schemas.openxmlformats.org/officeDocument/2006/relationships/customXml" Target="../ink/ink754.xml"/><Relationship Id="rId71" Type="http://schemas.openxmlformats.org/officeDocument/2006/relationships/customXml" Target="../ink/ink755.xml"/><Relationship Id="rId72" Type="http://schemas.openxmlformats.org/officeDocument/2006/relationships/customXml" Target="../ink/ink756.xml"/><Relationship Id="rId73" Type="http://schemas.openxmlformats.org/officeDocument/2006/relationships/customXml" Target="../ink/ink757.xml"/><Relationship Id="rId74" Type="http://schemas.openxmlformats.org/officeDocument/2006/relationships/customXml" Target="../ink/ink758.xml"/><Relationship Id="rId75" Type="http://schemas.openxmlformats.org/officeDocument/2006/relationships/customXml" Target="../ink/ink759.xml"/><Relationship Id="rId76" Type="http://schemas.openxmlformats.org/officeDocument/2006/relationships/customXml" Target="../ink/ink760.xml"/><Relationship Id="rId77" Type="http://schemas.openxmlformats.org/officeDocument/2006/relationships/customXml" Target="../ink/ink761.xml"/><Relationship Id="rId78" Type="http://schemas.openxmlformats.org/officeDocument/2006/relationships/customXml" Target="../ink/ink762.xml"/><Relationship Id="rId79" Type="http://schemas.openxmlformats.org/officeDocument/2006/relationships/customXml" Target="../ink/ink763.xml"/><Relationship Id="rId80" Type="http://schemas.openxmlformats.org/officeDocument/2006/relationships/customXml" Target="../ink/ink764.xml"/><Relationship Id="rId81" Type="http://schemas.openxmlformats.org/officeDocument/2006/relationships/customXml" Target="../ink/ink765.xml"/><Relationship Id="rId82" Type="http://schemas.openxmlformats.org/officeDocument/2006/relationships/customXml" Target="../ink/ink766.xml"/><Relationship Id="rId83" Type="http://schemas.openxmlformats.org/officeDocument/2006/relationships/customXml" Target="../ink/ink767.xml"/><Relationship Id="rId84" Type="http://schemas.openxmlformats.org/officeDocument/2006/relationships/customXml" Target="../ink/ink768.xml"/><Relationship Id="rId85" Type="http://schemas.openxmlformats.org/officeDocument/2006/relationships/customXml" Target="../ink/ink769.xml"/><Relationship Id="rId86" Type="http://schemas.openxmlformats.org/officeDocument/2006/relationships/customXml" Target="../ink/ink770.xml"/><Relationship Id="rId87" Type="http://schemas.openxmlformats.org/officeDocument/2006/relationships/customXml" Target="../ink/ink771.xml"/><Relationship Id="rId88" Type="http://schemas.openxmlformats.org/officeDocument/2006/relationships/customXml" Target="../ink/ink772.xml"/><Relationship Id="rId89" Type="http://schemas.openxmlformats.org/officeDocument/2006/relationships/customXml" Target="../ink/ink773.xml"/><Relationship Id="rId90" Type="http://schemas.openxmlformats.org/officeDocument/2006/relationships/customXml" Target="../ink/ink774.xml"/><Relationship Id="rId91" Type="http://schemas.openxmlformats.org/officeDocument/2006/relationships/customXml" Target="../ink/ink775.xml"/><Relationship Id="rId92" Type="http://schemas.openxmlformats.org/officeDocument/2006/relationships/slideLayout" Target="../slideLayouts/slideLayout1.xml"/><Relationship Id="rId9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slideLayout" Target="../slideLayouts/slideLayout1.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 Id="rId13" Type="http://schemas.openxmlformats.org/officeDocument/2006/relationships/slideLayout" Target="../slideLayouts/slideLayout1.xml"/><Relationship Id="rId1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38"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739"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40" name="TextBox 10"/>
          <p:cNvSpPr txBox="1"/>
          <p:nvPr/>
        </p:nvSpPr>
        <p:spPr>
          <a:xfrm>
            <a:off x="1622785" y="4911551"/>
            <a:ext cx="4461383" cy="461665"/>
          </a:xfrm>
          <a:prstGeom prst="rect"/>
          <a:noFill/>
        </p:spPr>
        <p:txBody>
          <a:bodyPr rtlCol="0" wrap="square">
            <a:spAutoFit/>
          </a:bodyPr>
          <a:p>
            <a:pPr algn="ctr"/>
            <a:r>
              <a:rPr altLang="en-US" b="1" dirty="0" sz="2400" lang="zh-CN">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陈晓龙 </a:t>
            </a:r>
            <a:r>
              <a:rPr altLang="zh-CN" b="1" dirty="0" sz="2400" lang="en-US">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Chen, Xiaolong</a:t>
            </a:r>
          </a:p>
        </p:txBody>
      </p:sp>
      <p:sp>
        <p:nvSpPr>
          <p:cNvPr id="1048741"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2"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3" name="Rectangle 1"/>
          <p:cNvSpPr/>
          <p:nvPr/>
        </p:nvSpPr>
        <p:spPr>
          <a:xfrm>
            <a:off x="2195736" y="5448570"/>
            <a:ext cx="3312368" cy="497840"/>
          </a:xfrm>
          <a:prstGeom prst="rect"/>
        </p:spPr>
        <p:txBody>
          <a:bodyPr wrap="square">
            <a:spAutoFit/>
          </a:bodyPr>
          <a:p>
            <a:pPr algn="ctr"/>
            <a:r>
              <a:rPr altLang="en-US" dirty="0" sz="2400" lang="zh-CN">
                <a:latin typeface="Arial" panose="020B0604020202020204" pitchFamily="34" charset="0"/>
                <a:ea typeface="Arial Unicode MS" panose="020B0604020202020204" pitchFamily="34" charset="-122"/>
                <a:cs typeface="Arial" panose="020B0604020202020204" pitchFamily="34" charset="0"/>
              </a:rPr>
              <a:t>电子与电气工程系 </a:t>
            </a:r>
            <a:r>
              <a:rPr altLang="zh-CN" dirty="0" sz="2400" lang="en-US">
                <a:latin typeface="Arial" panose="020B0604020202020204" pitchFamily="34" charset="0"/>
                <a:ea typeface="Arial Unicode MS" panose="020B0604020202020204" pitchFamily="34" charset="-122"/>
                <a:cs typeface="Arial" panose="020B0604020202020204" pitchFamily="34" charset="0"/>
              </a:rPr>
              <a:t>E</a:t>
            </a:r>
            <a:r>
              <a:rPr altLang="zh-CN" baseline="30000" dirty="0" sz="2400" lang="en-US">
                <a:latin typeface="Arial" panose="020B0604020202020204" pitchFamily="34" charset="0"/>
                <a:ea typeface="Arial Unicode MS" panose="020B0604020202020204" pitchFamily="34" charset="-122"/>
                <a:cs typeface="Arial" panose="020B0604020202020204" pitchFamily="34" charset="0"/>
              </a:rPr>
              <a:t>3</a:t>
            </a:r>
            <a:endParaRPr altLang="zh-CN" dirty="0" sz="2400" lang="en-US">
              <a:latin typeface="Arial" panose="020B0604020202020204" pitchFamily="34" charset="0"/>
              <a:ea typeface="Arial Unicode MS" panose="020B0604020202020204" pitchFamily="34" charset="-122"/>
              <a:cs typeface="Arial" panose="020B0604020202020204" pitchFamily="34" charset="0"/>
            </a:endParaRPr>
          </a:p>
        </p:txBody>
      </p:sp>
      <p:sp>
        <p:nvSpPr>
          <p:cNvPr id="1048744" name="Rounded Rectangle 3"/>
          <p:cNvSpPr/>
          <p:nvPr/>
        </p:nvSpPr>
        <p:spPr>
          <a:xfrm>
            <a:off x="683568" y="4662690"/>
            <a:ext cx="7848872" cy="1430606"/>
          </a:xfrm>
          <a:prstGeom prst="roundRect"/>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5"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34" name="组合 5"/>
          <p:cNvGrpSpPr/>
          <p:nvPr/>
        </p:nvGrpSpPr>
        <p:grpSpPr>
          <a:xfrm>
            <a:off x="6687574" y="4777615"/>
            <a:ext cx="1196794" cy="1184945"/>
            <a:chOff x="7227243" y="4993639"/>
            <a:chExt cx="1196794" cy="1184945"/>
          </a:xfrm>
        </p:grpSpPr>
        <p:pic>
          <p:nvPicPr>
            <p:cNvPr id="2097152" name="图片 2"/>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4"/>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
        <p:nvSpPr>
          <p:cNvPr id="1048746"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9 Signal Generation </a:t>
            </a:r>
          </a:p>
          <a:p>
            <a:pPr algn="ct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信号的</a:t>
            </a:r>
            <a:r>
              <a:rPr altLang="en-US" b="1" dirty="0" sz="3600" lang="zh-CN">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产生</a:t>
            </a:r>
            <a:endPar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90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61" name="文本框 6"/>
          <p:cNvSpPr txBox="1">
            <a:spLocks noChangeAspect="1" noMove="1" noResize="1" noRot="1" noAdjustHandles="1" noEditPoints="1" noChangeArrowheads="1" noChangeShapeType="1" noTextEdit="1"/>
          </p:cNvSpPr>
          <p:nvPr/>
        </p:nvSpPr>
        <p:spPr bwMode="auto">
          <a:xfrm>
            <a:off x="5764599" y="5711425"/>
            <a:ext cx="2235757" cy="439736"/>
          </a:xfrm>
          <a:prstGeom prst="rect"/>
          <a:blipFill>
            <a:blip xmlns:r="http://schemas.openxmlformats.org/officeDocument/2006/relationships" r:embed="rId1"/>
            <a:stretch>
              <a:fillRect b="-9722"/>
            </a:stretch>
          </a:blipFill>
          <a:ln>
            <a:noFill/>
          </a:ln>
          <a:effectLst/>
        </p:spPr>
        <p:txBody>
          <a:bodyPr/>
          <a:p>
            <a:r>
              <a:rPr altLang="en-US" lang="zh-CN">
                <a:noFill/>
              </a:rPr>
              <a:t> </a:t>
            </a:r>
          </a:p>
        </p:txBody>
      </p:sp>
      <p:sp>
        <p:nvSpPr>
          <p:cNvPr id="1049062" name="文本框 7"/>
          <p:cNvSpPr txBox="1">
            <a:spLocks noChangeAspect="1" noMove="1" noResize="1" noRot="1" noAdjustHandles="1" noEditPoints="1" noChangeArrowheads="1" noChangeShapeType="1" noTextEdit="1"/>
          </p:cNvSpPr>
          <p:nvPr/>
        </p:nvSpPr>
        <p:spPr bwMode="auto">
          <a:xfrm>
            <a:off x="5995622" y="4626206"/>
            <a:ext cx="1736905" cy="748666"/>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063" name="文本框 11"/>
          <p:cNvSpPr txBox="1">
            <a:spLocks noChangeAspect="1" noMove="1" noResize="1" noRot="1" noAdjustHandles="1" noEditPoints="1" noChangeArrowheads="1" noChangeShapeType="1" noTextEdit="1"/>
          </p:cNvSpPr>
          <p:nvPr/>
        </p:nvSpPr>
        <p:spPr bwMode="auto">
          <a:xfrm>
            <a:off x="5658553" y="3980137"/>
            <a:ext cx="2325992" cy="409856"/>
          </a:xfrm>
          <a:prstGeom prst="rect"/>
          <a:blipFill>
            <a:blip xmlns:r="http://schemas.openxmlformats.org/officeDocument/2006/relationships" r:embed="rId3"/>
            <a:stretch>
              <a:fillRect b="-4478"/>
            </a:stretch>
          </a:blipFill>
          <a:ln>
            <a:noFill/>
          </a:ln>
          <a:effectLst/>
        </p:spPr>
        <p:txBody>
          <a:bodyPr/>
          <a:p>
            <a:r>
              <a:rPr altLang="en-US" lang="zh-CN">
                <a:noFill/>
              </a:rPr>
              <a:t> </a:t>
            </a:r>
          </a:p>
        </p:txBody>
      </p:sp>
      <p:grpSp>
        <p:nvGrpSpPr>
          <p:cNvPr id="256" name="组合 81"/>
          <p:cNvGrpSpPr/>
          <p:nvPr/>
        </p:nvGrpSpPr>
        <p:grpSpPr>
          <a:xfrm>
            <a:off x="314800" y="1196706"/>
            <a:ext cx="8625221" cy="2503270"/>
            <a:chOff x="339967" y="693947"/>
            <a:chExt cx="8625221" cy="2503270"/>
          </a:xfrm>
        </p:grpSpPr>
        <p:grpSp>
          <p:nvGrpSpPr>
            <p:cNvPr id="257" name="组合 12"/>
            <p:cNvGrpSpPr/>
            <p:nvPr/>
          </p:nvGrpSpPr>
          <p:grpSpPr>
            <a:xfrm>
              <a:off x="4701446" y="693947"/>
              <a:ext cx="4263742" cy="2503270"/>
              <a:chOff x="1188748" y="1952456"/>
              <a:chExt cx="4263742" cy="2503270"/>
            </a:xfrm>
          </p:grpSpPr>
          <p:sp>
            <p:nvSpPr>
              <p:cNvPr id="1049064" name="椭圆 13"/>
              <p:cNvSpPr/>
              <p:nvPr/>
            </p:nvSpPr>
            <p:spPr>
              <a:xfrm>
                <a:off x="1812073" y="230604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58" name="组合 14"/>
              <p:cNvGrpSpPr/>
              <p:nvPr/>
            </p:nvGrpSpPr>
            <p:grpSpPr>
              <a:xfrm>
                <a:off x="2014308" y="1952456"/>
                <a:ext cx="3438182" cy="2503270"/>
                <a:chOff x="2765726" y="1473010"/>
                <a:chExt cx="3438182" cy="2503270"/>
              </a:xfrm>
            </p:grpSpPr>
            <p:grpSp>
              <p:nvGrpSpPr>
                <p:cNvPr id="259" name="组合 18"/>
                <p:cNvGrpSpPr/>
                <p:nvPr/>
              </p:nvGrpSpPr>
              <p:grpSpPr>
                <a:xfrm>
                  <a:off x="2769021" y="1635051"/>
                  <a:ext cx="3275534" cy="2341229"/>
                  <a:chOff x="2696370" y="1273960"/>
                  <a:chExt cx="3275534" cy="2341229"/>
                </a:xfrm>
              </p:grpSpPr>
              <p:sp>
                <p:nvSpPr>
                  <p:cNvPr id="1049065" name="矩形 22"/>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6" name="文本框 31"/>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4"/>
                    <a:stretch>
                      <a:fillRect/>
                    </a:stretch>
                  </a:blipFill>
                  <a:ln>
                    <a:noFill/>
                  </a:ln>
                  <a:effectLst/>
                </p:spPr>
                <p:txBody>
                  <a:bodyPr/>
                  <a:p>
                    <a:r>
                      <a:rPr altLang="en-US" lang="zh-CN">
                        <a:noFill/>
                      </a:rPr>
                      <a:t> </a:t>
                    </a:r>
                  </a:p>
                </p:txBody>
              </p:sp>
              <p:cxnSp>
                <p:nvCxnSpPr>
                  <p:cNvPr id="3145847" name="直接箭头连接符 24"/>
                  <p:cNvCxnSpPr>
                    <a:cxnSpLocks/>
                  </p:cNvCxnSpPr>
                  <p:nvPr/>
                </p:nvCxnSpPr>
                <p:spPr>
                  <a:xfrm>
                    <a:off x="2904138" y="1664048"/>
                    <a:ext cx="987300"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48" name="直接箭头连接符 25"/>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067" name="椭圆 26"/>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9" name="直接连接符 27"/>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68" name="矩形 28"/>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9" name="文本框 39"/>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5"/>
                    <a:stretch>
                      <a:fillRect t="-1282"/>
                    </a:stretch>
                  </a:blipFill>
                  <a:ln>
                    <a:noFill/>
                  </a:ln>
                  <a:effectLst/>
                </p:spPr>
                <p:txBody>
                  <a:bodyPr/>
                  <a:p>
                    <a:r>
                      <a:rPr altLang="en-US" lang="zh-CN">
                        <a:noFill/>
                      </a:rPr>
                      <a:t> </a:t>
                    </a:r>
                  </a:p>
                </p:txBody>
              </p:sp>
              <p:cxnSp>
                <p:nvCxnSpPr>
                  <p:cNvPr id="3145850" name="直接箭头连接符 30"/>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51" name="直接箭头连接符 31"/>
                  <p:cNvCxnSpPr>
                    <a:cxnSpLocks/>
                  </p:cNvCxnSpPr>
                  <p:nvPr/>
                </p:nvCxnSpPr>
                <p:spPr>
                  <a:xfrm flipV="1">
                    <a:off x="2709969" y="1891653"/>
                    <a:ext cx="0" cy="1304803"/>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52" name="直接连接符 32"/>
                  <p:cNvCxnSpPr>
                    <a:cxnSpLocks/>
                  </p:cNvCxnSpPr>
                  <p:nvPr/>
                </p:nvCxnSpPr>
                <p:spPr>
                  <a:xfrm flipH="1">
                    <a:off x="2696370" y="3213663"/>
                    <a:ext cx="119507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70" name="文本框 19"/>
                <p:cNvSpPr txBox="1">
                  <a:spLocks noChangeAspect="1" noMove="1" noResize="1" noRot="1" noAdjustHandles="1" noEditPoints="1" noChangeArrowheads="1" noChangeShapeType="1" noTextEdit="1"/>
                </p:cNvSpPr>
                <p:nvPr/>
              </p:nvSpPr>
              <p:spPr bwMode="auto">
                <a:xfrm>
                  <a:off x="3012687" y="1473010"/>
                  <a:ext cx="684960" cy="473206"/>
                </a:xfrm>
                <a:prstGeom prst="rect"/>
                <a:blipFill>
                  <a:blip xmlns:r="http://schemas.openxmlformats.org/officeDocument/2006/relationships" r:embed="rId6"/>
                  <a:stretch>
                    <a:fillRect l="-893" t="-1282" b="-5128"/>
                  </a:stretch>
                </a:blipFill>
                <a:ln>
                  <a:noFill/>
                </a:ln>
                <a:effectLst/>
              </p:spPr>
              <p:txBody>
                <a:bodyPr/>
                <a:p>
                  <a:r>
                    <a:rPr altLang="en-US" lang="zh-CN">
                      <a:noFill/>
                    </a:rPr>
                    <a:t> </a:t>
                  </a:r>
                </a:p>
              </p:txBody>
            </p:sp>
            <p:sp>
              <p:nvSpPr>
                <p:cNvPr id="1049071" name="文本框 20"/>
                <p:cNvSpPr txBox="1">
                  <a:spLocks noChangeAspect="1" noMove="1" noResize="1" noRot="1" noAdjustHandles="1" noEditPoints="1" noChangeArrowheads="1" noChangeShapeType="1" noTextEdit="1"/>
                </p:cNvSpPr>
                <p:nvPr/>
              </p:nvSpPr>
              <p:spPr bwMode="auto">
                <a:xfrm>
                  <a:off x="2765726" y="2531502"/>
                  <a:ext cx="684960" cy="473206"/>
                </a:xfrm>
                <a:prstGeom prst="rect"/>
                <a:blipFill>
                  <a:blip xmlns:r="http://schemas.openxmlformats.org/officeDocument/2006/relationships" r:embed="rId7"/>
                  <a:stretch>
                    <a:fillRect t="-1282" b="-5128"/>
                  </a:stretch>
                </a:blipFill>
                <a:ln>
                  <a:noFill/>
                </a:ln>
                <a:effectLst/>
              </p:spPr>
              <p:txBody>
                <a:bodyPr/>
                <a:p>
                  <a:r>
                    <a:rPr altLang="en-US" lang="zh-CN">
                      <a:noFill/>
                    </a:rPr>
                    <a:t> </a:t>
                  </a:r>
                </a:p>
              </p:txBody>
            </p:sp>
            <p:sp>
              <p:nvSpPr>
                <p:cNvPr id="1049072" name="文本框 29"/>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8"/>
                  <a:stretch>
                    <a:fillRect t="-1282"/>
                  </a:stretch>
                </a:blipFill>
                <a:ln>
                  <a:noFill/>
                </a:ln>
                <a:effectLst/>
              </p:spPr>
              <p:txBody>
                <a:bodyPr/>
                <a:p>
                  <a:r>
                    <a:rPr altLang="en-US" lang="zh-CN">
                      <a:noFill/>
                    </a:rPr>
                    <a:t> </a:t>
                  </a:r>
                </a:p>
              </p:txBody>
            </p:sp>
          </p:grpSp>
          <p:sp>
            <p:nvSpPr>
              <p:cNvPr id="1049073" name="文本框 15"/>
              <p:cNvSpPr txBox="1"/>
              <p:nvPr/>
            </p:nvSpPr>
            <p:spPr bwMode="auto">
              <a:xfrm>
                <a:off x="1765902" y="2154942"/>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cxnSp>
            <p:nvCxnSpPr>
              <p:cNvPr id="3145853" name="直接箭头连接符 16"/>
              <p:cNvCxnSpPr>
                <a:cxnSpLocks/>
              </p:cNvCxnSpPr>
              <p:nvPr/>
            </p:nvCxnSpPr>
            <p:spPr>
              <a:xfrm>
                <a:off x="1252248" y="2504584"/>
                <a:ext cx="559825"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074" name="文本框 17"/>
              <p:cNvSpPr txBox="1">
                <a:spLocks noChangeAspect="1" noMove="1" noResize="1" noRot="1" noAdjustHandles="1" noEditPoints="1" noChangeArrowheads="1" noChangeShapeType="1" noTextEdit="1"/>
              </p:cNvSpPr>
              <p:nvPr/>
            </p:nvSpPr>
            <p:spPr bwMode="auto">
              <a:xfrm>
                <a:off x="1188748" y="1973898"/>
                <a:ext cx="577154" cy="473206"/>
              </a:xfrm>
              <a:prstGeom prst="rect"/>
              <a:blipFill>
                <a:blip xmlns:r="http://schemas.openxmlformats.org/officeDocument/2006/relationships" r:embed="rId9"/>
                <a:stretch>
                  <a:fillRect t="-1299" b="-5195"/>
                </a:stretch>
              </a:blipFill>
              <a:ln>
                <a:noFill/>
              </a:ln>
              <a:effectLst/>
            </p:spPr>
            <p:txBody>
              <a:bodyPr/>
              <a:p>
                <a:r>
                  <a:rPr altLang="en-US" lang="zh-CN">
                    <a:noFill/>
                  </a:rPr>
                  <a:t> </a:t>
                </a:r>
              </a:p>
            </p:txBody>
          </p:sp>
        </p:grpSp>
        <p:grpSp>
          <p:nvGrpSpPr>
            <p:cNvPr id="260" name="组合 55"/>
            <p:cNvGrpSpPr/>
            <p:nvPr/>
          </p:nvGrpSpPr>
          <p:grpSpPr>
            <a:xfrm>
              <a:off x="339967" y="693947"/>
              <a:ext cx="4263742" cy="2503270"/>
              <a:chOff x="1188748" y="1952456"/>
              <a:chExt cx="4263742" cy="2503270"/>
            </a:xfrm>
          </p:grpSpPr>
          <p:sp>
            <p:nvSpPr>
              <p:cNvPr id="1049075" name="椭圆 56"/>
              <p:cNvSpPr/>
              <p:nvPr/>
            </p:nvSpPr>
            <p:spPr>
              <a:xfrm>
                <a:off x="1812073" y="230604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61" name="组合 57"/>
              <p:cNvGrpSpPr/>
              <p:nvPr/>
            </p:nvGrpSpPr>
            <p:grpSpPr>
              <a:xfrm>
                <a:off x="2017603" y="1952456"/>
                <a:ext cx="3434887" cy="2503270"/>
                <a:chOff x="2769021" y="1473010"/>
                <a:chExt cx="3434887" cy="2503270"/>
              </a:xfrm>
            </p:grpSpPr>
            <p:grpSp>
              <p:nvGrpSpPr>
                <p:cNvPr id="262" name="组合 61"/>
                <p:cNvGrpSpPr/>
                <p:nvPr/>
              </p:nvGrpSpPr>
              <p:grpSpPr>
                <a:xfrm>
                  <a:off x="2769021" y="1635051"/>
                  <a:ext cx="3275534" cy="2341229"/>
                  <a:chOff x="2696370" y="1273960"/>
                  <a:chExt cx="3275534" cy="2341229"/>
                </a:xfrm>
              </p:grpSpPr>
              <p:sp>
                <p:nvSpPr>
                  <p:cNvPr id="1049076" name="矩形 65"/>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7" name="文本框 31"/>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4"/>
                    <a:stretch>
                      <a:fillRect/>
                    </a:stretch>
                  </a:blipFill>
                  <a:ln>
                    <a:noFill/>
                  </a:ln>
                  <a:effectLst/>
                </p:spPr>
                <p:txBody>
                  <a:bodyPr/>
                  <a:p>
                    <a:r>
                      <a:rPr altLang="en-US" lang="zh-CN">
                        <a:noFill/>
                      </a:rPr>
                      <a:t> </a:t>
                    </a:r>
                  </a:p>
                </p:txBody>
              </p:sp>
              <p:cxnSp>
                <p:nvCxnSpPr>
                  <p:cNvPr id="3145854" name="直接箭头连接符 67"/>
                  <p:cNvCxnSpPr>
                    <a:cxnSpLocks/>
                  </p:cNvCxnSpPr>
                  <p:nvPr/>
                </p:nvCxnSpPr>
                <p:spPr>
                  <a:xfrm>
                    <a:off x="2904138" y="1664048"/>
                    <a:ext cx="987300"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55" name="直接箭头连接符 68"/>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078" name="椭圆 69"/>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6" name="直接连接符 70"/>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79" name="矩形 71"/>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0" name="文本框 39"/>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5"/>
                    <a:stretch>
                      <a:fillRect t="-1282"/>
                    </a:stretch>
                  </a:blipFill>
                  <a:ln>
                    <a:noFill/>
                  </a:ln>
                  <a:effectLst/>
                </p:spPr>
                <p:txBody>
                  <a:bodyPr/>
                  <a:p>
                    <a:r>
                      <a:rPr altLang="en-US" lang="zh-CN">
                        <a:noFill/>
                      </a:rPr>
                      <a:t> </a:t>
                    </a:r>
                  </a:p>
                </p:txBody>
              </p:sp>
              <p:cxnSp>
                <p:nvCxnSpPr>
                  <p:cNvPr id="3145857" name="直接箭头连接符 73"/>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58" name="直接箭头连接符 74"/>
                  <p:cNvCxnSpPr>
                    <a:cxnSpLocks/>
                  </p:cNvCxnSpPr>
                  <p:nvPr/>
                </p:nvCxnSpPr>
                <p:spPr>
                  <a:xfrm flipV="1">
                    <a:off x="2709969" y="1891653"/>
                    <a:ext cx="0" cy="1304803"/>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59" name="直接连接符 75"/>
                  <p:cNvCxnSpPr>
                    <a:cxnSpLocks/>
                  </p:cNvCxnSpPr>
                  <p:nvPr/>
                </p:nvCxnSpPr>
                <p:spPr>
                  <a:xfrm flipH="1">
                    <a:off x="2696370" y="3213663"/>
                    <a:ext cx="119507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81" name="文本框 62"/>
                <p:cNvSpPr txBox="1">
                  <a:spLocks noChangeAspect="1" noMove="1" noResize="1" noRot="1" noAdjustHandles="1" noEditPoints="1" noChangeArrowheads="1" noChangeShapeType="1" noTextEdit="1"/>
                </p:cNvSpPr>
                <p:nvPr/>
              </p:nvSpPr>
              <p:spPr bwMode="auto">
                <a:xfrm>
                  <a:off x="3012687" y="1473010"/>
                  <a:ext cx="684960" cy="473206"/>
                </a:xfrm>
                <a:prstGeom prst="rect"/>
                <a:blipFill>
                  <a:blip xmlns:r="http://schemas.openxmlformats.org/officeDocument/2006/relationships" r:embed="rId10"/>
                  <a:stretch>
                    <a:fillRect l="-1786" t="-1282" b="-5128"/>
                  </a:stretch>
                </a:blipFill>
                <a:ln>
                  <a:noFill/>
                </a:ln>
                <a:effectLst/>
              </p:spPr>
              <p:txBody>
                <a:bodyPr/>
                <a:p>
                  <a:r>
                    <a:rPr altLang="en-US" lang="zh-CN">
                      <a:noFill/>
                    </a:rPr>
                    <a:t> </a:t>
                  </a:r>
                </a:p>
              </p:txBody>
            </p:sp>
            <p:sp>
              <p:nvSpPr>
                <p:cNvPr id="1049082" name="文本框 63"/>
                <p:cNvSpPr txBox="1">
                  <a:spLocks noChangeAspect="1" noMove="1" noResize="1" noRot="1" noAdjustHandles="1" noEditPoints="1" noChangeArrowheads="1" noChangeShapeType="1" noTextEdit="1"/>
                </p:cNvSpPr>
                <p:nvPr/>
              </p:nvSpPr>
              <p:spPr bwMode="auto">
                <a:xfrm>
                  <a:off x="2769021" y="2531502"/>
                  <a:ext cx="684960" cy="473206"/>
                </a:xfrm>
                <a:prstGeom prst="rect"/>
                <a:blipFill>
                  <a:blip xmlns:r="http://schemas.openxmlformats.org/officeDocument/2006/relationships" r:embed="rId11"/>
                  <a:stretch>
                    <a:fillRect t="-1282" b="-5128"/>
                  </a:stretch>
                </a:blipFill>
                <a:ln>
                  <a:noFill/>
                </a:ln>
                <a:effectLst/>
              </p:spPr>
              <p:txBody>
                <a:bodyPr/>
                <a:p>
                  <a:r>
                    <a:rPr altLang="en-US" lang="zh-CN">
                      <a:noFill/>
                    </a:rPr>
                    <a:t> </a:t>
                  </a:r>
                </a:p>
              </p:txBody>
            </p:sp>
            <p:sp>
              <p:nvSpPr>
                <p:cNvPr id="1049083" name="文本框 29"/>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8"/>
                  <a:stretch>
                    <a:fillRect t="-1282"/>
                  </a:stretch>
                </a:blipFill>
                <a:ln>
                  <a:noFill/>
                </a:ln>
                <a:effectLst/>
              </p:spPr>
              <p:txBody>
                <a:bodyPr/>
                <a:p>
                  <a:r>
                    <a:rPr altLang="en-US" lang="zh-CN">
                      <a:noFill/>
                    </a:rPr>
                    <a:t> </a:t>
                  </a:r>
                </a:p>
              </p:txBody>
            </p:sp>
          </p:grpSp>
          <p:sp>
            <p:nvSpPr>
              <p:cNvPr id="1049084" name="文本框 58"/>
              <p:cNvSpPr txBox="1"/>
              <p:nvPr/>
            </p:nvSpPr>
            <p:spPr bwMode="auto">
              <a:xfrm>
                <a:off x="1765902" y="2154942"/>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cxnSp>
            <p:nvCxnSpPr>
              <p:cNvPr id="3145860" name="直接箭头连接符 59"/>
              <p:cNvCxnSpPr>
                <a:cxnSpLocks/>
              </p:cNvCxnSpPr>
              <p:nvPr/>
            </p:nvCxnSpPr>
            <p:spPr>
              <a:xfrm>
                <a:off x="1252248" y="2504584"/>
                <a:ext cx="559825"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085" name="文本框 60"/>
              <p:cNvSpPr txBox="1">
                <a:spLocks noChangeAspect="1" noMove="1" noResize="1" noRot="1" noAdjustHandles="1" noEditPoints="1" noChangeArrowheads="1" noChangeShapeType="1" noTextEdit="1"/>
              </p:cNvSpPr>
              <p:nvPr/>
            </p:nvSpPr>
            <p:spPr bwMode="auto">
              <a:xfrm>
                <a:off x="1188748" y="1973898"/>
                <a:ext cx="577154" cy="473206"/>
              </a:xfrm>
              <a:prstGeom prst="rect"/>
              <a:blipFill>
                <a:blip xmlns:r="http://schemas.openxmlformats.org/officeDocument/2006/relationships" r:embed="rId12"/>
                <a:stretch>
                  <a:fillRect t="-1299" b="-5195"/>
                </a:stretch>
              </a:blipFill>
              <a:ln>
                <a:noFill/>
              </a:ln>
              <a:effectLst/>
            </p:spPr>
            <p:txBody>
              <a:bodyPr/>
              <a:p>
                <a:r>
                  <a:rPr altLang="en-US" lang="zh-CN">
                    <a:noFill/>
                  </a:rPr>
                  <a:t> </a:t>
                </a:r>
              </a:p>
            </p:txBody>
          </p:sp>
        </p:grpSp>
        <p:sp>
          <p:nvSpPr>
            <p:cNvPr id="1049086" name="文本框 5"/>
            <p:cNvSpPr txBox="1">
              <a:spLocks noChangeAspect="1" noMove="1" noResize="1" noRot="1" noAdjustHandles="1" noEditPoints="1" noChangeArrowheads="1" noChangeShapeType="1" noTextEdit="1"/>
            </p:cNvSpPr>
            <p:nvPr/>
          </p:nvSpPr>
          <p:spPr bwMode="auto">
            <a:xfrm>
              <a:off x="1222330" y="1336047"/>
              <a:ext cx="363479" cy="461665"/>
            </a:xfrm>
            <a:prstGeom prst="rect"/>
            <a:blipFill>
              <a:blip xmlns:r="http://schemas.openxmlformats.org/officeDocument/2006/relationships" r:embed="rId13"/>
              <a:stretch>
                <a:fillRect r="-1667"/>
              </a:stretch>
            </a:blipFill>
            <a:ln>
              <a:noFill/>
            </a:ln>
            <a:effectLst/>
          </p:spPr>
          <p:txBody>
            <a:bodyPr/>
            <a:p>
              <a:r>
                <a:rPr altLang="en-US" lang="zh-CN">
                  <a:noFill/>
                </a:rPr>
                <a:t> </a:t>
              </a:r>
            </a:p>
          </p:txBody>
        </p:sp>
        <p:sp>
          <p:nvSpPr>
            <p:cNvPr id="1049087" name="文本框 76"/>
            <p:cNvSpPr txBox="1">
              <a:spLocks noChangeAspect="1" noMove="1" noResize="1" noRot="1" noAdjustHandles="1" noEditPoints="1" noChangeArrowheads="1" noChangeShapeType="1" noTextEdit="1"/>
            </p:cNvSpPr>
            <p:nvPr/>
          </p:nvSpPr>
          <p:spPr bwMode="auto">
            <a:xfrm>
              <a:off x="5624665" y="1314012"/>
              <a:ext cx="363479" cy="461665"/>
            </a:xfrm>
            <a:prstGeom prst="rect"/>
            <a:blipFill>
              <a:blip xmlns:r="http://schemas.openxmlformats.org/officeDocument/2006/relationships" r:embed="rId14"/>
              <a:stretch>
                <a:fillRect l="-1695" r="-15254"/>
              </a:stretch>
            </a:blipFill>
            <a:ln>
              <a:noFill/>
            </a:ln>
            <a:effectLst/>
          </p:spPr>
          <p:txBody>
            <a:bodyPr/>
            <a:p>
              <a:r>
                <a:rPr altLang="en-US" lang="zh-CN">
                  <a:noFill/>
                </a:rPr>
                <a:t> </a:t>
              </a:r>
            </a:p>
          </p:txBody>
        </p:sp>
      </p:grpSp>
      <p:sp>
        <p:nvSpPr>
          <p:cNvPr id="1049088" name="文本框 78"/>
          <p:cNvSpPr txBox="1">
            <a:spLocks noChangeAspect="1" noMove="1" noResize="1" noRot="1" noAdjustHandles="1" noEditPoints="1" noChangeArrowheads="1" noChangeShapeType="1" noTextEdit="1"/>
          </p:cNvSpPr>
          <p:nvPr/>
        </p:nvSpPr>
        <p:spPr bwMode="auto">
          <a:xfrm>
            <a:off x="1627518" y="5701703"/>
            <a:ext cx="2235757" cy="439736"/>
          </a:xfrm>
          <a:prstGeom prst="rect"/>
          <a:blipFill>
            <a:blip xmlns:r="http://schemas.openxmlformats.org/officeDocument/2006/relationships" r:embed="rId15"/>
            <a:stretch>
              <a:fillRect b="-9722"/>
            </a:stretch>
          </a:blipFill>
          <a:ln>
            <a:noFill/>
          </a:ln>
          <a:effectLst/>
        </p:spPr>
        <p:txBody>
          <a:bodyPr/>
          <a:p>
            <a:r>
              <a:rPr altLang="en-US" lang="zh-CN">
                <a:noFill/>
              </a:rPr>
              <a:t> </a:t>
            </a:r>
          </a:p>
        </p:txBody>
      </p:sp>
      <p:sp>
        <p:nvSpPr>
          <p:cNvPr id="1049089" name="文本框 79"/>
          <p:cNvSpPr txBox="1">
            <a:spLocks noChangeAspect="1" noMove="1" noResize="1" noRot="1" noAdjustHandles="1" noEditPoints="1" noChangeArrowheads="1" noChangeShapeType="1" noTextEdit="1"/>
          </p:cNvSpPr>
          <p:nvPr/>
        </p:nvSpPr>
        <p:spPr bwMode="auto">
          <a:xfrm>
            <a:off x="1858541" y="4616484"/>
            <a:ext cx="1736905" cy="748666"/>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49090" name="文本框 80"/>
          <p:cNvSpPr txBox="1">
            <a:spLocks noChangeAspect="1" noMove="1" noResize="1" noRot="1" noAdjustHandles="1" noEditPoints="1" noChangeArrowheads="1" noChangeShapeType="1" noTextEdit="1"/>
          </p:cNvSpPr>
          <p:nvPr/>
        </p:nvSpPr>
        <p:spPr bwMode="auto">
          <a:xfrm>
            <a:off x="1486135" y="3996028"/>
            <a:ext cx="2325992" cy="409856"/>
          </a:xfrm>
          <a:prstGeom prst="rect"/>
          <a:blipFill>
            <a:blip xmlns:r="http://schemas.openxmlformats.org/officeDocument/2006/relationships" r:embed="rId17"/>
            <a:stretch>
              <a:fillRect b="-4478"/>
            </a:stretch>
          </a:blipFill>
          <a:ln>
            <a:noFill/>
          </a:ln>
          <a:effectLst/>
        </p:spPr>
        <p:txBody>
          <a:bodyPr/>
          <a:p>
            <a:r>
              <a:rPr altLang="en-US" lang="zh-CN">
                <a:noFill/>
              </a:rPr>
              <a:t> </a:t>
            </a:r>
          </a:p>
        </p:txBody>
      </p:sp>
      <p:sp>
        <p:nvSpPr>
          <p:cNvPr id="1049091" name="文本框 82"/>
          <p:cNvSpPr txBox="1"/>
          <p:nvPr/>
        </p:nvSpPr>
        <p:spPr bwMode="auto">
          <a:xfrm>
            <a:off x="928827" y="495482"/>
            <a:ext cx="2819791"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ea typeface="宋体" panose="02010600030101010101" pitchFamily="2" charset="-122"/>
                <a:cs typeface="Arial" panose="020B0604020202020204" pitchFamily="34" charset="0"/>
              </a:rPr>
              <a:t>Negative feedback</a:t>
            </a:r>
            <a:endParaRPr altLang="en-US" dirty="0" sz="2400" kumimoji="1" lang="zh-CN" smtClean="0">
              <a:latin typeface="Arial" panose="020B0604020202020204" pitchFamily="34" charset="0"/>
              <a:ea typeface="宋体" panose="02010600030101010101" pitchFamily="2" charset="-122"/>
              <a:cs typeface="Arial" panose="020B0604020202020204" pitchFamily="34" charset="0"/>
            </a:endParaRPr>
          </a:p>
        </p:txBody>
      </p:sp>
      <p:sp>
        <p:nvSpPr>
          <p:cNvPr id="1049092" name="文本框 83"/>
          <p:cNvSpPr txBox="1"/>
          <p:nvPr/>
        </p:nvSpPr>
        <p:spPr bwMode="auto">
          <a:xfrm>
            <a:off x="5253433" y="510389"/>
            <a:ext cx="2819791"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ea typeface="宋体" panose="02010600030101010101" pitchFamily="2" charset="-122"/>
                <a:cs typeface="Arial" panose="020B0604020202020204" pitchFamily="34" charset="0"/>
              </a:rPr>
              <a:t>Positive feedback</a:t>
            </a:r>
            <a:endParaRPr altLang="en-US" dirty="0" sz="2400" kumimoji="1" lang="zh-CN" smtClean="0">
              <a:latin typeface="Arial" panose="020B0604020202020204" pitchFamily="34" charset="0"/>
              <a:ea typeface="宋体" panose="02010600030101010101" pitchFamily="2" charset="-122"/>
              <a:cs typeface="Arial" panose="020B0604020202020204" pitchFamily="34" charset="0"/>
            </a:endParaRPr>
          </a:p>
        </p:txBody>
      </p:sp>
      <p:sp>
        <p:nvSpPr>
          <p:cNvPr id="1049093" name="文本框 84"/>
          <p:cNvSpPr txBox="1">
            <a:spLocks noChangeAspect="1" noMove="1" noResize="1" noRot="1" noAdjustHandles="1" noEditPoints="1" noChangeArrowheads="1" noChangeShapeType="1" noTextEdit="1"/>
          </p:cNvSpPr>
          <p:nvPr/>
        </p:nvSpPr>
        <p:spPr bwMode="auto">
          <a:xfrm>
            <a:off x="4009031" y="4626206"/>
            <a:ext cx="1461496" cy="475643"/>
          </a:xfrm>
          <a:prstGeom prst="rect"/>
          <a:blipFill>
            <a:blip xmlns:r="http://schemas.openxmlformats.org/officeDocument/2006/relationships" r:embed="rId18"/>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88"/>
                                        </p:tgtEl>
                                        <p:attrNameLst>
                                          <p:attrName>style.visibility</p:attrName>
                                        </p:attrNameLst>
                                      </p:cBhvr>
                                      <p:to>
                                        <p:strVal val="visible"/>
                                      </p:to>
                                    </p:set>
                                    <p:animEffect transition="in" filter="wipe(down)">
                                      <p:cBhvr>
                                        <p:cTn dur="500" id="7"/>
                                        <p:tgtEl>
                                          <p:spTgt spid="104908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061"/>
                                        </p:tgtEl>
                                        <p:attrNameLst>
                                          <p:attrName>style.visibility</p:attrName>
                                        </p:attrNameLst>
                                      </p:cBhvr>
                                      <p:to>
                                        <p:strVal val="visible"/>
                                      </p:to>
                                    </p:set>
                                    <p:animEffect transition="in" filter="wipe(down)">
                                      <p:cBhvr>
                                        <p:cTn dur="500" id="12"/>
                                        <p:tgtEl>
                                          <p:spTgt spid="104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1" grpId="0"/>
      <p:bldP spid="10490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0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98" name="Text Box 12"/>
          <p:cNvSpPr txBox="1">
            <a:spLocks noChangeArrowheads="1"/>
          </p:cNvSpPr>
          <p:nvPr/>
        </p:nvSpPr>
        <p:spPr bwMode="auto">
          <a:xfrm>
            <a:off x="455186" y="471687"/>
            <a:ext cx="823362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(2) Positive feedback circuits </a:t>
            </a:r>
            <a:r>
              <a:rPr altLang="en-US" dirty="0" sz="2400" kumimoji="1" lang="zh-CN" smtClean="0">
                <a:latin typeface="Arial" panose="020B0604020202020204" pitchFamily="34" charset="0"/>
                <a:cs typeface="Arial" panose="020B0604020202020204" pitchFamily="34" charset="0"/>
              </a:rPr>
              <a:t>正反馈电路中的自激振荡</a:t>
            </a:r>
            <a:endParaRPr altLang="en-US" dirty="0" sz="2000" kumimoji="1" lang="zh-CN">
              <a:latin typeface="Arial" panose="020B0604020202020204" pitchFamily="34" charset="0"/>
              <a:cs typeface="Arial" panose="020B0604020202020204" pitchFamily="34" charset="0"/>
            </a:endParaRPr>
          </a:p>
        </p:txBody>
      </p:sp>
      <p:sp>
        <p:nvSpPr>
          <p:cNvPr id="1049099" name="文本框 31"/>
          <p:cNvSpPr txBox="1">
            <a:spLocks noChangeAspect="1" noMove="1" noResize="1" noRot="1" noAdjustHandles="1" noEditPoints="1" noChangeArrowheads="1" noChangeShapeType="1" noTextEdit="1"/>
          </p:cNvSpPr>
          <p:nvPr/>
        </p:nvSpPr>
        <p:spPr bwMode="auto">
          <a:xfrm>
            <a:off x="5843789" y="3155104"/>
            <a:ext cx="2235757" cy="439736"/>
          </a:xfrm>
          <a:prstGeom prst="rect"/>
          <a:blipFill>
            <a:blip xmlns:r="http://schemas.openxmlformats.org/officeDocument/2006/relationships" r:embed="rId1"/>
            <a:stretch>
              <a:fillRect b="-9722"/>
            </a:stretch>
          </a:blipFill>
          <a:ln>
            <a:noFill/>
          </a:ln>
          <a:effectLst/>
        </p:spPr>
        <p:txBody>
          <a:bodyPr/>
          <a:p>
            <a:r>
              <a:rPr altLang="en-US" lang="zh-CN">
                <a:noFill/>
              </a:rPr>
              <a:t> </a:t>
            </a:r>
          </a:p>
        </p:txBody>
      </p:sp>
      <p:sp>
        <p:nvSpPr>
          <p:cNvPr id="1049100" name="左大括号 32"/>
          <p:cNvSpPr/>
          <p:nvPr/>
        </p:nvSpPr>
        <p:spPr>
          <a:xfrm>
            <a:off x="5279930" y="4666332"/>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101" name="Text Box 12"/>
          <p:cNvSpPr txBox="1">
            <a:spLocks noChangeAspect="1" noMove="1" noResize="1" noRot="1" noAdjustHandles="1" noEditPoints="1" noChangeArrowheads="1" noChangeShapeType="1" noTextEdit="1"/>
          </p:cNvSpPr>
          <p:nvPr/>
        </p:nvSpPr>
        <p:spPr bwMode="auto">
          <a:xfrm>
            <a:off x="5744821" y="4584441"/>
            <a:ext cx="1935467" cy="475643"/>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102" name="Text Box 12"/>
          <p:cNvSpPr txBox="1">
            <a:spLocks noChangeAspect="1" noMove="1" noResize="1" noRot="1" noAdjustHandles="1" noEditPoints="1" noChangeArrowheads="1" noChangeShapeType="1" noTextEdit="1"/>
          </p:cNvSpPr>
          <p:nvPr/>
        </p:nvSpPr>
        <p:spPr bwMode="auto">
          <a:xfrm>
            <a:off x="5378498" y="5360064"/>
            <a:ext cx="2820507" cy="475643"/>
          </a:xfrm>
          <a:prstGeom prst="rect"/>
          <a:blipFill>
            <a:blip xmlns:r="http://schemas.openxmlformats.org/officeDocument/2006/relationships" r:embed="rId3"/>
            <a:stretch>
              <a:fillRect b="-10256"/>
            </a:stretch>
          </a:blipFill>
          <a:ln>
            <a:noFill/>
          </a:ln>
          <a:effectLst/>
        </p:spPr>
        <p:txBody>
          <a:bodyPr/>
          <a:p>
            <a:r>
              <a:rPr altLang="en-US" lang="zh-CN">
                <a:noFill/>
              </a:rPr>
              <a:t> </a:t>
            </a:r>
          </a:p>
        </p:txBody>
      </p:sp>
      <p:sp>
        <p:nvSpPr>
          <p:cNvPr id="1049103" name="矩形 35"/>
          <p:cNvSpPr/>
          <p:nvPr/>
        </p:nvSpPr>
        <p:spPr>
          <a:xfrm>
            <a:off x="759125" y="4741751"/>
            <a:ext cx="4065388"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When oscillation is stable:</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9104" name="文本框 36"/>
          <p:cNvSpPr txBox="1">
            <a:spLocks noChangeAspect="1" noMove="1" noResize="1" noRot="1" noAdjustHandles="1" noEditPoints="1" noChangeArrowheads="1" noChangeShapeType="1" noTextEdit="1"/>
          </p:cNvSpPr>
          <p:nvPr/>
        </p:nvSpPr>
        <p:spPr bwMode="auto">
          <a:xfrm>
            <a:off x="1882090" y="5252173"/>
            <a:ext cx="2082808" cy="475643"/>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105" name="文本框 39"/>
          <p:cNvSpPr txBox="1">
            <a:spLocks noChangeAspect="1" noMove="1" noResize="1" noRot="1" noAdjustHandles="1" noEditPoints="1" noChangeArrowheads="1" noChangeShapeType="1" noTextEdit="1"/>
          </p:cNvSpPr>
          <p:nvPr/>
        </p:nvSpPr>
        <p:spPr bwMode="auto">
          <a:xfrm>
            <a:off x="6031936" y="2178958"/>
            <a:ext cx="1736905" cy="748666"/>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49106" name="文本框 40"/>
          <p:cNvSpPr txBox="1">
            <a:spLocks noChangeAspect="1" noMove="1" noResize="1" noRot="1" noAdjustHandles="1" noEditPoints="1" noChangeArrowheads="1" noChangeShapeType="1" noTextEdit="1"/>
          </p:cNvSpPr>
          <p:nvPr/>
        </p:nvSpPr>
        <p:spPr bwMode="auto">
          <a:xfrm>
            <a:off x="5699354" y="1560476"/>
            <a:ext cx="2325992" cy="409856"/>
          </a:xfrm>
          <a:prstGeom prst="rect"/>
          <a:blipFill>
            <a:blip xmlns:r="http://schemas.openxmlformats.org/officeDocument/2006/relationships" r:embed="rId6"/>
            <a:stretch>
              <a:fillRect b="-4478"/>
            </a:stretch>
          </a:blipFill>
          <a:ln>
            <a:noFill/>
          </a:ln>
          <a:effectLst/>
        </p:spPr>
        <p:txBody>
          <a:bodyPr/>
          <a:p>
            <a:r>
              <a:rPr altLang="en-US" lang="zh-CN">
                <a:noFill/>
              </a:rPr>
              <a:t> </a:t>
            </a:r>
          </a:p>
        </p:txBody>
      </p:sp>
      <p:grpSp>
        <p:nvGrpSpPr>
          <p:cNvPr id="266" name="组合 5"/>
          <p:cNvGrpSpPr/>
          <p:nvPr/>
        </p:nvGrpSpPr>
        <p:grpSpPr>
          <a:xfrm>
            <a:off x="500721" y="1486507"/>
            <a:ext cx="5318171" cy="2498491"/>
            <a:chOff x="134319" y="1957235"/>
            <a:chExt cx="5318171" cy="2498491"/>
          </a:xfrm>
        </p:grpSpPr>
        <p:sp>
          <p:nvSpPr>
            <p:cNvPr id="1049107" name="椭圆 44"/>
            <p:cNvSpPr/>
            <p:nvPr/>
          </p:nvSpPr>
          <p:spPr>
            <a:xfrm>
              <a:off x="1232084" y="2290215"/>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67" name="组合 47"/>
            <p:cNvGrpSpPr/>
            <p:nvPr/>
          </p:nvGrpSpPr>
          <p:grpSpPr>
            <a:xfrm>
              <a:off x="1434281" y="1957235"/>
              <a:ext cx="4018209" cy="2498491"/>
              <a:chOff x="2185699" y="1477789"/>
              <a:chExt cx="4018209" cy="2498491"/>
            </a:xfrm>
          </p:grpSpPr>
          <p:grpSp>
            <p:nvGrpSpPr>
              <p:cNvPr id="268" name="组合 48"/>
              <p:cNvGrpSpPr/>
              <p:nvPr/>
            </p:nvGrpSpPr>
            <p:grpSpPr>
              <a:xfrm>
                <a:off x="2185699" y="1635051"/>
                <a:ext cx="3858856" cy="2341229"/>
                <a:chOff x="2113048" y="1273960"/>
                <a:chExt cx="3858856" cy="2341229"/>
              </a:xfrm>
            </p:grpSpPr>
            <p:sp>
              <p:nvSpPr>
                <p:cNvPr id="1049108" name="矩形 53"/>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9" name="文本框 31"/>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7"/>
                  <a:stretch>
                    <a:fillRect/>
                  </a:stretch>
                </a:blipFill>
                <a:ln>
                  <a:noFill/>
                </a:ln>
                <a:effectLst/>
              </p:spPr>
              <p:txBody>
                <a:bodyPr/>
                <a:p>
                  <a:r>
                    <a:rPr altLang="en-US" lang="zh-CN">
                      <a:noFill/>
                    </a:rPr>
                    <a:t> </a:t>
                  </a:r>
                </a:p>
              </p:txBody>
            </p:sp>
            <p:cxnSp>
              <p:nvCxnSpPr>
                <p:cNvPr id="3145861" name="直接箭头连接符 58"/>
                <p:cNvCxnSpPr>
                  <a:cxnSpLocks/>
                </p:cNvCxnSpPr>
                <p:nvPr/>
              </p:nvCxnSpPr>
              <p:spPr>
                <a:xfrm>
                  <a:off x="2352006" y="1664048"/>
                  <a:ext cx="1539432"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62" name="直接箭头连接符 61"/>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110" name="椭圆 66"/>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3" name="直接连接符 67"/>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11" name="矩形 68"/>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2" name="文本框 39"/>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8"/>
                  <a:stretch>
                    <a:fillRect t="-1282"/>
                  </a:stretch>
                </a:blipFill>
                <a:ln>
                  <a:noFill/>
                </a:ln>
                <a:effectLst/>
              </p:spPr>
              <p:txBody>
                <a:bodyPr/>
                <a:p>
                  <a:r>
                    <a:rPr altLang="en-US" lang="zh-CN">
                      <a:noFill/>
                    </a:rPr>
                    <a:t> </a:t>
                  </a:r>
                </a:p>
              </p:txBody>
            </p:sp>
            <p:cxnSp>
              <p:nvCxnSpPr>
                <p:cNvPr id="3145864" name="直接箭头连接符 73"/>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65" name="直接箭头连接符 75"/>
                <p:cNvCxnSpPr>
                  <a:cxnSpLocks/>
                </p:cNvCxnSpPr>
                <p:nvPr/>
              </p:nvCxnSpPr>
              <p:spPr>
                <a:xfrm flipV="1">
                  <a:off x="2113048" y="1908860"/>
                  <a:ext cx="0" cy="1304803"/>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66" name="直接连接符 77"/>
                <p:cNvCxnSpPr>
                  <a:cxnSpLocks/>
                </p:cNvCxnSpPr>
                <p:nvPr/>
              </p:nvCxnSpPr>
              <p:spPr>
                <a:xfrm flipH="1">
                  <a:off x="2113048" y="3213663"/>
                  <a:ext cx="177839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13" name="文本框 27"/>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9"/>
                <a:stretch>
                  <a:fillRect l="-885" t="-1282" b="-5128"/>
                </a:stretch>
              </a:blipFill>
              <a:ln>
                <a:noFill/>
              </a:ln>
              <a:effectLst/>
            </p:spPr>
            <p:txBody>
              <a:bodyPr/>
              <a:p>
                <a:r>
                  <a:rPr altLang="en-US" lang="zh-CN">
                    <a:noFill/>
                  </a:rPr>
                  <a:t> </a:t>
                </a:r>
              </a:p>
            </p:txBody>
          </p:sp>
          <p:sp>
            <p:nvSpPr>
              <p:cNvPr id="1049114" name="文本框 51"/>
              <p:cNvSpPr txBox="1">
                <a:spLocks noChangeAspect="1" noMove="1" noResize="1" noRot="1" noAdjustHandles="1" noEditPoints="1" noChangeArrowheads="1" noChangeShapeType="1" noTextEdit="1"/>
              </p:cNvSpPr>
              <p:nvPr/>
            </p:nvSpPr>
            <p:spPr bwMode="auto">
              <a:xfrm>
                <a:off x="2362898" y="3069111"/>
                <a:ext cx="684960" cy="473206"/>
              </a:xfrm>
              <a:prstGeom prst="rect"/>
              <a:blipFill>
                <a:blip xmlns:r="http://schemas.openxmlformats.org/officeDocument/2006/relationships" r:embed="rId10"/>
                <a:stretch>
                  <a:fillRect t="-1282" b="-5128"/>
                </a:stretch>
              </a:blipFill>
              <a:ln>
                <a:noFill/>
              </a:ln>
              <a:effectLst/>
            </p:spPr>
            <p:txBody>
              <a:bodyPr/>
              <a:p>
                <a:r>
                  <a:rPr altLang="en-US" lang="zh-CN">
                    <a:noFill/>
                  </a:rPr>
                  <a:t> </a:t>
                </a:r>
              </a:p>
            </p:txBody>
          </p:sp>
          <p:sp>
            <p:nvSpPr>
              <p:cNvPr id="1049115" name="文本框 29"/>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11"/>
                <a:stretch>
                  <a:fillRect t="-1282"/>
                </a:stretch>
              </a:blipFill>
              <a:ln>
                <a:noFill/>
              </a:ln>
              <a:effectLst/>
            </p:spPr>
            <p:txBody>
              <a:bodyPr/>
              <a:p>
                <a:r>
                  <a:rPr altLang="en-US" lang="zh-CN">
                    <a:noFill/>
                  </a:rPr>
                  <a:t> </a:t>
                </a:r>
              </a:p>
            </p:txBody>
          </p:sp>
        </p:grpSp>
        <p:sp>
          <p:nvSpPr>
            <p:cNvPr id="1049116" name="文本框 41"/>
            <p:cNvSpPr txBox="1"/>
            <p:nvPr/>
          </p:nvSpPr>
          <p:spPr bwMode="auto">
            <a:xfrm>
              <a:off x="1181563" y="2123513"/>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cxnSp>
          <p:nvCxnSpPr>
            <p:cNvPr id="3145867" name="直接箭头连接符 42"/>
            <p:cNvCxnSpPr>
              <a:cxnSpLocks/>
            </p:cNvCxnSpPr>
            <p:nvPr/>
          </p:nvCxnSpPr>
          <p:spPr>
            <a:xfrm>
              <a:off x="505348" y="2501761"/>
              <a:ext cx="742008"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117" name="文本框 43"/>
            <p:cNvSpPr txBox="1">
              <a:spLocks noChangeAspect="1" noMove="1" noResize="1" noRot="1" noAdjustHandles="1" noEditPoints="1" noChangeArrowheads="1" noChangeShapeType="1" noTextEdit="1"/>
            </p:cNvSpPr>
            <p:nvPr/>
          </p:nvSpPr>
          <p:spPr bwMode="auto">
            <a:xfrm>
              <a:off x="134319" y="1979373"/>
              <a:ext cx="1074361" cy="473206"/>
            </a:xfrm>
            <a:prstGeom prst="rect"/>
            <a:blipFill>
              <a:blip xmlns:r="http://schemas.openxmlformats.org/officeDocument/2006/relationships" r:embed="rId12"/>
              <a:stretch>
                <a:fillRect l="-2273" t="-1282" b="-5128"/>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04"/>
                                        </p:tgtEl>
                                        <p:attrNameLst>
                                          <p:attrName>style.visibility</p:attrName>
                                        </p:attrNameLst>
                                      </p:cBhvr>
                                      <p:to>
                                        <p:strVal val="visible"/>
                                      </p:to>
                                    </p:set>
                                    <p:animEffect transition="in" filter="wipe(down)">
                                      <p:cBhvr>
                                        <p:cTn dur="500" id="7"/>
                                        <p:tgtEl>
                                          <p:spTgt spid="104910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00"/>
                                        </p:tgtEl>
                                        <p:attrNameLst>
                                          <p:attrName>style.visibility</p:attrName>
                                        </p:attrNameLst>
                                      </p:cBhvr>
                                      <p:to>
                                        <p:strVal val="visible"/>
                                      </p:to>
                                    </p:set>
                                    <p:animEffect transition="in" filter="wipe(down)">
                                      <p:cBhvr>
                                        <p:cTn dur="500" id="12"/>
                                        <p:tgtEl>
                                          <p:spTgt spid="104910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101"/>
                                        </p:tgtEl>
                                        <p:attrNameLst>
                                          <p:attrName>style.visibility</p:attrName>
                                        </p:attrNameLst>
                                      </p:cBhvr>
                                      <p:to>
                                        <p:strVal val="visible"/>
                                      </p:to>
                                    </p:set>
                                    <p:animEffect transition="in" filter="wipe(down)">
                                      <p:cBhvr>
                                        <p:cTn dur="500" id="15"/>
                                        <p:tgtEl>
                                          <p:spTgt spid="104910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102"/>
                                        </p:tgtEl>
                                        <p:attrNameLst>
                                          <p:attrName>style.visibility</p:attrName>
                                        </p:attrNameLst>
                                      </p:cBhvr>
                                      <p:to>
                                        <p:strVal val="visible"/>
                                      </p:to>
                                    </p:set>
                                    <p:animEffect transition="in" filter="wipe(down)">
                                      <p:cBhvr>
                                        <p:cTn dur="500" id="18"/>
                                        <p:tgtEl>
                                          <p:spTgt spid="1049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0" grpId="0" animBg="1"/>
      <p:bldP spid="1049101" grpId="0"/>
      <p:bldP spid="1049102" grpId="0"/>
      <p:bldP spid="10491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1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72" name="组合 46"/>
          <p:cNvGrpSpPr/>
          <p:nvPr/>
        </p:nvGrpSpPr>
        <p:grpSpPr>
          <a:xfrm>
            <a:off x="5118872" y="1190417"/>
            <a:ext cx="3788782" cy="2498491"/>
            <a:chOff x="2415126" y="1477789"/>
            <a:chExt cx="3788782" cy="2498491"/>
          </a:xfrm>
        </p:grpSpPr>
        <p:grpSp>
          <p:nvGrpSpPr>
            <p:cNvPr id="273" name="组合 47"/>
            <p:cNvGrpSpPr/>
            <p:nvPr/>
          </p:nvGrpSpPr>
          <p:grpSpPr>
            <a:xfrm>
              <a:off x="2415126" y="1635051"/>
              <a:ext cx="3629429" cy="2341229"/>
              <a:chOff x="2342475" y="1273960"/>
              <a:chExt cx="3629429" cy="2341229"/>
            </a:xfrm>
          </p:grpSpPr>
          <p:sp>
            <p:nvSpPr>
              <p:cNvPr id="1049122" name="矩形 52"/>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3" name="文本框 53"/>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1"/>
                <a:stretch>
                  <a:fillRect/>
                </a:stretch>
              </a:blipFill>
              <a:ln>
                <a:noFill/>
              </a:ln>
              <a:effectLst/>
            </p:spPr>
            <p:txBody>
              <a:bodyPr/>
              <a:p>
                <a:r>
                  <a:rPr altLang="en-US" lang="zh-CN">
                    <a:noFill/>
                  </a:rPr>
                  <a:t> </a:t>
                </a:r>
              </a:p>
            </p:txBody>
          </p:sp>
          <p:cxnSp>
            <p:nvCxnSpPr>
              <p:cNvPr id="3145868" name="直接箭头连接符 56"/>
              <p:cNvCxnSpPr>
                <a:cxnSpLocks/>
              </p:cNvCxnSpPr>
              <p:nvPr/>
            </p:nvCxnSpPr>
            <p:spPr>
              <a:xfrm>
                <a:off x="2342475" y="1664048"/>
                <a:ext cx="154896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69" name="直接箭头连接符 57"/>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9124" name="椭圆 58"/>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0" name="直接连接符 59"/>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25" name="矩形 60"/>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6" name="文本框 61"/>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2"/>
                <a:stretch>
                  <a:fillRect t="-1282"/>
                </a:stretch>
              </a:blipFill>
              <a:ln>
                <a:noFill/>
              </a:ln>
              <a:effectLst/>
            </p:spPr>
            <p:txBody>
              <a:bodyPr/>
              <a:p>
                <a:r>
                  <a:rPr altLang="en-US" lang="zh-CN">
                    <a:noFill/>
                  </a:rPr>
                  <a:t> </a:t>
                </a:r>
              </a:p>
            </p:txBody>
          </p:sp>
          <p:cxnSp>
            <p:nvCxnSpPr>
              <p:cNvPr id="3145871" name="直接箭头连接符 62"/>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72" name="直接箭头连接符 63"/>
              <p:cNvCxnSpPr>
                <a:cxnSpLocks/>
              </p:cNvCxnSpPr>
              <p:nvPr/>
            </p:nvCxnSpPr>
            <p:spPr>
              <a:xfrm flipV="1">
                <a:off x="2342475" y="1664048"/>
                <a:ext cx="0" cy="1549617"/>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73" name="直接连接符 64"/>
              <p:cNvCxnSpPr>
                <a:cxnSpLocks/>
              </p:cNvCxnSpPr>
              <p:nvPr/>
            </p:nvCxnSpPr>
            <p:spPr>
              <a:xfrm flipH="1">
                <a:off x="2342475" y="3213663"/>
                <a:ext cx="15489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27" name="文本框 49"/>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3"/>
              <a:stretch>
                <a:fillRect l="-885" t="-1282" b="-5128"/>
              </a:stretch>
            </a:blipFill>
            <a:ln>
              <a:noFill/>
            </a:ln>
            <a:effectLst/>
          </p:spPr>
          <p:txBody>
            <a:bodyPr/>
            <a:p>
              <a:r>
                <a:rPr altLang="en-US" lang="zh-CN">
                  <a:noFill/>
                </a:rPr>
                <a:t> </a:t>
              </a:r>
            </a:p>
          </p:txBody>
        </p:sp>
        <p:sp>
          <p:nvSpPr>
            <p:cNvPr id="1049128" name="文本框 50"/>
            <p:cNvSpPr txBox="1">
              <a:spLocks noChangeAspect="1" noMove="1" noResize="1" noRot="1" noAdjustHandles="1" noEditPoints="1" noChangeArrowheads="1" noChangeShapeType="1" noTextEdit="1"/>
            </p:cNvSpPr>
            <p:nvPr/>
          </p:nvSpPr>
          <p:spPr bwMode="auto">
            <a:xfrm>
              <a:off x="2424657" y="2969915"/>
              <a:ext cx="684960" cy="473206"/>
            </a:xfrm>
            <a:prstGeom prst="rect"/>
            <a:blipFill>
              <a:blip xmlns:r="http://schemas.openxmlformats.org/officeDocument/2006/relationships" r:embed="rId4"/>
              <a:stretch>
                <a:fillRect t="-1282" b="-5128"/>
              </a:stretch>
            </a:blipFill>
            <a:ln>
              <a:noFill/>
            </a:ln>
            <a:effectLst/>
          </p:spPr>
          <p:txBody>
            <a:bodyPr/>
            <a:p>
              <a:r>
                <a:rPr altLang="en-US" lang="zh-CN">
                  <a:noFill/>
                </a:rPr>
                <a:t> </a:t>
              </a:r>
            </a:p>
          </p:txBody>
        </p:sp>
        <p:sp>
          <p:nvSpPr>
            <p:cNvPr id="1049129" name="文本框 51"/>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5"/>
              <a:stretch>
                <a:fillRect t="-1299" b="-1299"/>
              </a:stretch>
            </a:blipFill>
            <a:ln>
              <a:noFill/>
            </a:ln>
            <a:effectLst/>
          </p:spPr>
          <p:txBody>
            <a:bodyPr/>
            <a:p>
              <a:r>
                <a:rPr altLang="en-US" lang="zh-CN">
                  <a:noFill/>
                </a:rPr>
                <a:t> </a:t>
              </a:r>
            </a:p>
          </p:txBody>
        </p:sp>
      </p:grpSp>
      <p:sp>
        <p:nvSpPr>
          <p:cNvPr id="1049130" name="矩形 89"/>
          <p:cNvSpPr/>
          <p:nvPr/>
        </p:nvSpPr>
        <p:spPr>
          <a:xfrm>
            <a:off x="238272" y="509029"/>
            <a:ext cx="4065388"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When oscillation is stable:</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9131" name="文本框 90"/>
          <p:cNvSpPr txBox="1">
            <a:spLocks noChangeAspect="1" noMove="1" noResize="1" noRot="1" noAdjustHandles="1" noEditPoints="1" noChangeArrowheads="1" noChangeShapeType="1" noTextEdit="1"/>
          </p:cNvSpPr>
          <p:nvPr/>
        </p:nvSpPr>
        <p:spPr bwMode="auto">
          <a:xfrm>
            <a:off x="1331005" y="1097791"/>
            <a:ext cx="2082808" cy="475643"/>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49132" name="左大括号 91"/>
          <p:cNvSpPr/>
          <p:nvPr/>
        </p:nvSpPr>
        <p:spPr>
          <a:xfrm>
            <a:off x="1015813" y="1936230"/>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133" name="Text Box 12"/>
          <p:cNvSpPr txBox="1">
            <a:spLocks noChangeAspect="1" noMove="1" noResize="1" noRot="1" noAdjustHandles="1" noEditPoints="1" noChangeArrowheads="1" noChangeShapeType="1" noTextEdit="1"/>
          </p:cNvSpPr>
          <p:nvPr/>
        </p:nvSpPr>
        <p:spPr bwMode="auto">
          <a:xfrm>
            <a:off x="1375841" y="1870382"/>
            <a:ext cx="1935467" cy="475643"/>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9134" name="Text Box 12"/>
          <p:cNvSpPr txBox="1">
            <a:spLocks noChangeAspect="1" noMove="1" noResize="1" noRot="1" noAdjustHandles="1" noEditPoints="1" noChangeArrowheads="1" noChangeShapeType="1" noTextEdit="1"/>
          </p:cNvSpPr>
          <p:nvPr/>
        </p:nvSpPr>
        <p:spPr bwMode="auto">
          <a:xfrm>
            <a:off x="1177299" y="2621250"/>
            <a:ext cx="2820507" cy="475643"/>
          </a:xfrm>
          <a:prstGeom prst="rect"/>
          <a:blipFill>
            <a:blip xmlns:r="http://schemas.openxmlformats.org/officeDocument/2006/relationships" r:embed="rId8"/>
            <a:stretch>
              <a:fillRect b="-8974"/>
            </a:stretch>
          </a:blipFill>
          <a:ln>
            <a:noFill/>
          </a:ln>
          <a:effectLst/>
        </p:spPr>
        <p:txBody>
          <a:bodyPr/>
          <a:p>
            <a:r>
              <a:rPr altLang="en-US" lang="zh-CN">
                <a:noFill/>
              </a:rPr>
              <a:t> </a:t>
            </a:r>
          </a:p>
        </p:txBody>
      </p:sp>
      <p:sp>
        <p:nvSpPr>
          <p:cNvPr id="1049135" name="文本框 94"/>
          <p:cNvSpPr txBox="1">
            <a:spLocks noChangeAspect="1" noMove="1" noResize="1" noRot="1" noAdjustHandles="1" noEditPoints="1" noChangeArrowheads="1" noChangeShapeType="1" noTextEdit="1"/>
          </p:cNvSpPr>
          <p:nvPr/>
        </p:nvSpPr>
        <p:spPr bwMode="auto">
          <a:xfrm>
            <a:off x="1628169" y="3324750"/>
            <a:ext cx="1430810" cy="475643"/>
          </a:xfrm>
          <a:prstGeom prst="rect"/>
          <a:blipFill>
            <a:blip xmlns:r="http://schemas.openxmlformats.org/officeDocument/2006/relationships" r:embed="rId9"/>
            <a:stretch>
              <a:fillRect t="-1282" b="-5128"/>
            </a:stretch>
          </a:blipFill>
          <a:ln>
            <a:noFill/>
          </a:ln>
          <a:effectLst/>
        </p:spPr>
        <p:txBody>
          <a:bodyPr/>
          <a:p>
            <a:r>
              <a:rPr altLang="en-US" lang="zh-CN">
                <a:noFill/>
              </a:rPr>
              <a:t> </a:t>
            </a:r>
          </a:p>
        </p:txBody>
      </p:sp>
      <p:sp>
        <p:nvSpPr>
          <p:cNvPr id="1049136" name="矩形 95"/>
          <p:cNvSpPr/>
          <p:nvPr/>
        </p:nvSpPr>
        <p:spPr>
          <a:xfrm>
            <a:off x="310845" y="4048774"/>
            <a:ext cx="4065388" cy="802640"/>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Start-oscillation condition</a:t>
            </a:r>
            <a:r>
              <a:rPr altLang="en-US" b="1" dirty="0" sz="2400" kumimoji="1" lang="zh-CN" smtClean="0">
                <a:solidFill>
                  <a:schemeClr val="accent5"/>
                </a:solidFill>
                <a:latin typeface="Arial" panose="020B0604020202020204" pitchFamily="34" charset="0"/>
                <a:cs typeface="Arial" panose="020B0604020202020204" pitchFamily="34" charset="0"/>
              </a:rPr>
              <a:t>起振条件</a:t>
            </a:r>
            <a:r>
              <a:rPr altLang="zh-CN" b="1" dirty="0" sz="2400" kumimoji="1" lang="en-US" smtClean="0">
                <a:solidFill>
                  <a:schemeClr val="accent5"/>
                </a:solidFill>
                <a:latin typeface="Arial" panose="020B0604020202020204" pitchFamily="34" charset="0"/>
                <a:cs typeface="Arial" panose="020B0604020202020204" pitchFamily="34" charset="0"/>
              </a:rPr>
              <a:t>:</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9137" name="Text Box 12"/>
          <p:cNvSpPr txBox="1">
            <a:spLocks noChangeAspect="1" noMove="1" noResize="1" noRot="1" noAdjustHandles="1" noEditPoints="1" noChangeArrowheads="1" noChangeShapeType="1" noTextEdit="1"/>
          </p:cNvSpPr>
          <p:nvPr/>
        </p:nvSpPr>
        <p:spPr bwMode="auto">
          <a:xfrm>
            <a:off x="1395972" y="5083434"/>
            <a:ext cx="1935467" cy="509178"/>
          </a:xfrm>
          <a:prstGeom prst="rect"/>
          <a:blipFill>
            <a:blip xmlns:r="http://schemas.openxmlformats.org/officeDocument/2006/relationships" r:embed="rId10"/>
            <a:stretch>
              <a:fillRect/>
            </a:stretch>
          </a:blipFill>
          <a:ln>
            <a:noFill/>
          </a:ln>
          <a:effectLst/>
        </p:spPr>
        <p:txBody>
          <a:bodyPr/>
          <a:p>
            <a:r>
              <a:rPr altLang="en-US" lang="zh-CN">
                <a:noFill/>
              </a:rPr>
              <a:t> </a:t>
            </a:r>
          </a:p>
        </p:txBody>
      </p:sp>
      <p:sp>
        <p:nvSpPr>
          <p:cNvPr id="1049138" name="Text Box 12"/>
          <p:cNvSpPr txBox="1">
            <a:spLocks noChangeAspect="1" noMove="1" noResize="1" noRot="1" noAdjustHandles="1" noEditPoints="1" noChangeArrowheads="1" noChangeShapeType="1" noTextEdit="1"/>
          </p:cNvSpPr>
          <p:nvPr/>
        </p:nvSpPr>
        <p:spPr bwMode="auto">
          <a:xfrm>
            <a:off x="1168917" y="5723489"/>
            <a:ext cx="2820507" cy="475643"/>
          </a:xfrm>
          <a:prstGeom prst="rect"/>
          <a:blipFill>
            <a:blip xmlns:r="http://schemas.openxmlformats.org/officeDocument/2006/relationships" r:embed="rId11"/>
            <a:stretch>
              <a:fillRect b="-8974"/>
            </a:stretch>
          </a:blipFill>
          <a:ln>
            <a:noFill/>
          </a:ln>
          <a:effectLst/>
        </p:spPr>
        <p:txBody>
          <a:bodyPr/>
          <a:p>
            <a:r>
              <a:rPr altLang="en-US" lang="zh-CN">
                <a:noFill/>
              </a:rPr>
              <a:t> </a:t>
            </a:r>
          </a:p>
        </p:txBody>
      </p:sp>
      <p:sp>
        <p:nvSpPr>
          <p:cNvPr id="1049139" name="左大括号 99"/>
          <p:cNvSpPr/>
          <p:nvPr/>
        </p:nvSpPr>
        <p:spPr>
          <a:xfrm>
            <a:off x="977186" y="5083434"/>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274" name="组合 4"/>
          <p:cNvGrpSpPr/>
          <p:nvPr/>
        </p:nvGrpSpPr>
        <p:grpSpPr>
          <a:xfrm>
            <a:off x="5205606" y="4390796"/>
            <a:ext cx="2990438" cy="912262"/>
            <a:chOff x="5561133" y="3949209"/>
            <a:chExt cx="2990438" cy="912262"/>
          </a:xfrm>
        </p:grpSpPr>
        <p:cxnSp>
          <p:nvCxnSpPr>
            <p:cNvPr id="3145874" name="直接箭头连接符 121"/>
            <p:cNvCxnSpPr>
              <a:cxnSpLocks/>
            </p:cNvCxnSpPr>
            <p:nvPr/>
          </p:nvCxnSpPr>
          <p:spPr>
            <a:xfrm>
              <a:off x="5561133" y="4405126"/>
              <a:ext cx="2990438"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75" name="组合 122"/>
            <p:cNvGrpSpPr/>
            <p:nvPr/>
          </p:nvGrpSpPr>
          <p:grpSpPr>
            <a:xfrm>
              <a:off x="5579534" y="4267514"/>
              <a:ext cx="134351" cy="244264"/>
              <a:chOff x="5291386" y="3579543"/>
              <a:chExt cx="1139750" cy="1889472"/>
            </a:xfrm>
          </p:grpSpPr>
          <p:sp>
            <p:nvSpPr>
              <p:cNvPr id="1049140" name="任意多边形 123"/>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76" name="组合 124"/>
              <p:cNvGrpSpPr/>
              <p:nvPr/>
            </p:nvGrpSpPr>
            <p:grpSpPr>
              <a:xfrm>
                <a:off x="5577407" y="3581688"/>
                <a:ext cx="572042" cy="1887327"/>
                <a:chOff x="5577407" y="3941433"/>
                <a:chExt cx="572042" cy="1887327"/>
              </a:xfrm>
            </p:grpSpPr>
            <p:sp>
              <p:nvSpPr>
                <p:cNvPr id="1049141" name="任意多边形 126"/>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2" name="任意多边形 127"/>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43" name="任意多边形 125"/>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77" name="组合 128"/>
            <p:cNvGrpSpPr/>
            <p:nvPr/>
          </p:nvGrpSpPr>
          <p:grpSpPr>
            <a:xfrm>
              <a:off x="5718130" y="4222106"/>
              <a:ext cx="149155" cy="355120"/>
              <a:chOff x="5291386" y="3579543"/>
              <a:chExt cx="1139750" cy="1889472"/>
            </a:xfrm>
          </p:grpSpPr>
          <p:sp>
            <p:nvSpPr>
              <p:cNvPr id="1049144" name="任意多边形 129"/>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78" name="组合 130"/>
              <p:cNvGrpSpPr/>
              <p:nvPr/>
            </p:nvGrpSpPr>
            <p:grpSpPr>
              <a:xfrm>
                <a:off x="5577407" y="3581688"/>
                <a:ext cx="572042" cy="1887327"/>
                <a:chOff x="5577407" y="3941433"/>
                <a:chExt cx="572042" cy="1887327"/>
              </a:xfrm>
            </p:grpSpPr>
            <p:sp>
              <p:nvSpPr>
                <p:cNvPr id="1049145" name="任意多边形 132"/>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6" name="任意多边形 133"/>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47" name="任意多边形 13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79" name="组合 134"/>
            <p:cNvGrpSpPr/>
            <p:nvPr/>
          </p:nvGrpSpPr>
          <p:grpSpPr>
            <a:xfrm>
              <a:off x="5867285" y="4111416"/>
              <a:ext cx="183979" cy="556078"/>
              <a:chOff x="5291386" y="3579543"/>
              <a:chExt cx="1139750" cy="1889472"/>
            </a:xfrm>
          </p:grpSpPr>
          <p:sp>
            <p:nvSpPr>
              <p:cNvPr id="1049148" name="任意多边形 135"/>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80" name="组合 136"/>
              <p:cNvGrpSpPr/>
              <p:nvPr/>
            </p:nvGrpSpPr>
            <p:grpSpPr>
              <a:xfrm>
                <a:off x="5577407" y="3581688"/>
                <a:ext cx="572042" cy="1887327"/>
                <a:chOff x="5577407" y="3941433"/>
                <a:chExt cx="572042" cy="1887327"/>
              </a:xfrm>
            </p:grpSpPr>
            <p:sp>
              <p:nvSpPr>
                <p:cNvPr id="1049149" name="任意多边形 138"/>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0" name="任意多边形 139"/>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51" name="任意多边形 137"/>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81" name="组合 140"/>
            <p:cNvGrpSpPr/>
            <p:nvPr/>
          </p:nvGrpSpPr>
          <p:grpSpPr>
            <a:xfrm>
              <a:off x="6054834" y="3973277"/>
              <a:ext cx="207177" cy="888194"/>
              <a:chOff x="5291386" y="3579543"/>
              <a:chExt cx="1139750" cy="1889472"/>
            </a:xfrm>
          </p:grpSpPr>
          <p:sp>
            <p:nvSpPr>
              <p:cNvPr id="1049152" name="任意多边形 141"/>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82" name="组合 142"/>
              <p:cNvGrpSpPr/>
              <p:nvPr/>
            </p:nvGrpSpPr>
            <p:grpSpPr>
              <a:xfrm>
                <a:off x="5577407" y="3581688"/>
                <a:ext cx="572042" cy="1887327"/>
                <a:chOff x="5577407" y="3941433"/>
                <a:chExt cx="572042" cy="1887327"/>
              </a:xfrm>
            </p:grpSpPr>
            <p:sp>
              <p:nvSpPr>
                <p:cNvPr id="1049153" name="任意多边形 144"/>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4" name="任意多边形 145"/>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55" name="任意多边形 143"/>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83" name="组合 146"/>
            <p:cNvGrpSpPr/>
            <p:nvPr/>
          </p:nvGrpSpPr>
          <p:grpSpPr>
            <a:xfrm>
              <a:off x="6259846" y="3949209"/>
              <a:ext cx="2105263" cy="908480"/>
              <a:chOff x="5833013" y="4083509"/>
              <a:chExt cx="2105263" cy="908480"/>
            </a:xfrm>
          </p:grpSpPr>
          <p:grpSp>
            <p:nvGrpSpPr>
              <p:cNvPr id="284" name="组合 147"/>
              <p:cNvGrpSpPr/>
              <p:nvPr/>
            </p:nvGrpSpPr>
            <p:grpSpPr>
              <a:xfrm>
                <a:off x="5833013" y="4103795"/>
                <a:ext cx="207177" cy="888194"/>
                <a:chOff x="5291386" y="3579543"/>
                <a:chExt cx="1139750" cy="1889472"/>
              </a:xfrm>
            </p:grpSpPr>
            <p:sp>
              <p:nvSpPr>
                <p:cNvPr id="1049156" name="任意多边形 20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85" name="组合 203"/>
                <p:cNvGrpSpPr/>
                <p:nvPr/>
              </p:nvGrpSpPr>
              <p:grpSpPr>
                <a:xfrm>
                  <a:off x="5577407" y="3581688"/>
                  <a:ext cx="572042" cy="1887327"/>
                  <a:chOff x="5577407" y="3941433"/>
                  <a:chExt cx="572042" cy="1887327"/>
                </a:xfrm>
              </p:grpSpPr>
              <p:sp>
                <p:nvSpPr>
                  <p:cNvPr id="1049157" name="任意多边形 20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8" name="任意多边形 20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59" name="任意多边形 20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86" name="组合 148"/>
              <p:cNvGrpSpPr/>
              <p:nvPr/>
            </p:nvGrpSpPr>
            <p:grpSpPr>
              <a:xfrm>
                <a:off x="6046870" y="4103795"/>
                <a:ext cx="207177" cy="888194"/>
                <a:chOff x="5291386" y="3579543"/>
                <a:chExt cx="1139750" cy="1889472"/>
              </a:xfrm>
            </p:grpSpPr>
            <p:sp>
              <p:nvSpPr>
                <p:cNvPr id="1049160" name="任意多边形 19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87" name="组合 198"/>
                <p:cNvGrpSpPr/>
                <p:nvPr/>
              </p:nvGrpSpPr>
              <p:grpSpPr>
                <a:xfrm>
                  <a:off x="5577407" y="3581688"/>
                  <a:ext cx="572042" cy="1887327"/>
                  <a:chOff x="5577407" y="3941433"/>
                  <a:chExt cx="572042" cy="1887327"/>
                </a:xfrm>
              </p:grpSpPr>
              <p:sp>
                <p:nvSpPr>
                  <p:cNvPr id="1049161" name="任意多边形 20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2" name="任意多边形 20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63" name="任意多边形 19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88" name="组合 149"/>
              <p:cNvGrpSpPr/>
              <p:nvPr/>
            </p:nvGrpSpPr>
            <p:grpSpPr>
              <a:xfrm>
                <a:off x="6257484" y="4100859"/>
                <a:ext cx="207177" cy="888194"/>
                <a:chOff x="5291386" y="3579543"/>
                <a:chExt cx="1139750" cy="1889472"/>
              </a:xfrm>
            </p:grpSpPr>
            <p:sp>
              <p:nvSpPr>
                <p:cNvPr id="1049164" name="任意多边形 19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89" name="组合 193"/>
                <p:cNvGrpSpPr/>
                <p:nvPr/>
              </p:nvGrpSpPr>
              <p:grpSpPr>
                <a:xfrm>
                  <a:off x="5577407" y="3581688"/>
                  <a:ext cx="572042" cy="1887327"/>
                  <a:chOff x="5577407" y="3941433"/>
                  <a:chExt cx="572042" cy="1887327"/>
                </a:xfrm>
              </p:grpSpPr>
              <p:sp>
                <p:nvSpPr>
                  <p:cNvPr id="1049165" name="任意多边形 19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6" name="任意多边形 19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67" name="任意多边形 19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0" name="组合 150"/>
              <p:cNvGrpSpPr/>
              <p:nvPr/>
            </p:nvGrpSpPr>
            <p:grpSpPr>
              <a:xfrm>
                <a:off x="6470947" y="4101373"/>
                <a:ext cx="207177" cy="888194"/>
                <a:chOff x="5291386" y="3579543"/>
                <a:chExt cx="1139750" cy="1889472"/>
              </a:xfrm>
            </p:grpSpPr>
            <p:sp>
              <p:nvSpPr>
                <p:cNvPr id="1049168" name="任意多边形 18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91" name="组合 188"/>
                <p:cNvGrpSpPr/>
                <p:nvPr/>
              </p:nvGrpSpPr>
              <p:grpSpPr>
                <a:xfrm>
                  <a:off x="5577407" y="3581688"/>
                  <a:ext cx="572042" cy="1887327"/>
                  <a:chOff x="5577407" y="3941433"/>
                  <a:chExt cx="572042" cy="1887327"/>
                </a:xfrm>
              </p:grpSpPr>
              <p:sp>
                <p:nvSpPr>
                  <p:cNvPr id="1049169" name="任意多边形 19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0" name="任意多边形 19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71" name="任意多边形 18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2" name="组合 151"/>
              <p:cNvGrpSpPr/>
              <p:nvPr/>
            </p:nvGrpSpPr>
            <p:grpSpPr>
              <a:xfrm>
                <a:off x="6681176" y="4093009"/>
                <a:ext cx="207177" cy="888194"/>
                <a:chOff x="5291386" y="3579543"/>
                <a:chExt cx="1139750" cy="1889472"/>
              </a:xfrm>
            </p:grpSpPr>
            <p:sp>
              <p:nvSpPr>
                <p:cNvPr id="1049172" name="任意多边形 18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93" name="组合 183"/>
                <p:cNvGrpSpPr/>
                <p:nvPr/>
              </p:nvGrpSpPr>
              <p:grpSpPr>
                <a:xfrm>
                  <a:off x="5577407" y="3581688"/>
                  <a:ext cx="572042" cy="1887327"/>
                  <a:chOff x="5577407" y="3941433"/>
                  <a:chExt cx="572042" cy="1887327"/>
                </a:xfrm>
              </p:grpSpPr>
              <p:sp>
                <p:nvSpPr>
                  <p:cNvPr id="1049173" name="任意多边形 18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4" name="任意多边形 18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75" name="任意多边形 18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4" name="组合 152"/>
              <p:cNvGrpSpPr/>
              <p:nvPr/>
            </p:nvGrpSpPr>
            <p:grpSpPr>
              <a:xfrm>
                <a:off x="6891790" y="4090073"/>
                <a:ext cx="207177" cy="888194"/>
                <a:chOff x="5291386" y="3579543"/>
                <a:chExt cx="1139750" cy="1889472"/>
              </a:xfrm>
            </p:grpSpPr>
            <p:sp>
              <p:nvSpPr>
                <p:cNvPr id="1049176" name="任意多边形 17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95" name="组合 178"/>
                <p:cNvGrpSpPr/>
                <p:nvPr/>
              </p:nvGrpSpPr>
              <p:grpSpPr>
                <a:xfrm>
                  <a:off x="5577407" y="3581688"/>
                  <a:ext cx="572042" cy="1887327"/>
                  <a:chOff x="5577407" y="3941433"/>
                  <a:chExt cx="572042" cy="1887327"/>
                </a:xfrm>
              </p:grpSpPr>
              <p:sp>
                <p:nvSpPr>
                  <p:cNvPr id="1049177" name="任意多边形 18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8" name="任意多边形 18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79" name="任意多边形 17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6" name="组合 153"/>
              <p:cNvGrpSpPr/>
              <p:nvPr/>
            </p:nvGrpSpPr>
            <p:grpSpPr>
              <a:xfrm>
                <a:off x="7100919" y="4090587"/>
                <a:ext cx="207177" cy="888194"/>
                <a:chOff x="5291386" y="3579543"/>
                <a:chExt cx="1139750" cy="1889472"/>
              </a:xfrm>
            </p:grpSpPr>
            <p:sp>
              <p:nvSpPr>
                <p:cNvPr id="1049180" name="任意多边形 17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97" name="组合 173"/>
                <p:cNvGrpSpPr/>
                <p:nvPr/>
              </p:nvGrpSpPr>
              <p:grpSpPr>
                <a:xfrm>
                  <a:off x="5577407" y="3581688"/>
                  <a:ext cx="572042" cy="1887327"/>
                  <a:chOff x="5577407" y="3941433"/>
                  <a:chExt cx="572042" cy="1887327"/>
                </a:xfrm>
              </p:grpSpPr>
              <p:sp>
                <p:nvSpPr>
                  <p:cNvPr id="1049181" name="任意多边形 17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2" name="任意多边形 17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83" name="任意多边形 17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8" name="组合 154"/>
              <p:cNvGrpSpPr/>
              <p:nvPr/>
            </p:nvGrpSpPr>
            <p:grpSpPr>
              <a:xfrm>
                <a:off x="7307022" y="4086445"/>
                <a:ext cx="207177" cy="888194"/>
                <a:chOff x="5291386" y="3579543"/>
                <a:chExt cx="1139750" cy="1889472"/>
              </a:xfrm>
            </p:grpSpPr>
            <p:sp>
              <p:nvSpPr>
                <p:cNvPr id="1049184" name="任意多边形 16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99" name="组合 168"/>
                <p:cNvGrpSpPr/>
                <p:nvPr/>
              </p:nvGrpSpPr>
              <p:grpSpPr>
                <a:xfrm>
                  <a:off x="5577407" y="3581688"/>
                  <a:ext cx="572042" cy="1887327"/>
                  <a:chOff x="5577407" y="3941433"/>
                  <a:chExt cx="572042" cy="1887327"/>
                </a:xfrm>
              </p:grpSpPr>
              <p:sp>
                <p:nvSpPr>
                  <p:cNvPr id="1049185" name="任意多边形 17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6" name="任意多边形 17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87" name="任意多边形 16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00" name="组合 155"/>
              <p:cNvGrpSpPr/>
              <p:nvPr/>
            </p:nvGrpSpPr>
            <p:grpSpPr>
              <a:xfrm>
                <a:off x="7517636" y="4083509"/>
                <a:ext cx="207177" cy="888194"/>
                <a:chOff x="5291386" y="3579543"/>
                <a:chExt cx="1139750" cy="1889472"/>
              </a:xfrm>
            </p:grpSpPr>
            <p:sp>
              <p:nvSpPr>
                <p:cNvPr id="1049188" name="任意多边形 16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01" name="组合 163"/>
                <p:cNvGrpSpPr/>
                <p:nvPr/>
              </p:nvGrpSpPr>
              <p:grpSpPr>
                <a:xfrm>
                  <a:off x="5577407" y="3581688"/>
                  <a:ext cx="572042" cy="1887327"/>
                  <a:chOff x="5577407" y="3941433"/>
                  <a:chExt cx="572042" cy="1887327"/>
                </a:xfrm>
              </p:grpSpPr>
              <p:sp>
                <p:nvSpPr>
                  <p:cNvPr id="1049189" name="任意多边形 16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0" name="任意多边形 16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91" name="任意多边形 16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02" name="组合 156"/>
              <p:cNvGrpSpPr/>
              <p:nvPr/>
            </p:nvGrpSpPr>
            <p:grpSpPr>
              <a:xfrm>
                <a:off x="7731099" y="4084023"/>
                <a:ext cx="207177" cy="888194"/>
                <a:chOff x="5291386" y="3579543"/>
                <a:chExt cx="1139750" cy="1889472"/>
              </a:xfrm>
            </p:grpSpPr>
            <p:sp>
              <p:nvSpPr>
                <p:cNvPr id="1049192" name="任意多边形 15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03" name="组合 158"/>
                <p:cNvGrpSpPr/>
                <p:nvPr/>
              </p:nvGrpSpPr>
              <p:grpSpPr>
                <a:xfrm>
                  <a:off x="5577407" y="3581688"/>
                  <a:ext cx="572042" cy="1887327"/>
                  <a:chOff x="5577407" y="3941433"/>
                  <a:chExt cx="572042" cy="1887327"/>
                </a:xfrm>
              </p:grpSpPr>
              <p:sp>
                <p:nvSpPr>
                  <p:cNvPr id="1049193" name="任意多边形 16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4" name="任意多边形 16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95" name="任意多边形 15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20" name="圆角矩形 209"/>
          <p:cNvSpPr/>
          <p:nvPr/>
        </p:nvSpPr>
        <p:spPr>
          <a:xfrm>
            <a:off x="1841383" y="1148945"/>
            <a:ext cx="5427678" cy="3234303"/>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22" name="矩形 89"/>
          <p:cNvSpPr/>
          <p:nvPr/>
        </p:nvSpPr>
        <p:spPr>
          <a:xfrm>
            <a:off x="303277" y="452929"/>
            <a:ext cx="8002341"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How to control oscillation frequency </a:t>
            </a:r>
            <a:r>
              <a:rPr altLang="zh-CN" b="1" dirty="0" sz="2400" i="1" kumimoji="1" lang="en-US" smtClean="0">
                <a:latin typeface="Arial" panose="020B0604020202020204" pitchFamily="34" charset="0"/>
                <a:cs typeface="Arial" panose="020B0604020202020204" pitchFamily="34" charset="0"/>
              </a:rPr>
              <a:t>f</a:t>
            </a:r>
            <a:r>
              <a:rPr altLang="zh-CN" baseline="-25000" b="1" dirty="0" sz="2400" kumimoji="1" lang="en-US" smtClean="0">
                <a:latin typeface="Arial" panose="020B0604020202020204" pitchFamily="34" charset="0"/>
                <a:cs typeface="Arial" panose="020B0604020202020204" pitchFamily="34" charset="0"/>
              </a:rPr>
              <a:t>0</a:t>
            </a:r>
            <a:r>
              <a:rPr altLang="zh-CN" b="1" dirty="0" sz="2400" kumimoji="1" lang="en-US" smtClean="0">
                <a:latin typeface="Arial" panose="020B0604020202020204" pitchFamily="34" charset="0"/>
                <a:cs typeface="Arial" panose="020B0604020202020204" pitchFamily="34" charset="0"/>
              </a:rPr>
              <a:t>?</a:t>
            </a:r>
            <a:endParaRPr altLang="en-US" b="1" dirty="0" sz="2400" lang="zh-CN">
              <a:latin typeface="宋体" panose="02010600030101010101" pitchFamily="2" charset="-122"/>
              <a:ea typeface="宋体" panose="02010600030101010101" pitchFamily="2" charset="-122"/>
            </a:endParaRPr>
          </a:p>
        </p:txBody>
      </p:sp>
      <p:sp>
        <p:nvSpPr>
          <p:cNvPr id="1048723" name="矩形 95"/>
          <p:cNvSpPr>
            <a:spLocks noChangeAspect="1" noMove="1" noResize="1" noRot="1" noAdjustHandles="1" noEditPoints="1" noChangeArrowheads="1" noChangeShapeType="1" noTextEdit="1"/>
          </p:cNvSpPr>
          <p:nvPr/>
        </p:nvSpPr>
        <p:spPr>
          <a:xfrm>
            <a:off x="2175733" y="1686447"/>
            <a:ext cx="1664023" cy="461665"/>
          </a:xfrm>
          <a:prstGeom prst="rect"/>
          <a:blipFill>
            <a:blip xmlns:r="http://schemas.openxmlformats.org/officeDocument/2006/relationships" r:embed="rId1"/>
            <a:stretch>
              <a:fillRect l="-5495" t="-9333" r="-4762" b="-32000"/>
            </a:stretch>
          </a:blipFill>
        </p:spPr>
        <p:txBody>
          <a:bodyPr/>
          <a:p>
            <a:r>
              <a:rPr altLang="en-US" lang="zh-CN">
                <a:noFill/>
              </a:rPr>
              <a:t> </a:t>
            </a:r>
          </a:p>
        </p:txBody>
      </p:sp>
      <p:sp>
        <p:nvSpPr>
          <p:cNvPr id="1048724" name="Text Box 12"/>
          <p:cNvSpPr txBox="1">
            <a:spLocks noChangeAspect="1" noMove="1" noResize="1" noRot="1" noAdjustHandles="1" noEditPoints="1" noChangeArrowheads="1" noChangeShapeType="1" noTextEdit="1"/>
          </p:cNvSpPr>
          <p:nvPr/>
        </p:nvSpPr>
        <p:spPr bwMode="auto">
          <a:xfrm>
            <a:off x="4379367" y="1313582"/>
            <a:ext cx="1935467" cy="509178"/>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8725" name="Text Box 12"/>
          <p:cNvSpPr txBox="1">
            <a:spLocks noChangeAspect="1" noMove="1" noResize="1" noRot="1" noAdjustHandles="1" noEditPoints="1" noChangeArrowheads="1" noChangeShapeType="1" noTextEdit="1"/>
          </p:cNvSpPr>
          <p:nvPr/>
        </p:nvSpPr>
        <p:spPr bwMode="auto">
          <a:xfrm>
            <a:off x="4185311" y="2053094"/>
            <a:ext cx="2820507" cy="475643"/>
          </a:xfrm>
          <a:prstGeom prst="rect"/>
          <a:blipFill>
            <a:blip xmlns:r="http://schemas.openxmlformats.org/officeDocument/2006/relationships" r:embed="rId3"/>
            <a:stretch>
              <a:fillRect b="-8974"/>
            </a:stretch>
          </a:blipFill>
          <a:ln>
            <a:noFill/>
          </a:ln>
          <a:effectLst/>
        </p:spPr>
        <p:txBody>
          <a:bodyPr/>
          <a:p>
            <a:r>
              <a:rPr altLang="en-US" lang="zh-CN">
                <a:noFill/>
              </a:rPr>
              <a:t> </a:t>
            </a:r>
          </a:p>
        </p:txBody>
      </p:sp>
      <p:sp>
        <p:nvSpPr>
          <p:cNvPr id="1048726" name="左大括号 99"/>
          <p:cNvSpPr/>
          <p:nvPr/>
        </p:nvSpPr>
        <p:spPr>
          <a:xfrm>
            <a:off x="4067571" y="1382750"/>
            <a:ext cx="235478" cy="114598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27" name="矩形 118"/>
          <p:cNvSpPr>
            <a:spLocks noChangeAspect="1" noMove="1" noResize="1" noRot="1" noAdjustHandles="1" noEditPoints="1" noChangeArrowheads="1" noChangeShapeType="1" noTextEdit="1"/>
          </p:cNvSpPr>
          <p:nvPr/>
        </p:nvSpPr>
        <p:spPr>
          <a:xfrm>
            <a:off x="2175734" y="3295986"/>
            <a:ext cx="1664023" cy="461665"/>
          </a:xfrm>
          <a:prstGeom prst="rect"/>
          <a:blipFill>
            <a:blip xmlns:r="http://schemas.openxmlformats.org/officeDocument/2006/relationships" r:embed="rId4"/>
            <a:stretch>
              <a:fillRect l="-5495" t="-9333" r="-4762" b="-32000"/>
            </a:stretch>
          </a:blipFill>
        </p:spPr>
        <p:txBody>
          <a:bodyPr/>
          <a:p>
            <a:r>
              <a:rPr altLang="en-US" lang="zh-CN">
                <a:noFill/>
              </a:rPr>
              <a:t> </a:t>
            </a:r>
          </a:p>
        </p:txBody>
      </p:sp>
      <p:sp>
        <p:nvSpPr>
          <p:cNvPr id="1048728" name="Text Box 12"/>
          <p:cNvSpPr txBox="1">
            <a:spLocks noChangeAspect="1" noMove="1" noResize="1" noRot="1" noAdjustHandles="1" noEditPoints="1" noChangeArrowheads="1" noChangeShapeType="1" noTextEdit="1"/>
          </p:cNvSpPr>
          <p:nvPr/>
        </p:nvSpPr>
        <p:spPr bwMode="auto">
          <a:xfrm>
            <a:off x="4379368" y="2919965"/>
            <a:ext cx="1935467" cy="509178"/>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48729" name="Text Box 12"/>
          <p:cNvSpPr txBox="1">
            <a:spLocks noChangeAspect="1" noMove="1" noResize="1" noRot="1" noAdjustHandles="1" noEditPoints="1" noChangeArrowheads="1" noChangeShapeType="1" noTextEdit="1"/>
          </p:cNvSpPr>
          <p:nvPr/>
        </p:nvSpPr>
        <p:spPr bwMode="auto">
          <a:xfrm>
            <a:off x="4185311" y="3676378"/>
            <a:ext cx="2820507" cy="475643"/>
          </a:xfrm>
          <a:prstGeom prst="rect"/>
          <a:blipFill>
            <a:blip xmlns:r="http://schemas.openxmlformats.org/officeDocument/2006/relationships" r:embed="rId6"/>
            <a:stretch>
              <a:fillRect b="-10256"/>
            </a:stretch>
          </a:blipFill>
          <a:ln>
            <a:noFill/>
          </a:ln>
          <a:effectLst/>
        </p:spPr>
        <p:txBody>
          <a:bodyPr/>
          <a:p>
            <a:r>
              <a:rPr altLang="en-US" lang="zh-CN">
                <a:noFill/>
              </a:rPr>
              <a:t> </a:t>
            </a:r>
          </a:p>
        </p:txBody>
      </p:sp>
      <p:sp>
        <p:nvSpPr>
          <p:cNvPr id="1048730" name="左大括号 208"/>
          <p:cNvSpPr/>
          <p:nvPr/>
        </p:nvSpPr>
        <p:spPr>
          <a:xfrm>
            <a:off x="4067572" y="2989133"/>
            <a:ext cx="235478" cy="1162888"/>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31" name="文本框 6"/>
          <p:cNvSpPr txBox="1"/>
          <p:nvPr/>
        </p:nvSpPr>
        <p:spPr bwMode="auto">
          <a:xfrm>
            <a:off x="1744910" y="4905292"/>
            <a:ext cx="5620624"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Frequency selection network </a:t>
            </a:r>
            <a:r>
              <a:rPr altLang="en-US" dirty="0" sz="2400" kumimoji="1" lang="zh-CN" smtClean="0">
                <a:latin typeface="宋体" panose="02010600030101010101" pitchFamily="2" charset="-122"/>
                <a:ea typeface="宋体" panose="02010600030101010101" pitchFamily="2" charset="-122"/>
                <a:cs typeface="Arial" panose="020B0604020202020204" pitchFamily="34" charset="0"/>
              </a:rPr>
              <a:t>选频网络</a:t>
            </a:r>
          </a:p>
        </p:txBody>
      </p:sp>
      <p:sp>
        <p:nvSpPr>
          <p:cNvPr id="1048732" name="上箭头 8"/>
          <p:cNvSpPr/>
          <p:nvPr/>
        </p:nvSpPr>
        <p:spPr>
          <a:xfrm>
            <a:off x="4307902" y="4416486"/>
            <a:ext cx="528193" cy="391862"/>
          </a:xfrm>
          <a:prstGeom prst="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3" name="上箭头 210"/>
          <p:cNvSpPr/>
          <p:nvPr/>
        </p:nvSpPr>
        <p:spPr>
          <a:xfrm>
            <a:off x="4307902" y="5463901"/>
            <a:ext cx="528193" cy="391862"/>
          </a:xfrm>
          <a:prstGeom prst="up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4" name="文本框 211"/>
          <p:cNvSpPr txBox="1"/>
          <p:nvPr/>
        </p:nvSpPr>
        <p:spPr bwMode="auto">
          <a:xfrm>
            <a:off x="1805032" y="6018231"/>
            <a:ext cx="5620624"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Band pass filter </a:t>
            </a:r>
            <a:r>
              <a:rPr altLang="en-US" dirty="0" sz="2400" kumimoji="1" lang="zh-CN" smtClean="0">
                <a:latin typeface="宋体" panose="02010600030101010101" pitchFamily="2" charset="-122"/>
                <a:ea typeface="宋体" panose="02010600030101010101" pitchFamily="2" charset="-122"/>
                <a:cs typeface="Arial" panose="020B0604020202020204" pitchFamily="34" charset="0"/>
              </a:rPr>
              <a:t>带通滤波</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25"/>
                                        </p:tgtEl>
                                        <p:attrNameLst>
                                          <p:attrName>style.visibility</p:attrName>
                                        </p:attrNameLst>
                                      </p:cBhvr>
                                      <p:to>
                                        <p:strVal val="visible"/>
                                      </p:to>
                                    </p:set>
                                    <p:animEffect transition="in" filter="wipe(down)">
                                      <p:cBhvr>
                                        <p:cTn dur="500" id="7"/>
                                        <p:tgtEl>
                                          <p:spTgt spid="104872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724"/>
                                        </p:tgtEl>
                                        <p:attrNameLst>
                                          <p:attrName>style.visibility</p:attrName>
                                        </p:attrNameLst>
                                      </p:cBhvr>
                                      <p:to>
                                        <p:strVal val="visible"/>
                                      </p:to>
                                    </p:set>
                                    <p:animEffect transition="in" filter="wipe(down)">
                                      <p:cBhvr>
                                        <p:cTn dur="500" id="10"/>
                                        <p:tgtEl>
                                          <p:spTgt spid="104872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728"/>
                                        </p:tgtEl>
                                        <p:attrNameLst>
                                          <p:attrName>style.visibility</p:attrName>
                                        </p:attrNameLst>
                                      </p:cBhvr>
                                      <p:to>
                                        <p:strVal val="visible"/>
                                      </p:to>
                                    </p:set>
                                    <p:animEffect transition="in" filter="wipe(down)">
                                      <p:cBhvr>
                                        <p:cTn dur="500" id="15"/>
                                        <p:tgtEl>
                                          <p:spTgt spid="104872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729"/>
                                        </p:tgtEl>
                                        <p:attrNameLst>
                                          <p:attrName>style.visibility</p:attrName>
                                        </p:attrNameLst>
                                      </p:cBhvr>
                                      <p:to>
                                        <p:strVal val="visible"/>
                                      </p:to>
                                    </p:set>
                                    <p:animEffect transition="in" filter="wipe(down)">
                                      <p:cBhvr>
                                        <p:cTn dur="500" id="18"/>
                                        <p:tgtEl>
                                          <p:spTgt spid="1048729"/>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8731"/>
                                        </p:tgtEl>
                                        <p:attrNameLst>
                                          <p:attrName>style.visibility</p:attrName>
                                        </p:attrNameLst>
                                      </p:cBhvr>
                                      <p:to>
                                        <p:strVal val="visible"/>
                                      </p:to>
                                    </p:set>
                                    <p:animEffect transition="in" filter="wipe(down)">
                                      <p:cBhvr>
                                        <p:cTn dur="500" id="23"/>
                                        <p:tgtEl>
                                          <p:spTgt spid="1048731"/>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8732"/>
                                        </p:tgtEl>
                                        <p:attrNameLst>
                                          <p:attrName>style.visibility</p:attrName>
                                        </p:attrNameLst>
                                      </p:cBhvr>
                                      <p:to>
                                        <p:strVal val="visible"/>
                                      </p:to>
                                    </p:set>
                                    <p:animEffect transition="in" filter="wipe(down)">
                                      <p:cBhvr>
                                        <p:cTn dur="500" id="26"/>
                                        <p:tgtEl>
                                          <p:spTgt spid="1048732"/>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8733"/>
                                        </p:tgtEl>
                                        <p:attrNameLst>
                                          <p:attrName>style.visibility</p:attrName>
                                        </p:attrNameLst>
                                      </p:cBhvr>
                                      <p:to>
                                        <p:strVal val="visible"/>
                                      </p:to>
                                    </p:set>
                                    <p:animEffect transition="in" filter="wipe(down)">
                                      <p:cBhvr>
                                        <p:cTn dur="500" id="31"/>
                                        <p:tgtEl>
                                          <p:spTgt spid="1048733"/>
                                        </p:tgtEl>
                                      </p:cBhvr>
                                    </p:animEffect>
                                  </p:childTnLst>
                                </p:cTn>
                              </p:par>
                              <p:par>
                                <p:cTn fill="hold" grpId="0" id="32" nodeType="withEffect" presetClass="entr" presetID="22" presetSubtype="4">
                                  <p:stCondLst>
                                    <p:cond delay="0"/>
                                  </p:stCondLst>
                                  <p:childTnLst>
                                    <p:set>
                                      <p:cBhvr>
                                        <p:cTn dur="1" fill="hold" id="33">
                                          <p:stCondLst>
                                            <p:cond delay="0"/>
                                          </p:stCondLst>
                                        </p:cTn>
                                        <p:tgtEl>
                                          <p:spTgt spid="1048734"/>
                                        </p:tgtEl>
                                        <p:attrNameLst>
                                          <p:attrName>style.visibility</p:attrName>
                                        </p:attrNameLst>
                                      </p:cBhvr>
                                      <p:to>
                                        <p:strVal val="visible"/>
                                      </p:to>
                                    </p:set>
                                    <p:animEffect transition="in" filter="wipe(down)">
                                      <p:cBhvr>
                                        <p:cTn dur="500" id="34"/>
                                        <p:tgtEl>
                                          <p:spTgt spid="104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4" grpId="0"/>
      <p:bldP spid="1048725" grpId="0"/>
      <p:bldP spid="1048728" grpId="0"/>
      <p:bldP spid="1048729" grpId="0"/>
      <p:bldP spid="1048731" grpId="0" animBg="1"/>
      <p:bldP spid="1048732" grpId="0" animBg="1"/>
      <p:bldP spid="1048733" grpId="0" animBg="1"/>
      <p:bldP spid="10487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7" name="Text Box 12"/>
          <p:cNvSpPr txBox="1">
            <a:spLocks noChangeArrowheads="1"/>
          </p:cNvSpPr>
          <p:nvPr/>
        </p:nvSpPr>
        <p:spPr bwMode="auto">
          <a:xfrm>
            <a:off x="1371600" y="1926589"/>
            <a:ext cx="446127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Amplifier circuit </a:t>
            </a:r>
            <a:r>
              <a:rPr altLang="en-US" dirty="0" sz="2400" kumimoji="1" lang="zh-CN" smtClean="0">
                <a:latin typeface="Arial" panose="020B0604020202020204" pitchFamily="34" charset="0"/>
                <a:cs typeface="Arial" panose="020B0604020202020204" pitchFamily="34" charset="0"/>
              </a:rPr>
              <a:t>放大电路</a:t>
            </a:r>
            <a:endParaRPr altLang="en-US" dirty="0" sz="2000" kumimoji="1" lang="zh-CN">
              <a:latin typeface="Arial" panose="020B0604020202020204" pitchFamily="34" charset="0"/>
              <a:cs typeface="Arial" panose="020B0604020202020204" pitchFamily="34" charset="0"/>
            </a:endParaRPr>
          </a:p>
        </p:txBody>
      </p:sp>
      <p:sp>
        <p:nvSpPr>
          <p:cNvPr id="1048688" name="Text Box 12"/>
          <p:cNvSpPr txBox="1">
            <a:spLocks noChangeArrowheads="1"/>
          </p:cNvSpPr>
          <p:nvPr/>
        </p:nvSpPr>
        <p:spPr bwMode="auto">
          <a:xfrm>
            <a:off x="1535738" y="770056"/>
            <a:ext cx="5758491" cy="52322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800" kumimoji="1" lang="en-US" smtClean="0">
                <a:latin typeface="Arial" panose="020B0604020202020204" pitchFamily="34" charset="0"/>
                <a:cs typeface="Arial" panose="020B0604020202020204" pitchFamily="34" charset="0"/>
              </a:rPr>
              <a:t>Sine-wave oscillator contains:</a:t>
            </a:r>
            <a:endParaRPr altLang="en-US" b="1" dirty="0" sz="2400" kumimoji="1" lang="zh-CN">
              <a:latin typeface="Arial" panose="020B0604020202020204" pitchFamily="34" charset="0"/>
              <a:cs typeface="Arial" panose="020B0604020202020204" pitchFamily="34" charset="0"/>
            </a:endParaRPr>
          </a:p>
        </p:txBody>
      </p:sp>
      <p:sp>
        <p:nvSpPr>
          <p:cNvPr id="1048689" name="左大括号 9"/>
          <p:cNvSpPr/>
          <p:nvPr/>
        </p:nvSpPr>
        <p:spPr>
          <a:xfrm>
            <a:off x="1321269" y="1975743"/>
            <a:ext cx="206098" cy="3523376"/>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0" name="Text Box 12"/>
          <p:cNvSpPr txBox="1">
            <a:spLocks noChangeArrowheads="1"/>
          </p:cNvSpPr>
          <p:nvPr/>
        </p:nvSpPr>
        <p:spPr bwMode="auto">
          <a:xfrm>
            <a:off x="1605395" y="2946231"/>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Positive feedback network </a:t>
            </a:r>
            <a:r>
              <a:rPr altLang="en-US" dirty="0" sz="2400" kumimoji="1" lang="zh-CN" smtClean="0">
                <a:latin typeface="Arial" panose="020B0604020202020204" pitchFamily="34" charset="0"/>
                <a:cs typeface="Arial" panose="020B0604020202020204" pitchFamily="34" charset="0"/>
              </a:rPr>
              <a:t>正反馈网络</a:t>
            </a:r>
            <a:endParaRPr altLang="en-US" dirty="0" sz="2000" kumimoji="1" lang="zh-CN">
              <a:latin typeface="Arial" panose="020B0604020202020204" pitchFamily="34" charset="0"/>
              <a:cs typeface="Arial" panose="020B0604020202020204" pitchFamily="34" charset="0"/>
            </a:endParaRPr>
          </a:p>
        </p:txBody>
      </p:sp>
      <p:sp>
        <p:nvSpPr>
          <p:cNvPr id="1048691" name="Text Box 12"/>
          <p:cNvSpPr txBox="1">
            <a:spLocks noChangeArrowheads="1"/>
          </p:cNvSpPr>
          <p:nvPr/>
        </p:nvSpPr>
        <p:spPr bwMode="auto">
          <a:xfrm>
            <a:off x="1633109" y="4023982"/>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Frequency selection network </a:t>
            </a:r>
            <a:r>
              <a:rPr altLang="en-US" dirty="0" sz="2400" kumimoji="1" lang="zh-CN" smtClean="0">
                <a:latin typeface="Arial" panose="020B0604020202020204" pitchFamily="34" charset="0"/>
                <a:cs typeface="Arial" panose="020B0604020202020204" pitchFamily="34" charset="0"/>
              </a:rPr>
              <a:t>选频网络</a:t>
            </a:r>
            <a:endParaRPr altLang="en-US" dirty="0" sz="2000" kumimoji="1" lang="zh-CN">
              <a:latin typeface="Arial" panose="020B0604020202020204" pitchFamily="34" charset="0"/>
              <a:cs typeface="Arial" panose="020B0604020202020204" pitchFamily="34" charset="0"/>
            </a:endParaRPr>
          </a:p>
        </p:txBody>
      </p:sp>
      <p:sp>
        <p:nvSpPr>
          <p:cNvPr id="1048692" name="Text Box 12"/>
          <p:cNvSpPr txBox="1">
            <a:spLocks noChangeArrowheads="1"/>
          </p:cNvSpPr>
          <p:nvPr/>
        </p:nvSpPr>
        <p:spPr bwMode="auto">
          <a:xfrm>
            <a:off x="1487236" y="5004664"/>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Amplitude stabilization link </a:t>
            </a:r>
            <a:r>
              <a:rPr altLang="en-US" dirty="0" sz="2400" kumimoji="1" lang="zh-CN" smtClean="0">
                <a:latin typeface="Arial" panose="020B0604020202020204" pitchFamily="34" charset="0"/>
                <a:cs typeface="Arial" panose="020B0604020202020204" pitchFamily="34" charset="0"/>
              </a:rPr>
              <a:t>稳幅环节</a:t>
            </a:r>
            <a:endParaRPr altLang="en-US" dirty="0" sz="2000" kumimoji="1" lang="zh-CN">
              <a:latin typeface="Arial" panose="020B0604020202020204" pitchFamily="34" charset="0"/>
              <a:cs typeface="Arial" panose="020B0604020202020204" pitchFamily="34" charset="0"/>
            </a:endParaRPr>
          </a:p>
        </p:txBody>
      </p:sp>
      <p:sp>
        <p:nvSpPr>
          <p:cNvPr id="1048693" name="左大括号 11"/>
          <p:cNvSpPr/>
          <p:nvPr/>
        </p:nvSpPr>
        <p:spPr>
          <a:xfrm flipH="1">
            <a:off x="7245727" y="2988096"/>
            <a:ext cx="206098" cy="145568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4" name="文本框 1"/>
          <p:cNvSpPr txBox="1"/>
          <p:nvPr/>
        </p:nvSpPr>
        <p:spPr bwMode="auto">
          <a:xfrm>
            <a:off x="7575258" y="3229599"/>
            <a:ext cx="1350627" cy="1015663"/>
          </a:xfrm>
          <a:prstGeom prst="rect"/>
          <a:noFill/>
          <a:ln>
            <a:noFill/>
          </a:ln>
          <a:effectLst/>
        </p:spPr>
        <p:txBody>
          <a:bodyPr rtlCol="0" wrap="square">
            <a:spAutoFit/>
          </a:bodyPr>
          <a:p>
            <a:pPr algn="ct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Can be combined!</a:t>
            </a:r>
            <a:r>
              <a:rPr altLang="en-US" dirty="0" sz="2000" kumimoji="1" lang="zh-CN" smtClean="0">
                <a:solidFill>
                  <a:schemeClr val="accent5"/>
                </a:solidFill>
                <a:latin typeface="宋体" panose="02010600030101010101" pitchFamily="2" charset="-122"/>
                <a:ea typeface="宋体" panose="02010600030101010101" pitchFamily="2" charset="-122"/>
                <a:cs typeface="Arial" panose="020B0604020202020204" pitchFamily="34" charset="0"/>
              </a:rPr>
              <a:t>合二为一</a:t>
            </a:r>
          </a:p>
        </p:txBody>
      </p:sp>
      <p:sp>
        <p:nvSpPr>
          <p:cNvPr id="1048695" name="文本框 12"/>
          <p:cNvSpPr txBox="1"/>
          <p:nvPr/>
        </p:nvSpPr>
        <p:spPr bwMode="auto">
          <a:xfrm>
            <a:off x="2185333" y="5499119"/>
            <a:ext cx="6518246" cy="400110"/>
          </a:xfrm>
          <a:prstGeom prst="rect"/>
          <a:noFill/>
          <a:ln>
            <a:noFill/>
          </a:ln>
          <a:effectLst/>
        </p:spPr>
        <p:txBody>
          <a:bodyPr rtlCol="0" wrap="square">
            <a:spAutoFit/>
          </a:bodyPr>
          <a:p>
            <a:pPr algn="ct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Use the non-linear characteristic of electronic devices</a:t>
            </a:r>
            <a:endParaRPr altLang="en-US" dirty="0" sz="2000" kumimoji="1" lang="zh-CN" smtClean="0">
              <a:solidFill>
                <a:schemeClr val="accent5"/>
              </a:solidFill>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87"/>
                                        </p:tgtEl>
                                        <p:attrNameLst>
                                          <p:attrName>style.visibility</p:attrName>
                                        </p:attrNameLst>
                                      </p:cBhvr>
                                      <p:to>
                                        <p:strVal val="visible"/>
                                      </p:to>
                                    </p:set>
                                    <p:animEffect transition="in" filter="wipe(down)">
                                      <p:cBhvr>
                                        <p:cTn dur="500" id="7"/>
                                        <p:tgtEl>
                                          <p:spTgt spid="10486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90"/>
                                        </p:tgtEl>
                                        <p:attrNameLst>
                                          <p:attrName>style.visibility</p:attrName>
                                        </p:attrNameLst>
                                      </p:cBhvr>
                                      <p:to>
                                        <p:strVal val="visible"/>
                                      </p:to>
                                    </p:set>
                                    <p:animEffect transition="in" filter="wipe(down)">
                                      <p:cBhvr>
                                        <p:cTn dur="500" id="12"/>
                                        <p:tgtEl>
                                          <p:spTgt spid="104869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691"/>
                                        </p:tgtEl>
                                        <p:attrNameLst>
                                          <p:attrName>style.visibility</p:attrName>
                                        </p:attrNameLst>
                                      </p:cBhvr>
                                      <p:to>
                                        <p:strVal val="visible"/>
                                      </p:to>
                                    </p:set>
                                    <p:animEffect transition="in" filter="wipe(down)">
                                      <p:cBhvr>
                                        <p:cTn dur="500" id="17"/>
                                        <p:tgtEl>
                                          <p:spTgt spid="104869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692"/>
                                        </p:tgtEl>
                                        <p:attrNameLst>
                                          <p:attrName>style.visibility</p:attrName>
                                        </p:attrNameLst>
                                      </p:cBhvr>
                                      <p:to>
                                        <p:strVal val="visible"/>
                                      </p:to>
                                    </p:set>
                                    <p:animEffect transition="in" filter="wipe(down)">
                                      <p:cBhvr>
                                        <p:cTn dur="500" id="22"/>
                                        <p:tgtEl>
                                          <p:spTgt spid="104869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693"/>
                                        </p:tgtEl>
                                        <p:attrNameLst>
                                          <p:attrName>style.visibility</p:attrName>
                                        </p:attrNameLst>
                                      </p:cBhvr>
                                      <p:to>
                                        <p:strVal val="visible"/>
                                      </p:to>
                                    </p:set>
                                    <p:animEffect transition="in" filter="wipe(down)">
                                      <p:cBhvr>
                                        <p:cTn dur="500" id="27"/>
                                        <p:tgtEl>
                                          <p:spTgt spid="1048693"/>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48694"/>
                                        </p:tgtEl>
                                        <p:attrNameLst>
                                          <p:attrName>style.visibility</p:attrName>
                                        </p:attrNameLst>
                                      </p:cBhvr>
                                      <p:to>
                                        <p:strVal val="visible"/>
                                      </p:to>
                                    </p:set>
                                    <p:animEffect transition="in" filter="wipe(down)">
                                      <p:cBhvr>
                                        <p:cTn dur="500" id="30"/>
                                        <p:tgtEl>
                                          <p:spTgt spid="1048694"/>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8695"/>
                                        </p:tgtEl>
                                        <p:attrNameLst>
                                          <p:attrName>style.visibility</p:attrName>
                                        </p:attrNameLst>
                                      </p:cBhvr>
                                      <p:to>
                                        <p:strVal val="visible"/>
                                      </p:to>
                                    </p:set>
                                    <p:animEffect transition="in" filter="wipe(down)">
                                      <p:cBhvr>
                                        <p:cTn dur="500" id="35"/>
                                        <p:tgtEl>
                                          <p:spTgt spid="104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p:bldP spid="1048690" grpId="0"/>
      <p:bldP spid="1048691" grpId="0"/>
      <p:bldP spid="1048692" grpId="0"/>
      <p:bldP spid="1048693" grpId="0" animBg="1"/>
      <p:bldP spid="1048694" grpId="0"/>
      <p:bldP spid="10486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4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50" name="Text Box 12"/>
          <p:cNvSpPr txBox="1">
            <a:spLocks noChangeArrowheads="1"/>
          </p:cNvSpPr>
          <p:nvPr/>
        </p:nvSpPr>
        <p:spPr bwMode="auto">
          <a:xfrm>
            <a:off x="2344723" y="2123730"/>
            <a:ext cx="446127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RC sine-wave oscillator</a:t>
            </a:r>
            <a:endParaRPr altLang="en-US" dirty="0" sz="2000" kumimoji="1" lang="zh-CN">
              <a:latin typeface="Arial" panose="020B0604020202020204" pitchFamily="34" charset="0"/>
              <a:cs typeface="Arial" panose="020B0604020202020204" pitchFamily="34" charset="0"/>
            </a:endParaRPr>
          </a:p>
        </p:txBody>
      </p:sp>
      <p:sp>
        <p:nvSpPr>
          <p:cNvPr id="1048651" name="Text Box 12"/>
          <p:cNvSpPr txBox="1">
            <a:spLocks noChangeArrowheads="1"/>
          </p:cNvSpPr>
          <p:nvPr/>
        </p:nvSpPr>
        <p:spPr bwMode="auto">
          <a:xfrm>
            <a:off x="1535738" y="770056"/>
            <a:ext cx="5758491" cy="52322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800" kumimoji="1" lang="en-US" smtClean="0">
                <a:latin typeface="Arial" panose="020B0604020202020204" pitchFamily="34" charset="0"/>
                <a:cs typeface="Arial" panose="020B0604020202020204" pitchFamily="34" charset="0"/>
              </a:rPr>
              <a:t>Sine-wave oscillator types:</a:t>
            </a:r>
            <a:endParaRPr altLang="en-US" b="1" dirty="0" sz="2400" kumimoji="1" lang="zh-CN">
              <a:latin typeface="Arial" panose="020B0604020202020204" pitchFamily="34" charset="0"/>
              <a:cs typeface="Arial" panose="020B0604020202020204" pitchFamily="34" charset="0"/>
            </a:endParaRPr>
          </a:p>
        </p:txBody>
      </p:sp>
      <p:sp>
        <p:nvSpPr>
          <p:cNvPr id="1048652" name="左大括号 9"/>
          <p:cNvSpPr/>
          <p:nvPr/>
        </p:nvSpPr>
        <p:spPr>
          <a:xfrm>
            <a:off x="2294392" y="2172884"/>
            <a:ext cx="206098" cy="249139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53" name="Text Box 12"/>
          <p:cNvSpPr txBox="1">
            <a:spLocks noChangeArrowheads="1"/>
          </p:cNvSpPr>
          <p:nvPr/>
        </p:nvSpPr>
        <p:spPr bwMode="auto">
          <a:xfrm>
            <a:off x="2578518" y="3143372"/>
            <a:ext cx="396908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LC sine-wave oscillator</a:t>
            </a:r>
            <a:endParaRPr altLang="en-US" dirty="0" sz="2000" kumimoji="1" lang="zh-CN">
              <a:latin typeface="Arial" panose="020B0604020202020204" pitchFamily="34" charset="0"/>
              <a:cs typeface="Arial" panose="020B0604020202020204" pitchFamily="34" charset="0"/>
            </a:endParaRPr>
          </a:p>
        </p:txBody>
      </p:sp>
      <p:sp>
        <p:nvSpPr>
          <p:cNvPr id="1048654" name="Text Box 12"/>
          <p:cNvSpPr txBox="1">
            <a:spLocks noChangeArrowheads="1"/>
          </p:cNvSpPr>
          <p:nvPr/>
        </p:nvSpPr>
        <p:spPr bwMode="auto">
          <a:xfrm>
            <a:off x="2542417" y="4163014"/>
            <a:ext cx="469638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Crystal oscillator </a:t>
            </a:r>
            <a:r>
              <a:rPr altLang="en-US" dirty="0" sz="2400" kumimoji="1" lang="zh-CN" smtClean="0">
                <a:latin typeface="Arial" panose="020B0604020202020204" pitchFamily="34" charset="0"/>
                <a:cs typeface="Arial" panose="020B0604020202020204" pitchFamily="34" charset="0"/>
              </a:rPr>
              <a:t>晶体振荡器</a:t>
            </a:r>
            <a:endParaRPr altLang="en-US"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50"/>
                                        </p:tgtEl>
                                        <p:attrNameLst>
                                          <p:attrName>style.visibility</p:attrName>
                                        </p:attrNameLst>
                                      </p:cBhvr>
                                      <p:to>
                                        <p:strVal val="visible"/>
                                      </p:to>
                                    </p:set>
                                    <p:animEffect transition="in" filter="wipe(down)">
                                      <p:cBhvr>
                                        <p:cTn dur="500" id="7"/>
                                        <p:tgtEl>
                                          <p:spTgt spid="104865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53"/>
                                        </p:tgtEl>
                                        <p:attrNameLst>
                                          <p:attrName>style.visibility</p:attrName>
                                        </p:attrNameLst>
                                      </p:cBhvr>
                                      <p:to>
                                        <p:strVal val="visible"/>
                                      </p:to>
                                    </p:set>
                                    <p:animEffect transition="in" filter="wipe(down)">
                                      <p:cBhvr>
                                        <p:cTn dur="500" id="12"/>
                                        <p:tgtEl>
                                          <p:spTgt spid="104865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654"/>
                                        </p:tgtEl>
                                        <p:attrNameLst>
                                          <p:attrName>style.visibility</p:attrName>
                                        </p:attrNameLst>
                                      </p:cBhvr>
                                      <p:to>
                                        <p:strVal val="visible"/>
                                      </p:to>
                                    </p:set>
                                    <p:animEffect transition="in" filter="wipe(down)">
                                      <p:cBhvr>
                                        <p:cTn dur="500" id="17"/>
                                        <p:tgtEl>
                                          <p:spTgt spid="1048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0" grpId="0"/>
      <p:bldP spid="1048653" grpId="0"/>
      <p:bldP spid="10486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7"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9.2 RC sine-wave oscillator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58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9" name="Text Box 12"/>
          <p:cNvSpPr txBox="1">
            <a:spLocks noChangeArrowheads="1"/>
          </p:cNvSpPr>
          <p:nvPr/>
        </p:nvSpPr>
        <p:spPr bwMode="auto">
          <a:xfrm>
            <a:off x="1792522" y="1135139"/>
            <a:ext cx="582057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Wien bridge oscillator </a:t>
            </a:r>
            <a:r>
              <a:rPr altLang="en-US" dirty="0" sz="2400" kumimoji="1" lang="zh-CN" smtClean="0">
                <a:latin typeface="Arial" panose="020B0604020202020204" pitchFamily="34" charset="0"/>
                <a:cs typeface="Arial" panose="020B0604020202020204" pitchFamily="34" charset="0"/>
              </a:rPr>
              <a:t>文氏电桥振荡器</a:t>
            </a:r>
            <a:endParaRPr altLang="en-US" dirty="0" sz="2000" kumimoji="1" lang="zh-CN">
              <a:latin typeface="Arial" panose="020B0604020202020204" pitchFamily="34" charset="0"/>
              <a:cs typeface="Arial" panose="020B0604020202020204" pitchFamily="34" charset="0"/>
            </a:endParaRPr>
          </a:p>
        </p:txBody>
      </p:sp>
      <p:grpSp>
        <p:nvGrpSpPr>
          <p:cNvPr id="41" name="组合 20"/>
          <p:cNvGrpSpPr/>
          <p:nvPr/>
        </p:nvGrpSpPr>
        <p:grpSpPr>
          <a:xfrm>
            <a:off x="3035496" y="2210309"/>
            <a:ext cx="3368207" cy="3674700"/>
            <a:chOff x="1414004" y="2546298"/>
            <a:chExt cx="3368207" cy="3674700"/>
          </a:xfrm>
        </p:grpSpPr>
        <p:grpSp>
          <p:nvGrpSpPr>
            <p:cNvPr id="42" name="组合 34"/>
            <p:cNvGrpSpPr/>
            <p:nvPr/>
          </p:nvGrpSpPr>
          <p:grpSpPr>
            <a:xfrm>
              <a:off x="1414004" y="2546298"/>
              <a:ext cx="3368207" cy="2512949"/>
              <a:chOff x="5369124" y="3928710"/>
              <a:chExt cx="3368207" cy="2512949"/>
            </a:xfrm>
          </p:grpSpPr>
          <p:cxnSp>
            <p:nvCxnSpPr>
              <p:cNvPr id="3145728"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组合 37"/>
              <p:cNvGrpSpPr/>
              <p:nvPr/>
            </p:nvGrpSpPr>
            <p:grpSpPr>
              <a:xfrm>
                <a:off x="5369124" y="3928710"/>
                <a:ext cx="3368207" cy="2512949"/>
                <a:chOff x="5096515" y="1992988"/>
                <a:chExt cx="3368207" cy="2512949"/>
              </a:xfrm>
            </p:grpSpPr>
            <p:grpSp>
              <p:nvGrpSpPr>
                <p:cNvPr id="44" name="组合 38"/>
                <p:cNvGrpSpPr/>
                <p:nvPr/>
              </p:nvGrpSpPr>
              <p:grpSpPr>
                <a:xfrm>
                  <a:off x="5096515" y="2422212"/>
                  <a:ext cx="3368207" cy="2083725"/>
                  <a:chOff x="5078439" y="2160798"/>
                  <a:chExt cx="3368207" cy="2083725"/>
                </a:xfrm>
              </p:grpSpPr>
              <p:grpSp>
                <p:nvGrpSpPr>
                  <p:cNvPr id="45" name="组合 44"/>
                  <p:cNvGrpSpPr/>
                  <p:nvPr/>
                </p:nvGrpSpPr>
                <p:grpSpPr>
                  <a:xfrm>
                    <a:off x="5078439" y="2160798"/>
                    <a:ext cx="3368207" cy="2083725"/>
                    <a:chOff x="5371253" y="2109427"/>
                    <a:chExt cx="3368207" cy="2083725"/>
                  </a:xfrm>
                </p:grpSpPr>
                <p:grpSp>
                  <p:nvGrpSpPr>
                    <p:cNvPr id="46" name="组合 54"/>
                    <p:cNvGrpSpPr/>
                    <p:nvPr/>
                  </p:nvGrpSpPr>
                  <p:grpSpPr>
                    <a:xfrm>
                      <a:off x="5371253" y="2109427"/>
                      <a:ext cx="3269634" cy="1752900"/>
                      <a:chOff x="5154060" y="1391971"/>
                      <a:chExt cx="3269634" cy="1752900"/>
                    </a:xfrm>
                  </p:grpSpPr>
                  <p:grpSp>
                    <p:nvGrpSpPr>
                      <p:cNvPr id="47" name="组合 70"/>
                      <p:cNvGrpSpPr/>
                      <p:nvPr/>
                    </p:nvGrpSpPr>
                    <p:grpSpPr>
                      <a:xfrm>
                        <a:off x="5154060" y="1391971"/>
                        <a:ext cx="3269634" cy="1752900"/>
                        <a:chOff x="5154060" y="1391971"/>
                        <a:chExt cx="3269634" cy="1752900"/>
                      </a:xfrm>
                    </p:grpSpPr>
                    <p:grpSp>
                      <p:nvGrpSpPr>
                        <p:cNvPr id="48" name="组合 74"/>
                        <p:cNvGrpSpPr/>
                        <p:nvPr/>
                      </p:nvGrpSpPr>
                      <p:grpSpPr>
                        <a:xfrm>
                          <a:off x="5154060" y="1391971"/>
                          <a:ext cx="3269634" cy="1752900"/>
                          <a:chOff x="1361012" y="1334938"/>
                          <a:chExt cx="3269634" cy="1752900"/>
                        </a:xfrm>
                      </p:grpSpPr>
                      <p:grpSp>
                        <p:nvGrpSpPr>
                          <p:cNvPr id="49" name="组合 84"/>
                          <p:cNvGrpSpPr/>
                          <p:nvPr/>
                        </p:nvGrpSpPr>
                        <p:grpSpPr>
                          <a:xfrm>
                            <a:off x="1361012" y="2321160"/>
                            <a:ext cx="1668937" cy="766678"/>
                            <a:chOff x="2303305" y="4090096"/>
                            <a:chExt cx="1668937" cy="766678"/>
                          </a:xfrm>
                        </p:grpSpPr>
                        <p:cxnSp>
                          <p:nvCxnSpPr>
                            <p:cNvPr id="3145730"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2"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59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59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59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59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59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33" name="直接连接符 90"/>
                          <p:cNvCxnSpPr>
                            <a:cxnSpLocks/>
                          </p:cNvCxnSpPr>
                          <p:nvPr/>
                        </p:nvCxnSpPr>
                        <p:spPr>
                          <a:xfrm>
                            <a:off x="4090216" y="1334938"/>
                            <a:ext cx="0" cy="17529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34" name="直接连接符 76"/>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595"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3793" r="-3448" b="-17647"/>
                        </a:stretch>
                      </a:blipFill>
                      <a:ln>
                        <a:noFill/>
                      </a:ln>
                      <a:effectLst/>
                    </p:spPr>
                    <p:txBody>
                      <a:bodyPr/>
                      <a:p>
                        <a:r>
                          <a:rPr altLang="en-US" lang="zh-CN">
                            <a:noFill/>
                          </a:rPr>
                          <a:t> </a:t>
                        </a:r>
                      </a:p>
                    </p:txBody>
                  </p:sp>
                </p:grpSp>
                <p:cxnSp>
                  <p:nvCxnSpPr>
                    <p:cNvPr id="3145735"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6"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596"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7"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18367" t="-13462" r="-20408" b="-19231"/>
                      </a:stretch>
                    </a:blipFill>
                  </p:spPr>
                  <p:txBody>
                    <a:bodyPr/>
                    <a:p>
                      <a:r>
                        <a:rPr altLang="en-US" lang="zh-CN">
                          <a:noFill/>
                        </a:rPr>
                        <a:t> </a:t>
                      </a:r>
                    </a:p>
                  </p:txBody>
                </p:sp>
                <p:sp>
                  <p:nvSpPr>
                    <p:cNvPr id="1048598"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8599"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grpSp>
              <p:sp>
                <p:nvSpPr>
                  <p:cNvPr id="1048600"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37"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8"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直接连接符 41"/>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01" name="矩形 42"/>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2" name="文本框 43"/>
                <p:cNvSpPr txBox="1">
                  <a:spLocks noChangeAspect="1" noMove="1" noResize="1" noRot="1" noAdjustHandles="1" noEditPoints="1" noChangeArrowheads="1" noChangeShapeType="1" noTextEdit="1"/>
                </p:cNvSpPr>
                <p:nvPr/>
              </p:nvSpPr>
              <p:spPr bwMode="auto">
                <a:xfrm>
                  <a:off x="6930436" y="1992988"/>
                  <a:ext cx="306046" cy="307777"/>
                </a:xfrm>
                <a:prstGeom prst="rect"/>
                <a:blipFill>
                  <a:blip xmlns:r="http://schemas.openxmlformats.org/officeDocument/2006/relationships" r:embed="rId7"/>
                  <a:stretch>
                    <a:fillRect l="-18000" r="-8000" b="-22000"/>
                  </a:stretch>
                </a:blipFill>
                <a:ln>
                  <a:noFill/>
                </a:ln>
                <a:effectLst/>
              </p:spPr>
              <p:txBody>
                <a:bodyPr/>
                <a:p>
                  <a:r>
                    <a:rPr altLang="en-US" lang="zh-CN">
                      <a:noFill/>
                    </a:rPr>
                    <a:t> </a:t>
                  </a:r>
                </a:p>
              </p:txBody>
            </p:sp>
          </p:grpSp>
        </p:grpSp>
        <p:cxnSp>
          <p:nvCxnSpPr>
            <p:cNvPr id="3145740" name="直接连接符 94"/>
            <p:cNvCxnSpPr>
              <a:cxnSpLocks/>
            </p:cNvCxnSpPr>
            <p:nvPr/>
          </p:nvCxnSpPr>
          <p:spPr>
            <a:xfrm>
              <a:off x="2522181" y="4163160"/>
              <a:ext cx="0" cy="83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4"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0000" r="-20000" b="-9804"/>
              </a:stretch>
            </a:blipFill>
            <a:ln>
              <a:noFill/>
            </a:ln>
            <a:effectLst/>
          </p:spPr>
          <p:txBody>
            <a:bodyPr/>
            <a:p>
              <a:r>
                <a:rPr altLang="en-US" lang="zh-CN">
                  <a:noFill/>
                </a:rPr>
                <a:t> </a:t>
              </a:r>
            </a:p>
          </p:txBody>
        </p:sp>
        <p:cxnSp>
          <p:nvCxnSpPr>
            <p:cNvPr id="3145742"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7"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05"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48"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9"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06"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3077" r="-20513" b="-10000"/>
              </a:stretch>
            </a:blipFill>
            <a:ln>
              <a:noFill/>
            </a:ln>
            <a:effectLst/>
          </p:spPr>
          <p:txBody>
            <a:bodyPr/>
            <a:p>
              <a:r>
                <a:rPr altLang="en-US" lang="zh-CN">
                  <a:noFill/>
                </a:rPr>
                <a:t> </a:t>
              </a:r>
            </a:p>
          </p:txBody>
        </p:sp>
        <p:sp>
          <p:nvSpPr>
            <p:cNvPr id="1048607"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17500" r="-17500" b="-9804"/>
              </a:stretch>
            </a:blipFill>
            <a:ln>
              <a:noFill/>
            </a:ln>
            <a:effectLst/>
          </p:spPr>
          <p:txBody>
            <a:bodyPr/>
            <a:p>
              <a:r>
                <a:rPr altLang="en-US" lang="zh-CN">
                  <a:noFill/>
                </a:rPr>
                <a:t> </a:t>
              </a:r>
            </a:p>
          </p:txBody>
        </p:sp>
      </p:grpSp>
      <p:sp>
        <p:nvSpPr>
          <p:cNvPr id="1048608" name="圆角矩形 21"/>
          <p:cNvSpPr/>
          <p:nvPr/>
        </p:nvSpPr>
        <p:spPr>
          <a:xfrm>
            <a:off x="4467260" y="2204504"/>
            <a:ext cx="1147053" cy="704336"/>
          </a:xfrm>
          <a:prstGeom prst="roundRect"/>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9" name="文本框 22"/>
          <p:cNvSpPr txBox="1"/>
          <p:nvPr/>
        </p:nvSpPr>
        <p:spPr bwMode="auto">
          <a:xfrm>
            <a:off x="3995885" y="1824080"/>
            <a:ext cx="2089802" cy="624839"/>
          </a:xfrm>
          <a:prstGeom prst="rect"/>
          <a:noFill/>
          <a:ln>
            <a:noFill/>
          </a:ln>
          <a:effectLst/>
        </p:spPr>
        <p:txBody>
          <a:bodyPr rtlCol="0" wrap="square">
            <a:spAutoFit/>
          </a:bodyPr>
          <a:p>
            <a:pPr eaLnBrk="1" hangingPunct="1">
              <a:spcBef>
                <a:spcPct val="50000"/>
              </a:spcBef>
            </a:pPr>
            <a:r>
              <a:rPr altLang="zh-CN" dirty="0" kumimoji="1" lang="en-US" smtClean="0">
                <a:solidFill>
                  <a:schemeClr val="accent2"/>
                </a:solidFill>
                <a:latin typeface="Arial" panose="020B0604020202020204" pitchFamily="34" charset="0"/>
                <a:cs typeface="Arial" panose="020B0604020202020204" pitchFamily="34" charset="0"/>
              </a:rPr>
              <a:t>Negative feedback</a:t>
            </a:r>
            <a:endParaRPr altLang="en-US" dirty="0" kumimoji="1" lang="zh-CN" smtClean="0">
              <a:solidFill>
                <a:schemeClr val="accent2"/>
              </a:solidFill>
              <a:latin typeface="Arial" panose="020B0604020202020204" pitchFamily="34" charset="0"/>
              <a:cs typeface="Arial" panose="020B0604020202020204" pitchFamily="34" charset="0"/>
            </a:endParaRPr>
          </a:p>
        </p:txBody>
      </p:sp>
      <p:sp>
        <p:nvSpPr>
          <p:cNvPr id="1048610" name="圆角矩形 109"/>
          <p:cNvSpPr/>
          <p:nvPr/>
        </p:nvSpPr>
        <p:spPr>
          <a:xfrm>
            <a:off x="3429028" y="4138914"/>
            <a:ext cx="2547561" cy="1904146"/>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1" name="文本框 110"/>
          <p:cNvSpPr txBox="1"/>
          <p:nvPr/>
        </p:nvSpPr>
        <p:spPr bwMode="auto">
          <a:xfrm>
            <a:off x="2648671" y="6156417"/>
            <a:ext cx="4363554" cy="369332"/>
          </a:xfrm>
          <a:prstGeom prst="rect"/>
          <a:noFill/>
          <a:ln>
            <a:noFill/>
          </a:ln>
          <a:effectLst/>
        </p:spPr>
        <p:txBody>
          <a:bodyPr rtlCol="0" wrap="square">
            <a:spAutoFit/>
          </a:bodyPr>
          <a:p>
            <a:pPr eaLnBrk="1" hangingPunct="1">
              <a:spcBef>
                <a:spcPct val="50000"/>
              </a:spcBef>
            </a:pPr>
            <a:r>
              <a:rPr altLang="zh-CN" dirty="0" kumimoji="1" lang="en-US" smtClean="0">
                <a:solidFill>
                  <a:schemeClr val="accent5"/>
                </a:solidFill>
                <a:latin typeface="Arial" panose="020B0604020202020204" pitchFamily="34" charset="0"/>
                <a:cs typeface="Arial" panose="020B0604020202020204" pitchFamily="34" charset="0"/>
              </a:rPr>
              <a:t>Positive feedback + Frequency selection</a:t>
            </a:r>
            <a:endParaRPr altLang="en-US" dirty="0" kumimoji="1" lang="zh-CN" smtClean="0">
              <a:solidFill>
                <a:schemeClr val="accent5"/>
              </a:solidFill>
              <a:latin typeface="Arial" panose="020B0604020202020204" pitchFamily="34" charset="0"/>
              <a:cs typeface="Arial" panose="020B0604020202020204" pitchFamily="34" charset="0"/>
            </a:endParaRPr>
          </a:p>
        </p:txBody>
      </p:sp>
      <p:sp>
        <p:nvSpPr>
          <p:cNvPr id="1048612" name="圆角矩形 111"/>
          <p:cNvSpPr/>
          <p:nvPr/>
        </p:nvSpPr>
        <p:spPr>
          <a:xfrm>
            <a:off x="2952689" y="1783564"/>
            <a:ext cx="3109767" cy="2287908"/>
          </a:xfrm>
          <a:prstGeom prst="roundRect">
            <a:avLst>
              <a:gd name="adj" fmla="val 7116"/>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3" name="文本框 112"/>
          <p:cNvSpPr txBox="1"/>
          <p:nvPr/>
        </p:nvSpPr>
        <p:spPr bwMode="auto">
          <a:xfrm>
            <a:off x="1249712" y="2219634"/>
            <a:ext cx="1785784" cy="624840"/>
          </a:xfrm>
          <a:prstGeom prst="rect"/>
          <a:noFill/>
          <a:ln>
            <a:noFill/>
          </a:ln>
          <a:effectLst/>
        </p:spPr>
        <p:txBody>
          <a:bodyPr rtlCol="0" wrap="square">
            <a:spAutoFit/>
          </a:bodyPr>
          <a:p>
            <a:pPr eaLnBrk="1" hangingPunct="1">
              <a:spcBef>
                <a:spcPct val="50000"/>
              </a:spcBef>
            </a:pPr>
            <a:r>
              <a:rPr altLang="zh-CN" dirty="0" kumimoji="1" lang="en-US" smtClean="0">
                <a:solidFill>
                  <a:schemeClr val="accent6"/>
                </a:solidFill>
                <a:latin typeface="Arial" panose="020B0604020202020204" pitchFamily="34" charset="0"/>
                <a:cs typeface="Arial" panose="020B0604020202020204" pitchFamily="34" charset="0"/>
              </a:rPr>
              <a:t>Amplifier circuit</a:t>
            </a:r>
            <a:endParaRPr altLang="en-US" dirty="0" kumimoji="1" lang="zh-CN" smtClean="0">
              <a:solidFill>
                <a:schemeClr val="accent6"/>
              </a:solidFill>
              <a:latin typeface="Arial" panose="020B0604020202020204" pitchFamily="34" charset="0"/>
              <a:cs typeface="Arial" panose="020B0604020202020204" pitchFamily="34" charset="0"/>
            </a:endParaRPr>
          </a:p>
        </p:txBody>
      </p:sp>
      <p:sp>
        <p:nvSpPr>
          <p:cNvPr id="1048614" name="文本框 61"/>
          <p:cNvSpPr txBox="1">
            <a:spLocks noChangeAspect="1" noMove="1" noResize="1" noRot="1" noAdjustHandles="1" noEditPoints="1" noChangeArrowheads="1" noChangeShapeType="1" noTextEdit="1"/>
          </p:cNvSpPr>
          <p:nvPr/>
        </p:nvSpPr>
        <p:spPr>
          <a:xfrm>
            <a:off x="3772603" y="3363033"/>
            <a:ext cx="662149" cy="317523"/>
          </a:xfrm>
          <a:prstGeom prst="rect"/>
          <a:blipFill>
            <a:blip xmlns:r="http://schemas.openxmlformats.org/officeDocument/2006/relationships" r:embed="rId11"/>
            <a:stretch>
              <a:fillRect t="-15385" b="-17308"/>
            </a:stretch>
          </a:blipFill>
        </p:spPr>
        <p:txBody>
          <a:bodyPr/>
          <a:p>
            <a:r>
              <a:rPr altLang="en-US" lang="zh-CN">
                <a:noFill/>
              </a:rPr>
              <a:t> </a:t>
            </a:r>
          </a:p>
        </p:txBody>
      </p:sp>
      <p:sp>
        <p:nvSpPr>
          <p:cNvPr id="1048615" name="Rectangle 518"/>
          <p:cNvSpPr>
            <a:spLocks noChangeAspect="1" noMove="1" noResize="1" noRot="1" noAdjustHandles="1" noEditPoints="1" noChangeArrowheads="1" noChangeShapeType="1" noTextEdit="1"/>
          </p:cNvSpPr>
          <p:nvPr/>
        </p:nvSpPr>
        <p:spPr bwMode="auto">
          <a:xfrm>
            <a:off x="4263926" y="3235457"/>
            <a:ext cx="200375" cy="246221"/>
          </a:xfrm>
          <a:prstGeom prst="rect"/>
          <a:blipFill>
            <a:blip xmlns:r="http://schemas.openxmlformats.org/officeDocument/2006/relationships" r:embed="rId12"/>
            <a:stretch>
              <a:fillRect l="-3030" r="-6061"/>
            </a:stretch>
          </a:blipFill>
          <a:ln w="28575">
            <a:noFill/>
            <a:miter lim="800000"/>
            <a:headEnd/>
            <a:tailEnd/>
          </a:ln>
        </p:spPr>
        <p:txBody>
          <a:bodyPr/>
          <a:p>
            <a:r>
              <a:rPr altLang="en-US" lang="zh-CN">
                <a:noFill/>
              </a:rPr>
              <a:t> </a:t>
            </a:r>
          </a:p>
        </p:txBody>
      </p:sp>
      <p:sp>
        <p:nvSpPr>
          <p:cNvPr id="1048616" name="Rectangle 519"/>
          <p:cNvSpPr>
            <a:spLocks noChangeAspect="1" noMove="1" noResize="1" noRot="1" noAdjustHandles="1" noEditPoints="1" noChangeArrowheads="1" noChangeShapeType="1" noTextEdit="1"/>
          </p:cNvSpPr>
          <p:nvPr/>
        </p:nvSpPr>
        <p:spPr bwMode="auto">
          <a:xfrm>
            <a:off x="4233667" y="3568861"/>
            <a:ext cx="258083" cy="246221"/>
          </a:xfrm>
          <a:prstGeom prst="rect"/>
          <a:blipFill>
            <a:blip xmlns:r="http://schemas.openxmlformats.org/officeDocument/2006/relationships" r:embed="rId13"/>
            <a:stretch>
              <a:fillRect l="-2326" r="-4651" b="-9756"/>
            </a:stretch>
          </a:blipFill>
          <a:ln w="28575">
            <a:noFill/>
            <a:miter lim="800000"/>
            <a:headEnd/>
            <a:tailEnd/>
          </a:ln>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12"/>
                                        </p:tgtEl>
                                        <p:attrNameLst>
                                          <p:attrName>style.visibility</p:attrName>
                                        </p:attrNameLst>
                                      </p:cBhvr>
                                      <p:to>
                                        <p:strVal val="visible"/>
                                      </p:to>
                                    </p:set>
                                    <p:animEffect transition="in" filter="wipe(down)">
                                      <p:cBhvr>
                                        <p:cTn dur="500" id="7"/>
                                        <p:tgtEl>
                                          <p:spTgt spid="104861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13"/>
                                        </p:tgtEl>
                                        <p:attrNameLst>
                                          <p:attrName>style.visibility</p:attrName>
                                        </p:attrNameLst>
                                      </p:cBhvr>
                                      <p:to>
                                        <p:strVal val="visible"/>
                                      </p:to>
                                    </p:set>
                                    <p:animEffect transition="in" filter="wipe(down)">
                                      <p:cBhvr>
                                        <p:cTn dur="500" id="10"/>
                                        <p:tgtEl>
                                          <p:spTgt spid="1048613"/>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609"/>
                                        </p:tgtEl>
                                        <p:attrNameLst>
                                          <p:attrName>style.visibility</p:attrName>
                                        </p:attrNameLst>
                                      </p:cBhvr>
                                      <p:to>
                                        <p:strVal val="visible"/>
                                      </p:to>
                                    </p:set>
                                    <p:animEffect transition="in" filter="wipe(down)">
                                      <p:cBhvr>
                                        <p:cTn dur="500" id="15"/>
                                        <p:tgtEl>
                                          <p:spTgt spid="104860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608"/>
                                        </p:tgtEl>
                                        <p:attrNameLst>
                                          <p:attrName>style.visibility</p:attrName>
                                        </p:attrNameLst>
                                      </p:cBhvr>
                                      <p:to>
                                        <p:strVal val="visible"/>
                                      </p:to>
                                    </p:set>
                                    <p:animEffect transition="in" filter="wipe(down)">
                                      <p:cBhvr>
                                        <p:cTn dur="500" id="18"/>
                                        <p:tgtEl>
                                          <p:spTgt spid="1048608"/>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8610"/>
                                        </p:tgtEl>
                                        <p:attrNameLst>
                                          <p:attrName>style.visibility</p:attrName>
                                        </p:attrNameLst>
                                      </p:cBhvr>
                                      <p:to>
                                        <p:strVal val="visible"/>
                                      </p:to>
                                    </p:set>
                                    <p:animEffect transition="in" filter="wipe(down)">
                                      <p:cBhvr>
                                        <p:cTn dur="500" id="23"/>
                                        <p:tgtEl>
                                          <p:spTgt spid="1048610"/>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8611"/>
                                        </p:tgtEl>
                                        <p:attrNameLst>
                                          <p:attrName>style.visibility</p:attrName>
                                        </p:attrNameLst>
                                      </p:cBhvr>
                                      <p:to>
                                        <p:strVal val="visible"/>
                                      </p:to>
                                    </p:set>
                                    <p:animEffect transition="in" filter="wipe(down)">
                                      <p:cBhvr>
                                        <p:cTn dur="500" id="26"/>
                                        <p:tgtEl>
                                          <p:spTgt spid="1048611"/>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4">
                                  <p:stCondLst>
                                    <p:cond delay="0"/>
                                  </p:stCondLst>
                                  <p:childTnLst>
                                    <p:set>
                                      <p:cBhvr>
                                        <p:cTn dur="1" fill="hold" id="30">
                                          <p:stCondLst>
                                            <p:cond delay="0"/>
                                          </p:stCondLst>
                                        </p:cTn>
                                        <p:tgtEl>
                                          <p:spTgt spid="1048615"/>
                                        </p:tgtEl>
                                        <p:attrNameLst>
                                          <p:attrName>style.visibility</p:attrName>
                                        </p:attrNameLst>
                                      </p:cBhvr>
                                      <p:to>
                                        <p:strVal val="visible"/>
                                      </p:to>
                                    </p:set>
                                    <p:animEffect transition="in" filter="wipe(down)">
                                      <p:cBhvr>
                                        <p:cTn dur="500" id="31"/>
                                        <p:tgtEl>
                                          <p:spTgt spid="1048615"/>
                                        </p:tgtEl>
                                      </p:cBhvr>
                                    </p:animEffect>
                                  </p:childTnLst>
                                </p:cTn>
                              </p:par>
                              <p:par>
                                <p:cTn fill="hold" grpId="0" id="32" nodeType="withEffect" presetClass="entr" presetID="22" presetSubtype="4">
                                  <p:stCondLst>
                                    <p:cond delay="0"/>
                                  </p:stCondLst>
                                  <p:childTnLst>
                                    <p:set>
                                      <p:cBhvr>
                                        <p:cTn dur="1" fill="hold" id="33">
                                          <p:stCondLst>
                                            <p:cond delay="0"/>
                                          </p:stCondLst>
                                        </p:cTn>
                                        <p:tgtEl>
                                          <p:spTgt spid="1048616"/>
                                        </p:tgtEl>
                                        <p:attrNameLst>
                                          <p:attrName>style.visibility</p:attrName>
                                        </p:attrNameLst>
                                      </p:cBhvr>
                                      <p:to>
                                        <p:strVal val="visible"/>
                                      </p:to>
                                    </p:set>
                                    <p:animEffect transition="in" filter="wipe(down)">
                                      <p:cBhvr>
                                        <p:cTn dur="500" id="34"/>
                                        <p:tgtEl>
                                          <p:spTgt spid="104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animBg="1"/>
      <p:bldP spid="1048609" grpId="0"/>
      <p:bldP spid="1048610" grpId="0" animBg="1"/>
      <p:bldP spid="1048611" grpId="0"/>
      <p:bldP spid="1048612" grpId="0" animBg="1"/>
      <p:bldP spid="1048613" grpId="0"/>
      <p:bldP spid="1048615" grpId="0"/>
      <p:bldP spid="10486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21" name="Text Box 12"/>
          <p:cNvSpPr txBox="1">
            <a:spLocks noChangeArrowheads="1"/>
          </p:cNvSpPr>
          <p:nvPr/>
        </p:nvSpPr>
        <p:spPr bwMode="auto">
          <a:xfrm>
            <a:off x="3019689" y="1170091"/>
            <a:ext cx="3240621"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Separation method </a:t>
            </a:r>
            <a:r>
              <a:rPr altLang="en-US" dirty="0" sz="2000" kumimoji="1" lang="zh-CN">
                <a:latin typeface="Arial" panose="020B0604020202020204" pitchFamily="34" charset="0"/>
                <a:cs typeface="Arial" panose="020B0604020202020204" pitchFamily="34" charset="0"/>
              </a:rPr>
              <a:t>分离法</a:t>
            </a:r>
            <a:endParaRPr altLang="en-US" dirty="0" kumimoji="1" lang="zh-CN">
              <a:latin typeface="Arial" panose="020B0604020202020204" pitchFamily="34" charset="0"/>
              <a:cs typeface="Arial" panose="020B0604020202020204" pitchFamily="34" charset="0"/>
            </a:endParaRPr>
          </a:p>
        </p:txBody>
      </p:sp>
      <p:grpSp>
        <p:nvGrpSpPr>
          <p:cNvPr id="91" name="组合 20"/>
          <p:cNvGrpSpPr/>
          <p:nvPr/>
        </p:nvGrpSpPr>
        <p:grpSpPr>
          <a:xfrm>
            <a:off x="3099922" y="1883139"/>
            <a:ext cx="3368207" cy="3674700"/>
            <a:chOff x="1414004" y="2546298"/>
            <a:chExt cx="3368207" cy="3674700"/>
          </a:xfrm>
        </p:grpSpPr>
        <p:grpSp>
          <p:nvGrpSpPr>
            <p:cNvPr id="92" name="组合 34"/>
            <p:cNvGrpSpPr/>
            <p:nvPr/>
          </p:nvGrpSpPr>
          <p:grpSpPr>
            <a:xfrm>
              <a:off x="1414004" y="2546298"/>
              <a:ext cx="3368207" cy="2512949"/>
              <a:chOff x="5369124" y="3928710"/>
              <a:chExt cx="3368207" cy="2512949"/>
            </a:xfrm>
          </p:grpSpPr>
          <p:cxnSp>
            <p:nvCxnSpPr>
              <p:cNvPr id="3145750"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1"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组合 37"/>
              <p:cNvGrpSpPr/>
              <p:nvPr/>
            </p:nvGrpSpPr>
            <p:grpSpPr>
              <a:xfrm>
                <a:off x="5369124" y="3928710"/>
                <a:ext cx="3368207" cy="2512949"/>
                <a:chOff x="5096515" y="1992988"/>
                <a:chExt cx="3368207" cy="2512949"/>
              </a:xfrm>
            </p:grpSpPr>
            <p:grpSp>
              <p:nvGrpSpPr>
                <p:cNvPr id="94" name="组合 38"/>
                <p:cNvGrpSpPr/>
                <p:nvPr/>
              </p:nvGrpSpPr>
              <p:grpSpPr>
                <a:xfrm>
                  <a:off x="5096515" y="2422212"/>
                  <a:ext cx="3368207" cy="2083725"/>
                  <a:chOff x="5078439" y="2160798"/>
                  <a:chExt cx="3368207" cy="2083725"/>
                </a:xfrm>
              </p:grpSpPr>
              <p:grpSp>
                <p:nvGrpSpPr>
                  <p:cNvPr id="95" name="组合 44"/>
                  <p:cNvGrpSpPr/>
                  <p:nvPr/>
                </p:nvGrpSpPr>
                <p:grpSpPr>
                  <a:xfrm>
                    <a:off x="5078439" y="2160798"/>
                    <a:ext cx="3368207" cy="2083725"/>
                    <a:chOff x="5371253" y="2109427"/>
                    <a:chExt cx="3368207" cy="2083725"/>
                  </a:xfrm>
                </p:grpSpPr>
                <p:grpSp>
                  <p:nvGrpSpPr>
                    <p:cNvPr id="96" name="组合 54"/>
                    <p:cNvGrpSpPr/>
                    <p:nvPr/>
                  </p:nvGrpSpPr>
                  <p:grpSpPr>
                    <a:xfrm>
                      <a:off x="5371253" y="2109427"/>
                      <a:ext cx="3269634" cy="1752900"/>
                      <a:chOff x="5154060" y="1391971"/>
                      <a:chExt cx="3269634" cy="1752900"/>
                    </a:xfrm>
                  </p:grpSpPr>
                  <p:grpSp>
                    <p:nvGrpSpPr>
                      <p:cNvPr id="97" name="组合 70"/>
                      <p:cNvGrpSpPr/>
                      <p:nvPr/>
                    </p:nvGrpSpPr>
                    <p:grpSpPr>
                      <a:xfrm>
                        <a:off x="5154060" y="1391971"/>
                        <a:ext cx="3269634" cy="1752900"/>
                        <a:chOff x="5154060" y="1391971"/>
                        <a:chExt cx="3269634" cy="1752900"/>
                      </a:xfrm>
                    </p:grpSpPr>
                    <p:grpSp>
                      <p:nvGrpSpPr>
                        <p:cNvPr id="98" name="组合 74"/>
                        <p:cNvGrpSpPr/>
                        <p:nvPr/>
                      </p:nvGrpSpPr>
                      <p:grpSpPr>
                        <a:xfrm>
                          <a:off x="5154060" y="1391971"/>
                          <a:ext cx="3269634" cy="1752900"/>
                          <a:chOff x="1361012" y="1334938"/>
                          <a:chExt cx="3269634" cy="1752900"/>
                        </a:xfrm>
                      </p:grpSpPr>
                      <p:grpSp>
                        <p:nvGrpSpPr>
                          <p:cNvPr id="99" name="组合 84"/>
                          <p:cNvGrpSpPr/>
                          <p:nvPr/>
                        </p:nvGrpSpPr>
                        <p:grpSpPr>
                          <a:xfrm>
                            <a:off x="1361012" y="2321160"/>
                            <a:ext cx="1668937" cy="766678"/>
                            <a:chOff x="2303305" y="4090096"/>
                            <a:chExt cx="1668937" cy="766678"/>
                          </a:xfrm>
                        </p:grpSpPr>
                        <p:cxnSp>
                          <p:nvCxnSpPr>
                            <p:cNvPr id="3145752"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4"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2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62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62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2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2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55" name="直接连接符 90"/>
                          <p:cNvCxnSpPr>
                            <a:cxnSpLocks/>
                          </p:cNvCxnSpPr>
                          <p:nvPr/>
                        </p:nvCxnSpPr>
                        <p:spPr>
                          <a:xfrm>
                            <a:off x="4090216" y="1334938"/>
                            <a:ext cx="0" cy="17529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56" name="直接连接符 76"/>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27"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3793" r="-3448" b="-17647"/>
                        </a:stretch>
                      </a:blipFill>
                      <a:ln>
                        <a:noFill/>
                      </a:ln>
                      <a:effectLst/>
                    </p:spPr>
                    <p:txBody>
                      <a:bodyPr/>
                      <a:p>
                        <a:r>
                          <a:rPr altLang="en-US" lang="zh-CN">
                            <a:noFill/>
                          </a:rPr>
                          <a:t> </a:t>
                        </a:r>
                      </a:p>
                    </p:txBody>
                  </p:sp>
                </p:grpSp>
                <p:cxnSp>
                  <p:nvCxnSpPr>
                    <p:cNvPr id="3145757"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8"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28"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9"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18367" t="-13462" r="-20408" b="-19231"/>
                      </a:stretch>
                    </a:blipFill>
                  </p:spPr>
                  <p:txBody>
                    <a:bodyPr/>
                    <a:p>
                      <a:r>
                        <a:rPr altLang="en-US" lang="zh-CN">
                          <a:noFill/>
                        </a:rPr>
                        <a:t> </a:t>
                      </a:r>
                    </a:p>
                  </p:txBody>
                </p:sp>
                <p:sp>
                  <p:nvSpPr>
                    <p:cNvPr id="1048630"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8631"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grpSp>
              <p:sp>
                <p:nvSpPr>
                  <p:cNvPr id="1048632"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59"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0"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1" name="直接连接符 41"/>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3" name="矩形 42"/>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4" name="文本框 43"/>
                <p:cNvSpPr txBox="1">
                  <a:spLocks noChangeAspect="1" noMove="1" noResize="1" noRot="1" noAdjustHandles="1" noEditPoints="1" noChangeArrowheads="1" noChangeShapeType="1" noTextEdit="1"/>
                </p:cNvSpPr>
                <p:nvPr/>
              </p:nvSpPr>
              <p:spPr bwMode="auto">
                <a:xfrm>
                  <a:off x="6930436" y="1992988"/>
                  <a:ext cx="306046" cy="307777"/>
                </a:xfrm>
                <a:prstGeom prst="rect"/>
                <a:blipFill>
                  <a:blip xmlns:r="http://schemas.openxmlformats.org/officeDocument/2006/relationships" r:embed="rId7"/>
                  <a:stretch>
                    <a:fillRect l="-18000" r="-8000" b="-22000"/>
                  </a:stretch>
                </a:blipFill>
                <a:ln>
                  <a:noFill/>
                </a:ln>
                <a:effectLst/>
              </p:spPr>
              <p:txBody>
                <a:bodyPr/>
                <a:p>
                  <a:r>
                    <a:rPr altLang="en-US" lang="zh-CN">
                      <a:noFill/>
                    </a:rPr>
                    <a:t> </a:t>
                  </a:r>
                </a:p>
              </p:txBody>
            </p:sp>
          </p:grpSp>
        </p:grpSp>
        <p:cxnSp>
          <p:nvCxnSpPr>
            <p:cNvPr id="3145762" name="直接连接符 94"/>
            <p:cNvCxnSpPr>
              <a:cxnSpLocks/>
            </p:cNvCxnSpPr>
            <p:nvPr/>
          </p:nvCxnSpPr>
          <p:spPr>
            <a:xfrm>
              <a:off x="2522181" y="4163160"/>
              <a:ext cx="0" cy="83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3"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5"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6"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0000" r="-20000" b="-9804"/>
              </a:stretch>
            </a:blipFill>
            <a:ln>
              <a:noFill/>
            </a:ln>
            <a:effectLst/>
          </p:spPr>
          <p:txBody>
            <a:bodyPr/>
            <a:p>
              <a:r>
                <a:rPr altLang="en-US" lang="zh-CN">
                  <a:noFill/>
                </a:rPr>
                <a:t> </a:t>
              </a:r>
            </a:p>
          </p:txBody>
        </p:sp>
        <p:cxnSp>
          <p:nvCxnSpPr>
            <p:cNvPr id="3145764"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5"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6"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7"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8"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9"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7"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0"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1"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8"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3077" r="-20513" b="-10000"/>
              </a:stretch>
            </a:blipFill>
            <a:ln>
              <a:noFill/>
            </a:ln>
            <a:effectLst/>
          </p:spPr>
          <p:txBody>
            <a:bodyPr/>
            <a:p>
              <a:r>
                <a:rPr altLang="en-US" lang="zh-CN">
                  <a:noFill/>
                </a:rPr>
                <a:t> </a:t>
              </a:r>
            </a:p>
          </p:txBody>
        </p:sp>
        <p:sp>
          <p:nvSpPr>
            <p:cNvPr id="1048639"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17500" r="-17500" b="-9804"/>
              </a:stretch>
            </a:blipFill>
            <a:ln>
              <a:noFill/>
            </a:ln>
            <a:effectLst/>
          </p:spPr>
          <p:txBody>
            <a:bodyPr/>
            <a:p>
              <a:r>
                <a:rPr altLang="en-US" lang="zh-CN">
                  <a:noFill/>
                </a:rPr>
                <a:t> </a:t>
              </a:r>
            </a:p>
          </p:txBody>
        </p:sp>
      </p:grpSp>
      <p:sp>
        <p:nvSpPr>
          <p:cNvPr id="1048640" name="圆角矩形 109"/>
          <p:cNvSpPr/>
          <p:nvPr/>
        </p:nvSpPr>
        <p:spPr>
          <a:xfrm>
            <a:off x="3493454" y="3811744"/>
            <a:ext cx="2547561" cy="1904146"/>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1" name="文本框 110"/>
          <p:cNvSpPr txBox="1"/>
          <p:nvPr/>
        </p:nvSpPr>
        <p:spPr bwMode="auto">
          <a:xfrm>
            <a:off x="2713097" y="5829247"/>
            <a:ext cx="4363554" cy="369332"/>
          </a:xfrm>
          <a:prstGeom prst="rect"/>
          <a:noFill/>
          <a:ln>
            <a:noFill/>
          </a:ln>
          <a:effectLst/>
        </p:spPr>
        <p:txBody>
          <a:bodyPr rtlCol="0" wrap="square">
            <a:spAutoFit/>
          </a:bodyPr>
          <a:p>
            <a:pPr eaLnBrk="1" hangingPunct="1">
              <a:spcBef>
                <a:spcPct val="50000"/>
              </a:spcBef>
            </a:pPr>
            <a:r>
              <a:rPr altLang="zh-CN" dirty="0" kumimoji="1" lang="en-US" smtClean="0">
                <a:solidFill>
                  <a:schemeClr val="accent5"/>
                </a:solidFill>
                <a:latin typeface="Arial" panose="020B0604020202020204" pitchFamily="34" charset="0"/>
                <a:cs typeface="Arial" panose="020B0604020202020204" pitchFamily="34" charset="0"/>
              </a:rPr>
              <a:t>Positive feedback + Frequency selection</a:t>
            </a:r>
            <a:endParaRPr altLang="en-US" dirty="0" kumimoji="1" lang="zh-CN" smtClean="0">
              <a:solidFill>
                <a:schemeClr val="accent5"/>
              </a:solidFill>
              <a:latin typeface="Arial" panose="020B0604020202020204" pitchFamily="34" charset="0"/>
              <a:cs typeface="Arial" panose="020B0604020202020204" pitchFamily="34" charset="0"/>
            </a:endParaRPr>
          </a:p>
        </p:txBody>
      </p:sp>
      <p:sp>
        <p:nvSpPr>
          <p:cNvPr id="1048642" name="圆角矩形 111"/>
          <p:cNvSpPr/>
          <p:nvPr/>
        </p:nvSpPr>
        <p:spPr>
          <a:xfrm>
            <a:off x="3017115" y="1802984"/>
            <a:ext cx="3109767" cy="1941317"/>
          </a:xfrm>
          <a:prstGeom prst="roundRect">
            <a:avLst>
              <a:gd name="adj" fmla="val 7116"/>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3" name="文本框 112"/>
          <p:cNvSpPr txBox="1"/>
          <p:nvPr/>
        </p:nvSpPr>
        <p:spPr bwMode="auto">
          <a:xfrm>
            <a:off x="1314138" y="1892464"/>
            <a:ext cx="1785784" cy="624839"/>
          </a:xfrm>
          <a:prstGeom prst="rect"/>
          <a:noFill/>
          <a:ln>
            <a:noFill/>
          </a:ln>
          <a:effectLst/>
        </p:spPr>
        <p:txBody>
          <a:bodyPr rtlCol="0" wrap="square">
            <a:spAutoFit/>
          </a:bodyPr>
          <a:p>
            <a:pPr eaLnBrk="1" hangingPunct="1">
              <a:spcBef>
                <a:spcPct val="50000"/>
              </a:spcBef>
            </a:pPr>
            <a:r>
              <a:rPr altLang="zh-CN" dirty="0" kumimoji="1" lang="en-US" smtClean="0">
                <a:solidFill>
                  <a:schemeClr val="accent6"/>
                </a:solidFill>
                <a:latin typeface="Arial" panose="020B0604020202020204" pitchFamily="34" charset="0"/>
                <a:cs typeface="Arial" panose="020B0604020202020204" pitchFamily="34" charset="0"/>
              </a:rPr>
              <a:t>Amplifier circuit</a:t>
            </a:r>
            <a:endParaRPr altLang="en-US" dirty="0" kumimoji="1" lang="zh-CN" smtClean="0">
              <a:solidFill>
                <a:schemeClr val="accent6"/>
              </a:solidFill>
              <a:latin typeface="Arial" panose="020B0604020202020204" pitchFamily="34" charset="0"/>
              <a:cs typeface="Arial" panose="020B0604020202020204" pitchFamily="34" charset="0"/>
            </a:endParaRPr>
          </a:p>
        </p:txBody>
      </p:sp>
      <p:sp>
        <p:nvSpPr>
          <p:cNvPr id="1048644" name="乘号 67"/>
          <p:cNvSpPr/>
          <p:nvPr/>
        </p:nvSpPr>
        <p:spPr>
          <a:xfrm>
            <a:off x="4013459" y="3605352"/>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5" name="文本框 68"/>
          <p:cNvSpPr txBox="1">
            <a:spLocks noChangeAspect="1" noMove="1" noResize="1" noRot="1" noAdjustHandles="1" noEditPoints="1" noChangeArrowheads="1" noChangeShapeType="1" noTextEdit="1"/>
          </p:cNvSpPr>
          <p:nvPr/>
        </p:nvSpPr>
        <p:spPr bwMode="auto">
          <a:xfrm>
            <a:off x="2310553" y="504004"/>
            <a:ext cx="4732005" cy="475643"/>
          </a:xfrm>
          <a:prstGeom prst="rect"/>
          <a:blipFill>
            <a:blip xmlns:r="http://schemas.openxmlformats.org/officeDocument/2006/relationships" r:embed="rId11"/>
            <a:stretch>
              <a:fillRect l="-1933" t="-6410" r="-1289" b="-29487"/>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44"/>
                                        </p:tgtEl>
                                        <p:attrNameLst>
                                          <p:attrName>style.visibility</p:attrName>
                                        </p:attrNameLst>
                                      </p:cBhvr>
                                      <p:to>
                                        <p:strVal val="visible"/>
                                      </p:to>
                                    </p:set>
                                    <p:animEffect transition="in" filter="wipe(down)">
                                      <p:cBhvr>
                                        <p:cTn dur="500" id="7"/>
                                        <p:tgtEl>
                                          <p:spTgt spid="104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5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59" name="Text Box 12"/>
          <p:cNvSpPr txBox="1">
            <a:spLocks noChangeArrowheads="1"/>
          </p:cNvSpPr>
          <p:nvPr/>
        </p:nvSpPr>
        <p:spPr bwMode="auto">
          <a:xfrm>
            <a:off x="2654145" y="717514"/>
            <a:ext cx="398106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Amplifier circuit</a:t>
            </a:r>
            <a:endParaRPr altLang="en-US" dirty="0" sz="2000" kumimoji="1" lang="zh-CN">
              <a:latin typeface="Arial" panose="020B0604020202020204" pitchFamily="34" charset="0"/>
              <a:cs typeface="Arial" panose="020B0604020202020204" pitchFamily="34" charset="0"/>
            </a:endParaRPr>
          </a:p>
        </p:txBody>
      </p:sp>
      <p:grpSp>
        <p:nvGrpSpPr>
          <p:cNvPr id="106" name="组合 20"/>
          <p:cNvGrpSpPr/>
          <p:nvPr/>
        </p:nvGrpSpPr>
        <p:grpSpPr>
          <a:xfrm>
            <a:off x="1567423" y="1736331"/>
            <a:ext cx="3368207" cy="3674700"/>
            <a:chOff x="1414004" y="2546298"/>
            <a:chExt cx="3368207" cy="3674700"/>
          </a:xfrm>
        </p:grpSpPr>
        <p:grpSp>
          <p:nvGrpSpPr>
            <p:cNvPr id="107" name="组合 34"/>
            <p:cNvGrpSpPr/>
            <p:nvPr/>
          </p:nvGrpSpPr>
          <p:grpSpPr>
            <a:xfrm>
              <a:off x="1414004" y="2546298"/>
              <a:ext cx="3368207" cy="2512949"/>
              <a:chOff x="5369124" y="3928710"/>
              <a:chExt cx="3368207" cy="2512949"/>
            </a:xfrm>
          </p:grpSpPr>
          <p:cxnSp>
            <p:nvCxnSpPr>
              <p:cNvPr id="3145772"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3"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组合 37"/>
              <p:cNvGrpSpPr/>
              <p:nvPr/>
            </p:nvGrpSpPr>
            <p:grpSpPr>
              <a:xfrm>
                <a:off x="5369124" y="3928710"/>
                <a:ext cx="3368207" cy="2512949"/>
                <a:chOff x="5096515" y="1992988"/>
                <a:chExt cx="3368207" cy="2512949"/>
              </a:xfrm>
            </p:grpSpPr>
            <p:grpSp>
              <p:nvGrpSpPr>
                <p:cNvPr id="109" name="组合 38"/>
                <p:cNvGrpSpPr/>
                <p:nvPr/>
              </p:nvGrpSpPr>
              <p:grpSpPr>
                <a:xfrm>
                  <a:off x="5096515" y="2422212"/>
                  <a:ext cx="3368207" cy="2083725"/>
                  <a:chOff x="5078439" y="2160798"/>
                  <a:chExt cx="3368207" cy="2083725"/>
                </a:xfrm>
              </p:grpSpPr>
              <p:grpSp>
                <p:nvGrpSpPr>
                  <p:cNvPr id="110" name="组合 44"/>
                  <p:cNvGrpSpPr/>
                  <p:nvPr/>
                </p:nvGrpSpPr>
                <p:grpSpPr>
                  <a:xfrm>
                    <a:off x="5078439" y="2160798"/>
                    <a:ext cx="3368207" cy="2083725"/>
                    <a:chOff x="5371253" y="2109427"/>
                    <a:chExt cx="3368207" cy="2083725"/>
                  </a:xfrm>
                </p:grpSpPr>
                <p:grpSp>
                  <p:nvGrpSpPr>
                    <p:cNvPr id="111" name="组合 54"/>
                    <p:cNvGrpSpPr/>
                    <p:nvPr/>
                  </p:nvGrpSpPr>
                  <p:grpSpPr>
                    <a:xfrm>
                      <a:off x="5371253" y="2109427"/>
                      <a:ext cx="3269634" cy="1752900"/>
                      <a:chOff x="5154060" y="1391971"/>
                      <a:chExt cx="3269634" cy="1752900"/>
                    </a:xfrm>
                  </p:grpSpPr>
                  <p:grpSp>
                    <p:nvGrpSpPr>
                      <p:cNvPr id="112" name="组合 70"/>
                      <p:cNvGrpSpPr/>
                      <p:nvPr/>
                    </p:nvGrpSpPr>
                    <p:grpSpPr>
                      <a:xfrm>
                        <a:off x="5154060" y="1391971"/>
                        <a:ext cx="3269634" cy="1752900"/>
                        <a:chOff x="5154060" y="1391971"/>
                        <a:chExt cx="3269634" cy="1752900"/>
                      </a:xfrm>
                    </p:grpSpPr>
                    <p:grpSp>
                      <p:nvGrpSpPr>
                        <p:cNvPr id="113" name="组合 74"/>
                        <p:cNvGrpSpPr/>
                        <p:nvPr/>
                      </p:nvGrpSpPr>
                      <p:grpSpPr>
                        <a:xfrm>
                          <a:off x="5154060" y="1391971"/>
                          <a:ext cx="3269634" cy="1752900"/>
                          <a:chOff x="1361012" y="1334938"/>
                          <a:chExt cx="3269634" cy="1752900"/>
                        </a:xfrm>
                      </p:grpSpPr>
                      <p:grpSp>
                        <p:nvGrpSpPr>
                          <p:cNvPr id="114" name="组合 84"/>
                          <p:cNvGrpSpPr/>
                          <p:nvPr/>
                        </p:nvGrpSpPr>
                        <p:grpSpPr>
                          <a:xfrm>
                            <a:off x="1361012" y="2321160"/>
                            <a:ext cx="1668937" cy="766678"/>
                            <a:chOff x="2303305" y="4090096"/>
                            <a:chExt cx="1668937" cy="766678"/>
                          </a:xfrm>
                        </p:grpSpPr>
                        <p:cxnSp>
                          <p:nvCxnSpPr>
                            <p:cNvPr id="3145774"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5"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6"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6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66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66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6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6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77" name="直接连接符 90"/>
                          <p:cNvCxnSpPr>
                            <a:cxnSpLocks/>
                          </p:cNvCxnSpPr>
                          <p:nvPr/>
                        </p:nvCxnSpPr>
                        <p:spPr>
                          <a:xfrm>
                            <a:off x="4090216" y="1334938"/>
                            <a:ext cx="0" cy="17529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78" name="直接连接符 76"/>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65"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3793" r="-3448" b="-17647"/>
                        </a:stretch>
                      </a:blipFill>
                      <a:ln>
                        <a:noFill/>
                      </a:ln>
                      <a:effectLst/>
                    </p:spPr>
                    <p:txBody>
                      <a:bodyPr/>
                      <a:p>
                        <a:r>
                          <a:rPr altLang="en-US" lang="zh-CN">
                            <a:noFill/>
                          </a:rPr>
                          <a:t> </a:t>
                        </a:r>
                      </a:p>
                    </p:txBody>
                  </p:sp>
                </p:grpSp>
                <p:cxnSp>
                  <p:nvCxnSpPr>
                    <p:cNvPr id="3145779"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0"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66"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7"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18367" t="-13462" r="-20408" b="-19231"/>
                      </a:stretch>
                    </a:blipFill>
                  </p:spPr>
                  <p:txBody>
                    <a:bodyPr/>
                    <a:p>
                      <a:r>
                        <a:rPr altLang="en-US" lang="zh-CN">
                          <a:noFill/>
                        </a:rPr>
                        <a:t> </a:t>
                      </a:r>
                    </a:p>
                  </p:txBody>
                </p:sp>
                <p:sp>
                  <p:nvSpPr>
                    <p:cNvPr id="1048668"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8669"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grpSp>
              <p:sp>
                <p:nvSpPr>
                  <p:cNvPr id="1048670"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81"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2"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3" name="直接连接符 41"/>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71" name="矩形 42"/>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2" name="文本框 43"/>
                <p:cNvSpPr txBox="1">
                  <a:spLocks noChangeAspect="1" noMove="1" noResize="1" noRot="1" noAdjustHandles="1" noEditPoints="1" noChangeArrowheads="1" noChangeShapeType="1" noTextEdit="1"/>
                </p:cNvSpPr>
                <p:nvPr/>
              </p:nvSpPr>
              <p:spPr bwMode="auto">
                <a:xfrm>
                  <a:off x="6930436" y="1992988"/>
                  <a:ext cx="306046" cy="307777"/>
                </a:xfrm>
                <a:prstGeom prst="rect"/>
                <a:blipFill>
                  <a:blip xmlns:r="http://schemas.openxmlformats.org/officeDocument/2006/relationships" r:embed="rId7"/>
                  <a:stretch>
                    <a:fillRect l="-18000" r="-8000" b="-22000"/>
                  </a:stretch>
                </a:blipFill>
                <a:ln>
                  <a:noFill/>
                </a:ln>
                <a:effectLst/>
              </p:spPr>
              <p:txBody>
                <a:bodyPr/>
                <a:p>
                  <a:r>
                    <a:rPr altLang="en-US" lang="zh-CN">
                      <a:noFill/>
                    </a:rPr>
                    <a:t> </a:t>
                  </a:r>
                </a:p>
              </p:txBody>
            </p:sp>
          </p:grpSp>
        </p:grpSp>
        <p:cxnSp>
          <p:nvCxnSpPr>
            <p:cNvPr id="3145784" name="直接连接符 94"/>
            <p:cNvCxnSpPr>
              <a:cxnSpLocks/>
            </p:cNvCxnSpPr>
            <p:nvPr/>
          </p:nvCxnSpPr>
          <p:spPr>
            <a:xfrm>
              <a:off x="2522181" y="4463372"/>
              <a:ext cx="0" cy="538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5"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73"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4"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0000" r="-20000" b="-9804"/>
              </a:stretch>
            </a:blipFill>
            <a:ln>
              <a:noFill/>
            </a:ln>
            <a:effectLst/>
          </p:spPr>
          <p:txBody>
            <a:bodyPr/>
            <a:p>
              <a:r>
                <a:rPr altLang="en-US" lang="zh-CN">
                  <a:noFill/>
                </a:rPr>
                <a:t> </a:t>
              </a:r>
            </a:p>
          </p:txBody>
        </p:sp>
        <p:cxnSp>
          <p:nvCxnSpPr>
            <p:cNvPr id="3145786"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7"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8"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9"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0"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1"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75"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2"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3"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76"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3077" r="-20513" b="-10000"/>
              </a:stretch>
            </a:blipFill>
            <a:ln>
              <a:noFill/>
            </a:ln>
            <a:effectLst/>
          </p:spPr>
          <p:txBody>
            <a:bodyPr/>
            <a:p>
              <a:r>
                <a:rPr altLang="en-US" lang="zh-CN">
                  <a:noFill/>
                </a:rPr>
                <a:t> </a:t>
              </a:r>
            </a:p>
          </p:txBody>
        </p:sp>
        <p:sp>
          <p:nvSpPr>
            <p:cNvPr id="1048677"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17500" r="-17500" b="-9804"/>
              </a:stretch>
            </a:blipFill>
            <a:ln>
              <a:noFill/>
            </a:ln>
            <a:effectLst/>
          </p:spPr>
          <p:txBody>
            <a:bodyPr/>
            <a:p>
              <a:r>
                <a:rPr altLang="en-US" lang="zh-CN">
                  <a:noFill/>
                </a:rPr>
                <a:t> </a:t>
              </a:r>
            </a:p>
          </p:txBody>
        </p:sp>
      </p:grpSp>
      <p:sp>
        <p:nvSpPr>
          <p:cNvPr id="1048678" name="乘号 67"/>
          <p:cNvSpPr/>
          <p:nvPr/>
        </p:nvSpPr>
        <p:spPr>
          <a:xfrm>
            <a:off x="2480960" y="3458544"/>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9" name="文本框 58"/>
          <p:cNvSpPr txBox="1">
            <a:spLocks noChangeAspect="1" noMove="1" noResize="1" noRot="1" noAdjustHandles="1" noEditPoints="1" noChangeArrowheads="1" noChangeShapeType="1" noTextEdit="1"/>
          </p:cNvSpPr>
          <p:nvPr/>
        </p:nvSpPr>
        <p:spPr>
          <a:xfrm>
            <a:off x="2262335" y="3101478"/>
            <a:ext cx="297966" cy="317523"/>
          </a:xfrm>
          <a:prstGeom prst="rect"/>
          <a:blipFill>
            <a:blip xmlns:r="http://schemas.openxmlformats.org/officeDocument/2006/relationships" r:embed="rId11"/>
            <a:stretch>
              <a:fillRect l="-18367" t="-15385" r="-20408" b="-17308"/>
            </a:stretch>
          </a:blipFill>
        </p:spPr>
        <p:txBody>
          <a:bodyPr/>
          <a:p>
            <a:r>
              <a:rPr altLang="en-US" lang="zh-CN">
                <a:noFill/>
              </a:rPr>
              <a:t> </a:t>
            </a:r>
          </a:p>
        </p:txBody>
      </p:sp>
      <p:grpSp>
        <p:nvGrpSpPr>
          <p:cNvPr id="115" name="组合 2"/>
          <p:cNvGrpSpPr/>
          <p:nvPr/>
        </p:nvGrpSpPr>
        <p:grpSpPr>
          <a:xfrm>
            <a:off x="5283496" y="2786569"/>
            <a:ext cx="3183305" cy="1347972"/>
            <a:chOff x="5530692" y="4293871"/>
            <a:chExt cx="3183305" cy="1347972"/>
          </a:xfrm>
        </p:grpSpPr>
        <p:sp>
          <p:nvSpPr>
            <p:cNvPr id="1048680" name="文本框 63"/>
            <p:cNvSpPr txBox="1">
              <a:spLocks noChangeAspect="1" noMove="1" noResize="1" noRot="1" noAdjustHandles="1" noEditPoints="1" noChangeArrowheads="1" noChangeShapeType="1" noTextEdit="1"/>
            </p:cNvSpPr>
            <p:nvPr/>
          </p:nvSpPr>
          <p:spPr>
            <a:xfrm>
              <a:off x="5530692" y="4293871"/>
              <a:ext cx="3183305" cy="789832"/>
            </a:xfrm>
            <a:prstGeom prst="rect"/>
            <a:blipFill>
              <a:blip xmlns:r="http://schemas.openxmlformats.org/officeDocument/2006/relationships" r:embed="rId12"/>
              <a:stretch>
                <a:fillRect/>
              </a:stretch>
            </a:blipFill>
          </p:spPr>
          <p:txBody>
            <a:bodyPr/>
            <a:p>
              <a:r>
                <a:rPr altLang="en-US" lang="zh-CN">
                  <a:noFill/>
                </a:rPr>
                <a:t> </a:t>
              </a:r>
            </a:p>
          </p:txBody>
        </p:sp>
        <p:sp>
          <p:nvSpPr>
            <p:cNvPr id="1048681" name="文本框 55"/>
            <p:cNvSpPr txBox="1">
              <a:spLocks noChangeAspect="1" noMove="1" noResize="1" noRot="1" noAdjustHandles="1" noEditPoints="1" noChangeArrowheads="1" noChangeShapeType="1" noTextEdit="1"/>
            </p:cNvSpPr>
            <p:nvPr/>
          </p:nvSpPr>
          <p:spPr>
            <a:xfrm>
              <a:off x="6228181" y="5231987"/>
              <a:ext cx="1096187" cy="409856"/>
            </a:xfrm>
            <a:prstGeom prst="rect"/>
            <a:blipFill>
              <a:blip xmlns:r="http://schemas.openxmlformats.org/officeDocument/2006/relationships" r:embed="rId13"/>
              <a:stretch>
                <a:fillRect t="-5970" b="-25373"/>
              </a:stretch>
            </a:blipFill>
          </p:spPr>
          <p:txBody>
            <a:bodyPr/>
            <a:p>
              <a:r>
                <a:rPr altLang="en-US" lang="zh-CN">
                  <a:noFill/>
                </a:rPr>
                <a:t> </a:t>
              </a:r>
            </a:p>
          </p:txBody>
        </p:sp>
        <p:sp>
          <p:nvSpPr>
            <p:cNvPr id="1048682" name="左大括号 1"/>
            <p:cNvSpPr/>
            <p:nvPr/>
          </p:nvSpPr>
          <p:spPr>
            <a:xfrm>
              <a:off x="5866157" y="4525116"/>
              <a:ext cx="176655" cy="1019262"/>
            </a:xfrm>
            <a:prstGeom prst="leftBrace">
              <a:avLst>
                <a:gd name="adj1" fmla="val 5846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9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00" name="文本框 110"/>
          <p:cNvSpPr txBox="1"/>
          <p:nvPr/>
        </p:nvSpPr>
        <p:spPr bwMode="auto">
          <a:xfrm>
            <a:off x="2257523" y="491019"/>
            <a:ext cx="5082340"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selection network</a:t>
            </a:r>
            <a:endParaRPr altLang="en-US" b="1" dirty="0" sz="2400" kumimoji="1" lang="zh-CN" smtClean="0">
              <a:latin typeface="Arial" panose="020B0604020202020204" pitchFamily="34" charset="0"/>
              <a:cs typeface="Arial" panose="020B0604020202020204" pitchFamily="34" charset="0"/>
            </a:endParaRPr>
          </a:p>
        </p:txBody>
      </p:sp>
      <p:grpSp>
        <p:nvGrpSpPr>
          <p:cNvPr id="122" name="组合 10"/>
          <p:cNvGrpSpPr/>
          <p:nvPr/>
        </p:nvGrpSpPr>
        <p:grpSpPr>
          <a:xfrm>
            <a:off x="1087707" y="2066324"/>
            <a:ext cx="2620332" cy="3103288"/>
            <a:chOff x="2876640" y="2845524"/>
            <a:chExt cx="2620332" cy="3103288"/>
          </a:xfrm>
        </p:grpSpPr>
        <p:grpSp>
          <p:nvGrpSpPr>
            <p:cNvPr id="123" name="组合 5"/>
            <p:cNvGrpSpPr/>
            <p:nvPr/>
          </p:nvGrpSpPr>
          <p:grpSpPr>
            <a:xfrm>
              <a:off x="2876640" y="2845524"/>
              <a:ext cx="2329060" cy="3039485"/>
              <a:chOff x="2876640" y="2845524"/>
              <a:chExt cx="2329060" cy="3039485"/>
            </a:xfrm>
          </p:grpSpPr>
          <p:grpSp>
            <p:nvGrpSpPr>
              <p:cNvPr id="124" name="组合 20"/>
              <p:cNvGrpSpPr/>
              <p:nvPr/>
            </p:nvGrpSpPr>
            <p:grpSpPr>
              <a:xfrm>
                <a:off x="2876640" y="3260795"/>
                <a:ext cx="2329060" cy="2624214"/>
                <a:chOff x="1255148" y="3596784"/>
                <a:chExt cx="2329060" cy="2624214"/>
              </a:xfrm>
            </p:grpSpPr>
            <p:grpSp>
              <p:nvGrpSpPr>
                <p:cNvPr id="125" name="组合 34"/>
                <p:cNvGrpSpPr/>
                <p:nvPr/>
              </p:nvGrpSpPr>
              <p:grpSpPr>
                <a:xfrm>
                  <a:off x="1255148" y="3596784"/>
                  <a:ext cx="1760921" cy="1404771"/>
                  <a:chOff x="5210268" y="4979196"/>
                  <a:chExt cx="1760921" cy="1404771"/>
                </a:xfrm>
              </p:grpSpPr>
              <p:cxnSp>
                <p:nvCxnSpPr>
                  <p:cNvPr id="3145794"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6" name="组合 37"/>
                  <p:cNvGrpSpPr/>
                  <p:nvPr/>
                </p:nvGrpSpPr>
                <p:grpSpPr>
                  <a:xfrm>
                    <a:off x="5210268" y="4979196"/>
                    <a:ext cx="1267034" cy="1276298"/>
                    <a:chOff x="4937659" y="3043474"/>
                    <a:chExt cx="1267034" cy="1276298"/>
                  </a:xfrm>
                </p:grpSpPr>
                <p:grpSp>
                  <p:nvGrpSpPr>
                    <p:cNvPr id="127" name="组合 44"/>
                    <p:cNvGrpSpPr/>
                    <p:nvPr/>
                  </p:nvGrpSpPr>
                  <p:grpSpPr>
                    <a:xfrm>
                      <a:off x="4937659" y="3043474"/>
                      <a:ext cx="1063675" cy="1276298"/>
                      <a:chOff x="5212397" y="2730689"/>
                      <a:chExt cx="1063675" cy="1276298"/>
                    </a:xfrm>
                  </p:grpSpPr>
                  <p:sp>
                    <p:nvSpPr>
                      <p:cNvPr id="1048701" name="文本框 64"/>
                      <p:cNvSpPr txBox="1">
                        <a:spLocks noChangeAspect="1" noMove="1" noResize="1" noRot="1" noAdjustHandles="1" noEditPoints="1" noChangeArrowheads="1" noChangeShapeType="1" noTextEdit="1"/>
                      </p:cNvSpPr>
                      <p:nvPr/>
                    </p:nvSpPr>
                    <p:spPr>
                      <a:xfrm>
                        <a:off x="5212397" y="3689464"/>
                        <a:ext cx="346057" cy="317523"/>
                      </a:xfrm>
                      <a:prstGeom prst="rect"/>
                      <a:blipFill>
                        <a:blip xmlns:r="http://schemas.openxmlformats.org/officeDocument/2006/relationships" r:embed="rId1"/>
                        <a:stretch>
                          <a:fillRect l="-15789" t="-13462" r="-3509" b="-11538"/>
                        </a:stretch>
                      </a:blipFill>
                    </p:spPr>
                    <p:txBody>
                      <a:bodyPr/>
                      <a:p>
                        <a:r>
                          <a:rPr altLang="en-US" lang="zh-CN">
                            <a:noFill/>
                          </a:rPr>
                          <a:t> </a:t>
                        </a:r>
                      </a:p>
                    </p:txBody>
                  </p:sp>
                  <p:sp>
                    <p:nvSpPr>
                      <p:cNvPr id="1048702" name="文本框 69"/>
                      <p:cNvSpPr txBox="1">
                        <a:spLocks noChangeAspect="1" noMove="1" noResize="1" noRot="1" noAdjustHandles="1" noEditPoints="1" noChangeArrowheads="1" noChangeShapeType="1" noTextEdit="1"/>
                      </p:cNvSpPr>
                      <p:nvPr/>
                    </p:nvSpPr>
                    <p:spPr bwMode="auto">
                      <a:xfrm>
                        <a:off x="6034532" y="2730689"/>
                        <a:ext cx="241540" cy="307777"/>
                      </a:xfrm>
                      <a:prstGeom prst="rect"/>
                      <a:blipFill>
                        <a:blip xmlns:r="http://schemas.openxmlformats.org/officeDocument/2006/relationships" r:embed="rId2"/>
                        <a:stretch>
                          <a:fillRect l="-17500" r="-17500" b="-9804"/>
                        </a:stretch>
                      </a:blipFill>
                      <a:ln>
                        <a:noFill/>
                      </a:ln>
                      <a:effectLst/>
                    </p:spPr>
                    <p:txBody>
                      <a:bodyPr/>
                      <a:p>
                        <a:r>
                          <a:rPr altLang="en-US" lang="zh-CN">
                            <a:noFill/>
                          </a:rPr>
                          <a:t> </a:t>
                        </a:r>
                      </a:p>
                    </p:txBody>
                  </p:sp>
                </p:grpSp>
                <p:cxnSp>
                  <p:nvCxnSpPr>
                    <p:cNvPr id="3145795"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145796" name="直接连接符 94"/>
                <p:cNvCxnSpPr>
                  <a:cxnSpLocks/>
                </p:cNvCxnSpPr>
                <p:nvPr/>
              </p:nvCxnSpPr>
              <p:spPr>
                <a:xfrm>
                  <a:off x="2522181" y="3840897"/>
                  <a:ext cx="0" cy="116065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3" name="文本框 97"/>
                <p:cNvSpPr txBox="1">
                  <a:spLocks noChangeAspect="1" noMove="1" noResize="1" noRot="1" noAdjustHandles="1" noEditPoints="1" noChangeArrowheads="1" noChangeShapeType="1" noTextEdit="1"/>
                </p:cNvSpPr>
                <p:nvPr/>
              </p:nvSpPr>
              <p:spPr bwMode="auto">
                <a:xfrm>
                  <a:off x="2099901" y="4211340"/>
                  <a:ext cx="241540" cy="307777"/>
                </a:xfrm>
                <a:prstGeom prst="rect"/>
                <a:blipFill>
                  <a:blip xmlns:r="http://schemas.openxmlformats.org/officeDocument/2006/relationships" r:embed="rId3"/>
                  <a:stretch>
                    <a:fillRect l="-20000" r="-20000" b="-10000"/>
                  </a:stretch>
                </a:blipFill>
                <a:ln>
                  <a:noFill/>
                </a:ln>
                <a:effectLst/>
              </p:spPr>
              <p:txBody>
                <a:bodyPr/>
                <a:p>
                  <a:r>
                    <a:rPr altLang="en-US" lang="zh-CN">
                      <a:noFill/>
                    </a:rPr>
                    <a:t> </a:t>
                  </a:r>
                </a:p>
              </p:txBody>
            </p:sp>
            <p:cxnSp>
              <p:nvCxnSpPr>
                <p:cNvPr id="3145797"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8"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9"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0"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1"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2"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4"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3" name="直接连接符 105"/>
                <p:cNvCxnSpPr>
                  <a:cxnSpLocks/>
                </p:cNvCxnSpPr>
                <p:nvPr/>
              </p:nvCxnSpPr>
              <p:spPr>
                <a:xfrm flipH="1">
                  <a:off x="1576782" y="6215138"/>
                  <a:ext cx="200742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4"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5"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4"/>
                  <a:stretch>
                    <a:fillRect l="-20000" r="-20000" b="-10000"/>
                  </a:stretch>
                </a:blipFill>
                <a:ln>
                  <a:noFill/>
                </a:ln>
                <a:effectLst/>
              </p:spPr>
              <p:txBody>
                <a:bodyPr/>
                <a:p>
                  <a:r>
                    <a:rPr altLang="en-US" lang="zh-CN">
                      <a:noFill/>
                    </a:rPr>
                    <a:t> </a:t>
                  </a:r>
                </a:p>
              </p:txBody>
            </p:sp>
            <p:sp>
              <p:nvSpPr>
                <p:cNvPr id="1048706"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5"/>
                  <a:stretch>
                    <a:fillRect l="-20513" r="-17949" b="-9804"/>
                  </a:stretch>
                </a:blipFill>
                <a:ln>
                  <a:noFill/>
                </a:ln>
                <a:effectLst/>
              </p:spPr>
              <p:txBody>
                <a:bodyPr/>
                <a:p>
                  <a:r>
                    <a:rPr altLang="en-US" lang="zh-CN">
                      <a:noFill/>
                    </a:rPr>
                    <a:t> </a:t>
                  </a:r>
                </a:p>
              </p:txBody>
            </p:sp>
          </p:grpSp>
          <p:sp>
            <p:nvSpPr>
              <p:cNvPr id="1048707" name="矩形 61"/>
              <p:cNvSpPr/>
              <p:nvPr/>
            </p:nvSpPr>
            <p:spPr>
              <a:xfrm rot="5400000">
                <a:off x="3950508" y="394489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5" name="直接连接符 63"/>
              <p:cNvCxnSpPr>
                <a:cxnSpLocks/>
              </p:cNvCxnSpPr>
              <p:nvPr/>
            </p:nvCxnSpPr>
            <p:spPr>
              <a:xfrm rot="10800000" flipH="1">
                <a:off x="3967182" y="339291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6" name="直接连接符 66"/>
              <p:cNvCxnSpPr>
                <a:cxnSpLocks/>
              </p:cNvCxnSpPr>
              <p:nvPr/>
            </p:nvCxnSpPr>
            <p:spPr>
              <a:xfrm rot="10800000" flipH="1">
                <a:off x="3971435" y="350490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7" name="直接连接符 67"/>
              <p:cNvCxnSpPr>
                <a:cxnSpLocks/>
              </p:cNvCxnSpPr>
              <p:nvPr/>
            </p:nvCxnSpPr>
            <p:spPr>
              <a:xfrm>
                <a:off x="4137305" y="2917574"/>
                <a:ext cx="0" cy="47533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8" name="Oval 3165"/>
              <p:cNvSpPr>
                <a:spLocks noChangeArrowheads="1"/>
              </p:cNvSpPr>
              <p:nvPr/>
            </p:nvSpPr>
            <p:spPr bwMode="auto">
              <a:xfrm>
                <a:off x="2977620"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808" name="直接连接符 72"/>
            <p:cNvCxnSpPr>
              <a:cxnSpLocks/>
            </p:cNvCxnSpPr>
            <p:nvPr/>
          </p:nvCxnSpPr>
          <p:spPr>
            <a:xfrm flipH="1">
              <a:off x="3121719" y="2917574"/>
              <a:ext cx="10327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9" name="Oval 3165"/>
            <p:cNvSpPr>
              <a:spLocks noChangeArrowheads="1"/>
            </p:cNvSpPr>
            <p:nvPr/>
          </p:nvSpPr>
          <p:spPr bwMode="auto">
            <a:xfrm>
              <a:off x="3035496" y="5801635"/>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809" name="直接连接符 75"/>
            <p:cNvCxnSpPr>
              <a:cxnSpLocks/>
            </p:cNvCxnSpPr>
            <p:nvPr/>
          </p:nvCxnSpPr>
          <p:spPr>
            <a:xfrm flipH="1">
              <a:off x="4149409" y="4435194"/>
              <a:ext cx="105629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10" name="Oval 3165"/>
            <p:cNvSpPr>
              <a:spLocks noChangeArrowheads="1"/>
            </p:cNvSpPr>
            <p:nvPr/>
          </p:nvSpPr>
          <p:spPr bwMode="auto">
            <a:xfrm>
              <a:off x="5205700" y="5804713"/>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11" name="Oval 3165"/>
            <p:cNvSpPr>
              <a:spLocks noChangeArrowheads="1"/>
            </p:cNvSpPr>
            <p:nvPr/>
          </p:nvSpPr>
          <p:spPr bwMode="auto">
            <a:xfrm>
              <a:off x="5205699" y="435687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12" name="文本框 79"/>
            <p:cNvSpPr txBox="1">
              <a:spLocks noChangeAspect="1" noMove="1" noResize="1" noRot="1" noAdjustHandles="1" noEditPoints="1" noChangeArrowheads="1" noChangeShapeType="1" noTextEdit="1"/>
            </p:cNvSpPr>
            <p:nvPr/>
          </p:nvSpPr>
          <p:spPr>
            <a:xfrm>
              <a:off x="5150915" y="5003174"/>
              <a:ext cx="346057" cy="317523"/>
            </a:xfrm>
            <a:prstGeom prst="rect"/>
            <a:blipFill>
              <a:blip xmlns:r="http://schemas.openxmlformats.org/officeDocument/2006/relationships" r:embed="rId6"/>
              <a:stretch>
                <a:fillRect l="-10714" t="-15385" r="-10714" b="-17308"/>
              </a:stretch>
            </a:blipFill>
          </p:spPr>
          <p:txBody>
            <a:bodyPr/>
            <a:p>
              <a:r>
                <a:rPr altLang="en-US" lang="zh-CN">
                  <a:noFill/>
                </a:rPr>
                <a:t> </a:t>
              </a:r>
            </a:p>
          </p:txBody>
        </p:sp>
      </p:grpSp>
      <p:sp>
        <p:nvSpPr>
          <p:cNvPr id="1048713" name="文本框 82"/>
          <p:cNvSpPr txBox="1">
            <a:spLocks noChangeAspect="1" noMove="1" noResize="1" noRot="1" noAdjustHandles="1" noEditPoints="1" noChangeArrowheads="1" noChangeShapeType="1" noTextEdit="1"/>
          </p:cNvSpPr>
          <p:nvPr/>
        </p:nvSpPr>
        <p:spPr bwMode="auto">
          <a:xfrm>
            <a:off x="4832168" y="1346938"/>
            <a:ext cx="2735806" cy="791435"/>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8714" name="文本框 83"/>
          <p:cNvSpPr txBox="1">
            <a:spLocks noChangeAspect="1" noMove="1" noResize="1" noRot="1" noAdjustHandles="1" noEditPoints="1" noChangeArrowheads="1" noChangeShapeType="1" noTextEdit="1"/>
          </p:cNvSpPr>
          <p:nvPr/>
        </p:nvSpPr>
        <p:spPr bwMode="auto">
          <a:xfrm>
            <a:off x="4177487" y="2274052"/>
            <a:ext cx="3876471" cy="1227131"/>
          </a:xfrm>
          <a:prstGeom prst="rect"/>
          <a:blipFill>
            <a:blip xmlns:r="http://schemas.openxmlformats.org/officeDocument/2006/relationships" r:embed="rId8"/>
            <a:stretch>
              <a:fillRect/>
            </a:stretch>
          </a:blipFill>
          <a:ln>
            <a:noFill/>
          </a:ln>
          <a:effectLst/>
        </p:spPr>
        <p:txBody>
          <a:bodyPr/>
          <a:p>
            <a:r>
              <a:rPr altLang="en-US" lang="zh-CN">
                <a:noFill/>
              </a:rPr>
              <a:t> </a:t>
            </a:r>
          </a:p>
        </p:txBody>
      </p:sp>
      <p:sp>
        <p:nvSpPr>
          <p:cNvPr id="1048715" name="文本框 113"/>
          <p:cNvSpPr txBox="1">
            <a:spLocks noChangeAspect="1" noMove="1" noResize="1" noRot="1" noAdjustHandles="1" noEditPoints="1" noChangeArrowheads="1" noChangeShapeType="1" noTextEdit="1"/>
          </p:cNvSpPr>
          <p:nvPr/>
        </p:nvSpPr>
        <p:spPr bwMode="auto">
          <a:xfrm>
            <a:off x="4773479" y="3636862"/>
            <a:ext cx="2921502" cy="918841"/>
          </a:xfrm>
          <a:prstGeom prst="rect"/>
          <a:blipFill>
            <a:blip xmlns:r="http://schemas.openxmlformats.org/officeDocument/2006/relationships" r:embed="rId9"/>
            <a:stretch>
              <a:fillRect/>
            </a:stretch>
          </a:blipFill>
          <a:ln>
            <a:noFill/>
          </a:ln>
          <a:effectLst/>
        </p:spPr>
        <p:txBody>
          <a:bodyPr/>
          <a:p>
            <a:r>
              <a:rPr altLang="en-US" lang="zh-CN">
                <a:noFill/>
              </a:rPr>
              <a:t> </a:t>
            </a:r>
          </a:p>
        </p:txBody>
      </p:sp>
      <p:sp>
        <p:nvSpPr>
          <p:cNvPr id="1048716" name="文本框 114"/>
          <p:cNvSpPr txBox="1">
            <a:spLocks noChangeAspect="1" noMove="1" noResize="1" noRot="1" noAdjustHandles="1" noEditPoints="1" noChangeArrowheads="1" noChangeShapeType="1" noTextEdit="1"/>
          </p:cNvSpPr>
          <p:nvPr/>
        </p:nvSpPr>
        <p:spPr bwMode="auto">
          <a:xfrm>
            <a:off x="4122198" y="4822551"/>
            <a:ext cx="4366837" cy="981935"/>
          </a:xfrm>
          <a:prstGeom prst="rect"/>
          <a:blipFill>
            <a:blip xmlns:r="http://schemas.openxmlformats.org/officeDocument/2006/relationships" r:embed="rId10"/>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13"/>
                                        </p:tgtEl>
                                        <p:attrNameLst>
                                          <p:attrName>style.visibility</p:attrName>
                                        </p:attrNameLst>
                                      </p:cBhvr>
                                      <p:to>
                                        <p:strVal val="visible"/>
                                      </p:to>
                                    </p:set>
                                    <p:animEffect transition="in" filter="wipe(down)">
                                      <p:cBhvr>
                                        <p:cTn dur="500" id="7"/>
                                        <p:tgtEl>
                                          <p:spTgt spid="104871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14"/>
                                        </p:tgtEl>
                                        <p:attrNameLst>
                                          <p:attrName>style.visibility</p:attrName>
                                        </p:attrNameLst>
                                      </p:cBhvr>
                                      <p:to>
                                        <p:strVal val="visible"/>
                                      </p:to>
                                    </p:set>
                                    <p:animEffect transition="in" filter="wipe(down)">
                                      <p:cBhvr>
                                        <p:cTn dur="500" id="12"/>
                                        <p:tgtEl>
                                          <p:spTgt spid="104871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715"/>
                                        </p:tgtEl>
                                        <p:attrNameLst>
                                          <p:attrName>style.visibility</p:attrName>
                                        </p:attrNameLst>
                                      </p:cBhvr>
                                      <p:to>
                                        <p:strVal val="visible"/>
                                      </p:to>
                                    </p:set>
                                    <p:animEffect transition="in" filter="wipe(down)">
                                      <p:cBhvr>
                                        <p:cTn dur="500" id="17"/>
                                        <p:tgtEl>
                                          <p:spTgt spid="104871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716"/>
                                        </p:tgtEl>
                                        <p:attrNameLst>
                                          <p:attrName>style.visibility</p:attrName>
                                        </p:attrNameLst>
                                      </p:cBhvr>
                                      <p:to>
                                        <p:strVal val="visible"/>
                                      </p:to>
                                    </p:set>
                                    <p:animEffect transition="in" filter="wipe(down)">
                                      <p:cBhvr>
                                        <p:cTn dur="500" id="22"/>
                                        <p:tgtEl>
                                          <p:spTgt spid="1048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3" grpId="0"/>
      <p:bldP spid="1048714" grpId="0"/>
      <p:bldP spid="1048715" grpId="0"/>
      <p:bldP spid="10487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5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51" name="左大括号 47"/>
          <p:cNvSpPr/>
          <p:nvPr/>
        </p:nvSpPr>
        <p:spPr>
          <a:xfrm>
            <a:off x="1045149" y="2089461"/>
            <a:ext cx="235478" cy="263911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52" name="Text Box 12"/>
          <p:cNvSpPr txBox="1">
            <a:spLocks noChangeArrowheads="1"/>
          </p:cNvSpPr>
          <p:nvPr/>
        </p:nvSpPr>
        <p:spPr bwMode="auto">
          <a:xfrm>
            <a:off x="1560521" y="2006535"/>
            <a:ext cx="5911273" cy="134112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Sine-wave/sinusoidal oscillator/generator</a:t>
            </a:r>
          </a:p>
          <a:p>
            <a:pPr eaLnBrk="1" hangingPunct="1">
              <a:spcBef>
                <a:spcPct val="50000"/>
              </a:spcBef>
            </a:pPr>
            <a:r>
              <a:rPr altLang="en-US" dirty="0" sz="2400" kumimoji="1" lang="zh-CN" smtClean="0">
                <a:latin typeface="Arial" panose="020B0604020202020204" pitchFamily="34" charset="0"/>
                <a:cs typeface="Arial" panose="020B0604020202020204" pitchFamily="34" charset="0"/>
              </a:rPr>
              <a:t>正弦波振荡器</a:t>
            </a:r>
            <a:endParaRPr altLang="en-US" dirty="0" sz="2000" kumimoji="1" lang="zh-CN">
              <a:latin typeface="Arial" panose="020B0604020202020204" pitchFamily="34" charset="0"/>
              <a:cs typeface="Arial" panose="020B0604020202020204" pitchFamily="34" charset="0"/>
            </a:endParaRPr>
          </a:p>
        </p:txBody>
      </p:sp>
      <p:sp>
        <p:nvSpPr>
          <p:cNvPr id="1048753" name="Text Box 12"/>
          <p:cNvSpPr txBox="1">
            <a:spLocks noChangeArrowheads="1"/>
          </p:cNvSpPr>
          <p:nvPr/>
        </p:nvSpPr>
        <p:spPr bwMode="auto">
          <a:xfrm>
            <a:off x="1560521" y="3796807"/>
            <a:ext cx="7259951" cy="134112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Non-Sine-wave/Non-sinusoidal oscillator/generator</a:t>
            </a:r>
          </a:p>
          <a:p>
            <a:pPr eaLnBrk="1" hangingPunct="1">
              <a:spcBef>
                <a:spcPct val="50000"/>
              </a:spcBef>
            </a:pPr>
            <a:r>
              <a:rPr altLang="en-US" dirty="0" sz="2400" kumimoji="1" lang="zh-CN" smtClean="0">
                <a:latin typeface="Arial" panose="020B0604020202020204" pitchFamily="34" charset="0"/>
                <a:cs typeface="Arial" panose="020B0604020202020204" pitchFamily="34" charset="0"/>
              </a:rPr>
              <a:t>非正弦波振荡器</a:t>
            </a:r>
            <a:endParaRPr altLang="en-US" dirty="0" sz="2000" kumimoji="1" lang="zh-CN">
              <a:latin typeface="Arial" panose="020B0604020202020204" pitchFamily="34" charset="0"/>
              <a:cs typeface="Arial" panose="020B0604020202020204" pitchFamily="34" charset="0"/>
            </a:endParaRPr>
          </a:p>
        </p:txBody>
      </p:sp>
      <p:sp>
        <p:nvSpPr>
          <p:cNvPr id="1048754"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9.0 Signal generation</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5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19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00" name="文本框 110"/>
          <p:cNvSpPr txBox="1"/>
          <p:nvPr/>
        </p:nvSpPr>
        <p:spPr bwMode="auto">
          <a:xfrm>
            <a:off x="2257523" y="491019"/>
            <a:ext cx="5082340"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selection network</a:t>
            </a:r>
            <a:endParaRPr altLang="en-US" b="1" dirty="0" sz="2400" kumimoji="1" lang="zh-CN" smtClean="0">
              <a:latin typeface="Arial" panose="020B0604020202020204" pitchFamily="34" charset="0"/>
              <a:cs typeface="Arial" panose="020B0604020202020204" pitchFamily="34" charset="0"/>
            </a:endParaRPr>
          </a:p>
        </p:txBody>
      </p:sp>
      <p:sp>
        <p:nvSpPr>
          <p:cNvPr id="1049201" name="文本框 114"/>
          <p:cNvSpPr txBox="1">
            <a:spLocks noChangeAspect="1" noMove="1" noResize="1" noRot="1" noAdjustHandles="1" noEditPoints="1" noChangeArrowheads="1" noChangeShapeType="1" noTextEdit="1"/>
          </p:cNvSpPr>
          <p:nvPr/>
        </p:nvSpPr>
        <p:spPr bwMode="auto">
          <a:xfrm>
            <a:off x="2536858" y="1297886"/>
            <a:ext cx="3944413" cy="98193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202" name="左大括号 41"/>
          <p:cNvSpPr/>
          <p:nvPr/>
        </p:nvSpPr>
        <p:spPr>
          <a:xfrm>
            <a:off x="2257523" y="2778510"/>
            <a:ext cx="206098" cy="285710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203" name="矩形 42"/>
          <p:cNvSpPr>
            <a:spLocks noChangeAspect="1" noMove="1" noResize="1" noRot="1" noAdjustHandles="1" noEditPoints="1" noChangeArrowheads="1" noChangeShapeType="1" noTextEdit="1"/>
          </p:cNvSpPr>
          <p:nvPr/>
        </p:nvSpPr>
        <p:spPr>
          <a:xfrm>
            <a:off x="3395214" y="3175841"/>
            <a:ext cx="2746714" cy="1053302"/>
          </a:xfrm>
          <a:prstGeom prst="rect"/>
          <a:blipFill>
            <a:blip xmlns:r="http://schemas.openxmlformats.org/officeDocument/2006/relationships" r:embed="rId2"/>
            <a:stretch>
              <a:fillRect/>
            </a:stretch>
          </a:blipFill>
        </p:spPr>
        <p:txBody>
          <a:bodyPr/>
          <a:p>
            <a:r>
              <a:rPr altLang="en-US" lang="zh-CN">
                <a:noFill/>
              </a:rPr>
              <a:t> </a:t>
            </a:r>
          </a:p>
        </p:txBody>
      </p:sp>
      <p:sp>
        <p:nvSpPr>
          <p:cNvPr id="1049204" name="矩形 43"/>
          <p:cNvSpPr>
            <a:spLocks noChangeAspect="1" noMove="1" noResize="1" noRot="1" noAdjustHandles="1" noEditPoints="1" noChangeArrowheads="1" noChangeShapeType="1" noTextEdit="1"/>
          </p:cNvSpPr>
          <p:nvPr/>
        </p:nvSpPr>
        <p:spPr>
          <a:xfrm>
            <a:off x="3333854" y="5027533"/>
            <a:ext cx="2947089" cy="731419"/>
          </a:xfrm>
          <a:prstGeom prst="rect"/>
          <a:blipFill>
            <a:blip xmlns:r="http://schemas.openxmlformats.org/officeDocument/2006/relationships" r:embed="rId3"/>
            <a:stretch>
              <a:fillRect/>
            </a:stretch>
          </a:blipFill>
        </p:spPr>
        <p:txBody>
          <a:bodyPr/>
          <a:p>
            <a:r>
              <a:rPr altLang="en-US" lang="zh-CN">
                <a:noFill/>
              </a:rPr>
              <a:t> </a:t>
            </a:r>
          </a:p>
        </p:txBody>
      </p:sp>
      <p:sp>
        <p:nvSpPr>
          <p:cNvPr id="1049205" name="文本框 45"/>
          <p:cNvSpPr txBox="1"/>
          <p:nvPr/>
        </p:nvSpPr>
        <p:spPr bwMode="auto">
          <a:xfrm>
            <a:off x="2729258" y="2625024"/>
            <a:ext cx="4156283"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Amplitude-frequency characteristic</a:t>
            </a:r>
            <a:endParaRPr altLang="en-US" dirty="0" sz="2000" kumimoji="1" lang="zh-CN" smtClean="0">
              <a:latin typeface="Arial" panose="020B0604020202020204" pitchFamily="34" charset="0"/>
              <a:cs typeface="Arial" panose="020B0604020202020204" pitchFamily="34" charset="0"/>
            </a:endParaRPr>
          </a:p>
        </p:txBody>
      </p:sp>
      <p:sp>
        <p:nvSpPr>
          <p:cNvPr id="1049206" name="文本框 46"/>
          <p:cNvSpPr txBox="1"/>
          <p:nvPr/>
        </p:nvSpPr>
        <p:spPr bwMode="auto">
          <a:xfrm>
            <a:off x="2850069" y="4549883"/>
            <a:ext cx="415628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Phase-frequency characteristic</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03"/>
                                        </p:tgtEl>
                                        <p:attrNameLst>
                                          <p:attrName>style.visibility</p:attrName>
                                        </p:attrNameLst>
                                      </p:cBhvr>
                                      <p:to>
                                        <p:strVal val="visible"/>
                                      </p:to>
                                    </p:set>
                                    <p:animEffect transition="in" filter="wipe(down)">
                                      <p:cBhvr>
                                        <p:cTn dur="500" id="7"/>
                                        <p:tgtEl>
                                          <p:spTgt spid="104920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04"/>
                                        </p:tgtEl>
                                        <p:attrNameLst>
                                          <p:attrName>style.visibility</p:attrName>
                                        </p:attrNameLst>
                                      </p:cBhvr>
                                      <p:to>
                                        <p:strVal val="visible"/>
                                      </p:to>
                                    </p:set>
                                    <p:animEffect transition="in" filter="wipe(down)">
                                      <p:cBhvr>
                                        <p:cTn dur="500" id="12"/>
                                        <p:tgtEl>
                                          <p:spTgt spid="104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3" grpId="0"/>
      <p:bldP spid="10492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2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11" name="文本框 110"/>
          <p:cNvSpPr txBox="1"/>
          <p:nvPr/>
        </p:nvSpPr>
        <p:spPr bwMode="auto">
          <a:xfrm>
            <a:off x="2257523" y="491019"/>
            <a:ext cx="5082340"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selection network</a:t>
            </a:r>
            <a:endParaRPr altLang="en-US" b="1" dirty="0" sz="2400" kumimoji="1" lang="zh-CN" smtClean="0">
              <a:latin typeface="Arial" panose="020B0604020202020204" pitchFamily="34" charset="0"/>
              <a:cs typeface="Arial" panose="020B0604020202020204" pitchFamily="34" charset="0"/>
            </a:endParaRPr>
          </a:p>
        </p:txBody>
      </p:sp>
      <p:sp>
        <p:nvSpPr>
          <p:cNvPr id="1049212" name="矩形 42"/>
          <p:cNvSpPr>
            <a:spLocks noChangeAspect="1" noMove="1" noResize="1" noRot="1" noAdjustHandles="1" noEditPoints="1" noChangeArrowheads="1" noChangeShapeType="1" noTextEdit="1"/>
          </p:cNvSpPr>
          <p:nvPr/>
        </p:nvSpPr>
        <p:spPr>
          <a:xfrm>
            <a:off x="1437555" y="1883794"/>
            <a:ext cx="2746714" cy="1053302"/>
          </a:xfrm>
          <a:prstGeom prst="rect"/>
          <a:blipFill>
            <a:blip xmlns:r="http://schemas.openxmlformats.org/officeDocument/2006/relationships" r:embed="rId1"/>
            <a:stretch>
              <a:fillRect/>
            </a:stretch>
          </a:blipFill>
        </p:spPr>
        <p:txBody>
          <a:bodyPr/>
          <a:p>
            <a:r>
              <a:rPr altLang="en-US" lang="zh-CN">
                <a:noFill/>
              </a:rPr>
              <a:t> </a:t>
            </a:r>
          </a:p>
        </p:txBody>
      </p:sp>
      <p:sp>
        <p:nvSpPr>
          <p:cNvPr id="1049213" name="文本框 45"/>
          <p:cNvSpPr txBox="1"/>
          <p:nvPr/>
        </p:nvSpPr>
        <p:spPr bwMode="auto">
          <a:xfrm>
            <a:off x="770052" y="1317946"/>
            <a:ext cx="4156283"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Amplitude-frequency characteristic</a:t>
            </a:r>
            <a:endParaRPr altLang="en-US" dirty="0" sz="2000" kumimoji="1" lang="zh-CN" smtClean="0">
              <a:latin typeface="Arial" panose="020B0604020202020204" pitchFamily="34" charset="0"/>
              <a:cs typeface="Arial" panose="020B0604020202020204" pitchFamily="34" charset="0"/>
            </a:endParaRPr>
          </a:p>
        </p:txBody>
      </p:sp>
      <p:grpSp>
        <p:nvGrpSpPr>
          <p:cNvPr id="310" name="组合 40"/>
          <p:cNvGrpSpPr/>
          <p:nvPr/>
        </p:nvGrpSpPr>
        <p:grpSpPr>
          <a:xfrm>
            <a:off x="5110266" y="2207329"/>
            <a:ext cx="2925013" cy="2348174"/>
            <a:chOff x="5114519" y="2438217"/>
            <a:chExt cx="2925013" cy="2348174"/>
          </a:xfrm>
        </p:grpSpPr>
        <p:grpSp>
          <p:nvGrpSpPr>
            <p:cNvPr id="311" name="组合 7"/>
            <p:cNvGrpSpPr/>
            <p:nvPr/>
          </p:nvGrpSpPr>
          <p:grpSpPr>
            <a:xfrm>
              <a:off x="5114519" y="2438217"/>
              <a:ext cx="2925013" cy="2348174"/>
              <a:chOff x="4047010" y="2144261"/>
              <a:chExt cx="2925013" cy="2348174"/>
            </a:xfrm>
          </p:grpSpPr>
          <p:grpSp>
            <p:nvGrpSpPr>
              <p:cNvPr id="312" name="组合 9"/>
              <p:cNvGrpSpPr/>
              <p:nvPr/>
            </p:nvGrpSpPr>
            <p:grpSpPr>
              <a:xfrm>
                <a:off x="4047010" y="2144261"/>
                <a:ext cx="2925013" cy="2348174"/>
                <a:chOff x="2628776" y="1451018"/>
                <a:chExt cx="2925013" cy="2348174"/>
              </a:xfrm>
            </p:grpSpPr>
            <p:grpSp>
              <p:nvGrpSpPr>
                <p:cNvPr id="313" name="组合 10"/>
                <p:cNvGrpSpPr/>
                <p:nvPr/>
              </p:nvGrpSpPr>
              <p:grpSpPr>
                <a:xfrm>
                  <a:off x="2628776" y="1451018"/>
                  <a:ext cx="2925013" cy="2348174"/>
                  <a:chOff x="2685283" y="1887628"/>
                  <a:chExt cx="2925013" cy="2348174"/>
                </a:xfrm>
              </p:grpSpPr>
              <p:grpSp>
                <p:nvGrpSpPr>
                  <p:cNvPr id="314" name="组合 34"/>
                  <p:cNvGrpSpPr/>
                  <p:nvPr/>
                </p:nvGrpSpPr>
                <p:grpSpPr>
                  <a:xfrm>
                    <a:off x="2685283" y="1887628"/>
                    <a:ext cx="2925013" cy="2348174"/>
                    <a:chOff x="4718037" y="842327"/>
                    <a:chExt cx="2316822" cy="1859925"/>
                  </a:xfrm>
                </p:grpSpPr>
                <p:cxnSp>
                  <p:nvCxnSpPr>
                    <p:cNvPr id="3145875" name="直接箭头连接符 35"/>
                    <p:cNvCxnSpPr>
                      <a:cxnSpLocks/>
                    </p:cNvCxnSpPr>
                    <p:nvPr/>
                  </p:nvCxnSpPr>
                  <p:spPr>
                    <a:xfrm flipV="1">
                      <a:off x="5811616" y="970695"/>
                      <a:ext cx="0" cy="1493489"/>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76" name="直接箭头连接符 36"/>
                    <p:cNvCxnSpPr>
                      <a:cxnSpLocks/>
                    </p:cNvCxnSpPr>
                    <p:nvPr/>
                  </p:nvCxnSpPr>
                  <p:spPr>
                    <a:xfrm>
                      <a:off x="4718037" y="2464184"/>
                      <a:ext cx="2106920"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214" name="矩形 37"/>
                    <p:cNvSpPr>
                      <a:spLocks noChangeAspect="1" noMove="1" noResize="1" noRot="1" noAdjustHandles="1" noEditPoints="1" noChangeArrowheads="1" noChangeShapeType="1" noTextEdit="1"/>
                    </p:cNvSpPr>
                    <p:nvPr/>
                  </p:nvSpPr>
                  <p:spPr>
                    <a:xfrm>
                      <a:off x="5788728" y="842327"/>
                      <a:ext cx="422758" cy="320776"/>
                    </a:xfrm>
                    <a:prstGeom prst="rect"/>
                    <a:blipFill>
                      <a:blip xmlns:r="http://schemas.openxmlformats.org/officeDocument/2006/relationships" r:embed="rId2"/>
                      <a:stretch>
                        <a:fillRect/>
                      </a:stretch>
                    </a:blipFill>
                  </p:spPr>
                  <p:txBody>
                    <a:bodyPr/>
                    <a:p>
                      <a:r>
                        <a:rPr altLang="en-US" lang="zh-CN">
                          <a:noFill/>
                        </a:rPr>
                        <a:t> </a:t>
                      </a:r>
                    </a:p>
                  </p:txBody>
                </p:sp>
                <p:sp>
                  <p:nvSpPr>
                    <p:cNvPr id="1049215" name="矩形 38"/>
                    <p:cNvSpPr>
                      <a:spLocks noChangeAspect="1" noMove="1" noResize="1" noRot="1" noAdjustHandles="1" noEditPoints="1" noChangeArrowheads="1" noChangeShapeType="1" noTextEdit="1"/>
                    </p:cNvSpPr>
                    <p:nvPr/>
                  </p:nvSpPr>
                  <p:spPr>
                    <a:xfrm>
                      <a:off x="6711620" y="2409714"/>
                      <a:ext cx="323239" cy="292538"/>
                    </a:xfrm>
                    <a:prstGeom prst="rect"/>
                    <a:blipFill>
                      <a:blip xmlns:r="http://schemas.openxmlformats.org/officeDocument/2006/relationships" r:embed="rId3"/>
                      <a:stretch>
                        <a:fillRect b="-13333"/>
                      </a:stretch>
                    </a:blipFill>
                  </p:spPr>
                  <p:txBody>
                    <a:bodyPr/>
                    <a:p>
                      <a:r>
                        <a:rPr altLang="en-US" lang="zh-CN">
                          <a:noFill/>
                        </a:rPr>
                        <a:t> </a:t>
                      </a:r>
                    </a:p>
                  </p:txBody>
                </p:sp>
              </p:grpSp>
              <p:cxnSp>
                <p:nvCxnSpPr>
                  <p:cNvPr id="3145877" name="直接连接符 27"/>
                  <p:cNvCxnSpPr>
                    <a:cxnSpLocks/>
                  </p:cNvCxnSpPr>
                  <p:nvPr/>
                </p:nvCxnSpPr>
                <p:spPr>
                  <a:xfrm>
                    <a:off x="3495225" y="2490232"/>
                    <a:ext cx="1271806"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216" name="Freeform 6"/>
                <p:cNvSpPr/>
                <p:nvPr/>
              </p:nvSpPr>
              <p:spPr bwMode="auto">
                <a:xfrm>
                  <a:off x="3213885" y="2053622"/>
                  <a:ext cx="1573093" cy="1271693"/>
                </a:xfrm>
                <a:custGeom>
                  <a:avLst/>
                  <a:gdLst>
                    <a:gd name="T0" fmla="*/ 4109 w 4186"/>
                    <a:gd name="T1" fmla="*/ 4126 h 4133"/>
                    <a:gd name="T2" fmla="*/ 4008 w 4186"/>
                    <a:gd name="T3" fmla="*/ 4097 h 4133"/>
                    <a:gd name="T4" fmla="*/ 3911 w 4186"/>
                    <a:gd name="T5" fmla="*/ 4046 h 4133"/>
                    <a:gd name="T6" fmla="*/ 3819 w 4186"/>
                    <a:gd name="T7" fmla="*/ 3975 h 4133"/>
                    <a:gd name="T8" fmla="*/ 3728 w 4186"/>
                    <a:gd name="T9" fmla="*/ 3886 h 4133"/>
                    <a:gd name="T10" fmla="*/ 3642 w 4186"/>
                    <a:gd name="T11" fmla="*/ 3779 h 4133"/>
                    <a:gd name="T12" fmla="*/ 3558 w 4186"/>
                    <a:gd name="T13" fmla="*/ 3657 h 4133"/>
                    <a:gd name="T14" fmla="*/ 3477 w 4186"/>
                    <a:gd name="T15" fmla="*/ 3521 h 4133"/>
                    <a:gd name="T16" fmla="*/ 3380 w 4186"/>
                    <a:gd name="T17" fmla="*/ 3333 h 4133"/>
                    <a:gd name="T18" fmla="*/ 3234 w 4186"/>
                    <a:gd name="T19" fmla="*/ 2999 h 4133"/>
                    <a:gd name="T20" fmla="*/ 3097 w 4186"/>
                    <a:gd name="T21" fmla="*/ 2635 h 4133"/>
                    <a:gd name="T22" fmla="*/ 2968 w 4186"/>
                    <a:gd name="T23" fmla="*/ 2253 h 4133"/>
                    <a:gd name="T24" fmla="*/ 2792 w 4186"/>
                    <a:gd name="T25" fmla="*/ 1673 h 4133"/>
                    <a:gd name="T26" fmla="*/ 2681 w 4186"/>
                    <a:gd name="T27" fmla="*/ 1300 h 4133"/>
                    <a:gd name="T28" fmla="*/ 2577 w 4186"/>
                    <a:gd name="T29" fmla="*/ 951 h 4133"/>
                    <a:gd name="T30" fmla="*/ 2502 w 4186"/>
                    <a:gd name="T31" fmla="*/ 712 h 4133"/>
                    <a:gd name="T32" fmla="*/ 2453 w 4186"/>
                    <a:gd name="T33" fmla="*/ 567 h 4133"/>
                    <a:gd name="T34" fmla="*/ 2405 w 4186"/>
                    <a:gd name="T35" fmla="*/ 435 h 4133"/>
                    <a:gd name="T36" fmla="*/ 2357 w 4186"/>
                    <a:gd name="T37" fmla="*/ 318 h 4133"/>
                    <a:gd name="T38" fmla="*/ 2311 w 4186"/>
                    <a:gd name="T39" fmla="*/ 217 h 4133"/>
                    <a:gd name="T40" fmla="*/ 2264 w 4186"/>
                    <a:gd name="T41" fmla="*/ 133 h 4133"/>
                    <a:gd name="T42" fmla="*/ 2218 w 4186"/>
                    <a:gd name="T43" fmla="*/ 68 h 4133"/>
                    <a:gd name="T44" fmla="*/ 2173 w 4186"/>
                    <a:gd name="T45" fmla="*/ 24 h 4133"/>
                    <a:gd name="T46" fmla="*/ 2128 w 4186"/>
                    <a:gd name="T47" fmla="*/ 3 h 4133"/>
                    <a:gd name="T48" fmla="*/ 2083 w 4186"/>
                    <a:gd name="T49" fmla="*/ 4 h 4133"/>
                    <a:gd name="T50" fmla="*/ 2038 w 4186"/>
                    <a:gd name="T51" fmla="*/ 28 h 4133"/>
                    <a:gd name="T52" fmla="*/ 1993 w 4186"/>
                    <a:gd name="T53" fmla="*/ 76 h 4133"/>
                    <a:gd name="T54" fmla="*/ 1948 w 4186"/>
                    <a:gd name="T55" fmla="*/ 143 h 4133"/>
                    <a:gd name="T56" fmla="*/ 1902 w 4186"/>
                    <a:gd name="T57" fmla="*/ 228 h 4133"/>
                    <a:gd name="T58" fmla="*/ 1855 w 4186"/>
                    <a:gd name="T59" fmla="*/ 331 h 4133"/>
                    <a:gd name="T60" fmla="*/ 1808 w 4186"/>
                    <a:gd name="T61" fmla="*/ 449 h 4133"/>
                    <a:gd name="T62" fmla="*/ 1760 w 4186"/>
                    <a:gd name="T63" fmla="*/ 582 h 4133"/>
                    <a:gd name="T64" fmla="*/ 1712 w 4186"/>
                    <a:gd name="T65" fmla="*/ 728 h 4133"/>
                    <a:gd name="T66" fmla="*/ 1611 w 4186"/>
                    <a:gd name="T67" fmla="*/ 1051 h 4133"/>
                    <a:gd name="T68" fmla="*/ 1505 w 4186"/>
                    <a:gd name="T69" fmla="*/ 1407 h 4133"/>
                    <a:gd name="T70" fmla="*/ 1393 w 4186"/>
                    <a:gd name="T71" fmla="*/ 1784 h 4133"/>
                    <a:gd name="T72" fmla="*/ 1211 w 4186"/>
                    <a:gd name="T73" fmla="*/ 2362 h 4133"/>
                    <a:gd name="T74" fmla="*/ 1080 w 4186"/>
                    <a:gd name="T75" fmla="*/ 2739 h 4133"/>
                    <a:gd name="T76" fmla="*/ 938 w 4186"/>
                    <a:gd name="T77" fmla="*/ 3094 h 4133"/>
                    <a:gd name="T78" fmla="*/ 787 w 4186"/>
                    <a:gd name="T79" fmla="*/ 3416 h 4133"/>
                    <a:gd name="T80" fmla="*/ 706 w 4186"/>
                    <a:gd name="T81" fmla="*/ 3561 h 4133"/>
                    <a:gd name="T82" fmla="*/ 623 w 4186"/>
                    <a:gd name="T83" fmla="*/ 3692 h 4133"/>
                    <a:gd name="T84" fmla="*/ 536 w 4186"/>
                    <a:gd name="T85" fmla="*/ 3810 h 4133"/>
                    <a:gd name="T86" fmla="*/ 447 w 4186"/>
                    <a:gd name="T87" fmla="*/ 3912 h 4133"/>
                    <a:gd name="T88" fmla="*/ 354 w 4186"/>
                    <a:gd name="T89" fmla="*/ 3996 h 4133"/>
                    <a:gd name="T90" fmla="*/ 257 w 4186"/>
                    <a:gd name="T91" fmla="*/ 4061 h 4133"/>
                    <a:gd name="T92" fmla="*/ 157 w 4186"/>
                    <a:gd name="T93" fmla="*/ 4107 h 4133"/>
                    <a:gd name="T94" fmla="*/ 53 w 4186"/>
                    <a:gd name="T95" fmla="*/ 4130 h 4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6" h="4133">
                      <a:moveTo>
                        <a:pt x="4186" y="4133"/>
                      </a:moveTo>
                      <a:lnTo>
                        <a:pt x="4160" y="4132"/>
                      </a:lnTo>
                      <a:lnTo>
                        <a:pt x="4134" y="4130"/>
                      </a:lnTo>
                      <a:lnTo>
                        <a:pt x="4109" y="4126"/>
                      </a:lnTo>
                      <a:lnTo>
                        <a:pt x="4083" y="4121"/>
                      </a:lnTo>
                      <a:lnTo>
                        <a:pt x="4058" y="4114"/>
                      </a:lnTo>
                      <a:lnTo>
                        <a:pt x="4033" y="4107"/>
                      </a:lnTo>
                      <a:lnTo>
                        <a:pt x="4008" y="4097"/>
                      </a:lnTo>
                      <a:lnTo>
                        <a:pt x="3984" y="4086"/>
                      </a:lnTo>
                      <a:lnTo>
                        <a:pt x="3959" y="4074"/>
                      </a:lnTo>
                      <a:lnTo>
                        <a:pt x="3935" y="4061"/>
                      </a:lnTo>
                      <a:lnTo>
                        <a:pt x="3911" y="4046"/>
                      </a:lnTo>
                      <a:lnTo>
                        <a:pt x="3888" y="4030"/>
                      </a:lnTo>
                      <a:lnTo>
                        <a:pt x="3864" y="4013"/>
                      </a:lnTo>
                      <a:lnTo>
                        <a:pt x="3841" y="3995"/>
                      </a:lnTo>
                      <a:lnTo>
                        <a:pt x="3819" y="3975"/>
                      </a:lnTo>
                      <a:lnTo>
                        <a:pt x="3796" y="3955"/>
                      </a:lnTo>
                      <a:lnTo>
                        <a:pt x="3773" y="3933"/>
                      </a:lnTo>
                      <a:lnTo>
                        <a:pt x="3751" y="3910"/>
                      </a:lnTo>
                      <a:lnTo>
                        <a:pt x="3728" y="3886"/>
                      </a:lnTo>
                      <a:lnTo>
                        <a:pt x="3706" y="3861"/>
                      </a:lnTo>
                      <a:lnTo>
                        <a:pt x="3684" y="3834"/>
                      </a:lnTo>
                      <a:lnTo>
                        <a:pt x="3664" y="3807"/>
                      </a:lnTo>
                      <a:lnTo>
                        <a:pt x="3642" y="3779"/>
                      </a:lnTo>
                      <a:lnTo>
                        <a:pt x="3620" y="3750"/>
                      </a:lnTo>
                      <a:lnTo>
                        <a:pt x="3599" y="3720"/>
                      </a:lnTo>
                      <a:lnTo>
                        <a:pt x="3579" y="3689"/>
                      </a:lnTo>
                      <a:lnTo>
                        <a:pt x="3558" y="3657"/>
                      </a:lnTo>
                      <a:lnTo>
                        <a:pt x="3537" y="3624"/>
                      </a:lnTo>
                      <a:lnTo>
                        <a:pt x="3518" y="3590"/>
                      </a:lnTo>
                      <a:lnTo>
                        <a:pt x="3497" y="3556"/>
                      </a:lnTo>
                      <a:lnTo>
                        <a:pt x="3477" y="3521"/>
                      </a:lnTo>
                      <a:lnTo>
                        <a:pt x="3458" y="3484"/>
                      </a:lnTo>
                      <a:lnTo>
                        <a:pt x="3438" y="3448"/>
                      </a:lnTo>
                      <a:lnTo>
                        <a:pt x="3418" y="3410"/>
                      </a:lnTo>
                      <a:lnTo>
                        <a:pt x="3380" y="3333"/>
                      </a:lnTo>
                      <a:lnTo>
                        <a:pt x="3343" y="3253"/>
                      </a:lnTo>
                      <a:lnTo>
                        <a:pt x="3306" y="3170"/>
                      </a:lnTo>
                      <a:lnTo>
                        <a:pt x="3269" y="3086"/>
                      </a:lnTo>
                      <a:lnTo>
                        <a:pt x="3234" y="2999"/>
                      </a:lnTo>
                      <a:lnTo>
                        <a:pt x="3198" y="2911"/>
                      </a:lnTo>
                      <a:lnTo>
                        <a:pt x="3164" y="2820"/>
                      </a:lnTo>
                      <a:lnTo>
                        <a:pt x="3131" y="2729"/>
                      </a:lnTo>
                      <a:lnTo>
                        <a:pt x="3097" y="2635"/>
                      </a:lnTo>
                      <a:lnTo>
                        <a:pt x="3064" y="2542"/>
                      </a:lnTo>
                      <a:lnTo>
                        <a:pt x="3031" y="2446"/>
                      </a:lnTo>
                      <a:lnTo>
                        <a:pt x="3000" y="2350"/>
                      </a:lnTo>
                      <a:lnTo>
                        <a:pt x="2968" y="2253"/>
                      </a:lnTo>
                      <a:lnTo>
                        <a:pt x="2908" y="2059"/>
                      </a:lnTo>
                      <a:lnTo>
                        <a:pt x="2848" y="1866"/>
                      </a:lnTo>
                      <a:lnTo>
                        <a:pt x="2820" y="1769"/>
                      </a:lnTo>
                      <a:lnTo>
                        <a:pt x="2792" y="1673"/>
                      </a:lnTo>
                      <a:lnTo>
                        <a:pt x="2763" y="1578"/>
                      </a:lnTo>
                      <a:lnTo>
                        <a:pt x="2735" y="1485"/>
                      </a:lnTo>
                      <a:lnTo>
                        <a:pt x="2708" y="1391"/>
                      </a:lnTo>
                      <a:lnTo>
                        <a:pt x="2681" y="1300"/>
                      </a:lnTo>
                      <a:lnTo>
                        <a:pt x="2654" y="1209"/>
                      </a:lnTo>
                      <a:lnTo>
                        <a:pt x="2628" y="1121"/>
                      </a:lnTo>
                      <a:lnTo>
                        <a:pt x="2602" y="1035"/>
                      </a:lnTo>
                      <a:lnTo>
                        <a:pt x="2577" y="951"/>
                      </a:lnTo>
                      <a:lnTo>
                        <a:pt x="2552" y="868"/>
                      </a:lnTo>
                      <a:lnTo>
                        <a:pt x="2527" y="789"/>
                      </a:lnTo>
                      <a:lnTo>
                        <a:pt x="2514" y="750"/>
                      </a:lnTo>
                      <a:lnTo>
                        <a:pt x="2502" y="712"/>
                      </a:lnTo>
                      <a:lnTo>
                        <a:pt x="2490" y="674"/>
                      </a:lnTo>
                      <a:lnTo>
                        <a:pt x="2477" y="638"/>
                      </a:lnTo>
                      <a:lnTo>
                        <a:pt x="2465" y="602"/>
                      </a:lnTo>
                      <a:lnTo>
                        <a:pt x="2453" y="567"/>
                      </a:lnTo>
                      <a:lnTo>
                        <a:pt x="2441" y="533"/>
                      </a:lnTo>
                      <a:lnTo>
                        <a:pt x="2429" y="500"/>
                      </a:lnTo>
                      <a:lnTo>
                        <a:pt x="2417" y="466"/>
                      </a:lnTo>
                      <a:lnTo>
                        <a:pt x="2405" y="435"/>
                      </a:lnTo>
                      <a:lnTo>
                        <a:pt x="2393" y="404"/>
                      </a:lnTo>
                      <a:lnTo>
                        <a:pt x="2381" y="375"/>
                      </a:lnTo>
                      <a:lnTo>
                        <a:pt x="2369" y="346"/>
                      </a:lnTo>
                      <a:lnTo>
                        <a:pt x="2357" y="318"/>
                      </a:lnTo>
                      <a:lnTo>
                        <a:pt x="2346" y="291"/>
                      </a:lnTo>
                      <a:lnTo>
                        <a:pt x="2334" y="265"/>
                      </a:lnTo>
                      <a:lnTo>
                        <a:pt x="2322" y="240"/>
                      </a:lnTo>
                      <a:lnTo>
                        <a:pt x="2311" y="217"/>
                      </a:lnTo>
                      <a:lnTo>
                        <a:pt x="2299" y="194"/>
                      </a:lnTo>
                      <a:lnTo>
                        <a:pt x="2287" y="173"/>
                      </a:lnTo>
                      <a:lnTo>
                        <a:pt x="2276" y="152"/>
                      </a:lnTo>
                      <a:lnTo>
                        <a:pt x="2264" y="133"/>
                      </a:lnTo>
                      <a:lnTo>
                        <a:pt x="2253" y="115"/>
                      </a:lnTo>
                      <a:lnTo>
                        <a:pt x="2241" y="98"/>
                      </a:lnTo>
                      <a:lnTo>
                        <a:pt x="2230" y="82"/>
                      </a:lnTo>
                      <a:lnTo>
                        <a:pt x="2218" y="68"/>
                      </a:lnTo>
                      <a:lnTo>
                        <a:pt x="2207" y="55"/>
                      </a:lnTo>
                      <a:lnTo>
                        <a:pt x="2196" y="43"/>
                      </a:lnTo>
                      <a:lnTo>
                        <a:pt x="2184" y="33"/>
                      </a:lnTo>
                      <a:lnTo>
                        <a:pt x="2173" y="24"/>
                      </a:lnTo>
                      <a:lnTo>
                        <a:pt x="2161" y="17"/>
                      </a:lnTo>
                      <a:lnTo>
                        <a:pt x="2151" y="10"/>
                      </a:lnTo>
                      <a:lnTo>
                        <a:pt x="2140" y="6"/>
                      </a:lnTo>
                      <a:lnTo>
                        <a:pt x="2128" y="3"/>
                      </a:lnTo>
                      <a:lnTo>
                        <a:pt x="2117" y="0"/>
                      </a:lnTo>
                      <a:lnTo>
                        <a:pt x="2106" y="0"/>
                      </a:lnTo>
                      <a:lnTo>
                        <a:pt x="2094" y="2"/>
                      </a:lnTo>
                      <a:lnTo>
                        <a:pt x="2083" y="4"/>
                      </a:lnTo>
                      <a:lnTo>
                        <a:pt x="2072" y="8"/>
                      </a:lnTo>
                      <a:lnTo>
                        <a:pt x="2060" y="13"/>
                      </a:lnTo>
                      <a:lnTo>
                        <a:pt x="2049" y="20"/>
                      </a:lnTo>
                      <a:lnTo>
                        <a:pt x="2038" y="28"/>
                      </a:lnTo>
                      <a:lnTo>
                        <a:pt x="2026" y="38"/>
                      </a:lnTo>
                      <a:lnTo>
                        <a:pt x="2015" y="49"/>
                      </a:lnTo>
                      <a:lnTo>
                        <a:pt x="2004" y="62"/>
                      </a:lnTo>
                      <a:lnTo>
                        <a:pt x="1993" y="76"/>
                      </a:lnTo>
                      <a:lnTo>
                        <a:pt x="1982" y="90"/>
                      </a:lnTo>
                      <a:lnTo>
                        <a:pt x="1971" y="106"/>
                      </a:lnTo>
                      <a:lnTo>
                        <a:pt x="1959" y="123"/>
                      </a:lnTo>
                      <a:lnTo>
                        <a:pt x="1948" y="143"/>
                      </a:lnTo>
                      <a:lnTo>
                        <a:pt x="1936" y="162"/>
                      </a:lnTo>
                      <a:lnTo>
                        <a:pt x="1925" y="182"/>
                      </a:lnTo>
                      <a:lnTo>
                        <a:pt x="1913" y="205"/>
                      </a:lnTo>
                      <a:lnTo>
                        <a:pt x="1902" y="228"/>
                      </a:lnTo>
                      <a:lnTo>
                        <a:pt x="1890" y="252"/>
                      </a:lnTo>
                      <a:lnTo>
                        <a:pt x="1879" y="277"/>
                      </a:lnTo>
                      <a:lnTo>
                        <a:pt x="1867" y="303"/>
                      </a:lnTo>
                      <a:lnTo>
                        <a:pt x="1855" y="331"/>
                      </a:lnTo>
                      <a:lnTo>
                        <a:pt x="1844" y="359"/>
                      </a:lnTo>
                      <a:lnTo>
                        <a:pt x="1832" y="388"/>
                      </a:lnTo>
                      <a:lnTo>
                        <a:pt x="1820" y="418"/>
                      </a:lnTo>
                      <a:lnTo>
                        <a:pt x="1808" y="449"/>
                      </a:lnTo>
                      <a:lnTo>
                        <a:pt x="1796" y="482"/>
                      </a:lnTo>
                      <a:lnTo>
                        <a:pt x="1784" y="514"/>
                      </a:lnTo>
                      <a:lnTo>
                        <a:pt x="1772" y="547"/>
                      </a:lnTo>
                      <a:lnTo>
                        <a:pt x="1760" y="582"/>
                      </a:lnTo>
                      <a:lnTo>
                        <a:pt x="1748" y="617"/>
                      </a:lnTo>
                      <a:lnTo>
                        <a:pt x="1736" y="654"/>
                      </a:lnTo>
                      <a:lnTo>
                        <a:pt x="1724" y="690"/>
                      </a:lnTo>
                      <a:lnTo>
                        <a:pt x="1712" y="728"/>
                      </a:lnTo>
                      <a:lnTo>
                        <a:pt x="1687" y="804"/>
                      </a:lnTo>
                      <a:lnTo>
                        <a:pt x="1662" y="884"/>
                      </a:lnTo>
                      <a:lnTo>
                        <a:pt x="1637" y="967"/>
                      </a:lnTo>
                      <a:lnTo>
                        <a:pt x="1611" y="1051"/>
                      </a:lnTo>
                      <a:lnTo>
                        <a:pt x="1585" y="1137"/>
                      </a:lnTo>
                      <a:lnTo>
                        <a:pt x="1559" y="1225"/>
                      </a:lnTo>
                      <a:lnTo>
                        <a:pt x="1532" y="1316"/>
                      </a:lnTo>
                      <a:lnTo>
                        <a:pt x="1505" y="1407"/>
                      </a:lnTo>
                      <a:lnTo>
                        <a:pt x="1478" y="1500"/>
                      </a:lnTo>
                      <a:lnTo>
                        <a:pt x="1450" y="1593"/>
                      </a:lnTo>
                      <a:lnTo>
                        <a:pt x="1421" y="1688"/>
                      </a:lnTo>
                      <a:lnTo>
                        <a:pt x="1393" y="1784"/>
                      </a:lnTo>
                      <a:lnTo>
                        <a:pt x="1365" y="1880"/>
                      </a:lnTo>
                      <a:lnTo>
                        <a:pt x="1305" y="2073"/>
                      </a:lnTo>
                      <a:lnTo>
                        <a:pt x="1242" y="2266"/>
                      </a:lnTo>
                      <a:lnTo>
                        <a:pt x="1211" y="2362"/>
                      </a:lnTo>
                      <a:lnTo>
                        <a:pt x="1179" y="2458"/>
                      </a:lnTo>
                      <a:lnTo>
                        <a:pt x="1147" y="2552"/>
                      </a:lnTo>
                      <a:lnTo>
                        <a:pt x="1114" y="2646"/>
                      </a:lnTo>
                      <a:lnTo>
                        <a:pt x="1080" y="2739"/>
                      </a:lnTo>
                      <a:lnTo>
                        <a:pt x="1045" y="2830"/>
                      </a:lnTo>
                      <a:lnTo>
                        <a:pt x="1010" y="2919"/>
                      </a:lnTo>
                      <a:lnTo>
                        <a:pt x="974" y="3008"/>
                      </a:lnTo>
                      <a:lnTo>
                        <a:pt x="938" y="3094"/>
                      </a:lnTo>
                      <a:lnTo>
                        <a:pt x="901" y="3178"/>
                      </a:lnTo>
                      <a:lnTo>
                        <a:pt x="864" y="3260"/>
                      </a:lnTo>
                      <a:lnTo>
                        <a:pt x="825" y="3339"/>
                      </a:lnTo>
                      <a:lnTo>
                        <a:pt x="787" y="3416"/>
                      </a:lnTo>
                      <a:lnTo>
                        <a:pt x="766" y="3453"/>
                      </a:lnTo>
                      <a:lnTo>
                        <a:pt x="746" y="3490"/>
                      </a:lnTo>
                      <a:lnTo>
                        <a:pt x="727" y="3525"/>
                      </a:lnTo>
                      <a:lnTo>
                        <a:pt x="706" y="3561"/>
                      </a:lnTo>
                      <a:lnTo>
                        <a:pt x="685" y="3595"/>
                      </a:lnTo>
                      <a:lnTo>
                        <a:pt x="665" y="3629"/>
                      </a:lnTo>
                      <a:lnTo>
                        <a:pt x="644" y="3661"/>
                      </a:lnTo>
                      <a:lnTo>
                        <a:pt x="623" y="3692"/>
                      </a:lnTo>
                      <a:lnTo>
                        <a:pt x="601" y="3723"/>
                      </a:lnTo>
                      <a:lnTo>
                        <a:pt x="580" y="3754"/>
                      </a:lnTo>
                      <a:lnTo>
                        <a:pt x="558" y="3782"/>
                      </a:lnTo>
                      <a:lnTo>
                        <a:pt x="536" y="3810"/>
                      </a:lnTo>
                      <a:lnTo>
                        <a:pt x="514" y="3836"/>
                      </a:lnTo>
                      <a:lnTo>
                        <a:pt x="492" y="3863"/>
                      </a:lnTo>
                      <a:lnTo>
                        <a:pt x="470" y="3888"/>
                      </a:lnTo>
                      <a:lnTo>
                        <a:pt x="447" y="3912"/>
                      </a:lnTo>
                      <a:lnTo>
                        <a:pt x="424" y="3934"/>
                      </a:lnTo>
                      <a:lnTo>
                        <a:pt x="401" y="3956"/>
                      </a:lnTo>
                      <a:lnTo>
                        <a:pt x="377" y="3976"/>
                      </a:lnTo>
                      <a:lnTo>
                        <a:pt x="354" y="3996"/>
                      </a:lnTo>
                      <a:lnTo>
                        <a:pt x="330" y="4014"/>
                      </a:lnTo>
                      <a:lnTo>
                        <a:pt x="306" y="4031"/>
                      </a:lnTo>
                      <a:lnTo>
                        <a:pt x="282" y="4047"/>
                      </a:lnTo>
                      <a:lnTo>
                        <a:pt x="257" y="4061"/>
                      </a:lnTo>
                      <a:lnTo>
                        <a:pt x="233" y="4074"/>
                      </a:lnTo>
                      <a:lnTo>
                        <a:pt x="208" y="4087"/>
                      </a:lnTo>
                      <a:lnTo>
                        <a:pt x="183" y="4097"/>
                      </a:lnTo>
                      <a:lnTo>
                        <a:pt x="157" y="4107"/>
                      </a:lnTo>
                      <a:lnTo>
                        <a:pt x="132" y="4114"/>
                      </a:lnTo>
                      <a:lnTo>
                        <a:pt x="105" y="4122"/>
                      </a:lnTo>
                      <a:lnTo>
                        <a:pt x="79" y="4126"/>
                      </a:lnTo>
                      <a:lnTo>
                        <a:pt x="53" y="4130"/>
                      </a:lnTo>
                      <a:lnTo>
                        <a:pt x="27" y="4132"/>
                      </a:lnTo>
                      <a:lnTo>
                        <a:pt x="0" y="4133"/>
                      </a:lnTo>
                    </a:path>
                  </a:pathLst>
                </a:custGeom>
                <a:noFill/>
                <a:ln w="38100" cmpd="sng">
                  <a:solidFill>
                    <a:schemeClr val="accent5"/>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sp>
            <p:nvSpPr>
              <p:cNvPr id="1049217" name="矩形 44"/>
              <p:cNvSpPr>
                <a:spLocks noChangeAspect="1" noMove="1" noResize="1" noRot="1" noAdjustHandles="1" noEditPoints="1" noChangeArrowheads="1" noChangeShapeType="1" noTextEdit="1"/>
              </p:cNvSpPr>
              <p:nvPr/>
            </p:nvSpPr>
            <p:spPr>
              <a:xfrm>
                <a:off x="5053498" y="4123103"/>
                <a:ext cx="748334" cy="369332"/>
              </a:xfrm>
              <a:prstGeom prst="rect"/>
              <a:blipFill>
                <a:blip xmlns:r="http://schemas.openxmlformats.org/officeDocument/2006/relationships" r:embed="rId4"/>
                <a:stretch>
                  <a:fillRect b="-13333"/>
                </a:stretch>
              </a:blipFill>
            </p:spPr>
            <p:txBody>
              <a:bodyPr/>
              <a:p>
                <a:r>
                  <a:rPr altLang="en-US" lang="zh-CN">
                    <a:noFill/>
                  </a:rPr>
                  <a:t> </a:t>
                </a:r>
              </a:p>
            </p:txBody>
          </p:sp>
        </p:grpSp>
        <p:sp>
          <p:nvSpPr>
            <p:cNvPr id="1049218" name="矩形 47"/>
            <p:cNvSpPr>
              <a:spLocks noChangeAspect="1" noMove="1" noResize="1" noRot="1" noAdjustHandles="1" noEditPoints="1" noChangeArrowheads="1" noChangeShapeType="1" noTextEdit="1"/>
            </p:cNvSpPr>
            <p:nvPr/>
          </p:nvSpPr>
          <p:spPr>
            <a:xfrm>
              <a:off x="7196267" y="2700071"/>
              <a:ext cx="365805" cy="612732"/>
            </a:xfrm>
            <a:prstGeom prst="rect"/>
            <a:blipFill>
              <a:blip xmlns:r="http://schemas.openxmlformats.org/officeDocument/2006/relationships" r:embed="rId5"/>
              <a:stretch>
                <a:fillRect/>
              </a:stretch>
            </a:blipFill>
          </p:spPr>
          <p:txBody>
            <a:bodyPr/>
            <a:p>
              <a:r>
                <a:rPr altLang="en-US" lang="zh-CN">
                  <a:noFill/>
                </a:rPr>
                <a:t> </a:t>
              </a:r>
            </a:p>
          </p:txBody>
        </p:sp>
      </p:grpSp>
      <p:sp>
        <p:nvSpPr>
          <p:cNvPr id="1049219" name="文本框 49"/>
          <p:cNvSpPr txBox="1">
            <a:spLocks noChangeAspect="1" noMove="1" noResize="1" noRot="1" noAdjustHandles="1" noEditPoints="1" noChangeArrowheads="1" noChangeShapeType="1" noTextEdit="1"/>
          </p:cNvSpPr>
          <p:nvPr/>
        </p:nvSpPr>
        <p:spPr>
          <a:xfrm>
            <a:off x="1234958" y="3354522"/>
            <a:ext cx="2162344" cy="400110"/>
          </a:xfrm>
          <a:prstGeom prst="rect"/>
          <a:blipFill>
            <a:blip xmlns:r="http://schemas.openxmlformats.org/officeDocument/2006/relationships" r:embed="rId6"/>
            <a:stretch>
              <a:fillRect l="-3107" t="-6061" b="-27273"/>
            </a:stretch>
          </a:blipFill>
        </p:spPr>
        <p:txBody>
          <a:bodyPr/>
          <a:p>
            <a:r>
              <a:rPr altLang="en-US" lang="zh-CN">
                <a:noFill/>
              </a:rPr>
              <a:t> </a:t>
            </a:r>
          </a:p>
        </p:txBody>
      </p:sp>
      <p:sp>
        <p:nvSpPr>
          <p:cNvPr id="1049220" name="矩形 50"/>
          <p:cNvSpPr>
            <a:spLocks noChangeAspect="1" noMove="1" noResize="1" noRot="1" noAdjustHandles="1" noEditPoints="1" noChangeArrowheads="1" noChangeShapeType="1" noTextEdit="1"/>
          </p:cNvSpPr>
          <p:nvPr/>
        </p:nvSpPr>
        <p:spPr>
          <a:xfrm>
            <a:off x="3046149" y="3345778"/>
            <a:ext cx="1479852" cy="439736"/>
          </a:xfrm>
          <a:prstGeom prst="rect"/>
          <a:blipFill>
            <a:blip xmlns:r="http://schemas.openxmlformats.org/officeDocument/2006/relationships" r:embed="rId7"/>
            <a:stretch>
              <a:fillRect/>
            </a:stretch>
          </a:blipFill>
        </p:spPr>
        <p:txBody>
          <a:bodyPr/>
          <a:p>
            <a:r>
              <a:rPr altLang="en-US" lang="zh-CN">
                <a:noFill/>
              </a:rPr>
              <a:t> </a:t>
            </a:r>
          </a:p>
        </p:txBody>
      </p:sp>
      <p:sp>
        <p:nvSpPr>
          <p:cNvPr id="1049221" name="文本框 51"/>
          <p:cNvSpPr txBox="1">
            <a:spLocks noChangeAspect="1" noMove="1" noResize="1" noRot="1" noAdjustHandles="1" noEditPoints="1" noChangeArrowheads="1" noChangeShapeType="1" noTextEdit="1"/>
          </p:cNvSpPr>
          <p:nvPr/>
        </p:nvSpPr>
        <p:spPr>
          <a:xfrm>
            <a:off x="1277266" y="4326664"/>
            <a:ext cx="2162344" cy="400110"/>
          </a:xfrm>
          <a:prstGeom prst="rect"/>
          <a:blipFill>
            <a:blip xmlns:r="http://schemas.openxmlformats.org/officeDocument/2006/relationships" r:embed="rId8"/>
            <a:stretch>
              <a:fillRect l="-3107" t="-7692" b="-29231"/>
            </a:stretch>
          </a:blipFill>
        </p:spPr>
        <p:txBody>
          <a:bodyPr/>
          <a:p>
            <a:r>
              <a:rPr altLang="en-US" lang="zh-CN">
                <a:noFill/>
              </a:rPr>
              <a:t> </a:t>
            </a:r>
          </a:p>
        </p:txBody>
      </p:sp>
      <p:sp>
        <p:nvSpPr>
          <p:cNvPr id="1049222" name="矩形 52"/>
          <p:cNvSpPr>
            <a:spLocks noChangeAspect="1" noMove="1" noResize="1" noRot="1" noAdjustHandles="1" noEditPoints="1" noChangeArrowheads="1" noChangeShapeType="1" noTextEdit="1"/>
          </p:cNvSpPr>
          <p:nvPr/>
        </p:nvSpPr>
        <p:spPr>
          <a:xfrm>
            <a:off x="3118950" y="4304370"/>
            <a:ext cx="1479852" cy="439736"/>
          </a:xfrm>
          <a:prstGeom prst="rect"/>
          <a:blipFill>
            <a:blip xmlns:r="http://schemas.openxmlformats.org/officeDocument/2006/relationships" r:embed="rId9"/>
            <a:stretch>
              <a:fillRect/>
            </a:stretch>
          </a:blipFill>
        </p:spPr>
        <p:txBody>
          <a:bodyPr/>
          <a:p>
            <a:r>
              <a:rPr altLang="en-US" lang="zh-CN">
                <a:noFill/>
              </a:rPr>
              <a:t> </a:t>
            </a:r>
          </a:p>
        </p:txBody>
      </p:sp>
      <p:sp>
        <p:nvSpPr>
          <p:cNvPr id="1049223" name="文本框 53"/>
          <p:cNvSpPr txBox="1">
            <a:spLocks noChangeAspect="1" noMove="1" noResize="1" noRot="1" noAdjustHandles="1" noEditPoints="1" noChangeArrowheads="1" noChangeShapeType="1" noTextEdit="1"/>
          </p:cNvSpPr>
          <p:nvPr/>
        </p:nvSpPr>
        <p:spPr>
          <a:xfrm>
            <a:off x="1277266" y="5284773"/>
            <a:ext cx="2162344" cy="400110"/>
          </a:xfrm>
          <a:prstGeom prst="rect"/>
          <a:blipFill>
            <a:blip xmlns:r="http://schemas.openxmlformats.org/officeDocument/2006/relationships" r:embed="rId10"/>
            <a:stretch>
              <a:fillRect l="-3107" t="-7576" b="-27273"/>
            </a:stretch>
          </a:blipFill>
        </p:spPr>
        <p:txBody>
          <a:bodyPr/>
          <a:p>
            <a:r>
              <a:rPr altLang="en-US" lang="zh-CN">
                <a:noFill/>
              </a:rPr>
              <a:t> </a:t>
            </a:r>
          </a:p>
        </p:txBody>
      </p:sp>
      <p:sp>
        <p:nvSpPr>
          <p:cNvPr id="1049224" name="矩形 54"/>
          <p:cNvSpPr>
            <a:spLocks noChangeAspect="1" noMove="1" noResize="1" noRot="1" noAdjustHandles="1" noEditPoints="1" noChangeArrowheads="1" noChangeShapeType="1" noTextEdit="1"/>
          </p:cNvSpPr>
          <p:nvPr/>
        </p:nvSpPr>
        <p:spPr>
          <a:xfrm>
            <a:off x="2810912" y="5149544"/>
            <a:ext cx="2095928" cy="670568"/>
          </a:xfrm>
          <a:prstGeom prst="rect"/>
          <a:blipFill>
            <a:blip xmlns:r="http://schemas.openxmlformats.org/officeDocument/2006/relationships" r:embed="rId11"/>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20"/>
                                        </p:tgtEl>
                                        <p:attrNameLst>
                                          <p:attrName>style.visibility</p:attrName>
                                        </p:attrNameLst>
                                      </p:cBhvr>
                                      <p:to>
                                        <p:strVal val="visible"/>
                                      </p:to>
                                    </p:set>
                                    <p:animEffect transition="in" filter="wipe(down)">
                                      <p:cBhvr>
                                        <p:cTn dur="500" id="7"/>
                                        <p:tgtEl>
                                          <p:spTgt spid="104922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22"/>
                                        </p:tgtEl>
                                        <p:attrNameLst>
                                          <p:attrName>style.visibility</p:attrName>
                                        </p:attrNameLst>
                                      </p:cBhvr>
                                      <p:to>
                                        <p:strVal val="visible"/>
                                      </p:to>
                                    </p:set>
                                    <p:animEffect transition="in" filter="wipe(down)">
                                      <p:cBhvr>
                                        <p:cTn dur="500" id="12"/>
                                        <p:tgtEl>
                                          <p:spTgt spid="104922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224"/>
                                        </p:tgtEl>
                                        <p:attrNameLst>
                                          <p:attrName>style.visibility</p:attrName>
                                        </p:attrNameLst>
                                      </p:cBhvr>
                                      <p:to>
                                        <p:strVal val="visible"/>
                                      </p:to>
                                    </p:set>
                                    <p:animEffect transition="in" filter="wipe(down)">
                                      <p:cBhvr>
                                        <p:cTn dur="500" id="17"/>
                                        <p:tgtEl>
                                          <p:spTgt spid="104922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10"/>
                                        </p:tgtEl>
                                        <p:attrNameLst>
                                          <p:attrName>style.visibility</p:attrName>
                                        </p:attrNameLst>
                                      </p:cBhvr>
                                      <p:to>
                                        <p:strVal val="visible"/>
                                      </p:to>
                                    </p:set>
                                    <p:animEffect transition="in" filter="wipe(down)">
                                      <p:cBhvr>
                                        <p:cTn dur="500" id="22"/>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0" grpId="0"/>
      <p:bldP spid="1049222" grpId="0"/>
      <p:bldP spid="10492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2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29" name="文本框 110"/>
          <p:cNvSpPr txBox="1"/>
          <p:nvPr/>
        </p:nvSpPr>
        <p:spPr bwMode="auto">
          <a:xfrm>
            <a:off x="2257523" y="491019"/>
            <a:ext cx="5082340"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selection network</a:t>
            </a:r>
            <a:endParaRPr altLang="en-US" b="1" dirty="0" sz="2400" kumimoji="1" lang="zh-CN" smtClean="0">
              <a:latin typeface="Arial" panose="020B0604020202020204" pitchFamily="34" charset="0"/>
              <a:cs typeface="Arial" panose="020B0604020202020204" pitchFamily="34" charset="0"/>
            </a:endParaRPr>
          </a:p>
        </p:txBody>
      </p:sp>
      <p:grpSp>
        <p:nvGrpSpPr>
          <p:cNvPr id="318" name="组合 40"/>
          <p:cNvGrpSpPr/>
          <p:nvPr/>
        </p:nvGrpSpPr>
        <p:grpSpPr>
          <a:xfrm>
            <a:off x="5184258" y="1183055"/>
            <a:ext cx="2925013" cy="2348174"/>
            <a:chOff x="5114519" y="2438217"/>
            <a:chExt cx="2925013" cy="2348174"/>
          </a:xfrm>
        </p:grpSpPr>
        <p:grpSp>
          <p:nvGrpSpPr>
            <p:cNvPr id="319" name="组合 7"/>
            <p:cNvGrpSpPr/>
            <p:nvPr/>
          </p:nvGrpSpPr>
          <p:grpSpPr>
            <a:xfrm>
              <a:off x="5114519" y="2438217"/>
              <a:ext cx="2925013" cy="2348174"/>
              <a:chOff x="4047010" y="2144261"/>
              <a:chExt cx="2925013" cy="2348174"/>
            </a:xfrm>
          </p:grpSpPr>
          <p:grpSp>
            <p:nvGrpSpPr>
              <p:cNvPr id="320" name="组合 9"/>
              <p:cNvGrpSpPr/>
              <p:nvPr/>
            </p:nvGrpSpPr>
            <p:grpSpPr>
              <a:xfrm>
                <a:off x="4047010" y="2144261"/>
                <a:ext cx="2925013" cy="2348174"/>
                <a:chOff x="2628776" y="1451018"/>
                <a:chExt cx="2925013" cy="2348174"/>
              </a:xfrm>
            </p:grpSpPr>
            <p:grpSp>
              <p:nvGrpSpPr>
                <p:cNvPr id="321" name="组合 10"/>
                <p:cNvGrpSpPr/>
                <p:nvPr/>
              </p:nvGrpSpPr>
              <p:grpSpPr>
                <a:xfrm>
                  <a:off x="2628776" y="1451018"/>
                  <a:ext cx="2925013" cy="2348174"/>
                  <a:chOff x="2685283" y="1887628"/>
                  <a:chExt cx="2925013" cy="2348174"/>
                </a:xfrm>
              </p:grpSpPr>
              <p:grpSp>
                <p:nvGrpSpPr>
                  <p:cNvPr id="322" name="组合 34"/>
                  <p:cNvGrpSpPr/>
                  <p:nvPr/>
                </p:nvGrpSpPr>
                <p:grpSpPr>
                  <a:xfrm>
                    <a:off x="2685283" y="1887628"/>
                    <a:ext cx="2925013" cy="2348174"/>
                    <a:chOff x="4718037" y="842327"/>
                    <a:chExt cx="2316822" cy="1859925"/>
                  </a:xfrm>
                </p:grpSpPr>
                <p:cxnSp>
                  <p:nvCxnSpPr>
                    <p:cNvPr id="3145878" name="直接箭头连接符 35"/>
                    <p:cNvCxnSpPr>
                      <a:cxnSpLocks/>
                    </p:cNvCxnSpPr>
                    <p:nvPr/>
                  </p:nvCxnSpPr>
                  <p:spPr>
                    <a:xfrm flipV="1">
                      <a:off x="5811616" y="970695"/>
                      <a:ext cx="0" cy="1493489"/>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79" name="直接箭头连接符 36"/>
                    <p:cNvCxnSpPr>
                      <a:cxnSpLocks/>
                    </p:cNvCxnSpPr>
                    <p:nvPr/>
                  </p:nvCxnSpPr>
                  <p:spPr>
                    <a:xfrm>
                      <a:off x="4718037" y="2464184"/>
                      <a:ext cx="2106920"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230" name="矩形 37"/>
                    <p:cNvSpPr>
                      <a:spLocks noChangeAspect="1" noMove="1" noResize="1" noRot="1" noAdjustHandles="1" noEditPoints="1" noChangeArrowheads="1" noChangeShapeType="1" noTextEdit="1"/>
                    </p:cNvSpPr>
                    <p:nvPr/>
                  </p:nvSpPr>
                  <p:spPr>
                    <a:xfrm>
                      <a:off x="5788728" y="842327"/>
                      <a:ext cx="422758" cy="320776"/>
                    </a:xfrm>
                    <a:prstGeom prst="rect"/>
                    <a:blipFill>
                      <a:blip xmlns:r="http://schemas.openxmlformats.org/officeDocument/2006/relationships" r:embed="rId1"/>
                      <a:stretch>
                        <a:fillRect/>
                      </a:stretch>
                    </a:blipFill>
                  </p:spPr>
                  <p:txBody>
                    <a:bodyPr/>
                    <a:p>
                      <a:r>
                        <a:rPr altLang="en-US" lang="zh-CN">
                          <a:noFill/>
                        </a:rPr>
                        <a:t> </a:t>
                      </a:r>
                    </a:p>
                  </p:txBody>
                </p:sp>
                <p:sp>
                  <p:nvSpPr>
                    <p:cNvPr id="1049231" name="矩形 38"/>
                    <p:cNvSpPr>
                      <a:spLocks noChangeAspect="1" noMove="1" noResize="1" noRot="1" noAdjustHandles="1" noEditPoints="1" noChangeArrowheads="1" noChangeShapeType="1" noTextEdit="1"/>
                    </p:cNvSpPr>
                    <p:nvPr/>
                  </p:nvSpPr>
                  <p:spPr>
                    <a:xfrm>
                      <a:off x="6711620" y="2409714"/>
                      <a:ext cx="323239" cy="292538"/>
                    </a:xfrm>
                    <a:prstGeom prst="rect"/>
                    <a:blipFill>
                      <a:blip xmlns:r="http://schemas.openxmlformats.org/officeDocument/2006/relationships" r:embed="rId2"/>
                      <a:stretch>
                        <a:fillRect b="-13115"/>
                      </a:stretch>
                    </a:blipFill>
                  </p:spPr>
                  <p:txBody>
                    <a:bodyPr/>
                    <a:p>
                      <a:r>
                        <a:rPr altLang="en-US" lang="zh-CN">
                          <a:noFill/>
                        </a:rPr>
                        <a:t> </a:t>
                      </a:r>
                    </a:p>
                  </p:txBody>
                </p:sp>
              </p:grpSp>
              <p:cxnSp>
                <p:nvCxnSpPr>
                  <p:cNvPr id="3145880" name="直接连接符 27"/>
                  <p:cNvCxnSpPr>
                    <a:cxnSpLocks/>
                  </p:cNvCxnSpPr>
                  <p:nvPr/>
                </p:nvCxnSpPr>
                <p:spPr>
                  <a:xfrm>
                    <a:off x="3495225" y="2490232"/>
                    <a:ext cx="1271806"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232" name="Freeform 6"/>
                <p:cNvSpPr/>
                <p:nvPr/>
              </p:nvSpPr>
              <p:spPr bwMode="auto">
                <a:xfrm>
                  <a:off x="3213885" y="2053622"/>
                  <a:ext cx="1573093" cy="1271693"/>
                </a:xfrm>
                <a:custGeom>
                  <a:avLst/>
                  <a:gdLst>
                    <a:gd name="T0" fmla="*/ 4109 w 4186"/>
                    <a:gd name="T1" fmla="*/ 4126 h 4133"/>
                    <a:gd name="T2" fmla="*/ 4008 w 4186"/>
                    <a:gd name="T3" fmla="*/ 4097 h 4133"/>
                    <a:gd name="T4" fmla="*/ 3911 w 4186"/>
                    <a:gd name="T5" fmla="*/ 4046 h 4133"/>
                    <a:gd name="T6" fmla="*/ 3819 w 4186"/>
                    <a:gd name="T7" fmla="*/ 3975 h 4133"/>
                    <a:gd name="T8" fmla="*/ 3728 w 4186"/>
                    <a:gd name="T9" fmla="*/ 3886 h 4133"/>
                    <a:gd name="T10" fmla="*/ 3642 w 4186"/>
                    <a:gd name="T11" fmla="*/ 3779 h 4133"/>
                    <a:gd name="T12" fmla="*/ 3558 w 4186"/>
                    <a:gd name="T13" fmla="*/ 3657 h 4133"/>
                    <a:gd name="T14" fmla="*/ 3477 w 4186"/>
                    <a:gd name="T15" fmla="*/ 3521 h 4133"/>
                    <a:gd name="T16" fmla="*/ 3380 w 4186"/>
                    <a:gd name="T17" fmla="*/ 3333 h 4133"/>
                    <a:gd name="T18" fmla="*/ 3234 w 4186"/>
                    <a:gd name="T19" fmla="*/ 2999 h 4133"/>
                    <a:gd name="T20" fmla="*/ 3097 w 4186"/>
                    <a:gd name="T21" fmla="*/ 2635 h 4133"/>
                    <a:gd name="T22" fmla="*/ 2968 w 4186"/>
                    <a:gd name="T23" fmla="*/ 2253 h 4133"/>
                    <a:gd name="T24" fmla="*/ 2792 w 4186"/>
                    <a:gd name="T25" fmla="*/ 1673 h 4133"/>
                    <a:gd name="T26" fmla="*/ 2681 w 4186"/>
                    <a:gd name="T27" fmla="*/ 1300 h 4133"/>
                    <a:gd name="T28" fmla="*/ 2577 w 4186"/>
                    <a:gd name="T29" fmla="*/ 951 h 4133"/>
                    <a:gd name="T30" fmla="*/ 2502 w 4186"/>
                    <a:gd name="T31" fmla="*/ 712 h 4133"/>
                    <a:gd name="T32" fmla="*/ 2453 w 4186"/>
                    <a:gd name="T33" fmla="*/ 567 h 4133"/>
                    <a:gd name="T34" fmla="*/ 2405 w 4186"/>
                    <a:gd name="T35" fmla="*/ 435 h 4133"/>
                    <a:gd name="T36" fmla="*/ 2357 w 4186"/>
                    <a:gd name="T37" fmla="*/ 318 h 4133"/>
                    <a:gd name="T38" fmla="*/ 2311 w 4186"/>
                    <a:gd name="T39" fmla="*/ 217 h 4133"/>
                    <a:gd name="T40" fmla="*/ 2264 w 4186"/>
                    <a:gd name="T41" fmla="*/ 133 h 4133"/>
                    <a:gd name="T42" fmla="*/ 2218 w 4186"/>
                    <a:gd name="T43" fmla="*/ 68 h 4133"/>
                    <a:gd name="T44" fmla="*/ 2173 w 4186"/>
                    <a:gd name="T45" fmla="*/ 24 h 4133"/>
                    <a:gd name="T46" fmla="*/ 2128 w 4186"/>
                    <a:gd name="T47" fmla="*/ 3 h 4133"/>
                    <a:gd name="T48" fmla="*/ 2083 w 4186"/>
                    <a:gd name="T49" fmla="*/ 4 h 4133"/>
                    <a:gd name="T50" fmla="*/ 2038 w 4186"/>
                    <a:gd name="T51" fmla="*/ 28 h 4133"/>
                    <a:gd name="T52" fmla="*/ 1993 w 4186"/>
                    <a:gd name="T53" fmla="*/ 76 h 4133"/>
                    <a:gd name="T54" fmla="*/ 1948 w 4186"/>
                    <a:gd name="T55" fmla="*/ 143 h 4133"/>
                    <a:gd name="T56" fmla="*/ 1902 w 4186"/>
                    <a:gd name="T57" fmla="*/ 228 h 4133"/>
                    <a:gd name="T58" fmla="*/ 1855 w 4186"/>
                    <a:gd name="T59" fmla="*/ 331 h 4133"/>
                    <a:gd name="T60" fmla="*/ 1808 w 4186"/>
                    <a:gd name="T61" fmla="*/ 449 h 4133"/>
                    <a:gd name="T62" fmla="*/ 1760 w 4186"/>
                    <a:gd name="T63" fmla="*/ 582 h 4133"/>
                    <a:gd name="T64" fmla="*/ 1712 w 4186"/>
                    <a:gd name="T65" fmla="*/ 728 h 4133"/>
                    <a:gd name="T66" fmla="*/ 1611 w 4186"/>
                    <a:gd name="T67" fmla="*/ 1051 h 4133"/>
                    <a:gd name="T68" fmla="*/ 1505 w 4186"/>
                    <a:gd name="T69" fmla="*/ 1407 h 4133"/>
                    <a:gd name="T70" fmla="*/ 1393 w 4186"/>
                    <a:gd name="T71" fmla="*/ 1784 h 4133"/>
                    <a:gd name="T72" fmla="*/ 1211 w 4186"/>
                    <a:gd name="T73" fmla="*/ 2362 h 4133"/>
                    <a:gd name="T74" fmla="*/ 1080 w 4186"/>
                    <a:gd name="T75" fmla="*/ 2739 h 4133"/>
                    <a:gd name="T76" fmla="*/ 938 w 4186"/>
                    <a:gd name="T77" fmla="*/ 3094 h 4133"/>
                    <a:gd name="T78" fmla="*/ 787 w 4186"/>
                    <a:gd name="T79" fmla="*/ 3416 h 4133"/>
                    <a:gd name="T80" fmla="*/ 706 w 4186"/>
                    <a:gd name="T81" fmla="*/ 3561 h 4133"/>
                    <a:gd name="T82" fmla="*/ 623 w 4186"/>
                    <a:gd name="T83" fmla="*/ 3692 h 4133"/>
                    <a:gd name="T84" fmla="*/ 536 w 4186"/>
                    <a:gd name="T85" fmla="*/ 3810 h 4133"/>
                    <a:gd name="T86" fmla="*/ 447 w 4186"/>
                    <a:gd name="T87" fmla="*/ 3912 h 4133"/>
                    <a:gd name="T88" fmla="*/ 354 w 4186"/>
                    <a:gd name="T89" fmla="*/ 3996 h 4133"/>
                    <a:gd name="T90" fmla="*/ 257 w 4186"/>
                    <a:gd name="T91" fmla="*/ 4061 h 4133"/>
                    <a:gd name="T92" fmla="*/ 157 w 4186"/>
                    <a:gd name="T93" fmla="*/ 4107 h 4133"/>
                    <a:gd name="T94" fmla="*/ 53 w 4186"/>
                    <a:gd name="T95" fmla="*/ 4130 h 4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6" h="4133">
                      <a:moveTo>
                        <a:pt x="4186" y="4133"/>
                      </a:moveTo>
                      <a:lnTo>
                        <a:pt x="4160" y="4132"/>
                      </a:lnTo>
                      <a:lnTo>
                        <a:pt x="4134" y="4130"/>
                      </a:lnTo>
                      <a:lnTo>
                        <a:pt x="4109" y="4126"/>
                      </a:lnTo>
                      <a:lnTo>
                        <a:pt x="4083" y="4121"/>
                      </a:lnTo>
                      <a:lnTo>
                        <a:pt x="4058" y="4114"/>
                      </a:lnTo>
                      <a:lnTo>
                        <a:pt x="4033" y="4107"/>
                      </a:lnTo>
                      <a:lnTo>
                        <a:pt x="4008" y="4097"/>
                      </a:lnTo>
                      <a:lnTo>
                        <a:pt x="3984" y="4086"/>
                      </a:lnTo>
                      <a:lnTo>
                        <a:pt x="3959" y="4074"/>
                      </a:lnTo>
                      <a:lnTo>
                        <a:pt x="3935" y="4061"/>
                      </a:lnTo>
                      <a:lnTo>
                        <a:pt x="3911" y="4046"/>
                      </a:lnTo>
                      <a:lnTo>
                        <a:pt x="3888" y="4030"/>
                      </a:lnTo>
                      <a:lnTo>
                        <a:pt x="3864" y="4013"/>
                      </a:lnTo>
                      <a:lnTo>
                        <a:pt x="3841" y="3995"/>
                      </a:lnTo>
                      <a:lnTo>
                        <a:pt x="3819" y="3975"/>
                      </a:lnTo>
                      <a:lnTo>
                        <a:pt x="3796" y="3955"/>
                      </a:lnTo>
                      <a:lnTo>
                        <a:pt x="3773" y="3933"/>
                      </a:lnTo>
                      <a:lnTo>
                        <a:pt x="3751" y="3910"/>
                      </a:lnTo>
                      <a:lnTo>
                        <a:pt x="3728" y="3886"/>
                      </a:lnTo>
                      <a:lnTo>
                        <a:pt x="3706" y="3861"/>
                      </a:lnTo>
                      <a:lnTo>
                        <a:pt x="3684" y="3834"/>
                      </a:lnTo>
                      <a:lnTo>
                        <a:pt x="3664" y="3807"/>
                      </a:lnTo>
                      <a:lnTo>
                        <a:pt x="3642" y="3779"/>
                      </a:lnTo>
                      <a:lnTo>
                        <a:pt x="3620" y="3750"/>
                      </a:lnTo>
                      <a:lnTo>
                        <a:pt x="3599" y="3720"/>
                      </a:lnTo>
                      <a:lnTo>
                        <a:pt x="3579" y="3689"/>
                      </a:lnTo>
                      <a:lnTo>
                        <a:pt x="3558" y="3657"/>
                      </a:lnTo>
                      <a:lnTo>
                        <a:pt x="3537" y="3624"/>
                      </a:lnTo>
                      <a:lnTo>
                        <a:pt x="3518" y="3590"/>
                      </a:lnTo>
                      <a:lnTo>
                        <a:pt x="3497" y="3556"/>
                      </a:lnTo>
                      <a:lnTo>
                        <a:pt x="3477" y="3521"/>
                      </a:lnTo>
                      <a:lnTo>
                        <a:pt x="3458" y="3484"/>
                      </a:lnTo>
                      <a:lnTo>
                        <a:pt x="3438" y="3448"/>
                      </a:lnTo>
                      <a:lnTo>
                        <a:pt x="3418" y="3410"/>
                      </a:lnTo>
                      <a:lnTo>
                        <a:pt x="3380" y="3333"/>
                      </a:lnTo>
                      <a:lnTo>
                        <a:pt x="3343" y="3253"/>
                      </a:lnTo>
                      <a:lnTo>
                        <a:pt x="3306" y="3170"/>
                      </a:lnTo>
                      <a:lnTo>
                        <a:pt x="3269" y="3086"/>
                      </a:lnTo>
                      <a:lnTo>
                        <a:pt x="3234" y="2999"/>
                      </a:lnTo>
                      <a:lnTo>
                        <a:pt x="3198" y="2911"/>
                      </a:lnTo>
                      <a:lnTo>
                        <a:pt x="3164" y="2820"/>
                      </a:lnTo>
                      <a:lnTo>
                        <a:pt x="3131" y="2729"/>
                      </a:lnTo>
                      <a:lnTo>
                        <a:pt x="3097" y="2635"/>
                      </a:lnTo>
                      <a:lnTo>
                        <a:pt x="3064" y="2542"/>
                      </a:lnTo>
                      <a:lnTo>
                        <a:pt x="3031" y="2446"/>
                      </a:lnTo>
                      <a:lnTo>
                        <a:pt x="3000" y="2350"/>
                      </a:lnTo>
                      <a:lnTo>
                        <a:pt x="2968" y="2253"/>
                      </a:lnTo>
                      <a:lnTo>
                        <a:pt x="2908" y="2059"/>
                      </a:lnTo>
                      <a:lnTo>
                        <a:pt x="2848" y="1866"/>
                      </a:lnTo>
                      <a:lnTo>
                        <a:pt x="2820" y="1769"/>
                      </a:lnTo>
                      <a:lnTo>
                        <a:pt x="2792" y="1673"/>
                      </a:lnTo>
                      <a:lnTo>
                        <a:pt x="2763" y="1578"/>
                      </a:lnTo>
                      <a:lnTo>
                        <a:pt x="2735" y="1485"/>
                      </a:lnTo>
                      <a:lnTo>
                        <a:pt x="2708" y="1391"/>
                      </a:lnTo>
                      <a:lnTo>
                        <a:pt x="2681" y="1300"/>
                      </a:lnTo>
                      <a:lnTo>
                        <a:pt x="2654" y="1209"/>
                      </a:lnTo>
                      <a:lnTo>
                        <a:pt x="2628" y="1121"/>
                      </a:lnTo>
                      <a:lnTo>
                        <a:pt x="2602" y="1035"/>
                      </a:lnTo>
                      <a:lnTo>
                        <a:pt x="2577" y="951"/>
                      </a:lnTo>
                      <a:lnTo>
                        <a:pt x="2552" y="868"/>
                      </a:lnTo>
                      <a:lnTo>
                        <a:pt x="2527" y="789"/>
                      </a:lnTo>
                      <a:lnTo>
                        <a:pt x="2514" y="750"/>
                      </a:lnTo>
                      <a:lnTo>
                        <a:pt x="2502" y="712"/>
                      </a:lnTo>
                      <a:lnTo>
                        <a:pt x="2490" y="674"/>
                      </a:lnTo>
                      <a:lnTo>
                        <a:pt x="2477" y="638"/>
                      </a:lnTo>
                      <a:lnTo>
                        <a:pt x="2465" y="602"/>
                      </a:lnTo>
                      <a:lnTo>
                        <a:pt x="2453" y="567"/>
                      </a:lnTo>
                      <a:lnTo>
                        <a:pt x="2441" y="533"/>
                      </a:lnTo>
                      <a:lnTo>
                        <a:pt x="2429" y="500"/>
                      </a:lnTo>
                      <a:lnTo>
                        <a:pt x="2417" y="466"/>
                      </a:lnTo>
                      <a:lnTo>
                        <a:pt x="2405" y="435"/>
                      </a:lnTo>
                      <a:lnTo>
                        <a:pt x="2393" y="404"/>
                      </a:lnTo>
                      <a:lnTo>
                        <a:pt x="2381" y="375"/>
                      </a:lnTo>
                      <a:lnTo>
                        <a:pt x="2369" y="346"/>
                      </a:lnTo>
                      <a:lnTo>
                        <a:pt x="2357" y="318"/>
                      </a:lnTo>
                      <a:lnTo>
                        <a:pt x="2346" y="291"/>
                      </a:lnTo>
                      <a:lnTo>
                        <a:pt x="2334" y="265"/>
                      </a:lnTo>
                      <a:lnTo>
                        <a:pt x="2322" y="240"/>
                      </a:lnTo>
                      <a:lnTo>
                        <a:pt x="2311" y="217"/>
                      </a:lnTo>
                      <a:lnTo>
                        <a:pt x="2299" y="194"/>
                      </a:lnTo>
                      <a:lnTo>
                        <a:pt x="2287" y="173"/>
                      </a:lnTo>
                      <a:lnTo>
                        <a:pt x="2276" y="152"/>
                      </a:lnTo>
                      <a:lnTo>
                        <a:pt x="2264" y="133"/>
                      </a:lnTo>
                      <a:lnTo>
                        <a:pt x="2253" y="115"/>
                      </a:lnTo>
                      <a:lnTo>
                        <a:pt x="2241" y="98"/>
                      </a:lnTo>
                      <a:lnTo>
                        <a:pt x="2230" y="82"/>
                      </a:lnTo>
                      <a:lnTo>
                        <a:pt x="2218" y="68"/>
                      </a:lnTo>
                      <a:lnTo>
                        <a:pt x="2207" y="55"/>
                      </a:lnTo>
                      <a:lnTo>
                        <a:pt x="2196" y="43"/>
                      </a:lnTo>
                      <a:lnTo>
                        <a:pt x="2184" y="33"/>
                      </a:lnTo>
                      <a:lnTo>
                        <a:pt x="2173" y="24"/>
                      </a:lnTo>
                      <a:lnTo>
                        <a:pt x="2161" y="17"/>
                      </a:lnTo>
                      <a:lnTo>
                        <a:pt x="2151" y="10"/>
                      </a:lnTo>
                      <a:lnTo>
                        <a:pt x="2140" y="6"/>
                      </a:lnTo>
                      <a:lnTo>
                        <a:pt x="2128" y="3"/>
                      </a:lnTo>
                      <a:lnTo>
                        <a:pt x="2117" y="0"/>
                      </a:lnTo>
                      <a:lnTo>
                        <a:pt x="2106" y="0"/>
                      </a:lnTo>
                      <a:lnTo>
                        <a:pt x="2094" y="2"/>
                      </a:lnTo>
                      <a:lnTo>
                        <a:pt x="2083" y="4"/>
                      </a:lnTo>
                      <a:lnTo>
                        <a:pt x="2072" y="8"/>
                      </a:lnTo>
                      <a:lnTo>
                        <a:pt x="2060" y="13"/>
                      </a:lnTo>
                      <a:lnTo>
                        <a:pt x="2049" y="20"/>
                      </a:lnTo>
                      <a:lnTo>
                        <a:pt x="2038" y="28"/>
                      </a:lnTo>
                      <a:lnTo>
                        <a:pt x="2026" y="38"/>
                      </a:lnTo>
                      <a:lnTo>
                        <a:pt x="2015" y="49"/>
                      </a:lnTo>
                      <a:lnTo>
                        <a:pt x="2004" y="62"/>
                      </a:lnTo>
                      <a:lnTo>
                        <a:pt x="1993" y="76"/>
                      </a:lnTo>
                      <a:lnTo>
                        <a:pt x="1982" y="90"/>
                      </a:lnTo>
                      <a:lnTo>
                        <a:pt x="1971" y="106"/>
                      </a:lnTo>
                      <a:lnTo>
                        <a:pt x="1959" y="123"/>
                      </a:lnTo>
                      <a:lnTo>
                        <a:pt x="1948" y="143"/>
                      </a:lnTo>
                      <a:lnTo>
                        <a:pt x="1936" y="162"/>
                      </a:lnTo>
                      <a:lnTo>
                        <a:pt x="1925" y="182"/>
                      </a:lnTo>
                      <a:lnTo>
                        <a:pt x="1913" y="205"/>
                      </a:lnTo>
                      <a:lnTo>
                        <a:pt x="1902" y="228"/>
                      </a:lnTo>
                      <a:lnTo>
                        <a:pt x="1890" y="252"/>
                      </a:lnTo>
                      <a:lnTo>
                        <a:pt x="1879" y="277"/>
                      </a:lnTo>
                      <a:lnTo>
                        <a:pt x="1867" y="303"/>
                      </a:lnTo>
                      <a:lnTo>
                        <a:pt x="1855" y="331"/>
                      </a:lnTo>
                      <a:lnTo>
                        <a:pt x="1844" y="359"/>
                      </a:lnTo>
                      <a:lnTo>
                        <a:pt x="1832" y="388"/>
                      </a:lnTo>
                      <a:lnTo>
                        <a:pt x="1820" y="418"/>
                      </a:lnTo>
                      <a:lnTo>
                        <a:pt x="1808" y="449"/>
                      </a:lnTo>
                      <a:lnTo>
                        <a:pt x="1796" y="482"/>
                      </a:lnTo>
                      <a:lnTo>
                        <a:pt x="1784" y="514"/>
                      </a:lnTo>
                      <a:lnTo>
                        <a:pt x="1772" y="547"/>
                      </a:lnTo>
                      <a:lnTo>
                        <a:pt x="1760" y="582"/>
                      </a:lnTo>
                      <a:lnTo>
                        <a:pt x="1748" y="617"/>
                      </a:lnTo>
                      <a:lnTo>
                        <a:pt x="1736" y="654"/>
                      </a:lnTo>
                      <a:lnTo>
                        <a:pt x="1724" y="690"/>
                      </a:lnTo>
                      <a:lnTo>
                        <a:pt x="1712" y="728"/>
                      </a:lnTo>
                      <a:lnTo>
                        <a:pt x="1687" y="804"/>
                      </a:lnTo>
                      <a:lnTo>
                        <a:pt x="1662" y="884"/>
                      </a:lnTo>
                      <a:lnTo>
                        <a:pt x="1637" y="967"/>
                      </a:lnTo>
                      <a:lnTo>
                        <a:pt x="1611" y="1051"/>
                      </a:lnTo>
                      <a:lnTo>
                        <a:pt x="1585" y="1137"/>
                      </a:lnTo>
                      <a:lnTo>
                        <a:pt x="1559" y="1225"/>
                      </a:lnTo>
                      <a:lnTo>
                        <a:pt x="1532" y="1316"/>
                      </a:lnTo>
                      <a:lnTo>
                        <a:pt x="1505" y="1407"/>
                      </a:lnTo>
                      <a:lnTo>
                        <a:pt x="1478" y="1500"/>
                      </a:lnTo>
                      <a:lnTo>
                        <a:pt x="1450" y="1593"/>
                      </a:lnTo>
                      <a:lnTo>
                        <a:pt x="1421" y="1688"/>
                      </a:lnTo>
                      <a:lnTo>
                        <a:pt x="1393" y="1784"/>
                      </a:lnTo>
                      <a:lnTo>
                        <a:pt x="1365" y="1880"/>
                      </a:lnTo>
                      <a:lnTo>
                        <a:pt x="1305" y="2073"/>
                      </a:lnTo>
                      <a:lnTo>
                        <a:pt x="1242" y="2266"/>
                      </a:lnTo>
                      <a:lnTo>
                        <a:pt x="1211" y="2362"/>
                      </a:lnTo>
                      <a:lnTo>
                        <a:pt x="1179" y="2458"/>
                      </a:lnTo>
                      <a:lnTo>
                        <a:pt x="1147" y="2552"/>
                      </a:lnTo>
                      <a:lnTo>
                        <a:pt x="1114" y="2646"/>
                      </a:lnTo>
                      <a:lnTo>
                        <a:pt x="1080" y="2739"/>
                      </a:lnTo>
                      <a:lnTo>
                        <a:pt x="1045" y="2830"/>
                      </a:lnTo>
                      <a:lnTo>
                        <a:pt x="1010" y="2919"/>
                      </a:lnTo>
                      <a:lnTo>
                        <a:pt x="974" y="3008"/>
                      </a:lnTo>
                      <a:lnTo>
                        <a:pt x="938" y="3094"/>
                      </a:lnTo>
                      <a:lnTo>
                        <a:pt x="901" y="3178"/>
                      </a:lnTo>
                      <a:lnTo>
                        <a:pt x="864" y="3260"/>
                      </a:lnTo>
                      <a:lnTo>
                        <a:pt x="825" y="3339"/>
                      </a:lnTo>
                      <a:lnTo>
                        <a:pt x="787" y="3416"/>
                      </a:lnTo>
                      <a:lnTo>
                        <a:pt x="766" y="3453"/>
                      </a:lnTo>
                      <a:lnTo>
                        <a:pt x="746" y="3490"/>
                      </a:lnTo>
                      <a:lnTo>
                        <a:pt x="727" y="3525"/>
                      </a:lnTo>
                      <a:lnTo>
                        <a:pt x="706" y="3561"/>
                      </a:lnTo>
                      <a:lnTo>
                        <a:pt x="685" y="3595"/>
                      </a:lnTo>
                      <a:lnTo>
                        <a:pt x="665" y="3629"/>
                      </a:lnTo>
                      <a:lnTo>
                        <a:pt x="644" y="3661"/>
                      </a:lnTo>
                      <a:lnTo>
                        <a:pt x="623" y="3692"/>
                      </a:lnTo>
                      <a:lnTo>
                        <a:pt x="601" y="3723"/>
                      </a:lnTo>
                      <a:lnTo>
                        <a:pt x="580" y="3754"/>
                      </a:lnTo>
                      <a:lnTo>
                        <a:pt x="558" y="3782"/>
                      </a:lnTo>
                      <a:lnTo>
                        <a:pt x="536" y="3810"/>
                      </a:lnTo>
                      <a:lnTo>
                        <a:pt x="514" y="3836"/>
                      </a:lnTo>
                      <a:lnTo>
                        <a:pt x="492" y="3863"/>
                      </a:lnTo>
                      <a:lnTo>
                        <a:pt x="470" y="3888"/>
                      </a:lnTo>
                      <a:lnTo>
                        <a:pt x="447" y="3912"/>
                      </a:lnTo>
                      <a:lnTo>
                        <a:pt x="424" y="3934"/>
                      </a:lnTo>
                      <a:lnTo>
                        <a:pt x="401" y="3956"/>
                      </a:lnTo>
                      <a:lnTo>
                        <a:pt x="377" y="3976"/>
                      </a:lnTo>
                      <a:lnTo>
                        <a:pt x="354" y="3996"/>
                      </a:lnTo>
                      <a:lnTo>
                        <a:pt x="330" y="4014"/>
                      </a:lnTo>
                      <a:lnTo>
                        <a:pt x="306" y="4031"/>
                      </a:lnTo>
                      <a:lnTo>
                        <a:pt x="282" y="4047"/>
                      </a:lnTo>
                      <a:lnTo>
                        <a:pt x="257" y="4061"/>
                      </a:lnTo>
                      <a:lnTo>
                        <a:pt x="233" y="4074"/>
                      </a:lnTo>
                      <a:lnTo>
                        <a:pt x="208" y="4087"/>
                      </a:lnTo>
                      <a:lnTo>
                        <a:pt x="183" y="4097"/>
                      </a:lnTo>
                      <a:lnTo>
                        <a:pt x="157" y="4107"/>
                      </a:lnTo>
                      <a:lnTo>
                        <a:pt x="132" y="4114"/>
                      </a:lnTo>
                      <a:lnTo>
                        <a:pt x="105" y="4122"/>
                      </a:lnTo>
                      <a:lnTo>
                        <a:pt x="79" y="4126"/>
                      </a:lnTo>
                      <a:lnTo>
                        <a:pt x="53" y="4130"/>
                      </a:lnTo>
                      <a:lnTo>
                        <a:pt x="27" y="4132"/>
                      </a:lnTo>
                      <a:lnTo>
                        <a:pt x="0" y="4133"/>
                      </a:lnTo>
                    </a:path>
                  </a:pathLst>
                </a:custGeom>
                <a:noFill/>
                <a:ln w="38100" cmpd="sng">
                  <a:solidFill>
                    <a:schemeClr val="accent5"/>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sp>
            <p:nvSpPr>
              <p:cNvPr id="1049233" name="矩形 44"/>
              <p:cNvSpPr>
                <a:spLocks noChangeAspect="1" noMove="1" noResize="1" noRot="1" noAdjustHandles="1" noEditPoints="1" noChangeArrowheads="1" noChangeShapeType="1" noTextEdit="1"/>
              </p:cNvSpPr>
              <p:nvPr/>
            </p:nvSpPr>
            <p:spPr>
              <a:xfrm>
                <a:off x="5053498" y="4123103"/>
                <a:ext cx="748334" cy="369332"/>
              </a:xfrm>
              <a:prstGeom prst="rect"/>
              <a:blipFill>
                <a:blip xmlns:r="http://schemas.openxmlformats.org/officeDocument/2006/relationships" r:embed="rId3"/>
                <a:stretch>
                  <a:fillRect b="-13115"/>
                </a:stretch>
              </a:blipFill>
            </p:spPr>
            <p:txBody>
              <a:bodyPr/>
              <a:p>
                <a:r>
                  <a:rPr altLang="en-US" lang="zh-CN">
                    <a:noFill/>
                  </a:rPr>
                  <a:t> </a:t>
                </a:r>
              </a:p>
            </p:txBody>
          </p:sp>
        </p:grpSp>
        <p:sp>
          <p:nvSpPr>
            <p:cNvPr id="1049234" name="矩形 47"/>
            <p:cNvSpPr>
              <a:spLocks noChangeAspect="1" noMove="1" noResize="1" noRot="1" noAdjustHandles="1" noEditPoints="1" noChangeArrowheads="1" noChangeShapeType="1" noTextEdit="1"/>
            </p:cNvSpPr>
            <p:nvPr/>
          </p:nvSpPr>
          <p:spPr>
            <a:xfrm>
              <a:off x="7196267" y="2700071"/>
              <a:ext cx="365805" cy="612732"/>
            </a:xfrm>
            <a:prstGeom prst="rect"/>
            <a:blipFill>
              <a:blip xmlns:r="http://schemas.openxmlformats.org/officeDocument/2006/relationships" r:embed="rId4"/>
              <a:stretch>
                <a:fillRect/>
              </a:stretch>
            </a:blipFill>
          </p:spPr>
          <p:txBody>
            <a:bodyPr/>
            <a:p>
              <a:r>
                <a:rPr altLang="en-US" lang="zh-CN">
                  <a:noFill/>
                </a:rPr>
                <a:t> </a:t>
              </a:r>
            </a:p>
          </p:txBody>
        </p:sp>
      </p:grpSp>
      <p:sp>
        <p:nvSpPr>
          <p:cNvPr id="1049235" name="文本框 49"/>
          <p:cNvSpPr txBox="1">
            <a:spLocks noChangeAspect="1" noMove="1" noResize="1" noRot="1" noAdjustHandles="1" noEditPoints="1" noChangeArrowheads="1" noChangeShapeType="1" noTextEdit="1"/>
          </p:cNvSpPr>
          <p:nvPr/>
        </p:nvSpPr>
        <p:spPr>
          <a:xfrm>
            <a:off x="1234958" y="3228872"/>
            <a:ext cx="2162344" cy="400110"/>
          </a:xfrm>
          <a:prstGeom prst="rect"/>
          <a:blipFill>
            <a:blip xmlns:r="http://schemas.openxmlformats.org/officeDocument/2006/relationships" r:embed="rId5"/>
            <a:stretch>
              <a:fillRect l="-3107" t="-7692" b="-29231"/>
            </a:stretch>
          </a:blipFill>
        </p:spPr>
        <p:txBody>
          <a:bodyPr/>
          <a:p>
            <a:r>
              <a:rPr altLang="en-US" lang="zh-CN">
                <a:noFill/>
              </a:rPr>
              <a:t> </a:t>
            </a:r>
          </a:p>
        </p:txBody>
      </p:sp>
      <p:sp>
        <p:nvSpPr>
          <p:cNvPr id="1049236" name="矩形 50"/>
          <p:cNvSpPr>
            <a:spLocks noChangeAspect="1" noMove="1" noResize="1" noRot="1" noAdjustHandles="1" noEditPoints="1" noChangeArrowheads="1" noChangeShapeType="1" noTextEdit="1"/>
          </p:cNvSpPr>
          <p:nvPr/>
        </p:nvSpPr>
        <p:spPr>
          <a:xfrm>
            <a:off x="3046149" y="3220128"/>
            <a:ext cx="1479852" cy="400110"/>
          </a:xfrm>
          <a:prstGeom prst="rect"/>
          <a:blipFill>
            <a:blip xmlns:r="http://schemas.openxmlformats.org/officeDocument/2006/relationships" r:embed="rId6"/>
            <a:stretch>
              <a:fillRect b="-7576"/>
            </a:stretch>
          </a:blipFill>
        </p:spPr>
        <p:txBody>
          <a:bodyPr/>
          <a:p>
            <a:r>
              <a:rPr altLang="en-US" lang="zh-CN">
                <a:noFill/>
              </a:rPr>
              <a:t> </a:t>
            </a:r>
          </a:p>
        </p:txBody>
      </p:sp>
      <p:sp>
        <p:nvSpPr>
          <p:cNvPr id="1049237" name="文本框 51"/>
          <p:cNvSpPr txBox="1">
            <a:spLocks noChangeAspect="1" noMove="1" noResize="1" noRot="1" noAdjustHandles="1" noEditPoints="1" noChangeArrowheads="1" noChangeShapeType="1" noTextEdit="1"/>
          </p:cNvSpPr>
          <p:nvPr/>
        </p:nvSpPr>
        <p:spPr>
          <a:xfrm>
            <a:off x="1277266" y="4201014"/>
            <a:ext cx="2162344" cy="400110"/>
          </a:xfrm>
          <a:prstGeom prst="rect"/>
          <a:blipFill>
            <a:blip xmlns:r="http://schemas.openxmlformats.org/officeDocument/2006/relationships" r:embed="rId7"/>
            <a:stretch>
              <a:fillRect l="-3107" t="-6061" b="-27273"/>
            </a:stretch>
          </a:blipFill>
        </p:spPr>
        <p:txBody>
          <a:bodyPr/>
          <a:p>
            <a:r>
              <a:rPr altLang="en-US" lang="zh-CN">
                <a:noFill/>
              </a:rPr>
              <a:t> </a:t>
            </a:r>
          </a:p>
        </p:txBody>
      </p:sp>
      <p:sp>
        <p:nvSpPr>
          <p:cNvPr id="1049238" name="矩形 52"/>
          <p:cNvSpPr>
            <a:spLocks noChangeAspect="1" noMove="1" noResize="1" noRot="1" noAdjustHandles="1" noEditPoints="1" noChangeArrowheads="1" noChangeShapeType="1" noTextEdit="1"/>
          </p:cNvSpPr>
          <p:nvPr/>
        </p:nvSpPr>
        <p:spPr>
          <a:xfrm>
            <a:off x="3216753" y="4178237"/>
            <a:ext cx="1479852" cy="400110"/>
          </a:xfrm>
          <a:prstGeom prst="rect"/>
          <a:blipFill>
            <a:blip xmlns:r="http://schemas.openxmlformats.org/officeDocument/2006/relationships" r:embed="rId8"/>
            <a:stretch>
              <a:fillRect b="-7576"/>
            </a:stretch>
          </a:blipFill>
        </p:spPr>
        <p:txBody>
          <a:bodyPr/>
          <a:p>
            <a:r>
              <a:rPr altLang="en-US" lang="zh-CN">
                <a:noFill/>
              </a:rPr>
              <a:t> </a:t>
            </a:r>
          </a:p>
        </p:txBody>
      </p:sp>
      <p:sp>
        <p:nvSpPr>
          <p:cNvPr id="1049239" name="文本框 53"/>
          <p:cNvSpPr txBox="1">
            <a:spLocks noChangeAspect="1" noMove="1" noResize="1" noRot="1" noAdjustHandles="1" noEditPoints="1" noChangeArrowheads="1" noChangeShapeType="1" noTextEdit="1"/>
          </p:cNvSpPr>
          <p:nvPr/>
        </p:nvSpPr>
        <p:spPr>
          <a:xfrm>
            <a:off x="1277266" y="5159123"/>
            <a:ext cx="2162344" cy="400110"/>
          </a:xfrm>
          <a:prstGeom prst="rect"/>
          <a:blipFill>
            <a:blip xmlns:r="http://schemas.openxmlformats.org/officeDocument/2006/relationships" r:embed="rId9"/>
            <a:stretch>
              <a:fillRect l="-3107" t="-6061" b="-27273"/>
            </a:stretch>
          </a:blipFill>
        </p:spPr>
        <p:txBody>
          <a:bodyPr/>
          <a:p>
            <a:r>
              <a:rPr altLang="en-US" lang="zh-CN">
                <a:noFill/>
              </a:rPr>
              <a:t> </a:t>
            </a:r>
          </a:p>
        </p:txBody>
      </p:sp>
      <p:sp>
        <p:nvSpPr>
          <p:cNvPr id="1049240" name="矩形 54"/>
          <p:cNvSpPr>
            <a:spLocks noChangeAspect="1" noMove="1" noResize="1" noRot="1" noAdjustHandles="1" noEditPoints="1" noChangeArrowheads="1" noChangeShapeType="1" noTextEdit="1"/>
          </p:cNvSpPr>
          <p:nvPr/>
        </p:nvSpPr>
        <p:spPr>
          <a:xfrm>
            <a:off x="2738111" y="5136346"/>
            <a:ext cx="2095928" cy="400110"/>
          </a:xfrm>
          <a:prstGeom prst="rect"/>
          <a:blipFill>
            <a:blip xmlns:r="http://schemas.openxmlformats.org/officeDocument/2006/relationships" r:embed="rId10"/>
            <a:stretch>
              <a:fillRect b="-7692"/>
            </a:stretch>
          </a:blipFill>
        </p:spPr>
        <p:txBody>
          <a:bodyPr/>
          <a:p>
            <a:r>
              <a:rPr altLang="en-US" lang="zh-CN">
                <a:noFill/>
              </a:rPr>
              <a:t> </a:t>
            </a:r>
          </a:p>
        </p:txBody>
      </p:sp>
      <p:grpSp>
        <p:nvGrpSpPr>
          <p:cNvPr id="323" name="组合 25"/>
          <p:cNvGrpSpPr/>
          <p:nvPr/>
        </p:nvGrpSpPr>
        <p:grpSpPr>
          <a:xfrm>
            <a:off x="5225908" y="3628982"/>
            <a:ext cx="2864055" cy="2047611"/>
            <a:chOff x="4077662" y="2144261"/>
            <a:chExt cx="2864055" cy="2047611"/>
          </a:xfrm>
        </p:grpSpPr>
        <p:grpSp>
          <p:nvGrpSpPr>
            <p:cNvPr id="324" name="组合 30"/>
            <p:cNvGrpSpPr/>
            <p:nvPr/>
          </p:nvGrpSpPr>
          <p:grpSpPr>
            <a:xfrm>
              <a:off x="4077662" y="2144261"/>
              <a:ext cx="2864055" cy="2047611"/>
              <a:chOff x="2715935" y="1887628"/>
              <a:chExt cx="2864055" cy="2047611"/>
            </a:xfrm>
          </p:grpSpPr>
          <p:grpSp>
            <p:nvGrpSpPr>
              <p:cNvPr id="325" name="组合 32"/>
              <p:cNvGrpSpPr/>
              <p:nvPr/>
            </p:nvGrpSpPr>
            <p:grpSpPr>
              <a:xfrm>
                <a:off x="2715935" y="1887628"/>
                <a:ext cx="2864055" cy="2047611"/>
                <a:chOff x="4742316" y="842327"/>
                <a:chExt cx="2268539" cy="1621857"/>
              </a:xfrm>
            </p:grpSpPr>
            <p:cxnSp>
              <p:nvCxnSpPr>
                <p:cNvPr id="3145881" name="直接箭头连接符 39"/>
                <p:cNvCxnSpPr>
                  <a:cxnSpLocks/>
                </p:cNvCxnSpPr>
                <p:nvPr/>
              </p:nvCxnSpPr>
              <p:spPr>
                <a:xfrm flipV="1">
                  <a:off x="5811616" y="970695"/>
                  <a:ext cx="0" cy="1493489"/>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82" name="直接箭头连接符 41"/>
                <p:cNvCxnSpPr>
                  <a:cxnSpLocks/>
                </p:cNvCxnSpPr>
                <p:nvPr/>
              </p:nvCxnSpPr>
              <p:spPr>
                <a:xfrm>
                  <a:off x="4742316" y="1766862"/>
                  <a:ext cx="2106920"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241" name="矩形 43"/>
                <p:cNvSpPr>
                  <a:spLocks noChangeAspect="1" noMove="1" noResize="1" noRot="1" noAdjustHandles="1" noEditPoints="1" noChangeArrowheads="1" noChangeShapeType="1" noTextEdit="1"/>
                </p:cNvSpPr>
                <p:nvPr/>
              </p:nvSpPr>
              <p:spPr>
                <a:xfrm>
                  <a:off x="5788728" y="842327"/>
                  <a:ext cx="398887" cy="292538"/>
                </a:xfrm>
                <a:prstGeom prst="rect"/>
                <a:blipFill>
                  <a:blip xmlns:r="http://schemas.openxmlformats.org/officeDocument/2006/relationships" r:embed="rId11"/>
                  <a:stretch>
                    <a:fillRect b="-6557"/>
                  </a:stretch>
                </a:blipFill>
              </p:spPr>
              <p:txBody>
                <a:bodyPr/>
                <a:p>
                  <a:r>
                    <a:rPr altLang="en-US" lang="zh-CN">
                      <a:noFill/>
                    </a:rPr>
                    <a:t> </a:t>
                  </a:r>
                </a:p>
              </p:txBody>
            </p:sp>
            <p:sp>
              <p:nvSpPr>
                <p:cNvPr id="1049242" name="矩形 46"/>
                <p:cNvSpPr>
                  <a:spLocks noChangeAspect="1" noMove="1" noResize="1" noRot="1" noAdjustHandles="1" noEditPoints="1" noChangeArrowheads="1" noChangeShapeType="1" noTextEdit="1"/>
                </p:cNvSpPr>
                <p:nvPr/>
              </p:nvSpPr>
              <p:spPr>
                <a:xfrm>
                  <a:off x="6687616" y="1768715"/>
                  <a:ext cx="323239" cy="292538"/>
                </a:xfrm>
                <a:prstGeom prst="rect"/>
                <a:blipFill>
                  <a:blip xmlns:r="http://schemas.openxmlformats.org/officeDocument/2006/relationships" r:embed="rId12"/>
                  <a:stretch>
                    <a:fillRect b="-13333"/>
                  </a:stretch>
                </a:blipFill>
              </p:spPr>
              <p:txBody>
                <a:bodyPr/>
                <a:p>
                  <a:r>
                    <a:rPr altLang="en-US" lang="zh-CN">
                      <a:noFill/>
                    </a:rPr>
                    <a:t> </a:t>
                  </a:r>
                </a:p>
              </p:txBody>
            </p:sp>
          </p:grpSp>
          <p:cxnSp>
            <p:nvCxnSpPr>
              <p:cNvPr id="3145883" name="直接连接符 33"/>
              <p:cNvCxnSpPr>
                <a:cxnSpLocks/>
              </p:cNvCxnSpPr>
              <p:nvPr/>
            </p:nvCxnSpPr>
            <p:spPr>
              <a:xfrm>
                <a:off x="3071881" y="2430690"/>
                <a:ext cx="1970068"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243" name="矩形 29"/>
            <p:cNvSpPr>
              <a:spLocks noChangeAspect="1" noMove="1" noResize="1" noRot="1" noAdjustHandles="1" noEditPoints="1" noChangeArrowheads="1" noChangeShapeType="1" noTextEdit="1"/>
            </p:cNvSpPr>
            <p:nvPr/>
          </p:nvSpPr>
          <p:spPr>
            <a:xfrm>
              <a:off x="4955679" y="3259385"/>
              <a:ext cx="748334" cy="369332"/>
            </a:xfrm>
            <a:prstGeom prst="rect"/>
            <a:blipFill>
              <a:blip xmlns:r="http://schemas.openxmlformats.org/officeDocument/2006/relationships" r:embed="rId13"/>
              <a:stretch>
                <a:fillRect b="-13333"/>
              </a:stretch>
            </a:blipFill>
          </p:spPr>
          <p:txBody>
            <a:bodyPr/>
            <a:p>
              <a:r>
                <a:rPr altLang="en-US" lang="zh-CN">
                  <a:noFill/>
                </a:rPr>
                <a:t> </a:t>
              </a:r>
            </a:p>
          </p:txBody>
        </p:sp>
      </p:grpSp>
      <p:sp>
        <p:nvSpPr>
          <p:cNvPr id="1049244" name="任意多边形 1"/>
          <p:cNvSpPr/>
          <p:nvPr/>
        </p:nvSpPr>
        <p:spPr>
          <a:xfrm>
            <a:off x="5581854" y="4202649"/>
            <a:ext cx="2049957" cy="1137307"/>
          </a:xfrm>
          <a:custGeom>
            <a:avLst/>
            <a:gdLst>
              <a:gd name="connsiteX0" fmla="*/ 0 w 2049957"/>
              <a:gd name="connsiteY0" fmla="*/ 0 h 1137307"/>
              <a:gd name="connsiteX1" fmla="*/ 671978 w 2049957"/>
              <a:gd name="connsiteY1" fmla="*/ 208398 h 1137307"/>
              <a:gd name="connsiteX2" fmla="*/ 1356714 w 2049957"/>
              <a:gd name="connsiteY2" fmla="*/ 990955 h 1137307"/>
              <a:gd name="connsiteX3" fmla="*/ 2049957 w 2049957"/>
              <a:gd name="connsiteY3" fmla="*/ 1135557 h 1137307"/>
            </a:gdLst>
            <a:ahLst/>
            <a:cxnLst>
              <a:cxn ang="0">
                <a:pos x="connsiteX0" y="connsiteY0"/>
              </a:cxn>
              <a:cxn ang="0">
                <a:pos x="connsiteX1" y="connsiteY1"/>
              </a:cxn>
              <a:cxn ang="0">
                <a:pos x="connsiteX2" y="connsiteY2"/>
              </a:cxn>
              <a:cxn ang="0">
                <a:pos x="connsiteX3" y="connsiteY3"/>
              </a:cxn>
            </a:cxnLst>
            <a:rect l="l" t="t" r="r" b="b"/>
            <a:pathLst>
              <a:path w="2049957" h="1137307">
                <a:moveTo>
                  <a:pt x="0" y="0"/>
                </a:moveTo>
                <a:cubicBezTo>
                  <a:pt x="222929" y="21619"/>
                  <a:pt x="445859" y="43239"/>
                  <a:pt x="671978" y="208398"/>
                </a:cubicBezTo>
                <a:cubicBezTo>
                  <a:pt x="898097" y="373557"/>
                  <a:pt x="1127051" y="836428"/>
                  <a:pt x="1356714" y="990955"/>
                </a:cubicBezTo>
                <a:cubicBezTo>
                  <a:pt x="1586377" y="1145482"/>
                  <a:pt x="1818167" y="1140519"/>
                  <a:pt x="2049957" y="1135557"/>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4" name="直接连接符 48"/>
          <p:cNvCxnSpPr>
            <a:cxnSpLocks/>
          </p:cNvCxnSpPr>
          <p:nvPr/>
        </p:nvCxnSpPr>
        <p:spPr>
          <a:xfrm>
            <a:off x="5609953" y="5379193"/>
            <a:ext cx="1970068"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245" name="矩形 55"/>
          <p:cNvSpPr>
            <a:spLocks noChangeAspect="1" noMove="1" noResize="1" noRot="1" noAdjustHandles="1" noEditPoints="1" noChangeArrowheads="1" noChangeShapeType="1" noTextEdit="1"/>
          </p:cNvSpPr>
          <p:nvPr/>
        </p:nvSpPr>
        <p:spPr>
          <a:xfrm>
            <a:off x="1524593" y="1823540"/>
            <a:ext cx="2947089" cy="731419"/>
          </a:xfrm>
          <a:prstGeom prst="rect"/>
          <a:blipFill>
            <a:blip xmlns:r="http://schemas.openxmlformats.org/officeDocument/2006/relationships" r:embed="rId14"/>
            <a:stretch>
              <a:fillRect/>
            </a:stretch>
          </a:blipFill>
        </p:spPr>
        <p:txBody>
          <a:bodyPr/>
          <a:p>
            <a:r>
              <a:rPr altLang="en-US" lang="zh-CN">
                <a:noFill/>
              </a:rPr>
              <a:t> </a:t>
            </a:r>
          </a:p>
        </p:txBody>
      </p:sp>
      <p:sp>
        <p:nvSpPr>
          <p:cNvPr id="1049246" name="文本框 56"/>
          <p:cNvSpPr txBox="1"/>
          <p:nvPr/>
        </p:nvSpPr>
        <p:spPr bwMode="auto">
          <a:xfrm>
            <a:off x="1040808" y="1345890"/>
            <a:ext cx="415628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Phase-frequency characteristic</a:t>
            </a:r>
            <a:endParaRPr altLang="en-US" dirty="0" sz="2000" kumimoji="1" lang="zh-CN" smtClean="0">
              <a:latin typeface="Arial" panose="020B0604020202020204" pitchFamily="34" charset="0"/>
              <a:cs typeface="Arial" panose="020B0604020202020204" pitchFamily="34" charset="0"/>
            </a:endParaRPr>
          </a:p>
        </p:txBody>
      </p:sp>
      <p:sp>
        <p:nvSpPr>
          <p:cNvPr id="1049247" name="矩形 57"/>
          <p:cNvSpPr>
            <a:spLocks noChangeAspect="1" noMove="1" noResize="1" noRot="1" noAdjustHandles="1" noEditPoints="1" noChangeArrowheads="1" noChangeShapeType="1" noTextEdit="1"/>
          </p:cNvSpPr>
          <p:nvPr/>
        </p:nvSpPr>
        <p:spPr>
          <a:xfrm>
            <a:off x="7424489" y="4003582"/>
            <a:ext cx="735271" cy="400110"/>
          </a:xfrm>
          <a:prstGeom prst="rect"/>
          <a:blipFill>
            <a:blip xmlns:r="http://schemas.openxmlformats.org/officeDocument/2006/relationships" r:embed="rId15"/>
            <a:stretch>
              <a:fillRect/>
            </a:stretch>
          </a:blipFill>
        </p:spPr>
        <p:txBody>
          <a:bodyPr/>
          <a:p>
            <a:r>
              <a:rPr altLang="en-US" lang="zh-CN">
                <a:noFill/>
              </a:rPr>
              <a:t> </a:t>
            </a:r>
          </a:p>
        </p:txBody>
      </p:sp>
      <p:sp>
        <p:nvSpPr>
          <p:cNvPr id="1049248" name="矩形 58"/>
          <p:cNvSpPr>
            <a:spLocks noChangeAspect="1" noMove="1" noResize="1" noRot="1" noAdjustHandles="1" noEditPoints="1" noChangeArrowheads="1" noChangeShapeType="1" noTextEdit="1"/>
          </p:cNvSpPr>
          <p:nvPr/>
        </p:nvSpPr>
        <p:spPr>
          <a:xfrm>
            <a:off x="7592436" y="5170505"/>
            <a:ext cx="735271" cy="400110"/>
          </a:xfrm>
          <a:prstGeom prst="rect"/>
          <a:blipFill>
            <a:blip xmlns:r="http://schemas.openxmlformats.org/officeDocument/2006/relationships" r:embed="rId16"/>
            <a:stretch>
              <a:fillRect/>
            </a:stretch>
          </a:blipFill>
        </p:spPr>
        <p:txBody>
          <a:bodyPr/>
          <a:p>
            <a:r>
              <a:rPr altLang="en-US" lang="zh-CN">
                <a:noFill/>
              </a:rPr>
              <a:t> </a:t>
            </a:r>
          </a:p>
        </p:txBody>
      </p:sp>
      <p:sp>
        <p:nvSpPr>
          <p:cNvPr id="1049249" name="文本框 42"/>
          <p:cNvSpPr txBox="1">
            <a:spLocks noChangeAspect="1" noMove="1" noResize="1" noRot="1" noAdjustHandles="1" noEditPoints="1" noChangeArrowheads="1" noChangeShapeType="1" noTextEdit="1"/>
          </p:cNvSpPr>
          <p:nvPr/>
        </p:nvSpPr>
        <p:spPr>
          <a:xfrm>
            <a:off x="2580104" y="6137410"/>
            <a:ext cx="4115556" cy="400110"/>
          </a:xfrm>
          <a:prstGeom prst="rect"/>
          <a:blipFill>
            <a:blip xmlns:r="http://schemas.openxmlformats.org/officeDocument/2006/relationships" r:embed="rId17"/>
            <a:stretch>
              <a:fillRect t="-12308" b="-29231"/>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36"/>
                                        </p:tgtEl>
                                        <p:attrNameLst>
                                          <p:attrName>style.visibility</p:attrName>
                                        </p:attrNameLst>
                                      </p:cBhvr>
                                      <p:to>
                                        <p:strVal val="visible"/>
                                      </p:to>
                                    </p:set>
                                    <p:animEffect transition="in" filter="wipe(down)">
                                      <p:cBhvr>
                                        <p:cTn dur="500" id="7"/>
                                        <p:tgtEl>
                                          <p:spTgt spid="104923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38"/>
                                        </p:tgtEl>
                                        <p:attrNameLst>
                                          <p:attrName>style.visibility</p:attrName>
                                        </p:attrNameLst>
                                      </p:cBhvr>
                                      <p:to>
                                        <p:strVal val="visible"/>
                                      </p:to>
                                    </p:set>
                                    <p:animEffect transition="in" filter="wipe(down)">
                                      <p:cBhvr>
                                        <p:cTn dur="500" id="12"/>
                                        <p:tgtEl>
                                          <p:spTgt spid="104923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240"/>
                                        </p:tgtEl>
                                        <p:attrNameLst>
                                          <p:attrName>style.visibility</p:attrName>
                                        </p:attrNameLst>
                                      </p:cBhvr>
                                      <p:to>
                                        <p:strVal val="visible"/>
                                      </p:to>
                                    </p:set>
                                    <p:animEffect transition="in" filter="wipe(down)">
                                      <p:cBhvr>
                                        <p:cTn dur="500" id="17"/>
                                        <p:tgtEl>
                                          <p:spTgt spid="104924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18"/>
                                        </p:tgtEl>
                                        <p:attrNameLst>
                                          <p:attrName>style.visibility</p:attrName>
                                        </p:attrNameLst>
                                      </p:cBhvr>
                                      <p:to>
                                        <p:strVal val="visible"/>
                                      </p:to>
                                    </p:set>
                                    <p:animEffect transition="in" filter="wipe(down)">
                                      <p:cBhvr>
                                        <p:cTn dur="500" id="22"/>
                                        <p:tgtEl>
                                          <p:spTgt spid="318"/>
                                        </p:tgtEl>
                                      </p:cBhvr>
                                    </p:animEffect>
                                  </p:childTnLst>
                                </p:cTn>
                              </p:par>
                              <p:par>
                                <p:cTn fill="hold" id="23" nodeType="withEffect" presetClass="entr" presetID="22" presetSubtype="4">
                                  <p:stCondLst>
                                    <p:cond delay="0"/>
                                  </p:stCondLst>
                                  <p:childTnLst>
                                    <p:set>
                                      <p:cBhvr>
                                        <p:cTn dur="1" fill="hold" id="24">
                                          <p:stCondLst>
                                            <p:cond delay="0"/>
                                          </p:stCondLst>
                                        </p:cTn>
                                        <p:tgtEl>
                                          <p:spTgt spid="323"/>
                                        </p:tgtEl>
                                        <p:attrNameLst>
                                          <p:attrName>style.visibility</p:attrName>
                                        </p:attrNameLst>
                                      </p:cBhvr>
                                      <p:to>
                                        <p:strVal val="visible"/>
                                      </p:to>
                                    </p:set>
                                    <p:animEffect transition="in" filter="wipe(down)">
                                      <p:cBhvr>
                                        <p:cTn dur="500" id="25"/>
                                        <p:tgtEl>
                                          <p:spTgt spid="323"/>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9244"/>
                                        </p:tgtEl>
                                        <p:attrNameLst>
                                          <p:attrName>style.visibility</p:attrName>
                                        </p:attrNameLst>
                                      </p:cBhvr>
                                      <p:to>
                                        <p:strVal val="visible"/>
                                      </p:to>
                                    </p:set>
                                    <p:animEffect transition="in" filter="wipe(down)">
                                      <p:cBhvr>
                                        <p:cTn dur="500" id="28"/>
                                        <p:tgtEl>
                                          <p:spTgt spid="1049244"/>
                                        </p:tgtEl>
                                      </p:cBhvr>
                                    </p:animEffect>
                                  </p:childTnLst>
                                </p:cTn>
                              </p:par>
                              <p:par>
                                <p:cTn fill="hold" id="29" nodeType="withEffect" presetClass="entr" presetID="22" presetSubtype="4">
                                  <p:stCondLst>
                                    <p:cond delay="0"/>
                                  </p:stCondLst>
                                  <p:childTnLst>
                                    <p:set>
                                      <p:cBhvr>
                                        <p:cTn dur="1" fill="hold" id="30">
                                          <p:stCondLst>
                                            <p:cond delay="0"/>
                                          </p:stCondLst>
                                        </p:cTn>
                                        <p:tgtEl>
                                          <p:spTgt spid="3145884"/>
                                        </p:tgtEl>
                                        <p:attrNameLst>
                                          <p:attrName>style.visibility</p:attrName>
                                        </p:attrNameLst>
                                      </p:cBhvr>
                                      <p:to>
                                        <p:strVal val="visible"/>
                                      </p:to>
                                    </p:set>
                                    <p:animEffect transition="in" filter="wipe(down)">
                                      <p:cBhvr>
                                        <p:cTn dur="500" id="31"/>
                                        <p:tgtEl>
                                          <p:spTgt spid="3145884"/>
                                        </p:tgtEl>
                                      </p:cBhvr>
                                    </p:animEffect>
                                  </p:childTnLst>
                                </p:cTn>
                              </p:par>
                              <p:par>
                                <p:cTn fill="hold" grpId="0" id="32" nodeType="withEffect" presetClass="entr" presetID="22" presetSubtype="4">
                                  <p:stCondLst>
                                    <p:cond delay="0"/>
                                  </p:stCondLst>
                                  <p:childTnLst>
                                    <p:set>
                                      <p:cBhvr>
                                        <p:cTn dur="1" fill="hold" id="33">
                                          <p:stCondLst>
                                            <p:cond delay="0"/>
                                          </p:stCondLst>
                                        </p:cTn>
                                        <p:tgtEl>
                                          <p:spTgt spid="1049247"/>
                                        </p:tgtEl>
                                        <p:attrNameLst>
                                          <p:attrName>style.visibility</p:attrName>
                                        </p:attrNameLst>
                                      </p:cBhvr>
                                      <p:to>
                                        <p:strVal val="visible"/>
                                      </p:to>
                                    </p:set>
                                    <p:animEffect transition="in" filter="wipe(down)">
                                      <p:cBhvr>
                                        <p:cTn dur="500" id="34"/>
                                        <p:tgtEl>
                                          <p:spTgt spid="1049247"/>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49248"/>
                                        </p:tgtEl>
                                        <p:attrNameLst>
                                          <p:attrName>style.visibility</p:attrName>
                                        </p:attrNameLst>
                                      </p:cBhvr>
                                      <p:to>
                                        <p:strVal val="visible"/>
                                      </p:to>
                                    </p:set>
                                    <p:animEffect transition="in" filter="wipe(down)">
                                      <p:cBhvr>
                                        <p:cTn dur="500" id="37"/>
                                        <p:tgtEl>
                                          <p:spTgt spid="1049248"/>
                                        </p:tgtEl>
                                      </p:cBhvr>
                                    </p:animEffect>
                                  </p:childTnLst>
                                </p:cTn>
                              </p:par>
                              <p:par>
                                <p:cTn fill="hold" grpId="0" id="38" nodeType="withEffect" presetClass="entr" presetID="22" presetSubtype="4">
                                  <p:stCondLst>
                                    <p:cond delay="0"/>
                                  </p:stCondLst>
                                  <p:childTnLst>
                                    <p:set>
                                      <p:cBhvr>
                                        <p:cTn dur="1" fill="hold" id="39">
                                          <p:stCondLst>
                                            <p:cond delay="0"/>
                                          </p:stCondLst>
                                        </p:cTn>
                                        <p:tgtEl>
                                          <p:spTgt spid="1049249"/>
                                        </p:tgtEl>
                                        <p:attrNameLst>
                                          <p:attrName>style.visibility</p:attrName>
                                        </p:attrNameLst>
                                      </p:cBhvr>
                                      <p:to>
                                        <p:strVal val="visible"/>
                                      </p:to>
                                    </p:set>
                                    <p:animEffect transition="in" filter="wipe(down)">
                                      <p:cBhvr>
                                        <p:cTn dur="500" id="40"/>
                                        <p:tgtEl>
                                          <p:spTgt spid="1049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6" grpId="0"/>
      <p:bldP spid="1049238" grpId="0"/>
      <p:bldP spid="1049240" grpId="0"/>
      <p:bldP spid="1049244" grpId="0" animBg="1"/>
      <p:bldP spid="1049247" grpId="0"/>
      <p:bldP spid="1049248" grpId="0"/>
      <p:bldP spid="10492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25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54" name="Text Box 12"/>
          <p:cNvSpPr txBox="1">
            <a:spLocks noChangeArrowheads="1"/>
          </p:cNvSpPr>
          <p:nvPr/>
        </p:nvSpPr>
        <p:spPr bwMode="auto">
          <a:xfrm>
            <a:off x="410417" y="527189"/>
            <a:ext cx="823362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000" kumimoji="1" lang="zh-CN">
              <a:latin typeface="Arial" panose="020B0604020202020204" pitchFamily="34" charset="0"/>
              <a:cs typeface="Arial" panose="020B0604020202020204" pitchFamily="34" charset="0"/>
            </a:endParaRPr>
          </a:p>
        </p:txBody>
      </p:sp>
      <p:grpSp>
        <p:nvGrpSpPr>
          <p:cNvPr id="329" name="组合 20"/>
          <p:cNvGrpSpPr/>
          <p:nvPr/>
        </p:nvGrpSpPr>
        <p:grpSpPr>
          <a:xfrm>
            <a:off x="5153502" y="1500054"/>
            <a:ext cx="3368207" cy="3674700"/>
            <a:chOff x="1414004" y="2546298"/>
            <a:chExt cx="3368207" cy="3674700"/>
          </a:xfrm>
        </p:grpSpPr>
        <p:grpSp>
          <p:nvGrpSpPr>
            <p:cNvPr id="330" name="组合 34"/>
            <p:cNvGrpSpPr/>
            <p:nvPr/>
          </p:nvGrpSpPr>
          <p:grpSpPr>
            <a:xfrm>
              <a:off x="1414004" y="2546298"/>
              <a:ext cx="3368207" cy="2512949"/>
              <a:chOff x="5369124" y="3928710"/>
              <a:chExt cx="3368207" cy="2512949"/>
            </a:xfrm>
          </p:grpSpPr>
          <p:cxnSp>
            <p:nvCxnSpPr>
              <p:cNvPr id="3145885"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6"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1" name="组合 37"/>
              <p:cNvGrpSpPr/>
              <p:nvPr/>
            </p:nvGrpSpPr>
            <p:grpSpPr>
              <a:xfrm>
                <a:off x="5369124" y="3928710"/>
                <a:ext cx="3368207" cy="2512949"/>
                <a:chOff x="5096515" y="1992988"/>
                <a:chExt cx="3368207" cy="2512949"/>
              </a:xfrm>
            </p:grpSpPr>
            <p:grpSp>
              <p:nvGrpSpPr>
                <p:cNvPr id="332" name="组合 38"/>
                <p:cNvGrpSpPr/>
                <p:nvPr/>
              </p:nvGrpSpPr>
              <p:grpSpPr>
                <a:xfrm>
                  <a:off x="5096515" y="2422212"/>
                  <a:ext cx="3368207" cy="2083725"/>
                  <a:chOff x="5078439" y="2160798"/>
                  <a:chExt cx="3368207" cy="2083725"/>
                </a:xfrm>
              </p:grpSpPr>
              <p:grpSp>
                <p:nvGrpSpPr>
                  <p:cNvPr id="333" name="组合 44"/>
                  <p:cNvGrpSpPr/>
                  <p:nvPr/>
                </p:nvGrpSpPr>
                <p:grpSpPr>
                  <a:xfrm>
                    <a:off x="5078439" y="2160798"/>
                    <a:ext cx="3368207" cy="2083725"/>
                    <a:chOff x="5371253" y="2109427"/>
                    <a:chExt cx="3368207" cy="2083725"/>
                  </a:xfrm>
                </p:grpSpPr>
                <p:grpSp>
                  <p:nvGrpSpPr>
                    <p:cNvPr id="334" name="组合 54"/>
                    <p:cNvGrpSpPr/>
                    <p:nvPr/>
                  </p:nvGrpSpPr>
                  <p:grpSpPr>
                    <a:xfrm>
                      <a:off x="5371253" y="2109427"/>
                      <a:ext cx="3269634" cy="1752900"/>
                      <a:chOff x="5154060" y="1391971"/>
                      <a:chExt cx="3269634" cy="1752900"/>
                    </a:xfrm>
                  </p:grpSpPr>
                  <p:grpSp>
                    <p:nvGrpSpPr>
                      <p:cNvPr id="335" name="组合 70"/>
                      <p:cNvGrpSpPr/>
                      <p:nvPr/>
                    </p:nvGrpSpPr>
                    <p:grpSpPr>
                      <a:xfrm>
                        <a:off x="5154060" y="1391971"/>
                        <a:ext cx="3269634" cy="1752900"/>
                        <a:chOff x="5154060" y="1391971"/>
                        <a:chExt cx="3269634" cy="1752900"/>
                      </a:xfrm>
                    </p:grpSpPr>
                    <p:grpSp>
                      <p:nvGrpSpPr>
                        <p:cNvPr id="336" name="组合 74"/>
                        <p:cNvGrpSpPr/>
                        <p:nvPr/>
                      </p:nvGrpSpPr>
                      <p:grpSpPr>
                        <a:xfrm>
                          <a:off x="5154060" y="1391971"/>
                          <a:ext cx="3269634" cy="1752900"/>
                          <a:chOff x="1361012" y="1334938"/>
                          <a:chExt cx="3269634" cy="1752900"/>
                        </a:xfrm>
                      </p:grpSpPr>
                      <p:grpSp>
                        <p:nvGrpSpPr>
                          <p:cNvPr id="337" name="组合 84"/>
                          <p:cNvGrpSpPr/>
                          <p:nvPr/>
                        </p:nvGrpSpPr>
                        <p:grpSpPr>
                          <a:xfrm>
                            <a:off x="1361012" y="2321160"/>
                            <a:ext cx="1668937" cy="766678"/>
                            <a:chOff x="2303305" y="4090096"/>
                            <a:chExt cx="1668937" cy="766678"/>
                          </a:xfrm>
                        </p:grpSpPr>
                        <p:cxnSp>
                          <p:nvCxnSpPr>
                            <p:cNvPr id="3145887"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8"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9"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5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5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5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5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5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890" name="直接连接符 90"/>
                          <p:cNvCxnSpPr>
                            <a:cxnSpLocks/>
                          </p:cNvCxnSpPr>
                          <p:nvPr/>
                        </p:nvCxnSpPr>
                        <p:spPr>
                          <a:xfrm>
                            <a:off x="4090216" y="1334938"/>
                            <a:ext cx="0" cy="17529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91" name="直接连接符 76"/>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60"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2069" r="-3448" b="-20000"/>
                        </a:stretch>
                      </a:blipFill>
                      <a:ln>
                        <a:noFill/>
                      </a:ln>
                      <a:effectLst/>
                    </p:spPr>
                    <p:txBody>
                      <a:bodyPr/>
                      <a:p>
                        <a:r>
                          <a:rPr altLang="en-US" lang="zh-CN">
                            <a:noFill/>
                          </a:rPr>
                          <a:t> </a:t>
                        </a:r>
                      </a:p>
                    </p:txBody>
                  </p:sp>
                </p:grpSp>
                <p:cxnSp>
                  <p:nvCxnSpPr>
                    <p:cNvPr id="3145892"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3"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1"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2"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20833" t="-15385" r="-20833" b="-17308"/>
                      </a:stretch>
                    </a:blipFill>
                  </p:spPr>
                  <p:txBody>
                    <a:bodyPr/>
                    <a:p>
                      <a:r>
                        <a:rPr altLang="en-US" lang="zh-CN">
                          <a:noFill/>
                        </a:rPr>
                        <a:t> </a:t>
                      </a:r>
                    </a:p>
                  </p:txBody>
                </p:sp>
                <p:sp>
                  <p:nvSpPr>
                    <p:cNvPr id="1049263"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9264"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20513" r="-17949" b="-10000"/>
                      </a:stretch>
                    </a:blipFill>
                    <a:ln>
                      <a:noFill/>
                    </a:ln>
                    <a:effectLst/>
                  </p:spPr>
                  <p:txBody>
                    <a:bodyPr/>
                    <a:p>
                      <a:r>
                        <a:rPr altLang="en-US" lang="zh-CN">
                          <a:noFill/>
                        </a:rPr>
                        <a:t> </a:t>
                      </a:r>
                    </a:p>
                  </p:txBody>
                </p:sp>
              </p:grpSp>
              <p:sp>
                <p:nvSpPr>
                  <p:cNvPr id="1049265"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894"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5"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6" name="直接连接符 41"/>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6" name="矩形 42"/>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7" name="文本框 43"/>
                <p:cNvSpPr txBox="1">
                  <a:spLocks noChangeAspect="1" noMove="1" noResize="1" noRot="1" noAdjustHandles="1" noEditPoints="1" noChangeArrowheads="1" noChangeShapeType="1" noTextEdit="1"/>
                </p:cNvSpPr>
                <p:nvPr/>
              </p:nvSpPr>
              <p:spPr bwMode="auto">
                <a:xfrm>
                  <a:off x="6930436" y="1992988"/>
                  <a:ext cx="306046" cy="307777"/>
                </a:xfrm>
                <a:prstGeom prst="rect"/>
                <a:blipFill>
                  <a:blip xmlns:r="http://schemas.openxmlformats.org/officeDocument/2006/relationships" r:embed="rId7"/>
                  <a:stretch>
                    <a:fillRect l="-16000" r="-10000" b="-21569"/>
                  </a:stretch>
                </a:blipFill>
                <a:ln>
                  <a:noFill/>
                </a:ln>
                <a:effectLst/>
              </p:spPr>
              <p:txBody>
                <a:bodyPr/>
                <a:p>
                  <a:r>
                    <a:rPr altLang="en-US" lang="zh-CN">
                      <a:noFill/>
                    </a:rPr>
                    <a:t> </a:t>
                  </a:r>
                </a:p>
              </p:txBody>
            </p:sp>
          </p:grpSp>
        </p:grpSp>
        <p:cxnSp>
          <p:nvCxnSpPr>
            <p:cNvPr id="3145897" name="直接连接符 94"/>
            <p:cNvCxnSpPr>
              <a:cxnSpLocks/>
            </p:cNvCxnSpPr>
            <p:nvPr/>
          </p:nvCxnSpPr>
          <p:spPr>
            <a:xfrm>
              <a:off x="2522181" y="4163160"/>
              <a:ext cx="0" cy="83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8"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8"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9"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3077" r="-20513" b="-10000"/>
              </a:stretch>
            </a:blipFill>
            <a:ln>
              <a:noFill/>
            </a:ln>
            <a:effectLst/>
          </p:spPr>
          <p:txBody>
            <a:bodyPr/>
            <a:p>
              <a:r>
                <a:rPr altLang="en-US" lang="zh-CN">
                  <a:noFill/>
                </a:rPr>
                <a:t> </a:t>
              </a:r>
            </a:p>
          </p:txBody>
        </p:sp>
        <p:cxnSp>
          <p:nvCxnSpPr>
            <p:cNvPr id="3145899"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0"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1"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3"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4"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70"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5"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6"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71"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0000" r="-20000" b="-9804"/>
              </a:stretch>
            </a:blipFill>
            <a:ln>
              <a:noFill/>
            </a:ln>
            <a:effectLst/>
          </p:spPr>
          <p:txBody>
            <a:bodyPr/>
            <a:p>
              <a:r>
                <a:rPr altLang="en-US" lang="zh-CN">
                  <a:noFill/>
                </a:rPr>
                <a:t> </a:t>
              </a:r>
            </a:p>
          </p:txBody>
        </p:sp>
        <p:sp>
          <p:nvSpPr>
            <p:cNvPr id="1049272"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20513" r="-17949" b="-10000"/>
              </a:stretch>
            </a:blipFill>
            <a:ln>
              <a:noFill/>
            </a:ln>
            <a:effectLst/>
          </p:spPr>
          <p:txBody>
            <a:bodyPr/>
            <a:p>
              <a:r>
                <a:rPr altLang="en-US" lang="zh-CN">
                  <a:noFill/>
                </a:rPr>
                <a:t> </a:t>
              </a:r>
            </a:p>
          </p:txBody>
        </p:sp>
      </p:grpSp>
      <p:sp>
        <p:nvSpPr>
          <p:cNvPr id="1049273" name="文本框 61"/>
          <p:cNvSpPr txBox="1">
            <a:spLocks noChangeAspect="1" noMove="1" noResize="1" noRot="1" noAdjustHandles="1" noEditPoints="1" noChangeArrowheads="1" noChangeShapeType="1" noTextEdit="1"/>
          </p:cNvSpPr>
          <p:nvPr/>
        </p:nvSpPr>
        <p:spPr>
          <a:xfrm>
            <a:off x="633976" y="1318400"/>
            <a:ext cx="2162344" cy="400110"/>
          </a:xfrm>
          <a:prstGeom prst="rect"/>
          <a:blipFill>
            <a:blip xmlns:r="http://schemas.openxmlformats.org/officeDocument/2006/relationships" r:embed="rId11"/>
            <a:stretch>
              <a:fillRect l="-3099" t="-6061" b="-27273"/>
            </a:stretch>
          </a:blipFill>
        </p:spPr>
        <p:txBody>
          <a:bodyPr/>
          <a:p>
            <a:r>
              <a:rPr altLang="en-US" lang="zh-CN">
                <a:noFill/>
              </a:rPr>
              <a:t> </a:t>
            </a:r>
          </a:p>
        </p:txBody>
      </p:sp>
      <p:sp>
        <p:nvSpPr>
          <p:cNvPr id="1049274" name="文本框 66"/>
          <p:cNvSpPr txBox="1">
            <a:spLocks noChangeAspect="1" noMove="1" noResize="1" noRot="1" noAdjustHandles="1" noEditPoints="1" noChangeArrowheads="1" noChangeShapeType="1" noTextEdit="1"/>
          </p:cNvSpPr>
          <p:nvPr/>
        </p:nvSpPr>
        <p:spPr>
          <a:xfrm>
            <a:off x="3674259" y="1303571"/>
            <a:ext cx="1096187" cy="409856"/>
          </a:xfrm>
          <a:prstGeom prst="rect"/>
          <a:blipFill>
            <a:blip xmlns:r="http://schemas.openxmlformats.org/officeDocument/2006/relationships" r:embed="rId12"/>
            <a:stretch>
              <a:fillRect t="-7463" b="-25373"/>
            </a:stretch>
          </a:blipFill>
        </p:spPr>
        <p:txBody>
          <a:bodyPr/>
          <a:p>
            <a:r>
              <a:rPr altLang="en-US" lang="zh-CN">
                <a:noFill/>
              </a:rPr>
              <a:t> </a:t>
            </a:r>
          </a:p>
        </p:txBody>
      </p:sp>
      <p:sp>
        <p:nvSpPr>
          <p:cNvPr id="1049275" name="圆角矩形 73"/>
          <p:cNvSpPr/>
          <p:nvPr/>
        </p:nvSpPr>
        <p:spPr>
          <a:xfrm>
            <a:off x="5090352" y="1443926"/>
            <a:ext cx="3109767" cy="1929813"/>
          </a:xfrm>
          <a:prstGeom prst="roundRect">
            <a:avLst>
              <a:gd name="adj" fmla="val 7116"/>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6" name="文本框 75"/>
          <p:cNvSpPr txBox="1"/>
          <p:nvPr/>
        </p:nvSpPr>
        <p:spPr bwMode="auto">
          <a:xfrm>
            <a:off x="5129003" y="1472981"/>
            <a:ext cx="1785784" cy="624840"/>
          </a:xfrm>
          <a:prstGeom prst="rect"/>
          <a:noFill/>
          <a:ln>
            <a:noFill/>
          </a:ln>
          <a:effectLst/>
        </p:spPr>
        <p:txBody>
          <a:bodyPr rtlCol="0" wrap="square">
            <a:spAutoFit/>
          </a:bodyPr>
          <a:p>
            <a:pPr eaLnBrk="1" hangingPunct="1">
              <a:spcBef>
                <a:spcPct val="50000"/>
              </a:spcBef>
            </a:pPr>
            <a:r>
              <a:rPr altLang="zh-CN" dirty="0" kumimoji="1" lang="en-US" smtClean="0">
                <a:solidFill>
                  <a:schemeClr val="accent6"/>
                </a:solidFill>
                <a:latin typeface="Arial" panose="020B0604020202020204" pitchFamily="34" charset="0"/>
                <a:cs typeface="Arial" panose="020B0604020202020204" pitchFamily="34" charset="0"/>
              </a:rPr>
              <a:t>Amplifier circuit</a:t>
            </a:r>
            <a:endParaRPr altLang="en-US" dirty="0" kumimoji="1" lang="zh-CN" smtClean="0">
              <a:solidFill>
                <a:schemeClr val="accent6"/>
              </a:solidFill>
              <a:latin typeface="Arial" panose="020B0604020202020204" pitchFamily="34" charset="0"/>
              <a:cs typeface="Arial" panose="020B0604020202020204" pitchFamily="34" charset="0"/>
            </a:endParaRPr>
          </a:p>
        </p:txBody>
      </p:sp>
      <p:sp>
        <p:nvSpPr>
          <p:cNvPr id="1049277" name="文本框 77"/>
          <p:cNvSpPr txBox="1"/>
          <p:nvPr/>
        </p:nvSpPr>
        <p:spPr>
          <a:xfrm>
            <a:off x="2187028" y="4077325"/>
            <a:ext cx="2753527" cy="409856"/>
          </a:xfrm>
          <a:prstGeom prst="rect"/>
          <a:noFill/>
        </p:spPr>
        <p:txBody>
          <a:bodyPr rtlCol="0" wrap="square">
            <a:spAutoFit/>
          </a:bodyPr>
          <a:p>
            <a:r>
              <a:rPr altLang="zh-CN" dirty="0" sz="2000" lang="en-US" smtClean="0">
                <a:solidFill>
                  <a:srgbClr val="C00000"/>
                </a:solidFill>
                <a:latin typeface="Arial" panose="020B0604020202020204" pitchFamily="34" charset="0"/>
                <a:cs typeface="Arial" panose="020B0604020202020204" pitchFamily="34" charset="0"/>
              </a:rPr>
              <a:t>Oscillation starts!</a:t>
            </a:r>
            <a:endParaRPr altLang="en-US" dirty="0" sz="2000" lang="zh-CN" smtClean="0">
              <a:solidFill>
                <a:srgbClr val="C00000"/>
              </a:solidFill>
              <a:latin typeface="Arial" panose="020B0604020202020204" pitchFamily="34" charset="0"/>
              <a:cs typeface="Arial" panose="020B0604020202020204" pitchFamily="34" charset="0"/>
            </a:endParaRPr>
          </a:p>
        </p:txBody>
      </p:sp>
      <p:sp>
        <p:nvSpPr>
          <p:cNvPr id="1049278" name="文本框 78"/>
          <p:cNvSpPr txBox="1"/>
          <p:nvPr/>
        </p:nvSpPr>
        <p:spPr>
          <a:xfrm>
            <a:off x="641082" y="5740947"/>
            <a:ext cx="3183305"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(b) Oscillation frequency:</a:t>
            </a:r>
            <a:endParaRPr altLang="en-US" dirty="0" sz="2000" lang="zh-CN" smtClean="0">
              <a:latin typeface="Arial" panose="020B0604020202020204" pitchFamily="34" charset="0"/>
              <a:cs typeface="Arial" panose="020B0604020202020204" pitchFamily="34" charset="0"/>
            </a:endParaRPr>
          </a:p>
        </p:txBody>
      </p:sp>
      <p:sp>
        <p:nvSpPr>
          <p:cNvPr id="1049279" name="矩形 1"/>
          <p:cNvSpPr>
            <a:spLocks noChangeAspect="1" noMove="1" noResize="1" noRot="1" noAdjustHandles="1" noEditPoints="1" noChangeArrowheads="1" noChangeShapeType="1" noTextEdit="1"/>
          </p:cNvSpPr>
          <p:nvPr/>
        </p:nvSpPr>
        <p:spPr>
          <a:xfrm>
            <a:off x="3507855" y="5598513"/>
            <a:ext cx="1432700" cy="670568"/>
          </a:xfrm>
          <a:prstGeom prst="rect"/>
          <a:blipFill>
            <a:blip xmlns:r="http://schemas.openxmlformats.org/officeDocument/2006/relationships" r:embed="rId13"/>
            <a:stretch>
              <a:fillRect/>
            </a:stretch>
          </a:blipFill>
        </p:spPr>
        <p:txBody>
          <a:bodyPr/>
          <a:p>
            <a:r>
              <a:rPr altLang="en-US" lang="zh-CN">
                <a:noFill/>
              </a:rPr>
              <a:t> </a:t>
            </a:r>
          </a:p>
        </p:txBody>
      </p:sp>
      <p:sp>
        <p:nvSpPr>
          <p:cNvPr id="1049280" name="文本框 63"/>
          <p:cNvSpPr txBox="1">
            <a:spLocks noChangeAspect="1" noMove="1" noResize="1" noRot="1" noAdjustHandles="1" noEditPoints="1" noChangeArrowheads="1" noChangeShapeType="1" noTextEdit="1"/>
          </p:cNvSpPr>
          <p:nvPr/>
        </p:nvSpPr>
        <p:spPr>
          <a:xfrm>
            <a:off x="2687597" y="1313527"/>
            <a:ext cx="1096187" cy="409856"/>
          </a:xfrm>
          <a:prstGeom prst="rect"/>
          <a:blipFill>
            <a:blip xmlns:r="http://schemas.openxmlformats.org/officeDocument/2006/relationships" r:embed="rId14"/>
            <a:stretch>
              <a:fillRect t="-5882" b="-23529"/>
            </a:stretch>
          </a:blipFill>
        </p:spPr>
        <p:txBody>
          <a:bodyPr/>
          <a:p>
            <a:r>
              <a:rPr altLang="en-US" lang="zh-CN">
                <a:noFill/>
              </a:rPr>
              <a:t> </a:t>
            </a:r>
          </a:p>
        </p:txBody>
      </p:sp>
      <p:sp>
        <p:nvSpPr>
          <p:cNvPr id="1049281" name="文本框 79"/>
          <p:cNvSpPr txBox="1">
            <a:spLocks noChangeAspect="1" noMove="1" noResize="1" noRot="1" noAdjustHandles="1" noEditPoints="1" noChangeArrowheads="1" noChangeShapeType="1" noTextEdit="1"/>
          </p:cNvSpPr>
          <p:nvPr/>
        </p:nvSpPr>
        <p:spPr>
          <a:xfrm>
            <a:off x="1296804" y="2081299"/>
            <a:ext cx="2781583" cy="400110"/>
          </a:xfrm>
          <a:prstGeom prst="rect"/>
          <a:blipFill>
            <a:blip xmlns:r="http://schemas.openxmlformats.org/officeDocument/2006/relationships" r:embed="rId15"/>
            <a:stretch>
              <a:fillRect b="-10606"/>
            </a:stretch>
          </a:blipFill>
        </p:spPr>
        <p:txBody>
          <a:bodyPr/>
          <a:p>
            <a:r>
              <a:rPr altLang="en-US" lang="zh-CN">
                <a:noFill/>
              </a:rPr>
              <a:t> </a:t>
            </a:r>
          </a:p>
        </p:txBody>
      </p:sp>
      <p:sp>
        <p:nvSpPr>
          <p:cNvPr id="1049282" name="矩形 2"/>
          <p:cNvSpPr>
            <a:spLocks noChangeAspect="1" noMove="1" noResize="1" noRot="1" noAdjustHandles="1" noEditPoints="1" noChangeArrowheads="1" noChangeShapeType="1" noTextEdit="1"/>
          </p:cNvSpPr>
          <p:nvPr/>
        </p:nvSpPr>
        <p:spPr>
          <a:xfrm>
            <a:off x="2089063" y="2705882"/>
            <a:ext cx="1336520" cy="656205"/>
          </a:xfrm>
          <a:prstGeom prst="rect"/>
          <a:blipFill>
            <a:blip xmlns:r="http://schemas.openxmlformats.org/officeDocument/2006/relationships" r:embed="rId16"/>
            <a:stretch>
              <a:fillRect/>
            </a:stretch>
          </a:blipFill>
        </p:spPr>
        <p:txBody>
          <a:bodyPr/>
          <a:p>
            <a:r>
              <a:rPr altLang="en-US" lang="zh-CN">
                <a:noFill/>
              </a:rPr>
              <a:t> </a:t>
            </a:r>
          </a:p>
        </p:txBody>
      </p:sp>
      <p:sp>
        <p:nvSpPr>
          <p:cNvPr id="1049283" name="下箭头 4"/>
          <p:cNvSpPr/>
          <p:nvPr/>
        </p:nvSpPr>
        <p:spPr>
          <a:xfrm>
            <a:off x="2496209" y="1773437"/>
            <a:ext cx="382772" cy="32548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4" name="左大括号 81"/>
          <p:cNvSpPr/>
          <p:nvPr/>
        </p:nvSpPr>
        <p:spPr>
          <a:xfrm>
            <a:off x="1806936" y="2929265"/>
            <a:ext cx="206098" cy="926716"/>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285" name="矩形 82"/>
          <p:cNvSpPr>
            <a:spLocks noChangeAspect="1" noMove="1" noResize="1" noRot="1" noAdjustHandles="1" noEditPoints="1" noChangeArrowheads="1" noChangeShapeType="1" noTextEdit="1"/>
          </p:cNvSpPr>
          <p:nvPr/>
        </p:nvSpPr>
        <p:spPr>
          <a:xfrm>
            <a:off x="1523615" y="3326286"/>
            <a:ext cx="2095928" cy="612732"/>
          </a:xfrm>
          <a:prstGeom prst="rect"/>
          <a:blipFill>
            <a:blip xmlns:r="http://schemas.openxmlformats.org/officeDocument/2006/relationships" r:embed="rId17"/>
            <a:stretch>
              <a:fillRect/>
            </a:stretch>
          </a:blipFill>
        </p:spPr>
        <p:txBody>
          <a:bodyPr/>
          <a:p>
            <a:r>
              <a:rPr altLang="en-US" lang="zh-CN">
                <a:noFill/>
              </a:rPr>
              <a:t> </a:t>
            </a:r>
          </a:p>
        </p:txBody>
      </p:sp>
      <p:sp>
        <p:nvSpPr>
          <p:cNvPr id="1049286" name="文本框 83"/>
          <p:cNvSpPr txBox="1">
            <a:spLocks noChangeAspect="1" noMove="1" noResize="1" noRot="1" noAdjustHandles="1" noEditPoints="1" noChangeArrowheads="1" noChangeShapeType="1" noTextEdit="1"/>
          </p:cNvSpPr>
          <p:nvPr/>
        </p:nvSpPr>
        <p:spPr>
          <a:xfrm>
            <a:off x="1218670" y="4099949"/>
            <a:ext cx="934038" cy="319511"/>
          </a:xfrm>
          <a:prstGeom prst="rect"/>
          <a:blipFill>
            <a:blip xmlns:r="http://schemas.openxmlformats.org/officeDocument/2006/relationships" r:embed="rId18"/>
            <a:stretch>
              <a:fillRect l="-6536" t="-15385" r="-3268" b="-5769"/>
            </a:stretch>
          </a:blipFill>
        </p:spPr>
        <p:txBody>
          <a:bodyPr/>
          <a:p>
            <a:r>
              <a:rPr altLang="en-US" lang="zh-CN">
                <a:noFill/>
              </a:rPr>
              <a:t> </a:t>
            </a:r>
          </a:p>
        </p:txBody>
      </p:sp>
      <p:sp>
        <p:nvSpPr>
          <p:cNvPr id="1049287" name="矩形 109"/>
          <p:cNvSpPr>
            <a:spLocks noChangeAspect="1" noMove="1" noResize="1" noRot="1" noAdjustHandles="1" noEditPoints="1" noChangeArrowheads="1" noChangeShapeType="1" noTextEdit="1"/>
          </p:cNvSpPr>
          <p:nvPr/>
        </p:nvSpPr>
        <p:spPr>
          <a:xfrm>
            <a:off x="1784591" y="4848526"/>
            <a:ext cx="1766125" cy="656205"/>
          </a:xfrm>
          <a:prstGeom prst="rect"/>
          <a:blipFill>
            <a:blip xmlns:r="http://schemas.openxmlformats.org/officeDocument/2006/relationships" r:embed="rId19"/>
            <a:stretch>
              <a:fillRect/>
            </a:stretch>
          </a:blipFill>
        </p:spPr>
        <p:txBody>
          <a:bodyPr/>
          <a:p>
            <a:r>
              <a:rPr altLang="en-US" lang="zh-CN">
                <a:noFill/>
              </a:rPr>
              <a:t> </a:t>
            </a:r>
          </a:p>
        </p:txBody>
      </p:sp>
      <p:sp>
        <p:nvSpPr>
          <p:cNvPr id="1049288" name="下箭头 110"/>
          <p:cNvSpPr/>
          <p:nvPr/>
        </p:nvSpPr>
        <p:spPr>
          <a:xfrm>
            <a:off x="2496209" y="4520936"/>
            <a:ext cx="382772" cy="32548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80"/>
                                        </p:tgtEl>
                                        <p:attrNameLst>
                                          <p:attrName>style.visibility</p:attrName>
                                        </p:attrNameLst>
                                      </p:cBhvr>
                                      <p:to>
                                        <p:strVal val="visible"/>
                                      </p:to>
                                    </p:set>
                                    <p:animEffect transition="in" filter="wipe(down)">
                                      <p:cBhvr>
                                        <p:cTn dur="500" id="7"/>
                                        <p:tgtEl>
                                          <p:spTgt spid="104928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274"/>
                                        </p:tgtEl>
                                        <p:attrNameLst>
                                          <p:attrName>style.visibility</p:attrName>
                                        </p:attrNameLst>
                                      </p:cBhvr>
                                      <p:to>
                                        <p:strVal val="visible"/>
                                      </p:to>
                                    </p:set>
                                    <p:animEffect transition="in" filter="wipe(down)">
                                      <p:cBhvr>
                                        <p:cTn dur="500" id="10"/>
                                        <p:tgtEl>
                                          <p:spTgt spid="104927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283"/>
                                        </p:tgtEl>
                                        <p:attrNameLst>
                                          <p:attrName>style.visibility</p:attrName>
                                        </p:attrNameLst>
                                      </p:cBhvr>
                                      <p:to>
                                        <p:strVal val="visible"/>
                                      </p:to>
                                    </p:set>
                                    <p:animEffect transition="in" filter="wipe(down)">
                                      <p:cBhvr>
                                        <p:cTn dur="500" id="15"/>
                                        <p:tgtEl>
                                          <p:spTgt spid="1049283"/>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281"/>
                                        </p:tgtEl>
                                        <p:attrNameLst>
                                          <p:attrName>style.visibility</p:attrName>
                                        </p:attrNameLst>
                                      </p:cBhvr>
                                      <p:to>
                                        <p:strVal val="visible"/>
                                      </p:to>
                                    </p:set>
                                    <p:animEffect transition="in" filter="wipe(down)">
                                      <p:cBhvr>
                                        <p:cTn dur="500" id="18"/>
                                        <p:tgtEl>
                                          <p:spTgt spid="1049281"/>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285"/>
                                        </p:tgtEl>
                                        <p:attrNameLst>
                                          <p:attrName>style.visibility</p:attrName>
                                        </p:attrNameLst>
                                      </p:cBhvr>
                                      <p:to>
                                        <p:strVal val="visible"/>
                                      </p:to>
                                    </p:set>
                                    <p:animEffect transition="in" filter="wipe(down)">
                                      <p:cBhvr>
                                        <p:cTn dur="500" id="23"/>
                                        <p:tgtEl>
                                          <p:spTgt spid="1049285"/>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9284"/>
                                        </p:tgtEl>
                                        <p:attrNameLst>
                                          <p:attrName>style.visibility</p:attrName>
                                        </p:attrNameLst>
                                      </p:cBhvr>
                                      <p:to>
                                        <p:strVal val="visible"/>
                                      </p:to>
                                    </p:set>
                                    <p:animEffect transition="in" filter="wipe(down)">
                                      <p:cBhvr>
                                        <p:cTn dur="500" id="26"/>
                                        <p:tgtEl>
                                          <p:spTgt spid="1049284"/>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49282"/>
                                        </p:tgtEl>
                                        <p:attrNameLst>
                                          <p:attrName>style.visibility</p:attrName>
                                        </p:attrNameLst>
                                      </p:cBhvr>
                                      <p:to>
                                        <p:strVal val="visible"/>
                                      </p:to>
                                    </p:set>
                                    <p:animEffect transition="in" filter="wipe(down)">
                                      <p:cBhvr>
                                        <p:cTn dur="500" id="29"/>
                                        <p:tgtEl>
                                          <p:spTgt spid="1049282"/>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22" presetSubtype="4">
                                  <p:stCondLst>
                                    <p:cond delay="0"/>
                                  </p:stCondLst>
                                  <p:childTnLst>
                                    <p:set>
                                      <p:cBhvr>
                                        <p:cTn dur="1" fill="hold" id="33">
                                          <p:stCondLst>
                                            <p:cond delay="0"/>
                                          </p:stCondLst>
                                        </p:cTn>
                                        <p:tgtEl>
                                          <p:spTgt spid="1049286"/>
                                        </p:tgtEl>
                                        <p:attrNameLst>
                                          <p:attrName>style.visibility</p:attrName>
                                        </p:attrNameLst>
                                      </p:cBhvr>
                                      <p:to>
                                        <p:strVal val="visible"/>
                                      </p:to>
                                    </p:set>
                                    <p:animEffect transition="in" filter="wipe(down)">
                                      <p:cBhvr>
                                        <p:cTn dur="500" id="34"/>
                                        <p:tgtEl>
                                          <p:spTgt spid="1049286"/>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49277"/>
                                        </p:tgtEl>
                                        <p:attrNameLst>
                                          <p:attrName>style.visibility</p:attrName>
                                        </p:attrNameLst>
                                      </p:cBhvr>
                                      <p:to>
                                        <p:strVal val="visible"/>
                                      </p:to>
                                    </p:set>
                                    <p:animEffect transition="in" filter="wipe(down)">
                                      <p:cBhvr>
                                        <p:cTn dur="500" id="37"/>
                                        <p:tgtEl>
                                          <p:spTgt spid="1049277"/>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49288"/>
                                        </p:tgtEl>
                                        <p:attrNameLst>
                                          <p:attrName>style.visibility</p:attrName>
                                        </p:attrNameLst>
                                      </p:cBhvr>
                                      <p:to>
                                        <p:strVal val="visible"/>
                                      </p:to>
                                    </p:set>
                                    <p:animEffect transition="in" filter="wipe(down)">
                                      <p:cBhvr>
                                        <p:cTn dur="500" id="42"/>
                                        <p:tgtEl>
                                          <p:spTgt spid="1049288"/>
                                        </p:tgtEl>
                                      </p:cBhvr>
                                    </p:animEffect>
                                  </p:childTnLst>
                                </p:cTn>
                              </p:par>
                              <p:par>
                                <p:cTn fill="hold" grpId="0" id="43" nodeType="withEffect" presetClass="entr" presetID="22" presetSubtype="4">
                                  <p:stCondLst>
                                    <p:cond delay="0"/>
                                  </p:stCondLst>
                                  <p:childTnLst>
                                    <p:set>
                                      <p:cBhvr>
                                        <p:cTn dur="1" fill="hold" id="44">
                                          <p:stCondLst>
                                            <p:cond delay="0"/>
                                          </p:stCondLst>
                                        </p:cTn>
                                        <p:tgtEl>
                                          <p:spTgt spid="1049287"/>
                                        </p:tgtEl>
                                        <p:attrNameLst>
                                          <p:attrName>style.visibility</p:attrName>
                                        </p:attrNameLst>
                                      </p:cBhvr>
                                      <p:to>
                                        <p:strVal val="visible"/>
                                      </p:to>
                                    </p:set>
                                    <p:animEffect transition="in" filter="wipe(down)">
                                      <p:cBhvr>
                                        <p:cTn dur="500" id="45"/>
                                        <p:tgtEl>
                                          <p:spTgt spid="1049287"/>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4">
                                  <p:stCondLst>
                                    <p:cond delay="0"/>
                                  </p:stCondLst>
                                  <p:childTnLst>
                                    <p:set>
                                      <p:cBhvr>
                                        <p:cTn dur="1" fill="hold" id="49">
                                          <p:stCondLst>
                                            <p:cond delay="0"/>
                                          </p:stCondLst>
                                        </p:cTn>
                                        <p:tgtEl>
                                          <p:spTgt spid="1049278"/>
                                        </p:tgtEl>
                                        <p:attrNameLst>
                                          <p:attrName>style.visibility</p:attrName>
                                        </p:attrNameLst>
                                      </p:cBhvr>
                                      <p:to>
                                        <p:strVal val="visible"/>
                                      </p:to>
                                    </p:set>
                                    <p:animEffect transition="in" filter="wipe(down)">
                                      <p:cBhvr>
                                        <p:cTn dur="500" id="50"/>
                                        <p:tgtEl>
                                          <p:spTgt spid="1049278"/>
                                        </p:tgtEl>
                                      </p:cBhvr>
                                    </p:animEffect>
                                  </p:childTnLst>
                                </p:cTn>
                              </p:par>
                              <p:par>
                                <p:cTn fill="hold" grpId="0" id="51" nodeType="withEffect" presetClass="entr" presetID="22" presetSubtype="4">
                                  <p:stCondLst>
                                    <p:cond delay="0"/>
                                  </p:stCondLst>
                                  <p:childTnLst>
                                    <p:set>
                                      <p:cBhvr>
                                        <p:cTn dur="1" fill="hold" id="52">
                                          <p:stCondLst>
                                            <p:cond delay="0"/>
                                          </p:stCondLst>
                                        </p:cTn>
                                        <p:tgtEl>
                                          <p:spTgt spid="1049279"/>
                                        </p:tgtEl>
                                        <p:attrNameLst>
                                          <p:attrName>style.visibility</p:attrName>
                                        </p:attrNameLst>
                                      </p:cBhvr>
                                      <p:to>
                                        <p:strVal val="visible"/>
                                      </p:to>
                                    </p:set>
                                    <p:animEffect transition="in" filter="wipe(down)">
                                      <p:cBhvr>
                                        <p:cTn dur="500" id="53"/>
                                        <p:tgtEl>
                                          <p:spTgt spid="1049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4" grpId="0"/>
      <p:bldP spid="1049277" grpId="0"/>
      <p:bldP spid="1049278" grpId="0"/>
      <p:bldP spid="1049279" grpId="0"/>
      <p:bldP spid="1049280" grpId="0"/>
      <p:bldP spid="1049281" grpId="0"/>
      <p:bldP spid="1049282" grpId="0"/>
      <p:bldP spid="1049283" grpId="0" animBg="1"/>
      <p:bldP spid="1049284" grpId="0" animBg="1"/>
      <p:bldP spid="1049285" grpId="0"/>
      <p:bldP spid="1049286" grpId="0"/>
      <p:bldP spid="1049287" grpId="0"/>
      <p:bldP spid="10492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2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93" name="Text Box 12"/>
          <p:cNvSpPr txBox="1">
            <a:spLocks noChangeArrowheads="1"/>
          </p:cNvSpPr>
          <p:nvPr/>
        </p:nvSpPr>
        <p:spPr bwMode="auto">
          <a:xfrm>
            <a:off x="410417" y="527189"/>
            <a:ext cx="823362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000" kumimoji="1" lang="zh-CN">
              <a:latin typeface="Arial" panose="020B0604020202020204" pitchFamily="34" charset="0"/>
              <a:cs typeface="Arial" panose="020B0604020202020204" pitchFamily="34" charset="0"/>
            </a:endParaRPr>
          </a:p>
        </p:txBody>
      </p:sp>
      <p:grpSp>
        <p:nvGrpSpPr>
          <p:cNvPr id="341" name="组合 20"/>
          <p:cNvGrpSpPr/>
          <p:nvPr/>
        </p:nvGrpSpPr>
        <p:grpSpPr>
          <a:xfrm>
            <a:off x="5153502" y="1500054"/>
            <a:ext cx="3368207" cy="3674700"/>
            <a:chOff x="1414004" y="2546298"/>
            <a:chExt cx="3368207" cy="3674700"/>
          </a:xfrm>
        </p:grpSpPr>
        <p:grpSp>
          <p:nvGrpSpPr>
            <p:cNvPr id="342" name="组合 34"/>
            <p:cNvGrpSpPr/>
            <p:nvPr/>
          </p:nvGrpSpPr>
          <p:grpSpPr>
            <a:xfrm>
              <a:off x="1414004" y="2546298"/>
              <a:ext cx="3368207" cy="2512949"/>
              <a:chOff x="5369124" y="3928710"/>
              <a:chExt cx="3368207" cy="2512949"/>
            </a:xfrm>
          </p:grpSpPr>
          <p:cxnSp>
            <p:nvCxnSpPr>
              <p:cNvPr id="3145907"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8"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3" name="组合 37"/>
              <p:cNvGrpSpPr/>
              <p:nvPr/>
            </p:nvGrpSpPr>
            <p:grpSpPr>
              <a:xfrm>
                <a:off x="5369124" y="3928710"/>
                <a:ext cx="3368207" cy="2512949"/>
                <a:chOff x="5096515" y="1992988"/>
                <a:chExt cx="3368207" cy="2512949"/>
              </a:xfrm>
            </p:grpSpPr>
            <p:grpSp>
              <p:nvGrpSpPr>
                <p:cNvPr id="344" name="组合 38"/>
                <p:cNvGrpSpPr/>
                <p:nvPr/>
              </p:nvGrpSpPr>
              <p:grpSpPr>
                <a:xfrm>
                  <a:off x="5096515" y="2422212"/>
                  <a:ext cx="3368207" cy="2083725"/>
                  <a:chOff x="5078439" y="2160798"/>
                  <a:chExt cx="3368207" cy="2083725"/>
                </a:xfrm>
              </p:grpSpPr>
              <p:grpSp>
                <p:nvGrpSpPr>
                  <p:cNvPr id="345" name="组合 44"/>
                  <p:cNvGrpSpPr/>
                  <p:nvPr/>
                </p:nvGrpSpPr>
                <p:grpSpPr>
                  <a:xfrm>
                    <a:off x="5078439" y="2160798"/>
                    <a:ext cx="3368207" cy="2083725"/>
                    <a:chOff x="5371253" y="2109427"/>
                    <a:chExt cx="3368207" cy="2083725"/>
                  </a:xfrm>
                </p:grpSpPr>
                <p:grpSp>
                  <p:nvGrpSpPr>
                    <p:cNvPr id="346" name="组合 54"/>
                    <p:cNvGrpSpPr/>
                    <p:nvPr/>
                  </p:nvGrpSpPr>
                  <p:grpSpPr>
                    <a:xfrm>
                      <a:off x="5371253" y="2109427"/>
                      <a:ext cx="3269634" cy="1752900"/>
                      <a:chOff x="5154060" y="1391971"/>
                      <a:chExt cx="3269634" cy="1752900"/>
                    </a:xfrm>
                  </p:grpSpPr>
                  <p:grpSp>
                    <p:nvGrpSpPr>
                      <p:cNvPr id="347" name="组合 70"/>
                      <p:cNvGrpSpPr/>
                      <p:nvPr/>
                    </p:nvGrpSpPr>
                    <p:grpSpPr>
                      <a:xfrm>
                        <a:off x="5154060" y="1391971"/>
                        <a:ext cx="3269634" cy="1752900"/>
                        <a:chOff x="5154060" y="1391971"/>
                        <a:chExt cx="3269634" cy="1752900"/>
                      </a:xfrm>
                    </p:grpSpPr>
                    <p:grpSp>
                      <p:nvGrpSpPr>
                        <p:cNvPr id="348" name="组合 74"/>
                        <p:cNvGrpSpPr/>
                        <p:nvPr/>
                      </p:nvGrpSpPr>
                      <p:grpSpPr>
                        <a:xfrm>
                          <a:off x="5154060" y="1391971"/>
                          <a:ext cx="3269634" cy="1752900"/>
                          <a:chOff x="1361012" y="1334938"/>
                          <a:chExt cx="3269634" cy="1752900"/>
                        </a:xfrm>
                      </p:grpSpPr>
                      <p:grpSp>
                        <p:nvGrpSpPr>
                          <p:cNvPr id="349" name="组合 84"/>
                          <p:cNvGrpSpPr/>
                          <p:nvPr/>
                        </p:nvGrpSpPr>
                        <p:grpSpPr>
                          <a:xfrm>
                            <a:off x="1361012" y="2321160"/>
                            <a:ext cx="1668937" cy="766678"/>
                            <a:chOff x="2303305" y="4090096"/>
                            <a:chExt cx="1668937" cy="766678"/>
                          </a:xfrm>
                        </p:grpSpPr>
                        <p:cxnSp>
                          <p:nvCxnSpPr>
                            <p:cNvPr id="3145909"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0"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1"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9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9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9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9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9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12" name="直接连接符 90"/>
                          <p:cNvCxnSpPr>
                            <a:cxnSpLocks/>
                          </p:cNvCxnSpPr>
                          <p:nvPr/>
                        </p:nvCxnSpPr>
                        <p:spPr>
                          <a:xfrm>
                            <a:off x="4090216" y="1334938"/>
                            <a:ext cx="0" cy="17529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13" name="直接连接符 76"/>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99"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2069" r="-3448" b="-20000"/>
                        </a:stretch>
                      </a:blipFill>
                      <a:ln>
                        <a:noFill/>
                      </a:ln>
                      <a:effectLst/>
                    </p:spPr>
                    <p:txBody>
                      <a:bodyPr/>
                      <a:p>
                        <a:r>
                          <a:rPr altLang="en-US" lang="zh-CN">
                            <a:noFill/>
                          </a:rPr>
                          <a:t> </a:t>
                        </a:r>
                      </a:p>
                    </p:txBody>
                  </p:sp>
                </p:grpSp>
                <p:cxnSp>
                  <p:nvCxnSpPr>
                    <p:cNvPr id="3145914"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5"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00"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1"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20833" t="-15385" r="-20833" b="-17308"/>
                      </a:stretch>
                    </a:blipFill>
                  </p:spPr>
                  <p:txBody>
                    <a:bodyPr/>
                    <a:p>
                      <a:r>
                        <a:rPr altLang="en-US" lang="zh-CN">
                          <a:noFill/>
                        </a:rPr>
                        <a:t> </a:t>
                      </a:r>
                    </a:p>
                  </p:txBody>
                </p:sp>
                <p:sp>
                  <p:nvSpPr>
                    <p:cNvPr id="1049302"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9303"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20513" r="-17949" b="-10000"/>
                      </a:stretch>
                    </a:blipFill>
                    <a:ln>
                      <a:noFill/>
                    </a:ln>
                    <a:effectLst/>
                  </p:spPr>
                  <p:txBody>
                    <a:bodyPr/>
                    <a:p>
                      <a:r>
                        <a:rPr altLang="en-US" lang="zh-CN">
                          <a:noFill/>
                        </a:rPr>
                        <a:t> </a:t>
                      </a:r>
                    </a:p>
                  </p:txBody>
                </p:sp>
              </p:grpSp>
              <p:sp>
                <p:nvSpPr>
                  <p:cNvPr id="1049304"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16"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7"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8" name="直接连接符 41"/>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05" name="矩形 42"/>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6" name="文本框 43"/>
                <p:cNvSpPr txBox="1">
                  <a:spLocks noChangeAspect="1" noMove="1" noResize="1" noRot="1" noAdjustHandles="1" noEditPoints="1" noChangeArrowheads="1" noChangeShapeType="1" noTextEdit="1"/>
                </p:cNvSpPr>
                <p:nvPr/>
              </p:nvSpPr>
              <p:spPr bwMode="auto">
                <a:xfrm>
                  <a:off x="6930436" y="1992988"/>
                  <a:ext cx="306046" cy="307777"/>
                </a:xfrm>
                <a:prstGeom prst="rect"/>
                <a:blipFill>
                  <a:blip xmlns:r="http://schemas.openxmlformats.org/officeDocument/2006/relationships" r:embed="rId7"/>
                  <a:stretch>
                    <a:fillRect l="-16000" r="-10000" b="-21569"/>
                  </a:stretch>
                </a:blipFill>
                <a:ln>
                  <a:noFill/>
                </a:ln>
                <a:effectLst/>
              </p:spPr>
              <p:txBody>
                <a:bodyPr/>
                <a:p>
                  <a:r>
                    <a:rPr altLang="en-US" lang="zh-CN">
                      <a:noFill/>
                    </a:rPr>
                    <a:t> </a:t>
                  </a:r>
                </a:p>
              </p:txBody>
            </p:sp>
          </p:grpSp>
        </p:grpSp>
        <p:cxnSp>
          <p:nvCxnSpPr>
            <p:cNvPr id="3145919" name="直接连接符 94"/>
            <p:cNvCxnSpPr>
              <a:cxnSpLocks/>
            </p:cNvCxnSpPr>
            <p:nvPr/>
          </p:nvCxnSpPr>
          <p:spPr>
            <a:xfrm>
              <a:off x="2522181" y="4163160"/>
              <a:ext cx="0" cy="83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0"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07"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8"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3077" r="-20513" b="-10000"/>
              </a:stretch>
            </a:blipFill>
            <a:ln>
              <a:noFill/>
            </a:ln>
            <a:effectLst/>
          </p:spPr>
          <p:txBody>
            <a:bodyPr/>
            <a:p>
              <a:r>
                <a:rPr altLang="en-US" lang="zh-CN">
                  <a:noFill/>
                </a:rPr>
                <a:t> </a:t>
              </a:r>
            </a:p>
          </p:txBody>
        </p:sp>
        <p:cxnSp>
          <p:nvCxnSpPr>
            <p:cNvPr id="3145921"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2"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3"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4"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5"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6"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09"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7"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8"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10"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0000" r="-20000" b="-9804"/>
              </a:stretch>
            </a:blipFill>
            <a:ln>
              <a:noFill/>
            </a:ln>
            <a:effectLst/>
          </p:spPr>
          <p:txBody>
            <a:bodyPr/>
            <a:p>
              <a:r>
                <a:rPr altLang="en-US" lang="zh-CN">
                  <a:noFill/>
                </a:rPr>
                <a:t> </a:t>
              </a:r>
            </a:p>
          </p:txBody>
        </p:sp>
        <p:sp>
          <p:nvSpPr>
            <p:cNvPr id="1049311"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20513" r="-17949" b="-10000"/>
              </a:stretch>
            </a:blipFill>
            <a:ln>
              <a:noFill/>
            </a:ln>
            <a:effectLst/>
          </p:spPr>
          <p:txBody>
            <a:bodyPr/>
            <a:p>
              <a:r>
                <a:rPr altLang="en-US" lang="zh-CN">
                  <a:noFill/>
                </a:rPr>
                <a:t> </a:t>
              </a:r>
            </a:p>
          </p:txBody>
        </p:sp>
      </p:grpSp>
      <p:sp>
        <p:nvSpPr>
          <p:cNvPr id="1049312" name="文本框 61"/>
          <p:cNvSpPr txBox="1">
            <a:spLocks noChangeAspect="1" noMove="1" noResize="1" noRot="1" noAdjustHandles="1" noEditPoints="1" noChangeArrowheads="1" noChangeShapeType="1" noTextEdit="1"/>
          </p:cNvSpPr>
          <p:nvPr/>
        </p:nvSpPr>
        <p:spPr>
          <a:xfrm>
            <a:off x="1418111" y="1547007"/>
            <a:ext cx="2162344" cy="400110"/>
          </a:xfrm>
          <a:prstGeom prst="rect"/>
          <a:blipFill>
            <a:blip xmlns:r="http://schemas.openxmlformats.org/officeDocument/2006/relationships" r:embed="rId11"/>
            <a:stretch>
              <a:fillRect l="-3107" t="-7692" b="-29231"/>
            </a:stretch>
          </a:blipFill>
        </p:spPr>
        <p:txBody>
          <a:bodyPr/>
          <a:p>
            <a:r>
              <a:rPr altLang="en-US" lang="zh-CN">
                <a:noFill/>
              </a:rPr>
              <a:t> </a:t>
            </a:r>
          </a:p>
        </p:txBody>
      </p:sp>
      <p:sp>
        <p:nvSpPr>
          <p:cNvPr id="1049313" name="文本框 66"/>
          <p:cNvSpPr txBox="1">
            <a:spLocks noChangeAspect="1" noMove="1" noResize="1" noRot="1" noAdjustHandles="1" noEditPoints="1" noChangeArrowheads="1" noChangeShapeType="1" noTextEdit="1"/>
          </p:cNvSpPr>
          <p:nvPr/>
        </p:nvSpPr>
        <p:spPr>
          <a:xfrm>
            <a:off x="1452170" y="2134411"/>
            <a:ext cx="2094223" cy="409856"/>
          </a:xfrm>
          <a:prstGeom prst="rect"/>
          <a:blipFill>
            <a:blip xmlns:r="http://schemas.openxmlformats.org/officeDocument/2006/relationships" r:embed="rId12"/>
            <a:stretch>
              <a:fillRect l="-2907" t="-5970" r="-6105" b="-25373"/>
            </a:stretch>
          </a:blipFill>
        </p:spPr>
        <p:txBody>
          <a:bodyPr/>
          <a:p>
            <a:r>
              <a:rPr altLang="en-US" lang="zh-CN">
                <a:noFill/>
              </a:rPr>
              <a:t> </a:t>
            </a:r>
          </a:p>
        </p:txBody>
      </p:sp>
      <p:sp>
        <p:nvSpPr>
          <p:cNvPr id="1049314" name="文本框 67"/>
          <p:cNvSpPr txBox="1">
            <a:spLocks noChangeAspect="1" noMove="1" noResize="1" noRot="1" noAdjustHandles="1" noEditPoints="1" noChangeArrowheads="1" noChangeShapeType="1" noTextEdit="1"/>
          </p:cNvSpPr>
          <p:nvPr/>
        </p:nvSpPr>
        <p:spPr>
          <a:xfrm>
            <a:off x="1626519" y="3348230"/>
            <a:ext cx="1842807" cy="409856"/>
          </a:xfrm>
          <a:prstGeom prst="rect"/>
          <a:blipFill>
            <a:blip xmlns:r="http://schemas.openxmlformats.org/officeDocument/2006/relationships" r:embed="rId13"/>
            <a:stretch>
              <a:fillRect l="-1656" t="-4478" b="-26866"/>
            </a:stretch>
          </a:blipFill>
        </p:spPr>
        <p:txBody>
          <a:bodyPr/>
          <a:p>
            <a:r>
              <a:rPr altLang="en-US" lang="zh-CN">
                <a:noFill/>
              </a:rPr>
              <a:t> </a:t>
            </a:r>
          </a:p>
        </p:txBody>
      </p:sp>
      <p:sp>
        <p:nvSpPr>
          <p:cNvPr id="1049315" name="文本框 72"/>
          <p:cNvSpPr txBox="1">
            <a:spLocks noChangeAspect="1" noMove="1" noResize="1" noRot="1" noAdjustHandles="1" noEditPoints="1" noChangeArrowheads="1" noChangeShapeType="1" noTextEdit="1"/>
          </p:cNvSpPr>
          <p:nvPr/>
        </p:nvSpPr>
        <p:spPr>
          <a:xfrm>
            <a:off x="1573057" y="4394439"/>
            <a:ext cx="1852447" cy="411844"/>
          </a:xfrm>
          <a:prstGeom prst="rect"/>
          <a:blipFill>
            <a:blip xmlns:r="http://schemas.openxmlformats.org/officeDocument/2006/relationships" r:embed="rId14"/>
            <a:stretch>
              <a:fillRect l="-1316" t="-5970" b="-26866"/>
            </a:stretch>
          </a:blipFill>
        </p:spPr>
        <p:txBody>
          <a:bodyPr/>
          <a:p>
            <a:r>
              <a:rPr altLang="en-US" lang="zh-CN">
                <a:noFill/>
              </a:rPr>
              <a:t> </a:t>
            </a:r>
          </a:p>
        </p:txBody>
      </p:sp>
      <p:sp>
        <p:nvSpPr>
          <p:cNvPr id="1049316" name="圆角矩形 73"/>
          <p:cNvSpPr/>
          <p:nvPr/>
        </p:nvSpPr>
        <p:spPr>
          <a:xfrm>
            <a:off x="5090352" y="1443926"/>
            <a:ext cx="3109767" cy="1929813"/>
          </a:xfrm>
          <a:prstGeom prst="roundRect">
            <a:avLst>
              <a:gd name="adj" fmla="val 7116"/>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7" name="文本框 75"/>
          <p:cNvSpPr txBox="1"/>
          <p:nvPr/>
        </p:nvSpPr>
        <p:spPr bwMode="auto">
          <a:xfrm>
            <a:off x="5129003" y="1472981"/>
            <a:ext cx="1785784" cy="624840"/>
          </a:xfrm>
          <a:prstGeom prst="rect"/>
          <a:noFill/>
          <a:ln>
            <a:noFill/>
          </a:ln>
          <a:effectLst/>
        </p:spPr>
        <p:txBody>
          <a:bodyPr rtlCol="0" wrap="square">
            <a:spAutoFit/>
          </a:bodyPr>
          <a:p>
            <a:pPr eaLnBrk="1" hangingPunct="1">
              <a:spcBef>
                <a:spcPct val="50000"/>
              </a:spcBef>
            </a:pPr>
            <a:r>
              <a:rPr altLang="zh-CN" dirty="0" kumimoji="1" lang="en-US" smtClean="0">
                <a:solidFill>
                  <a:schemeClr val="accent6"/>
                </a:solidFill>
                <a:latin typeface="Arial" panose="020B0604020202020204" pitchFamily="34" charset="0"/>
                <a:cs typeface="Arial" panose="020B0604020202020204" pitchFamily="34" charset="0"/>
              </a:rPr>
              <a:t>Amplifier circuit</a:t>
            </a:r>
            <a:endParaRPr altLang="en-US" dirty="0" kumimoji="1" lang="zh-CN" smtClean="0">
              <a:solidFill>
                <a:schemeClr val="accent6"/>
              </a:solidFill>
              <a:latin typeface="Arial" panose="020B0604020202020204" pitchFamily="34" charset="0"/>
              <a:cs typeface="Arial" panose="020B0604020202020204" pitchFamily="34" charset="0"/>
            </a:endParaRPr>
          </a:p>
        </p:txBody>
      </p:sp>
      <p:sp>
        <p:nvSpPr>
          <p:cNvPr id="1049318" name="下箭头 63"/>
          <p:cNvSpPr/>
          <p:nvPr/>
        </p:nvSpPr>
        <p:spPr>
          <a:xfrm>
            <a:off x="2396631" y="3955075"/>
            <a:ext cx="302582" cy="242375"/>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9" name="文本框 1"/>
          <p:cNvSpPr txBox="1"/>
          <p:nvPr/>
        </p:nvSpPr>
        <p:spPr bwMode="auto">
          <a:xfrm>
            <a:off x="997927" y="5126949"/>
            <a:ext cx="3082247" cy="701039"/>
          </a:xfrm>
          <a:prstGeom prst="rect"/>
          <a:noFill/>
          <a:ln>
            <a:noFill/>
          </a:ln>
          <a:effectLst/>
        </p:spPr>
        <p:txBody>
          <a:bodyPr rtlCol="0" wrap="square">
            <a:spAutoFit/>
          </a:bodyPr>
          <a:p>
            <a:pPr eaLnBrk="1" hangingPunct="1">
              <a:spcBef>
                <a:spcPct val="50000"/>
              </a:spcBef>
            </a:pPr>
            <a:r>
              <a:rPr altLang="zh-CN" dirty="0" sz="2000" kumimoji="1" lang="en-US" smtClean="0">
                <a:solidFill>
                  <a:srgbClr val="C00000"/>
                </a:solidFill>
                <a:latin typeface="Arial" panose="020B0604020202020204" pitchFamily="34" charset="0"/>
                <a:cs typeface="Arial" panose="020B0604020202020204" pitchFamily="34" charset="0"/>
              </a:rPr>
              <a:t>No self-excited oscillation!</a:t>
            </a:r>
            <a:endParaRPr altLang="en-US" dirty="0" sz="2000" kumimoji="1" lang="zh-CN" smtClean="0">
              <a:solidFill>
                <a:srgbClr val="C00000"/>
              </a:solidFill>
              <a:latin typeface="Arial" panose="020B0604020202020204" pitchFamily="34" charset="0"/>
              <a:cs typeface="Arial" panose="020B0604020202020204" pitchFamily="34" charset="0"/>
            </a:endParaRPr>
          </a:p>
        </p:txBody>
      </p:sp>
      <p:sp>
        <p:nvSpPr>
          <p:cNvPr id="1049320" name="文本框 68"/>
          <p:cNvSpPr txBox="1">
            <a:spLocks noChangeAspect="1" noMove="1" noResize="1" noRot="1" noAdjustHandles="1" noEditPoints="1" noChangeArrowheads="1" noChangeShapeType="1" noTextEdit="1"/>
          </p:cNvSpPr>
          <p:nvPr/>
        </p:nvSpPr>
        <p:spPr>
          <a:xfrm>
            <a:off x="1148260" y="2727148"/>
            <a:ext cx="2781583" cy="400110"/>
          </a:xfrm>
          <a:prstGeom prst="rect"/>
          <a:blipFill>
            <a:blip xmlns:r="http://schemas.openxmlformats.org/officeDocument/2006/relationships" r:embed="rId15"/>
            <a:stretch>
              <a:fillRect b="-1060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13"/>
                                        </p:tgtEl>
                                        <p:attrNameLst>
                                          <p:attrName>style.visibility</p:attrName>
                                        </p:attrNameLst>
                                      </p:cBhvr>
                                      <p:to>
                                        <p:strVal val="visible"/>
                                      </p:to>
                                    </p:set>
                                    <p:animEffect transition="in" filter="wipe(down)">
                                      <p:cBhvr>
                                        <p:cTn dur="500" id="7"/>
                                        <p:tgtEl>
                                          <p:spTgt spid="104931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20"/>
                                        </p:tgtEl>
                                        <p:attrNameLst>
                                          <p:attrName>style.visibility</p:attrName>
                                        </p:attrNameLst>
                                      </p:cBhvr>
                                      <p:to>
                                        <p:strVal val="visible"/>
                                      </p:to>
                                    </p:set>
                                    <p:animEffect transition="in" filter="wipe(down)">
                                      <p:cBhvr>
                                        <p:cTn dur="500" id="12"/>
                                        <p:tgtEl>
                                          <p:spTgt spid="104932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14"/>
                                        </p:tgtEl>
                                        <p:attrNameLst>
                                          <p:attrName>style.visibility</p:attrName>
                                        </p:attrNameLst>
                                      </p:cBhvr>
                                      <p:to>
                                        <p:strVal val="visible"/>
                                      </p:to>
                                    </p:set>
                                    <p:animEffect transition="in" filter="wipe(down)">
                                      <p:cBhvr>
                                        <p:cTn dur="500" id="17"/>
                                        <p:tgtEl>
                                          <p:spTgt spid="104931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318"/>
                                        </p:tgtEl>
                                        <p:attrNameLst>
                                          <p:attrName>style.visibility</p:attrName>
                                        </p:attrNameLst>
                                      </p:cBhvr>
                                      <p:to>
                                        <p:strVal val="visible"/>
                                      </p:to>
                                    </p:set>
                                    <p:animEffect transition="in" filter="wipe(down)">
                                      <p:cBhvr>
                                        <p:cTn dur="500" id="22"/>
                                        <p:tgtEl>
                                          <p:spTgt spid="1049318"/>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49315"/>
                                        </p:tgtEl>
                                        <p:attrNameLst>
                                          <p:attrName>style.visibility</p:attrName>
                                        </p:attrNameLst>
                                      </p:cBhvr>
                                      <p:to>
                                        <p:strVal val="visible"/>
                                      </p:to>
                                    </p:set>
                                    <p:animEffect transition="in" filter="wipe(down)">
                                      <p:cBhvr>
                                        <p:cTn dur="500" id="25"/>
                                        <p:tgtEl>
                                          <p:spTgt spid="1049315"/>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319"/>
                                        </p:tgtEl>
                                        <p:attrNameLst>
                                          <p:attrName>style.visibility</p:attrName>
                                        </p:attrNameLst>
                                      </p:cBhvr>
                                      <p:to>
                                        <p:strVal val="visible"/>
                                      </p:to>
                                    </p:set>
                                    <p:animEffect transition="in" filter="wipe(down)">
                                      <p:cBhvr>
                                        <p:cTn dur="500" id="30"/>
                                        <p:tgtEl>
                                          <p:spTgt spid="1049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3" grpId="0"/>
      <p:bldP spid="1049314" grpId="0"/>
      <p:bldP spid="1049315" grpId="0"/>
      <p:bldP spid="1049318" grpId="0" animBg="1"/>
      <p:bldP spid="1049319" grpId="0"/>
      <p:bldP spid="10493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93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25" name="Text Box 12"/>
          <p:cNvSpPr txBox="1">
            <a:spLocks noChangeArrowheads="1"/>
          </p:cNvSpPr>
          <p:nvPr/>
        </p:nvSpPr>
        <p:spPr bwMode="auto">
          <a:xfrm>
            <a:off x="410417" y="527189"/>
            <a:ext cx="47867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Amplitude stabilization </a:t>
            </a:r>
            <a:r>
              <a:rPr altLang="en-US" dirty="0" sz="2400" kumimoji="1" lang="zh-CN" smtClean="0">
                <a:latin typeface="Arial" panose="020B0604020202020204" pitchFamily="34" charset="0"/>
                <a:cs typeface="Arial" panose="020B0604020202020204" pitchFamily="34" charset="0"/>
              </a:rPr>
              <a:t>稳幅措施</a:t>
            </a:r>
            <a:endParaRPr altLang="en-US" dirty="0" sz="2000" kumimoji="1" lang="zh-CN">
              <a:latin typeface="Arial" panose="020B0604020202020204" pitchFamily="34" charset="0"/>
              <a:cs typeface="Arial" panose="020B0604020202020204" pitchFamily="34" charset="0"/>
            </a:endParaRPr>
          </a:p>
        </p:txBody>
      </p:sp>
      <p:grpSp>
        <p:nvGrpSpPr>
          <p:cNvPr id="353" name="组合 20"/>
          <p:cNvGrpSpPr/>
          <p:nvPr/>
        </p:nvGrpSpPr>
        <p:grpSpPr>
          <a:xfrm>
            <a:off x="5379536" y="1429016"/>
            <a:ext cx="3368207" cy="4085980"/>
            <a:chOff x="1414004" y="2135018"/>
            <a:chExt cx="3368207" cy="4085980"/>
          </a:xfrm>
        </p:grpSpPr>
        <p:grpSp>
          <p:nvGrpSpPr>
            <p:cNvPr id="354" name="组合 34"/>
            <p:cNvGrpSpPr/>
            <p:nvPr/>
          </p:nvGrpSpPr>
          <p:grpSpPr>
            <a:xfrm>
              <a:off x="1414004" y="2135018"/>
              <a:ext cx="3368207" cy="2924229"/>
              <a:chOff x="5369124" y="3517430"/>
              <a:chExt cx="3368207" cy="2924229"/>
            </a:xfrm>
          </p:grpSpPr>
          <p:cxnSp>
            <p:nvCxnSpPr>
              <p:cNvPr id="3145929"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0"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5" name="组合 37"/>
              <p:cNvGrpSpPr/>
              <p:nvPr/>
            </p:nvGrpSpPr>
            <p:grpSpPr>
              <a:xfrm>
                <a:off x="5369124" y="3517430"/>
                <a:ext cx="3368207" cy="2924229"/>
                <a:chOff x="5096515" y="1581708"/>
                <a:chExt cx="3368207" cy="2924229"/>
              </a:xfrm>
            </p:grpSpPr>
            <p:grpSp>
              <p:nvGrpSpPr>
                <p:cNvPr id="356" name="组合 38"/>
                <p:cNvGrpSpPr/>
                <p:nvPr/>
              </p:nvGrpSpPr>
              <p:grpSpPr>
                <a:xfrm>
                  <a:off x="5096515" y="1581708"/>
                  <a:ext cx="3368207" cy="2924229"/>
                  <a:chOff x="5078439" y="1320294"/>
                  <a:chExt cx="3368207" cy="2924229"/>
                </a:xfrm>
              </p:grpSpPr>
              <p:grpSp>
                <p:nvGrpSpPr>
                  <p:cNvPr id="357" name="组合 44"/>
                  <p:cNvGrpSpPr/>
                  <p:nvPr/>
                </p:nvGrpSpPr>
                <p:grpSpPr>
                  <a:xfrm>
                    <a:off x="5078439" y="1320294"/>
                    <a:ext cx="3368207" cy="2924229"/>
                    <a:chOff x="5371253" y="1268923"/>
                    <a:chExt cx="3368207" cy="2924229"/>
                  </a:xfrm>
                </p:grpSpPr>
                <p:grpSp>
                  <p:nvGrpSpPr>
                    <p:cNvPr id="358" name="组合 54"/>
                    <p:cNvGrpSpPr/>
                    <p:nvPr/>
                  </p:nvGrpSpPr>
                  <p:grpSpPr>
                    <a:xfrm>
                      <a:off x="5371253" y="1268923"/>
                      <a:ext cx="3269634" cy="2593404"/>
                      <a:chOff x="5154060" y="551467"/>
                      <a:chExt cx="3269634" cy="2593404"/>
                    </a:xfrm>
                  </p:grpSpPr>
                  <p:grpSp>
                    <p:nvGrpSpPr>
                      <p:cNvPr id="359" name="组合 70"/>
                      <p:cNvGrpSpPr/>
                      <p:nvPr/>
                    </p:nvGrpSpPr>
                    <p:grpSpPr>
                      <a:xfrm>
                        <a:off x="5154060" y="551467"/>
                        <a:ext cx="3269634" cy="2593404"/>
                        <a:chOff x="5154060" y="551467"/>
                        <a:chExt cx="3269634" cy="2593404"/>
                      </a:xfrm>
                    </p:grpSpPr>
                    <p:grpSp>
                      <p:nvGrpSpPr>
                        <p:cNvPr id="360" name="组合 74"/>
                        <p:cNvGrpSpPr/>
                        <p:nvPr/>
                      </p:nvGrpSpPr>
                      <p:grpSpPr>
                        <a:xfrm>
                          <a:off x="5154060" y="551467"/>
                          <a:ext cx="3269634" cy="2593404"/>
                          <a:chOff x="1361012" y="494434"/>
                          <a:chExt cx="3269634" cy="2593404"/>
                        </a:xfrm>
                      </p:grpSpPr>
                      <p:grpSp>
                        <p:nvGrpSpPr>
                          <p:cNvPr id="361" name="组合 84"/>
                          <p:cNvGrpSpPr/>
                          <p:nvPr/>
                        </p:nvGrpSpPr>
                        <p:grpSpPr>
                          <a:xfrm>
                            <a:off x="1361012" y="2321160"/>
                            <a:ext cx="1668937" cy="766678"/>
                            <a:chOff x="2303305" y="4090096"/>
                            <a:chExt cx="1668937" cy="766678"/>
                          </a:xfrm>
                        </p:grpSpPr>
                        <p:cxnSp>
                          <p:nvCxnSpPr>
                            <p:cNvPr id="3145931"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2"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3"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2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32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32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32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33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34" name="直接连接符 90"/>
                          <p:cNvCxnSpPr>
                            <a:cxnSpLocks/>
                          </p:cNvCxnSpPr>
                          <p:nvPr/>
                        </p:nvCxnSpPr>
                        <p:spPr>
                          <a:xfrm>
                            <a:off x="4090216" y="494434"/>
                            <a:ext cx="0" cy="259340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35" name="直接连接符 76"/>
                        <p:cNvCxnSpPr>
                          <a:cxnSpLocks/>
                        </p:cNvCxnSpPr>
                        <p:nvPr/>
                      </p:nvCxnSpPr>
                      <p:spPr>
                        <a:xfrm>
                          <a:off x="6439443" y="551467"/>
                          <a:ext cx="0" cy="147361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31"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2069" r="-3448" b="-17647"/>
                        </a:stretch>
                      </a:blipFill>
                      <a:ln>
                        <a:noFill/>
                      </a:ln>
                      <a:effectLst/>
                    </p:spPr>
                    <p:txBody>
                      <a:bodyPr/>
                      <a:p>
                        <a:r>
                          <a:rPr altLang="en-US" lang="zh-CN">
                            <a:noFill/>
                          </a:rPr>
                          <a:t> </a:t>
                        </a:r>
                      </a:p>
                    </p:txBody>
                  </p:sp>
                </p:grpSp>
                <p:cxnSp>
                  <p:nvCxnSpPr>
                    <p:cNvPr id="3145936"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7"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32"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3"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20833" t="-15385" r="-20833" b="-17308"/>
                      </a:stretch>
                    </a:blipFill>
                  </p:spPr>
                  <p:txBody>
                    <a:bodyPr/>
                    <a:p>
                      <a:r>
                        <a:rPr altLang="en-US" lang="zh-CN">
                          <a:noFill/>
                        </a:rPr>
                        <a:t> </a:t>
                      </a:r>
                    </a:p>
                  </p:txBody>
                </p:sp>
                <p:sp>
                  <p:nvSpPr>
                    <p:cNvPr id="1049334"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9335"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20513" r="-17949" b="-10000"/>
                      </a:stretch>
                    </a:blipFill>
                    <a:ln>
                      <a:noFill/>
                    </a:ln>
                    <a:effectLst/>
                  </p:spPr>
                  <p:txBody>
                    <a:bodyPr/>
                    <a:p>
                      <a:r>
                        <a:rPr altLang="en-US" lang="zh-CN">
                          <a:noFill/>
                        </a:rPr>
                        <a:t> </a:t>
                      </a:r>
                    </a:p>
                  </p:txBody>
                </p:sp>
              </p:grpSp>
              <p:sp>
                <p:nvSpPr>
                  <p:cNvPr id="1049336"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38"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9"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0" name="直接连接符 41"/>
                <p:cNvCxnSpPr>
                  <a:cxnSpLocks/>
                </p:cNvCxnSpPr>
                <p:nvPr/>
              </p:nvCxnSpPr>
              <p:spPr>
                <a:xfrm flipH="1">
                  <a:off x="6370210" y="2124995"/>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37" name="矩形 42"/>
                <p:cNvSpPr/>
                <p:nvPr/>
              </p:nvSpPr>
              <p:spPr>
                <a:xfrm>
                  <a:off x="6910645" y="205256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8" name="文本框 43"/>
                <p:cNvSpPr txBox="1">
                  <a:spLocks noChangeAspect="1" noMove="1" noResize="1" noRot="1" noAdjustHandles="1" noEditPoints="1" noChangeArrowheads="1" noChangeShapeType="1" noTextEdit="1"/>
                </p:cNvSpPr>
                <p:nvPr/>
              </p:nvSpPr>
              <p:spPr bwMode="auto">
                <a:xfrm>
                  <a:off x="6925726" y="1677932"/>
                  <a:ext cx="306046" cy="307777"/>
                </a:xfrm>
                <a:prstGeom prst="rect"/>
                <a:blipFill>
                  <a:blip xmlns:r="http://schemas.openxmlformats.org/officeDocument/2006/relationships" r:embed="rId7"/>
                  <a:stretch>
                    <a:fillRect l="-18000" r="-8000" b="-21569"/>
                  </a:stretch>
                </a:blipFill>
                <a:ln>
                  <a:noFill/>
                </a:ln>
                <a:effectLst/>
              </p:spPr>
              <p:txBody>
                <a:bodyPr/>
                <a:p>
                  <a:r>
                    <a:rPr altLang="en-US" lang="zh-CN">
                      <a:noFill/>
                    </a:rPr>
                    <a:t> </a:t>
                  </a:r>
                </a:p>
              </p:txBody>
            </p:sp>
          </p:grpSp>
        </p:grpSp>
        <p:cxnSp>
          <p:nvCxnSpPr>
            <p:cNvPr id="3145941" name="直接连接符 94"/>
            <p:cNvCxnSpPr>
              <a:cxnSpLocks/>
            </p:cNvCxnSpPr>
            <p:nvPr/>
          </p:nvCxnSpPr>
          <p:spPr>
            <a:xfrm>
              <a:off x="2522181" y="4163160"/>
              <a:ext cx="0" cy="83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2"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39"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0"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2500" r="-17500" b="-9804"/>
              </a:stretch>
            </a:blipFill>
            <a:ln>
              <a:noFill/>
            </a:ln>
            <a:effectLst/>
          </p:spPr>
          <p:txBody>
            <a:bodyPr/>
            <a:p>
              <a:r>
                <a:rPr altLang="en-US" lang="zh-CN">
                  <a:noFill/>
                </a:rPr>
                <a:t> </a:t>
              </a:r>
            </a:p>
          </p:txBody>
        </p:sp>
        <p:cxnSp>
          <p:nvCxnSpPr>
            <p:cNvPr id="3145943"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4"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5"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6"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7"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8"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41"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9"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0"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342"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0000" r="-20000" b="-10000"/>
              </a:stretch>
            </a:blipFill>
            <a:ln>
              <a:noFill/>
            </a:ln>
            <a:effectLst/>
          </p:spPr>
          <p:txBody>
            <a:bodyPr/>
            <a:p>
              <a:r>
                <a:rPr altLang="en-US" lang="zh-CN">
                  <a:noFill/>
                </a:rPr>
                <a:t> </a:t>
              </a:r>
            </a:p>
          </p:txBody>
        </p:sp>
        <p:sp>
          <p:nvSpPr>
            <p:cNvPr id="1049343"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20513" r="-17949" b="-9804"/>
              </a:stretch>
            </a:blipFill>
            <a:ln>
              <a:noFill/>
            </a:ln>
            <a:effectLst/>
          </p:spPr>
          <p:txBody>
            <a:bodyPr/>
            <a:p>
              <a:r>
                <a:rPr altLang="en-US" lang="zh-CN">
                  <a:noFill/>
                </a:rPr>
                <a:t> </a:t>
              </a:r>
            </a:p>
          </p:txBody>
        </p:sp>
      </p:grpSp>
      <p:sp>
        <p:nvSpPr>
          <p:cNvPr id="1049344" name="文本框 61"/>
          <p:cNvSpPr txBox="1">
            <a:spLocks noChangeAspect="1" noMove="1" noResize="1" noRot="1" noAdjustHandles="1" noEditPoints="1" noChangeArrowheads="1" noChangeShapeType="1" noTextEdit="1"/>
          </p:cNvSpPr>
          <p:nvPr/>
        </p:nvSpPr>
        <p:spPr>
          <a:xfrm>
            <a:off x="909961" y="1290775"/>
            <a:ext cx="2923870" cy="461665"/>
          </a:xfrm>
          <a:prstGeom prst="rect"/>
          <a:blipFill>
            <a:blip xmlns:r="http://schemas.openxmlformats.org/officeDocument/2006/relationships" r:embed="rId11"/>
            <a:stretch>
              <a:fillRect l="-1875" t="-9333" r="-1667" b="-32000"/>
            </a:stretch>
          </a:blipFill>
        </p:spPr>
        <p:txBody>
          <a:bodyPr/>
          <a:p>
            <a:r>
              <a:rPr altLang="en-US" lang="zh-CN">
                <a:noFill/>
              </a:rPr>
              <a:t> </a:t>
            </a:r>
          </a:p>
        </p:txBody>
      </p:sp>
      <p:grpSp>
        <p:nvGrpSpPr>
          <p:cNvPr id="362" name="组合 8"/>
          <p:cNvGrpSpPr/>
          <p:nvPr/>
        </p:nvGrpSpPr>
        <p:grpSpPr>
          <a:xfrm>
            <a:off x="6653231" y="1283234"/>
            <a:ext cx="1464395" cy="1344748"/>
            <a:chOff x="6665366" y="942992"/>
            <a:chExt cx="1464395" cy="1344748"/>
          </a:xfrm>
        </p:grpSpPr>
        <p:cxnSp>
          <p:nvCxnSpPr>
            <p:cNvPr id="3145951" name="直接连接符 79"/>
            <p:cNvCxnSpPr>
              <a:cxnSpLocks/>
            </p:cNvCxnSpPr>
            <p:nvPr/>
          </p:nvCxnSpPr>
          <p:spPr>
            <a:xfrm flipH="1">
              <a:off x="6665366" y="1097280"/>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2" name="直接连接符 80"/>
            <p:cNvCxnSpPr>
              <a:cxnSpLocks/>
            </p:cNvCxnSpPr>
            <p:nvPr/>
          </p:nvCxnSpPr>
          <p:spPr>
            <a:xfrm flipH="1">
              <a:off x="6669575" y="2142865"/>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3" name="组合 7"/>
            <p:cNvGrpSpPr/>
            <p:nvPr/>
          </p:nvGrpSpPr>
          <p:grpSpPr>
            <a:xfrm>
              <a:off x="7274109" y="942992"/>
              <a:ext cx="192218" cy="290385"/>
              <a:chOff x="7274109" y="942992"/>
              <a:chExt cx="192218" cy="290385"/>
            </a:xfrm>
          </p:grpSpPr>
          <p:sp>
            <p:nvSpPr>
              <p:cNvPr id="1049345" name="AutoShape 523"/>
              <p:cNvSpPr>
                <a:spLocks noChangeArrowheads="1"/>
              </p:cNvSpPr>
              <p:nvPr/>
            </p:nvSpPr>
            <p:spPr bwMode="auto">
              <a:xfrm rot="5400000">
                <a:off x="7255693" y="100498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953" name="直接连接符 82"/>
              <p:cNvCxnSpPr>
                <a:cxnSpLocks/>
              </p:cNvCxnSpPr>
              <p:nvPr/>
            </p:nvCxnSpPr>
            <p:spPr>
              <a:xfrm flipV="1">
                <a:off x="7466327" y="942992"/>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4" name="组合 83"/>
            <p:cNvGrpSpPr/>
            <p:nvPr/>
          </p:nvGrpSpPr>
          <p:grpSpPr>
            <a:xfrm flipH="1">
              <a:off x="7299350" y="1997355"/>
              <a:ext cx="192218" cy="290385"/>
              <a:chOff x="7274109" y="942992"/>
              <a:chExt cx="192218" cy="290385"/>
            </a:xfrm>
          </p:grpSpPr>
          <p:sp>
            <p:nvSpPr>
              <p:cNvPr id="1049346" name="AutoShape 523"/>
              <p:cNvSpPr>
                <a:spLocks noChangeArrowheads="1"/>
              </p:cNvSpPr>
              <p:nvPr/>
            </p:nvSpPr>
            <p:spPr bwMode="auto">
              <a:xfrm rot="5400000">
                <a:off x="7255693" y="100498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954" name="直接连接符 110"/>
              <p:cNvCxnSpPr>
                <a:cxnSpLocks/>
              </p:cNvCxnSpPr>
              <p:nvPr/>
            </p:nvCxnSpPr>
            <p:spPr>
              <a:xfrm flipV="1">
                <a:off x="7466327" y="942992"/>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9347" name="圆角矩形 111"/>
          <p:cNvSpPr/>
          <p:nvPr/>
        </p:nvSpPr>
        <p:spPr>
          <a:xfrm>
            <a:off x="6368699" y="1171058"/>
            <a:ext cx="1975937" cy="1518937"/>
          </a:xfrm>
          <a:prstGeom prst="roundRect">
            <a:avLst>
              <a:gd name="adj" fmla="val 7116"/>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8" name="矩形 9"/>
          <p:cNvSpPr>
            <a:spLocks noChangeAspect="1" noMove="1" noResize="1" noRot="1" noAdjustHandles="1" noEditPoints="1" noChangeArrowheads="1" noChangeShapeType="1" noTextEdit="1"/>
          </p:cNvSpPr>
          <p:nvPr/>
        </p:nvSpPr>
        <p:spPr>
          <a:xfrm>
            <a:off x="3820118" y="1193504"/>
            <a:ext cx="1336520" cy="656205"/>
          </a:xfrm>
          <a:prstGeom prst="rect"/>
          <a:blipFill>
            <a:blip xmlns:r="http://schemas.openxmlformats.org/officeDocument/2006/relationships" r:embed="rId12"/>
            <a:stretch>
              <a:fillRect/>
            </a:stretch>
          </a:blipFill>
        </p:spPr>
        <p:txBody>
          <a:bodyPr/>
          <a:p>
            <a:r>
              <a:rPr altLang="en-US" lang="zh-CN">
                <a:noFill/>
              </a:rPr>
              <a:t> </a:t>
            </a:r>
          </a:p>
        </p:txBody>
      </p:sp>
      <p:sp>
        <p:nvSpPr>
          <p:cNvPr id="1049349" name="矩形 112"/>
          <p:cNvSpPr>
            <a:spLocks noChangeAspect="1" noMove="1" noResize="1" noRot="1" noAdjustHandles="1" noEditPoints="1" noChangeArrowheads="1" noChangeShapeType="1" noTextEdit="1"/>
          </p:cNvSpPr>
          <p:nvPr/>
        </p:nvSpPr>
        <p:spPr>
          <a:xfrm>
            <a:off x="1882719" y="3313528"/>
            <a:ext cx="1842171" cy="663643"/>
          </a:xfrm>
          <a:prstGeom prst="rect"/>
          <a:blipFill>
            <a:blip xmlns:r="http://schemas.openxmlformats.org/officeDocument/2006/relationships" r:embed="rId13"/>
            <a:stretch>
              <a:fillRect/>
            </a:stretch>
          </a:blipFill>
        </p:spPr>
        <p:txBody>
          <a:bodyPr/>
          <a:p>
            <a:r>
              <a:rPr altLang="en-US" lang="zh-CN">
                <a:noFill/>
              </a:rPr>
              <a:t> </a:t>
            </a:r>
          </a:p>
        </p:txBody>
      </p:sp>
      <p:sp>
        <p:nvSpPr>
          <p:cNvPr id="1049350" name="文本框 113"/>
          <p:cNvSpPr txBox="1"/>
          <p:nvPr/>
        </p:nvSpPr>
        <p:spPr>
          <a:xfrm>
            <a:off x="1410105" y="2115131"/>
            <a:ext cx="2923870" cy="400110"/>
          </a:xfrm>
          <a:prstGeom prst="rect"/>
          <a:solidFill>
            <a:schemeClr val="accent4">
              <a:lumMod val="20000"/>
              <a:lumOff val="80000"/>
            </a:schemeClr>
          </a:solid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(1) Use two diodes!</a:t>
            </a:r>
            <a:endParaRPr altLang="en-US" dirty="0" sz="2000" lang="zh-CN" smtClean="0">
              <a:latin typeface="Arial" panose="020B0604020202020204" pitchFamily="34" charset="0"/>
              <a:cs typeface="Arial" panose="020B0604020202020204" pitchFamily="34" charset="0"/>
            </a:endParaRPr>
          </a:p>
        </p:txBody>
      </p:sp>
      <p:sp>
        <p:nvSpPr>
          <p:cNvPr id="1049351" name="下箭头 10"/>
          <p:cNvSpPr/>
          <p:nvPr/>
        </p:nvSpPr>
        <p:spPr>
          <a:xfrm>
            <a:off x="2765195" y="2780663"/>
            <a:ext cx="369283" cy="359909"/>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2" name="圆角矩形 123"/>
          <p:cNvSpPr/>
          <p:nvPr/>
        </p:nvSpPr>
        <p:spPr>
          <a:xfrm>
            <a:off x="884722" y="4191674"/>
            <a:ext cx="4240873" cy="1839114"/>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3" name="文本框 124"/>
          <p:cNvSpPr txBox="1">
            <a:spLocks noChangeAspect="1" noMove="1" noResize="1" noRot="1" noAdjustHandles="1" noEditPoints="1" noChangeArrowheads="1" noChangeShapeType="1" noTextEdit="1"/>
          </p:cNvSpPr>
          <p:nvPr/>
        </p:nvSpPr>
        <p:spPr>
          <a:xfrm>
            <a:off x="2715390" y="4363618"/>
            <a:ext cx="787233" cy="317523"/>
          </a:xfrm>
          <a:prstGeom prst="rect"/>
          <a:blipFill>
            <a:blip xmlns:r="http://schemas.openxmlformats.org/officeDocument/2006/relationships" r:embed="rId14"/>
            <a:stretch>
              <a:fillRect t="-15385" b="-11538"/>
            </a:stretch>
          </a:blipFill>
        </p:spPr>
        <p:txBody>
          <a:bodyPr/>
          <a:p>
            <a:r>
              <a:rPr altLang="en-US" lang="zh-CN">
                <a:noFill/>
              </a:rPr>
              <a:t> </a:t>
            </a:r>
          </a:p>
        </p:txBody>
      </p:sp>
      <p:sp>
        <p:nvSpPr>
          <p:cNvPr id="1049354" name="右箭头 125"/>
          <p:cNvSpPr/>
          <p:nvPr/>
        </p:nvSpPr>
        <p:spPr>
          <a:xfrm>
            <a:off x="2273719" y="4432600"/>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5" name="文本框 126"/>
          <p:cNvSpPr txBox="1">
            <a:spLocks noChangeAspect="1" noMove="1" noResize="1" noRot="1" noAdjustHandles="1" noEditPoints="1" noChangeArrowheads="1" noChangeShapeType="1" noTextEdit="1"/>
          </p:cNvSpPr>
          <p:nvPr/>
        </p:nvSpPr>
        <p:spPr>
          <a:xfrm>
            <a:off x="4000580" y="4377794"/>
            <a:ext cx="787233" cy="317523"/>
          </a:xfrm>
          <a:prstGeom prst="rect"/>
          <a:blipFill>
            <a:blip xmlns:r="http://schemas.openxmlformats.org/officeDocument/2006/relationships" r:embed="rId15"/>
            <a:stretch>
              <a:fillRect t="-13462" b="-19231"/>
            </a:stretch>
          </a:blipFill>
        </p:spPr>
        <p:txBody>
          <a:bodyPr/>
          <a:p>
            <a:r>
              <a:rPr altLang="en-US" lang="zh-CN">
                <a:noFill/>
              </a:rPr>
              <a:t> </a:t>
            </a:r>
          </a:p>
        </p:txBody>
      </p:sp>
      <p:sp>
        <p:nvSpPr>
          <p:cNvPr id="1049356" name="文本框 127"/>
          <p:cNvSpPr txBox="1">
            <a:spLocks noChangeAspect="1" noMove="1" noResize="1" noRot="1" noAdjustHandles="1" noEditPoints="1" noChangeArrowheads="1" noChangeShapeType="1" noTextEdit="1"/>
          </p:cNvSpPr>
          <p:nvPr/>
        </p:nvSpPr>
        <p:spPr>
          <a:xfrm>
            <a:off x="4002819" y="5487362"/>
            <a:ext cx="787233" cy="317523"/>
          </a:xfrm>
          <a:prstGeom prst="rect"/>
          <a:blipFill>
            <a:blip xmlns:r="http://schemas.openxmlformats.org/officeDocument/2006/relationships" r:embed="rId16"/>
            <a:stretch>
              <a:fillRect b="-15385"/>
            </a:stretch>
          </a:blipFill>
        </p:spPr>
        <p:txBody>
          <a:bodyPr/>
          <a:p>
            <a:r>
              <a:rPr altLang="en-US" lang="zh-CN">
                <a:noFill/>
              </a:rPr>
              <a:t> </a:t>
            </a:r>
          </a:p>
        </p:txBody>
      </p:sp>
      <p:sp>
        <p:nvSpPr>
          <p:cNvPr id="1049357" name="右箭头 128"/>
          <p:cNvSpPr/>
          <p:nvPr/>
        </p:nvSpPr>
        <p:spPr>
          <a:xfrm>
            <a:off x="3577951" y="4426687"/>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8" name="右箭头 129"/>
          <p:cNvSpPr/>
          <p:nvPr/>
        </p:nvSpPr>
        <p:spPr>
          <a:xfrm rot="5400000">
            <a:off x="4178739" y="5073200"/>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9" name="文本框 130"/>
          <p:cNvSpPr txBox="1">
            <a:spLocks noChangeAspect="1" noMove="1" noResize="1" noRot="1" noAdjustHandles="1" noEditPoints="1" noChangeArrowheads="1" noChangeShapeType="1" noTextEdit="1"/>
          </p:cNvSpPr>
          <p:nvPr/>
        </p:nvSpPr>
        <p:spPr>
          <a:xfrm>
            <a:off x="2733519" y="5521666"/>
            <a:ext cx="787233" cy="317523"/>
          </a:xfrm>
          <a:prstGeom prst="rect"/>
          <a:blipFill>
            <a:blip xmlns:r="http://schemas.openxmlformats.org/officeDocument/2006/relationships" r:embed="rId17"/>
            <a:stretch>
              <a:fillRect t="-15385" b="-7692"/>
            </a:stretch>
          </a:blipFill>
        </p:spPr>
        <p:txBody>
          <a:bodyPr/>
          <a:p>
            <a:r>
              <a:rPr altLang="en-US" lang="zh-CN">
                <a:noFill/>
              </a:rPr>
              <a:t> </a:t>
            </a:r>
          </a:p>
        </p:txBody>
      </p:sp>
      <p:sp>
        <p:nvSpPr>
          <p:cNvPr id="1049360" name="右箭头 131"/>
          <p:cNvSpPr/>
          <p:nvPr/>
        </p:nvSpPr>
        <p:spPr>
          <a:xfrm flipH="1">
            <a:off x="3577951" y="5588586"/>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1" name="文本框 132"/>
          <p:cNvSpPr txBox="1">
            <a:spLocks noChangeAspect="1" noMove="1" noResize="1" noRot="1" noAdjustHandles="1" noEditPoints="1" noChangeArrowheads="1" noChangeShapeType="1" noTextEdit="1"/>
          </p:cNvSpPr>
          <p:nvPr/>
        </p:nvSpPr>
        <p:spPr>
          <a:xfrm>
            <a:off x="1127640" y="4377794"/>
            <a:ext cx="1033391" cy="319511"/>
          </a:xfrm>
          <a:prstGeom prst="rect"/>
          <a:blipFill>
            <a:blip xmlns:r="http://schemas.openxmlformats.org/officeDocument/2006/relationships" r:embed="rId18"/>
            <a:stretch>
              <a:fillRect t="-13208" b="-5660"/>
            </a:stretch>
          </a:blipFill>
        </p:spPr>
        <p:txBody>
          <a:bodyPr/>
          <a:p>
            <a:r>
              <a:rPr altLang="en-US" lang="zh-CN">
                <a:noFill/>
              </a:rPr>
              <a:t> </a:t>
            </a:r>
          </a:p>
        </p:txBody>
      </p:sp>
      <p:sp>
        <p:nvSpPr>
          <p:cNvPr id="1049362" name="右箭头 133"/>
          <p:cNvSpPr/>
          <p:nvPr/>
        </p:nvSpPr>
        <p:spPr>
          <a:xfrm flipH="1">
            <a:off x="2274975" y="5608753"/>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3" name="文本框 134"/>
          <p:cNvSpPr txBox="1">
            <a:spLocks noChangeAspect="1" noMove="1" noResize="1" noRot="1" noAdjustHandles="1" noEditPoints="1" noChangeArrowheads="1" noChangeShapeType="1" noTextEdit="1"/>
          </p:cNvSpPr>
          <p:nvPr/>
        </p:nvSpPr>
        <p:spPr>
          <a:xfrm>
            <a:off x="1182442" y="5544690"/>
            <a:ext cx="1033391" cy="319511"/>
          </a:xfrm>
          <a:prstGeom prst="rect"/>
          <a:blipFill>
            <a:blip xmlns:r="http://schemas.openxmlformats.org/officeDocument/2006/relationships" r:embed="rId19"/>
            <a:stretch>
              <a:fillRect t="-15385" b="-5769"/>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0">
            <p14:nvContentPartPr>
              <p14:cNvPr id="1049364" name=""/>
              <p14:cNvContentPartPr/>
              <p14:nvPr/>
            </p14:nvContentPartPr>
            <p14:xfrm>
              <a:off x="6305542" y="990209"/>
              <a:ext cx="91482" cy="153220"/>
            </p14:xfrm>
          </p:contentPart>
        </mc:Choice>
        <mc:Fallback>
          <p:sp>
            <p:nvSpPr>
              <p:cNvPr id="1049364" name=""/>
              <p:cNvSpPr/>
              <p:nvPr/>
            </p:nvSpPr>
            <p:spPr>
              <a:xfrm>
                <a:off x="6305542" y="990209"/>
                <a:ext cx="91482" cy="153220"/>
              </a:xfrm>
            </p:spPr>
          </p:sp>
        </mc:Fallback>
      </mc:AlternateContent>
      <mc:AlternateContent xmlns:mc="http://schemas.openxmlformats.org/markup-compatibility/2006">
        <mc:Choice xmlns:p14="http://schemas.microsoft.com/office/powerpoint/2010/main" Requires="p14">
          <p:contentPart p14:bwMode="auto" r:id="rId21">
            <p14:nvContentPartPr>
              <p14:cNvPr id="1049365" name=""/>
              <p14:cNvContentPartPr/>
              <p14:nvPr/>
            </p14:nvContentPartPr>
            <p14:xfrm>
              <a:off x="6232081" y="994758"/>
              <a:ext cx="51364" cy="108193"/>
            </p14:xfrm>
          </p:contentPart>
        </mc:Choice>
        <mc:Fallback>
          <p:sp>
            <p:nvSpPr>
              <p:cNvPr id="1049365" name=""/>
              <p:cNvSpPr/>
              <p:nvPr/>
            </p:nvSpPr>
            <p:spPr>
              <a:xfrm>
                <a:off x="6232081" y="994758"/>
                <a:ext cx="51364" cy="108193"/>
              </a:xfrm>
            </p:spPr>
          </p:sp>
        </mc:Fallback>
      </mc:AlternateContent>
      <mc:AlternateContent xmlns:mc="http://schemas.openxmlformats.org/markup-compatibility/2006">
        <mc:Choice xmlns:p14="http://schemas.microsoft.com/office/powerpoint/2010/main" Requires="p14">
          <p:contentPart p14:bwMode="auto" r:id="rId22">
            <p14:nvContentPartPr>
              <p14:cNvPr id="1049366" name=""/>
              <p14:cNvContentPartPr/>
              <p14:nvPr/>
            </p14:nvContentPartPr>
            <p14:xfrm>
              <a:off x="6299042" y="966164"/>
              <a:ext cx="135215" cy="48944"/>
            </p14:xfrm>
          </p:contentPart>
        </mc:Choice>
        <mc:Fallback>
          <p:sp>
            <p:nvSpPr>
              <p:cNvPr id="1049366" name=""/>
              <p:cNvSpPr/>
              <p:nvPr/>
            </p:nvSpPr>
            <p:spPr>
              <a:xfrm>
                <a:off x="6299042" y="966164"/>
                <a:ext cx="135215" cy="48944"/>
              </a:xfrm>
            </p:spPr>
          </p:sp>
        </mc:Fallback>
      </mc:AlternateContent>
      <mc:AlternateContent xmlns:mc="http://schemas.openxmlformats.org/markup-compatibility/2006">
        <mc:Choice xmlns:p14="http://schemas.microsoft.com/office/powerpoint/2010/main" Requires="p14">
          <p:contentPart p14:bwMode="auto" r:id="rId23">
            <p14:nvContentPartPr>
              <p14:cNvPr id="1049367" name=""/>
              <p14:cNvContentPartPr/>
              <p14:nvPr/>
            </p14:nvContentPartPr>
            <p14:xfrm>
              <a:off x="5145454" y="302643"/>
              <a:ext cx="13697" cy="297729"/>
            </p14:xfrm>
          </p:contentPart>
        </mc:Choice>
        <mc:Fallback>
          <p:sp>
            <p:nvSpPr>
              <p:cNvPr id="1049367" name=""/>
              <p:cNvSpPr/>
              <p:nvPr/>
            </p:nvSpPr>
            <p:spPr>
              <a:xfrm>
                <a:off x="5145454" y="302643"/>
                <a:ext cx="13697" cy="297729"/>
              </a:xfrm>
            </p:spPr>
          </p:sp>
        </mc:Fallback>
      </mc:AlternateContent>
      <mc:AlternateContent xmlns:mc="http://schemas.openxmlformats.org/markup-compatibility/2006">
        <mc:Choice xmlns:p14="http://schemas.microsoft.com/office/powerpoint/2010/main" Requires="p14">
          <p:contentPart p14:bwMode="auto" r:id="rId24">
            <p14:nvContentPartPr>
              <p14:cNvPr id="1049368" name=""/>
              <p14:cNvContentPartPr/>
              <p14:nvPr/>
            </p14:nvContentPartPr>
            <p14:xfrm>
              <a:off x="5136385" y="265892"/>
              <a:ext cx="201894" cy="362620"/>
            </p14:xfrm>
          </p:contentPart>
        </mc:Choice>
        <mc:Fallback>
          <p:sp>
            <p:nvSpPr>
              <p:cNvPr id="1049368" name=""/>
              <p:cNvSpPr/>
              <p:nvPr/>
            </p:nvSpPr>
            <p:spPr>
              <a:xfrm>
                <a:off x="5136385" y="265892"/>
                <a:ext cx="201894" cy="362620"/>
              </a:xfrm>
            </p:spPr>
          </p:sp>
        </mc:Fallback>
      </mc:AlternateContent>
      <mc:AlternateContent xmlns:mc="http://schemas.openxmlformats.org/markup-compatibility/2006">
        <mc:Choice xmlns:p14="http://schemas.microsoft.com/office/powerpoint/2010/main" Requires="p14">
          <p:contentPart p14:bwMode="auto" r:id="rId25">
            <p14:nvContentPartPr>
              <p14:cNvPr id="1049369" name=""/>
              <p14:cNvContentPartPr/>
              <p14:nvPr/>
            </p14:nvContentPartPr>
            <p14:xfrm>
              <a:off x="5145044" y="420920"/>
              <a:ext cx="92021" cy="52548"/>
            </p14:xfrm>
          </p:contentPart>
        </mc:Choice>
        <mc:Fallback>
          <p:sp>
            <p:nvSpPr>
              <p:cNvPr id="1049369" name=""/>
              <p:cNvSpPr/>
              <p:nvPr/>
            </p:nvSpPr>
            <p:spPr>
              <a:xfrm>
                <a:off x="5145044" y="420920"/>
                <a:ext cx="92021" cy="52548"/>
              </a:xfrm>
            </p:spPr>
          </p:sp>
        </mc:Fallback>
      </mc:AlternateContent>
      <mc:AlternateContent xmlns:mc="http://schemas.openxmlformats.org/markup-compatibility/2006">
        <mc:Choice xmlns:p14="http://schemas.microsoft.com/office/powerpoint/2010/main" Requires="p14">
          <p:contentPart p14:bwMode="auto" r:id="rId26">
            <p14:nvContentPartPr>
              <p14:cNvPr id="1049370" name=""/>
              <p14:cNvContentPartPr/>
              <p14:nvPr/>
            </p14:nvContentPartPr>
            <p14:xfrm>
              <a:off x="5135085" y="466308"/>
              <a:ext cx="152794" cy="30647"/>
            </p14:xfrm>
          </p:contentPart>
        </mc:Choice>
        <mc:Fallback>
          <p:sp>
            <p:nvSpPr>
              <p:cNvPr id="1049370" name=""/>
              <p:cNvSpPr/>
              <p:nvPr/>
            </p:nvSpPr>
            <p:spPr>
              <a:xfrm>
                <a:off x="5135085" y="466308"/>
                <a:ext cx="152794" cy="30647"/>
              </a:xfrm>
            </p:spPr>
          </p:sp>
        </mc:Fallback>
      </mc:AlternateContent>
      <mc:AlternateContent xmlns:mc="http://schemas.openxmlformats.org/markup-compatibility/2006">
        <mc:Choice xmlns:p14="http://schemas.microsoft.com/office/powerpoint/2010/main" Requires="p14">
          <p:contentPart p14:bwMode="auto" r:id="rId27">
            <p14:nvContentPartPr>
              <p14:cNvPr id="1049371" name=""/>
              <p14:cNvContentPartPr/>
              <p14:nvPr/>
            </p14:nvContentPartPr>
            <p14:xfrm>
              <a:off x="5176678" y="394275"/>
              <a:ext cx="14917" cy="167324"/>
            </p14:xfrm>
          </p:contentPart>
        </mc:Choice>
        <mc:Fallback>
          <p:sp>
            <p:nvSpPr>
              <p:cNvPr id="1049371" name=""/>
              <p:cNvSpPr/>
              <p:nvPr/>
            </p:nvSpPr>
            <p:spPr>
              <a:xfrm>
                <a:off x="5176678" y="394275"/>
                <a:ext cx="14917" cy="167324"/>
              </a:xfrm>
            </p:spPr>
          </p:sp>
        </mc:Fallback>
      </mc:AlternateContent>
      <mc:AlternateContent xmlns:mc="http://schemas.openxmlformats.org/markup-compatibility/2006">
        <mc:Choice xmlns:p14="http://schemas.microsoft.com/office/powerpoint/2010/main" Requires="p14">
          <p:contentPart p14:bwMode="auto" r:id="rId28">
            <p14:nvContentPartPr>
              <p14:cNvPr id="1049372" name=""/>
              <p14:cNvContentPartPr/>
              <p14:nvPr/>
            </p14:nvContentPartPr>
            <p14:xfrm>
              <a:off x="5146133" y="396200"/>
              <a:ext cx="140276" cy="46815"/>
            </p14:xfrm>
          </p:contentPart>
        </mc:Choice>
        <mc:Fallback>
          <p:sp>
            <p:nvSpPr>
              <p:cNvPr id="1049372" name=""/>
              <p:cNvSpPr/>
              <p:nvPr/>
            </p:nvSpPr>
            <p:spPr>
              <a:xfrm>
                <a:off x="5146133" y="396200"/>
                <a:ext cx="140276" cy="46815"/>
              </a:xfrm>
            </p:spPr>
          </p:sp>
        </mc:Fallback>
      </mc:AlternateContent>
      <mc:AlternateContent xmlns:mc="http://schemas.openxmlformats.org/markup-compatibility/2006">
        <mc:Choice xmlns:p14="http://schemas.microsoft.com/office/powerpoint/2010/main" Requires="p14">
          <p:contentPart p14:bwMode="auto" r:id="rId29">
            <p14:nvContentPartPr>
              <p14:cNvPr id="1049373" name=""/>
              <p14:cNvContentPartPr/>
              <p14:nvPr/>
            </p14:nvContentPartPr>
            <p14:xfrm>
              <a:off x="5130535" y="466664"/>
              <a:ext cx="125574" cy="13303"/>
            </p14:xfrm>
          </p:contentPart>
        </mc:Choice>
        <mc:Fallback>
          <p:sp>
            <p:nvSpPr>
              <p:cNvPr id="1049373" name=""/>
              <p:cNvSpPr/>
              <p:nvPr/>
            </p:nvSpPr>
            <p:spPr>
              <a:xfrm>
                <a:off x="5130535" y="466664"/>
                <a:ext cx="125574" cy="13303"/>
              </a:xfrm>
            </p:spPr>
          </p:sp>
        </mc:Fallback>
      </mc:AlternateContent>
      <mc:AlternateContent xmlns:mc="http://schemas.openxmlformats.org/markup-compatibility/2006">
        <mc:Choice xmlns:p14="http://schemas.microsoft.com/office/powerpoint/2010/main" Requires="p14">
          <p:contentPart p14:bwMode="auto" r:id="rId30">
            <p14:nvContentPartPr>
              <p14:cNvPr id="1049374" name=""/>
              <p14:cNvContentPartPr/>
              <p14:nvPr/>
            </p14:nvContentPartPr>
            <p14:xfrm>
              <a:off x="5140390" y="320190"/>
              <a:ext cx="22089" cy="275718"/>
            </p14:xfrm>
          </p:contentPart>
        </mc:Choice>
        <mc:Fallback>
          <p:sp>
            <p:nvSpPr>
              <p:cNvPr id="1049374" name=""/>
              <p:cNvSpPr/>
              <p:nvPr/>
            </p:nvSpPr>
            <p:spPr>
              <a:xfrm>
                <a:off x="5140390" y="320190"/>
                <a:ext cx="22089" cy="275718"/>
              </a:xfrm>
            </p:spPr>
          </p:sp>
        </mc:Fallback>
      </mc:AlternateContent>
      <mc:AlternateContent xmlns:mc="http://schemas.openxmlformats.org/markup-compatibility/2006">
        <mc:Choice xmlns:p14="http://schemas.microsoft.com/office/powerpoint/2010/main" Requires="p14">
          <p:contentPart p14:bwMode="auto" r:id="rId31">
            <p14:nvContentPartPr>
              <p14:cNvPr id="1049375" name=""/>
              <p14:cNvContentPartPr/>
              <p14:nvPr/>
            </p14:nvContentPartPr>
            <p14:xfrm>
              <a:off x="5426887" y="318890"/>
              <a:ext cx="139386" cy="42891"/>
            </p14:xfrm>
          </p:contentPart>
        </mc:Choice>
        <mc:Fallback>
          <p:sp>
            <p:nvSpPr>
              <p:cNvPr id="1049375" name=""/>
              <p:cNvSpPr/>
              <p:nvPr/>
            </p:nvSpPr>
            <p:spPr>
              <a:xfrm>
                <a:off x="5426887" y="318890"/>
                <a:ext cx="139386" cy="42891"/>
              </a:xfrm>
            </p:spPr>
          </p:sp>
        </mc:Fallback>
      </mc:AlternateContent>
      <mc:AlternateContent xmlns:mc="http://schemas.openxmlformats.org/markup-compatibility/2006">
        <mc:Choice xmlns:p14="http://schemas.microsoft.com/office/powerpoint/2010/main" Requires="p14">
          <p:contentPart p14:bwMode="auto" r:id="rId32">
            <p14:nvContentPartPr>
              <p14:cNvPr id="1049376" name=""/>
              <p14:cNvContentPartPr/>
              <p14:nvPr/>
            </p14:nvContentPartPr>
            <p14:xfrm>
              <a:off x="5372296" y="405973"/>
              <a:ext cx="39795" cy="137047"/>
            </p14:xfrm>
          </p:contentPart>
        </mc:Choice>
        <mc:Fallback>
          <p:sp>
            <p:nvSpPr>
              <p:cNvPr id="1049376" name=""/>
              <p:cNvSpPr/>
              <p:nvPr/>
            </p:nvSpPr>
            <p:spPr>
              <a:xfrm>
                <a:off x="5372296" y="405973"/>
                <a:ext cx="39795" cy="137047"/>
              </a:xfrm>
            </p:spPr>
          </p:sp>
        </mc:Fallback>
      </mc:AlternateContent>
      <mc:AlternateContent xmlns:mc="http://schemas.openxmlformats.org/markup-compatibility/2006">
        <mc:Choice xmlns:p14="http://schemas.microsoft.com/office/powerpoint/2010/main" Requires="p14">
          <p:contentPart p14:bwMode="auto" r:id="rId33">
            <p14:nvContentPartPr>
              <p14:cNvPr id="1049377" name=""/>
              <p14:cNvContentPartPr/>
              <p14:nvPr/>
            </p14:nvContentPartPr>
            <p14:xfrm>
              <a:off x="5409339" y="432348"/>
              <a:ext cx="197977" cy="78970"/>
            </p14:xfrm>
          </p:contentPart>
        </mc:Choice>
        <mc:Fallback>
          <p:sp>
            <p:nvSpPr>
              <p:cNvPr id="1049377" name=""/>
              <p:cNvSpPr/>
              <p:nvPr/>
            </p:nvSpPr>
            <p:spPr>
              <a:xfrm>
                <a:off x="5409339" y="432348"/>
                <a:ext cx="197977" cy="78970"/>
              </a:xfrm>
            </p:spPr>
          </p:sp>
        </mc:Fallback>
      </mc:AlternateContent>
      <mc:AlternateContent xmlns:mc="http://schemas.openxmlformats.org/markup-compatibility/2006">
        <mc:Choice xmlns:p14="http://schemas.microsoft.com/office/powerpoint/2010/main" Requires="p14">
          <p:contentPart p14:bwMode="auto" r:id="rId34">
            <p14:nvContentPartPr>
              <p14:cNvPr id="1049378" name=""/>
              <p14:cNvContentPartPr/>
              <p14:nvPr/>
            </p14:nvContentPartPr>
            <p14:xfrm>
              <a:off x="5419871" y="397524"/>
              <a:ext cx="50943" cy="121344"/>
            </p14:xfrm>
          </p:contentPart>
        </mc:Choice>
        <mc:Fallback>
          <p:sp>
            <p:nvSpPr>
              <p:cNvPr id="1049378" name=""/>
              <p:cNvSpPr/>
              <p:nvPr/>
            </p:nvSpPr>
            <p:spPr>
              <a:xfrm>
                <a:off x="5419871" y="397524"/>
                <a:ext cx="50943" cy="121344"/>
              </a:xfrm>
            </p:spPr>
          </p:sp>
        </mc:Fallback>
      </mc:AlternateContent>
      <mc:AlternateContent xmlns:mc="http://schemas.openxmlformats.org/markup-compatibility/2006">
        <mc:Choice xmlns:p14="http://schemas.microsoft.com/office/powerpoint/2010/main" Requires="p14">
          <p:contentPart p14:bwMode="auto" r:id="rId35">
            <p14:nvContentPartPr>
              <p14:cNvPr id="1049379" name=""/>
              <p14:cNvContentPartPr/>
              <p14:nvPr/>
            </p14:nvContentPartPr>
            <p14:xfrm>
              <a:off x="5449633" y="456013"/>
              <a:ext cx="75499" cy="36530"/>
            </p14:xfrm>
          </p:contentPart>
        </mc:Choice>
        <mc:Fallback>
          <p:sp>
            <p:nvSpPr>
              <p:cNvPr id="1049379" name=""/>
              <p:cNvSpPr/>
              <p:nvPr/>
            </p:nvSpPr>
            <p:spPr>
              <a:xfrm>
                <a:off x="5449633" y="456013"/>
                <a:ext cx="75499" cy="36530"/>
              </a:xfrm>
            </p:spPr>
          </p:sp>
        </mc:Fallback>
      </mc:AlternateContent>
      <mc:AlternateContent xmlns:mc="http://schemas.openxmlformats.org/markup-compatibility/2006">
        <mc:Choice xmlns:p14="http://schemas.microsoft.com/office/powerpoint/2010/main" Requires="p14">
          <p:contentPart p14:bwMode="auto" r:id="rId36">
            <p14:nvContentPartPr>
              <p14:cNvPr id="1049380" name=""/>
              <p14:cNvContentPartPr/>
              <p14:nvPr/>
            </p14:nvContentPartPr>
            <p14:xfrm>
              <a:off x="5483404" y="363081"/>
              <a:ext cx="70862" cy="121260"/>
            </p14:xfrm>
          </p:contentPart>
        </mc:Choice>
        <mc:Fallback>
          <p:sp>
            <p:nvSpPr>
              <p:cNvPr id="1049380" name=""/>
              <p:cNvSpPr/>
              <p:nvPr/>
            </p:nvSpPr>
            <p:spPr>
              <a:xfrm>
                <a:off x="5483404" y="363081"/>
                <a:ext cx="70862" cy="121260"/>
              </a:xfrm>
            </p:spPr>
          </p:sp>
        </mc:Fallback>
      </mc:AlternateContent>
      <mc:AlternateContent xmlns:mc="http://schemas.openxmlformats.org/markup-compatibility/2006">
        <mc:Choice xmlns:p14="http://schemas.microsoft.com/office/powerpoint/2010/main" Requires="p14">
          <p:contentPart p14:bwMode="auto" r:id="rId37">
            <p14:nvContentPartPr>
              <p14:cNvPr id="1049381" name=""/>
              <p14:cNvContentPartPr/>
              <p14:nvPr/>
            </p14:nvContentPartPr>
            <p14:xfrm>
              <a:off x="5502925" y="444315"/>
              <a:ext cx="94367" cy="43610"/>
            </p14:xfrm>
          </p:contentPart>
        </mc:Choice>
        <mc:Fallback>
          <p:sp>
            <p:nvSpPr>
              <p:cNvPr id="1049381" name=""/>
              <p:cNvSpPr/>
              <p:nvPr/>
            </p:nvSpPr>
            <p:spPr>
              <a:xfrm>
                <a:off x="5502925" y="444315"/>
                <a:ext cx="94367" cy="43610"/>
              </a:xfrm>
            </p:spPr>
          </p:sp>
        </mc:Fallback>
      </mc:AlternateContent>
      <mc:AlternateContent xmlns:mc="http://schemas.openxmlformats.org/markup-compatibility/2006">
        <mc:Choice xmlns:p14="http://schemas.microsoft.com/office/powerpoint/2010/main" Requires="p14">
          <p:contentPart p14:bwMode="auto" r:id="rId38">
            <p14:nvContentPartPr>
              <p14:cNvPr id="1049382" name=""/>
              <p14:cNvContentPartPr/>
              <p14:nvPr/>
            </p14:nvContentPartPr>
            <p14:xfrm>
              <a:off x="5643650" y="262351"/>
              <a:ext cx="66590" cy="161244"/>
            </p14:xfrm>
          </p:contentPart>
        </mc:Choice>
        <mc:Fallback>
          <p:sp>
            <p:nvSpPr>
              <p:cNvPr id="1049382" name=""/>
              <p:cNvSpPr/>
              <p:nvPr/>
            </p:nvSpPr>
            <p:spPr>
              <a:xfrm>
                <a:off x="5643650" y="262351"/>
                <a:ext cx="66590" cy="161244"/>
              </a:xfrm>
            </p:spPr>
          </p:sp>
        </mc:Fallback>
      </mc:AlternateContent>
      <mc:AlternateContent xmlns:mc="http://schemas.openxmlformats.org/markup-compatibility/2006">
        <mc:Choice xmlns:p14="http://schemas.microsoft.com/office/powerpoint/2010/main" Requires="p14">
          <p:contentPart p14:bwMode="auto" r:id="rId39">
            <p14:nvContentPartPr>
              <p14:cNvPr id="1049383" name=""/>
              <p14:cNvContentPartPr/>
              <p14:nvPr/>
            </p14:nvContentPartPr>
            <p14:xfrm>
              <a:off x="5710240" y="383789"/>
              <a:ext cx="23400" cy="1387"/>
            </p14:xfrm>
          </p:contentPart>
        </mc:Choice>
        <mc:Fallback>
          <p:sp>
            <p:nvSpPr>
              <p:cNvPr id="1049383" name=""/>
              <p:cNvSpPr/>
              <p:nvPr/>
            </p:nvSpPr>
            <p:spPr>
              <a:xfrm>
                <a:off x="5710240" y="383789"/>
                <a:ext cx="23400" cy="1387"/>
              </a:xfrm>
            </p:spPr>
          </p:sp>
        </mc:Fallback>
      </mc:AlternateContent>
      <mc:AlternateContent xmlns:mc="http://schemas.openxmlformats.org/markup-compatibility/2006">
        <mc:Choice xmlns:p14="http://schemas.microsoft.com/office/powerpoint/2010/main" Requires="p14">
          <p:contentPart p14:bwMode="auto" r:id="rId40">
            <p14:nvContentPartPr>
              <p14:cNvPr id="1049384" name=""/>
              <p14:cNvContentPartPr/>
              <p14:nvPr/>
            </p14:nvContentPartPr>
            <p14:xfrm>
              <a:off x="5678395" y="389076"/>
              <a:ext cx="27781" cy="303490"/>
            </p14:xfrm>
          </p:contentPart>
        </mc:Choice>
        <mc:Fallback>
          <p:sp>
            <p:nvSpPr>
              <p:cNvPr id="1049384" name=""/>
              <p:cNvSpPr/>
              <p:nvPr/>
            </p:nvSpPr>
            <p:spPr>
              <a:xfrm>
                <a:off x="5678395" y="389076"/>
                <a:ext cx="27781" cy="303490"/>
              </a:xfrm>
            </p:spPr>
          </p:sp>
        </mc:Fallback>
      </mc:AlternateContent>
      <mc:AlternateContent xmlns:mc="http://schemas.openxmlformats.org/markup-compatibility/2006">
        <mc:Choice xmlns:p14="http://schemas.microsoft.com/office/powerpoint/2010/main" Requires="p14">
          <p:contentPart p14:bwMode="auto" r:id="rId41">
            <p14:nvContentPartPr>
              <p14:cNvPr id="1049385" name=""/>
              <p14:cNvContentPartPr/>
              <p14:nvPr/>
            </p14:nvContentPartPr>
            <p14:xfrm>
              <a:off x="5668646" y="405466"/>
              <a:ext cx="143953" cy="18185"/>
            </p14:xfrm>
          </p:contentPart>
        </mc:Choice>
        <mc:Fallback>
          <p:sp>
            <p:nvSpPr>
              <p:cNvPr id="1049385" name=""/>
              <p:cNvSpPr/>
              <p:nvPr/>
            </p:nvSpPr>
            <p:spPr>
              <a:xfrm>
                <a:off x="5668646" y="405466"/>
                <a:ext cx="143953" cy="18185"/>
              </a:xfrm>
            </p:spPr>
          </p:sp>
        </mc:Fallback>
      </mc:AlternateContent>
      <mc:AlternateContent xmlns:mc="http://schemas.openxmlformats.org/markup-compatibility/2006">
        <mc:Choice xmlns:p14="http://schemas.microsoft.com/office/powerpoint/2010/main" Requires="p14">
          <p:contentPart p14:bwMode="auto" r:id="rId42">
            <p14:nvContentPartPr>
              <p14:cNvPr id="1049386" name=""/>
              <p14:cNvContentPartPr/>
              <p14:nvPr/>
            </p14:nvContentPartPr>
            <p14:xfrm>
              <a:off x="5626717" y="340336"/>
              <a:ext cx="58177" cy="133840"/>
            </p14:xfrm>
          </p:contentPart>
        </mc:Choice>
        <mc:Fallback>
          <p:sp>
            <p:nvSpPr>
              <p:cNvPr id="1049386" name=""/>
              <p:cNvSpPr/>
              <p:nvPr/>
            </p:nvSpPr>
            <p:spPr>
              <a:xfrm>
                <a:off x="5626717" y="340336"/>
                <a:ext cx="58177" cy="133840"/>
              </a:xfrm>
            </p:spPr>
          </p:sp>
        </mc:Fallback>
      </mc:AlternateContent>
      <mc:AlternateContent xmlns:mc="http://schemas.openxmlformats.org/markup-compatibility/2006">
        <mc:Choice xmlns:p14="http://schemas.microsoft.com/office/powerpoint/2010/main" Requires="p14">
          <p:contentPart p14:bwMode="auto" r:id="rId43">
            <p14:nvContentPartPr>
              <p14:cNvPr id="1049387" name=""/>
              <p14:cNvContentPartPr/>
              <p14:nvPr/>
            </p14:nvContentPartPr>
            <p14:xfrm>
              <a:off x="5839569" y="271644"/>
              <a:ext cx="130283" cy="36341"/>
            </p14:xfrm>
          </p:contentPart>
        </mc:Choice>
        <mc:Fallback>
          <p:sp>
            <p:nvSpPr>
              <p:cNvPr id="1049387" name=""/>
              <p:cNvSpPr/>
              <p:nvPr/>
            </p:nvSpPr>
            <p:spPr>
              <a:xfrm>
                <a:off x="5839569" y="271644"/>
                <a:ext cx="130283" cy="36341"/>
              </a:xfrm>
            </p:spPr>
          </p:sp>
        </mc:Fallback>
      </mc:AlternateContent>
      <mc:AlternateContent xmlns:mc="http://schemas.openxmlformats.org/markup-compatibility/2006">
        <mc:Choice xmlns:p14="http://schemas.microsoft.com/office/powerpoint/2010/main" Requires="p14">
          <p:contentPart p14:bwMode="auto" r:id="rId44">
            <p14:nvContentPartPr>
              <p14:cNvPr id="1049388" name=""/>
              <p14:cNvContentPartPr/>
              <p14:nvPr/>
            </p14:nvContentPartPr>
            <p14:xfrm>
              <a:off x="5864915" y="429398"/>
              <a:ext cx="116379" cy="16363"/>
            </p14:xfrm>
          </p:contentPart>
        </mc:Choice>
        <mc:Fallback>
          <p:sp>
            <p:nvSpPr>
              <p:cNvPr id="1049388" name=""/>
              <p:cNvSpPr/>
              <p:nvPr/>
            </p:nvSpPr>
            <p:spPr>
              <a:xfrm>
                <a:off x="5864915" y="429398"/>
                <a:ext cx="116379" cy="16363"/>
              </a:xfrm>
            </p:spPr>
          </p:sp>
        </mc:Fallback>
      </mc:AlternateContent>
      <mc:AlternateContent xmlns:mc="http://schemas.openxmlformats.org/markup-compatibility/2006">
        <mc:Choice xmlns:p14="http://schemas.microsoft.com/office/powerpoint/2010/main" Requires="p14">
          <p:contentPart p14:bwMode="auto" r:id="rId45">
            <p14:nvContentPartPr>
              <p14:cNvPr id="1049389" name=""/>
              <p14:cNvContentPartPr/>
              <p14:nvPr/>
            </p14:nvContentPartPr>
            <p14:xfrm>
              <a:off x="6000741" y="223346"/>
              <a:ext cx="165979" cy="287506"/>
            </p14:xfrm>
          </p:contentPart>
        </mc:Choice>
        <mc:Fallback>
          <p:sp>
            <p:nvSpPr>
              <p:cNvPr id="1049389" name=""/>
              <p:cNvSpPr/>
              <p:nvPr/>
            </p:nvSpPr>
            <p:spPr>
              <a:xfrm>
                <a:off x="6000741" y="223346"/>
                <a:ext cx="165979" cy="287506"/>
              </a:xfrm>
            </p:spPr>
          </p:sp>
        </mc:Fallback>
      </mc:AlternateContent>
      <mc:AlternateContent xmlns:mc="http://schemas.openxmlformats.org/markup-compatibility/2006">
        <mc:Choice xmlns:p14="http://schemas.microsoft.com/office/powerpoint/2010/main" Requires="p14">
          <p:contentPart p14:bwMode="auto" r:id="rId46">
            <p14:nvContentPartPr>
              <p14:cNvPr id="1049390" name=""/>
              <p14:cNvContentPartPr/>
              <p14:nvPr/>
            </p14:nvContentPartPr>
            <p14:xfrm>
              <a:off x="6015131" y="300693"/>
              <a:ext cx="60349" cy="129039"/>
            </p14:xfrm>
          </p:contentPart>
        </mc:Choice>
        <mc:Fallback>
          <p:sp>
            <p:nvSpPr>
              <p:cNvPr id="1049390" name=""/>
              <p:cNvSpPr/>
              <p:nvPr/>
            </p:nvSpPr>
            <p:spPr>
              <a:xfrm>
                <a:off x="6015131" y="300693"/>
                <a:ext cx="60349" cy="129039"/>
              </a:xfrm>
            </p:spPr>
          </p:sp>
        </mc:Fallback>
      </mc:AlternateContent>
      <mc:AlternateContent xmlns:mc="http://schemas.openxmlformats.org/markup-compatibility/2006">
        <mc:Choice xmlns:p14="http://schemas.microsoft.com/office/powerpoint/2010/main" Requires="p14">
          <p:contentPart p14:bwMode="auto" r:id="rId47">
            <p14:nvContentPartPr>
              <p14:cNvPr id="1049391" name=""/>
              <p14:cNvContentPartPr/>
              <p14:nvPr/>
            </p14:nvContentPartPr>
            <p14:xfrm>
              <a:off x="6062481" y="338446"/>
              <a:ext cx="128957" cy="46496"/>
            </p14:xfrm>
          </p:contentPart>
        </mc:Choice>
        <mc:Fallback>
          <p:sp>
            <p:nvSpPr>
              <p:cNvPr id="1049391" name=""/>
              <p:cNvSpPr/>
              <p:nvPr/>
            </p:nvSpPr>
            <p:spPr>
              <a:xfrm>
                <a:off x="6062481" y="338446"/>
                <a:ext cx="128957" cy="46496"/>
              </a:xfrm>
            </p:spPr>
          </p:sp>
        </mc:Fallback>
      </mc:AlternateContent>
      <mc:AlternateContent xmlns:mc="http://schemas.openxmlformats.org/markup-compatibility/2006">
        <mc:Choice xmlns:p14="http://schemas.microsoft.com/office/powerpoint/2010/main" Requires="p14">
          <p:contentPart p14:bwMode="auto" r:id="rId48">
            <p14:nvContentPartPr>
              <p14:cNvPr id="1049392" name=""/>
              <p14:cNvContentPartPr/>
              <p14:nvPr/>
            </p14:nvContentPartPr>
            <p14:xfrm>
              <a:off x="6192165" y="210361"/>
              <a:ext cx="15985" cy="284755"/>
            </p14:xfrm>
          </p:contentPart>
        </mc:Choice>
        <mc:Fallback>
          <p:sp>
            <p:nvSpPr>
              <p:cNvPr id="1049392" name=""/>
              <p:cNvSpPr/>
              <p:nvPr/>
            </p:nvSpPr>
            <p:spPr>
              <a:xfrm>
                <a:off x="6192165" y="210361"/>
                <a:ext cx="15985" cy="284755"/>
              </a:xfrm>
            </p:spPr>
          </p:sp>
        </mc:Fallback>
      </mc:AlternateContent>
      <mc:AlternateContent xmlns:mc="http://schemas.openxmlformats.org/markup-compatibility/2006">
        <mc:Choice xmlns:p14="http://schemas.microsoft.com/office/powerpoint/2010/main" Requires="p14">
          <p:contentPart p14:bwMode="auto" r:id="rId49">
            <p14:nvContentPartPr>
              <p14:cNvPr id="1049393" name=""/>
              <p14:cNvContentPartPr/>
              <p14:nvPr/>
            </p14:nvContentPartPr>
            <p14:xfrm>
              <a:off x="6206108" y="231382"/>
              <a:ext cx="102537" cy="237616"/>
            </p14:xfrm>
          </p:contentPart>
        </mc:Choice>
        <mc:Fallback>
          <p:sp>
            <p:nvSpPr>
              <p:cNvPr id="1049393" name=""/>
              <p:cNvSpPr/>
              <p:nvPr/>
            </p:nvSpPr>
            <p:spPr>
              <a:xfrm>
                <a:off x="6206108" y="231382"/>
                <a:ext cx="102537" cy="237616"/>
              </a:xfrm>
            </p:spPr>
          </p:sp>
        </mc:Fallback>
      </mc:AlternateContent>
      <mc:AlternateContent xmlns:mc="http://schemas.openxmlformats.org/markup-compatibility/2006">
        <mc:Choice xmlns:p14="http://schemas.microsoft.com/office/powerpoint/2010/main" Requires="p14">
          <p:contentPart p14:bwMode="auto" r:id="rId50">
            <p14:nvContentPartPr>
              <p14:cNvPr id="1049394" name=""/>
              <p14:cNvContentPartPr/>
              <p14:nvPr/>
            </p14:nvContentPartPr>
            <p14:xfrm>
              <a:off x="6201559" y="381927"/>
              <a:ext cx="222401" cy="108255"/>
            </p14:xfrm>
          </p:contentPart>
        </mc:Choice>
        <mc:Fallback>
          <p:sp>
            <p:nvSpPr>
              <p:cNvPr id="1049394" name=""/>
              <p:cNvSpPr/>
              <p:nvPr/>
            </p:nvSpPr>
            <p:spPr>
              <a:xfrm>
                <a:off x="6201559" y="381927"/>
                <a:ext cx="222401" cy="108255"/>
              </a:xfrm>
            </p:spPr>
          </p:sp>
        </mc:Fallback>
      </mc:AlternateContent>
      <mc:AlternateContent xmlns:mc="http://schemas.openxmlformats.org/markup-compatibility/2006">
        <mc:Choice xmlns:p14="http://schemas.microsoft.com/office/powerpoint/2010/main" Requires="p14">
          <p:contentPart p14:bwMode="auto" r:id="rId51">
            <p14:nvContentPartPr>
              <p14:cNvPr id="1049395" name=""/>
              <p14:cNvContentPartPr/>
              <p14:nvPr/>
            </p14:nvContentPartPr>
            <p14:xfrm>
              <a:off x="6373824" y="166169"/>
              <a:ext cx="62346" cy="120763"/>
            </p14:xfrm>
          </p:contentPart>
        </mc:Choice>
        <mc:Fallback>
          <p:sp>
            <p:nvSpPr>
              <p:cNvPr id="1049395" name=""/>
              <p:cNvSpPr/>
              <p:nvPr/>
            </p:nvSpPr>
            <p:spPr>
              <a:xfrm>
                <a:off x="6373824" y="166169"/>
                <a:ext cx="62346" cy="120763"/>
              </a:xfrm>
            </p:spPr>
          </p:sp>
        </mc:Fallback>
      </mc:AlternateContent>
      <mc:AlternateContent xmlns:mc="http://schemas.openxmlformats.org/markup-compatibility/2006">
        <mc:Choice xmlns:p14="http://schemas.microsoft.com/office/powerpoint/2010/main" Requires="p14">
          <p:contentPart p14:bwMode="auto" r:id="rId52">
            <p14:nvContentPartPr>
              <p14:cNvPr id="1049396" name=""/>
              <p14:cNvContentPartPr/>
              <p14:nvPr/>
            </p14:nvContentPartPr>
            <p14:xfrm>
              <a:off x="6439420" y="180149"/>
              <a:ext cx="51261" cy="890"/>
            </p14:xfrm>
          </p:contentPart>
        </mc:Choice>
        <mc:Fallback>
          <p:sp>
            <p:nvSpPr>
              <p:cNvPr id="1049396" name=""/>
              <p:cNvSpPr/>
              <p:nvPr/>
            </p:nvSpPr>
            <p:spPr>
              <a:xfrm>
                <a:off x="6439420" y="180149"/>
                <a:ext cx="51261" cy="890"/>
              </a:xfrm>
            </p:spPr>
          </p:sp>
        </mc:Fallback>
      </mc:AlternateContent>
      <mc:AlternateContent xmlns:mc="http://schemas.openxmlformats.org/markup-compatibility/2006">
        <mc:Choice xmlns:p14="http://schemas.microsoft.com/office/powerpoint/2010/main" Requires="p14">
          <p:contentPart p14:bwMode="auto" r:id="rId53">
            <p14:nvContentPartPr>
              <p14:cNvPr id="1049397" name=""/>
              <p14:cNvContentPartPr/>
              <p14:nvPr/>
            </p14:nvContentPartPr>
            <p14:xfrm>
              <a:off x="6429671" y="212311"/>
              <a:ext cx="62866" cy="58249"/>
            </p14:xfrm>
          </p:contentPart>
        </mc:Choice>
        <mc:Fallback>
          <p:sp>
            <p:nvSpPr>
              <p:cNvPr id="1049397" name=""/>
              <p:cNvSpPr/>
              <p:nvPr/>
            </p:nvSpPr>
            <p:spPr>
              <a:xfrm>
                <a:off x="6429671" y="212311"/>
                <a:ext cx="62866" cy="58249"/>
              </a:xfrm>
            </p:spPr>
          </p:sp>
        </mc:Fallback>
      </mc:AlternateContent>
      <mc:AlternateContent xmlns:mc="http://schemas.openxmlformats.org/markup-compatibility/2006">
        <mc:Choice xmlns:p14="http://schemas.microsoft.com/office/powerpoint/2010/main" Requires="p14">
          <p:contentPart p14:bwMode="auto" r:id="rId54">
            <p14:nvContentPartPr>
              <p14:cNvPr id="1049398" name=""/>
              <p14:cNvContentPartPr/>
              <p14:nvPr/>
            </p14:nvContentPartPr>
            <p14:xfrm>
              <a:off x="6474334" y="117429"/>
              <a:ext cx="35905" cy="141056"/>
            </p14:xfrm>
          </p:contentPart>
        </mc:Choice>
        <mc:Fallback>
          <p:sp>
            <p:nvSpPr>
              <p:cNvPr id="1049398" name=""/>
              <p:cNvSpPr/>
              <p:nvPr/>
            </p:nvSpPr>
            <p:spPr>
              <a:xfrm>
                <a:off x="6474334" y="117429"/>
                <a:ext cx="35905" cy="141056"/>
              </a:xfrm>
            </p:spPr>
          </p:sp>
        </mc:Fallback>
      </mc:AlternateContent>
      <mc:AlternateContent xmlns:mc="http://schemas.openxmlformats.org/markup-compatibility/2006">
        <mc:Choice xmlns:p14="http://schemas.microsoft.com/office/powerpoint/2010/main" Requires="p14">
          <p:contentPart p14:bwMode="auto" r:id="rId55">
            <p14:nvContentPartPr>
              <p14:cNvPr id="1049399" name=""/>
              <p14:cNvContentPartPr/>
              <p14:nvPr/>
            </p14:nvContentPartPr>
            <p14:xfrm>
              <a:off x="6517407" y="169419"/>
              <a:ext cx="44193" cy="12233"/>
            </p14:xfrm>
          </p:contentPart>
        </mc:Choice>
        <mc:Fallback>
          <p:sp>
            <p:nvSpPr>
              <p:cNvPr id="1049399" name=""/>
              <p:cNvSpPr/>
              <p:nvPr/>
            </p:nvSpPr>
            <p:spPr>
              <a:xfrm>
                <a:off x="6517407" y="169419"/>
                <a:ext cx="44193" cy="12233"/>
              </a:xfrm>
            </p:spPr>
          </p:sp>
        </mc:Fallback>
      </mc:AlternateContent>
      <mc:AlternateContent xmlns:mc="http://schemas.openxmlformats.org/markup-compatibility/2006">
        <mc:Choice xmlns:p14="http://schemas.microsoft.com/office/powerpoint/2010/main" Requires="p14">
          <p:contentPart p14:bwMode="auto" r:id="rId56">
            <p14:nvContentPartPr>
              <p14:cNvPr id="1049400" name=""/>
              <p14:cNvContentPartPr/>
              <p14:nvPr/>
            </p14:nvContentPartPr>
            <p14:xfrm>
              <a:off x="6503759" y="201263"/>
              <a:ext cx="69852" cy="12017"/>
            </p14:xfrm>
          </p:contentPart>
        </mc:Choice>
        <mc:Fallback>
          <p:sp>
            <p:nvSpPr>
              <p:cNvPr id="1049400" name=""/>
              <p:cNvSpPr/>
              <p:nvPr/>
            </p:nvSpPr>
            <p:spPr>
              <a:xfrm>
                <a:off x="6503759" y="201263"/>
                <a:ext cx="69852" cy="12017"/>
              </a:xfrm>
            </p:spPr>
          </p:sp>
        </mc:Fallback>
      </mc:AlternateContent>
      <mc:AlternateContent xmlns:mc="http://schemas.openxmlformats.org/markup-compatibility/2006">
        <mc:Choice xmlns:p14="http://schemas.microsoft.com/office/powerpoint/2010/main" Requires="p14">
          <p:contentPart p14:bwMode="auto" r:id="rId57">
            <p14:nvContentPartPr>
              <p14:cNvPr id="1049401" name=""/>
              <p14:cNvContentPartPr/>
              <p14:nvPr/>
            </p14:nvContentPartPr>
            <p14:xfrm>
              <a:off x="6510257" y="242205"/>
              <a:ext cx="43820" cy="2631"/>
            </p14:xfrm>
          </p:contentPart>
        </mc:Choice>
        <mc:Fallback>
          <p:sp>
            <p:nvSpPr>
              <p:cNvPr id="1049401" name=""/>
              <p:cNvSpPr/>
              <p:nvPr/>
            </p:nvSpPr>
            <p:spPr>
              <a:xfrm>
                <a:off x="6510257" y="242205"/>
                <a:ext cx="43820" cy="2631"/>
              </a:xfrm>
            </p:spPr>
          </p:sp>
        </mc:Fallback>
      </mc:AlternateContent>
      <mc:AlternateContent xmlns:mc="http://schemas.openxmlformats.org/markup-compatibility/2006">
        <mc:Choice xmlns:p14="http://schemas.microsoft.com/office/powerpoint/2010/main" Requires="p14">
          <p:contentPart p14:bwMode="auto" r:id="rId58">
            <p14:nvContentPartPr>
              <p14:cNvPr id="1049402" name=""/>
              <p14:cNvContentPartPr/>
              <p14:nvPr/>
            </p14:nvContentPartPr>
            <p14:xfrm>
              <a:off x="6432097" y="261701"/>
              <a:ext cx="17720" cy="81930"/>
            </p14:xfrm>
          </p:contentPart>
        </mc:Choice>
        <mc:Fallback>
          <p:sp>
            <p:nvSpPr>
              <p:cNvPr id="1049402" name=""/>
              <p:cNvSpPr/>
              <p:nvPr/>
            </p:nvSpPr>
            <p:spPr>
              <a:xfrm>
                <a:off x="6432097" y="261701"/>
                <a:ext cx="17720" cy="81930"/>
              </a:xfrm>
            </p:spPr>
          </p:sp>
        </mc:Fallback>
      </mc:AlternateContent>
      <mc:AlternateContent xmlns:mc="http://schemas.openxmlformats.org/markup-compatibility/2006">
        <mc:Choice xmlns:p14="http://schemas.microsoft.com/office/powerpoint/2010/main" Requires="p14">
          <p:contentPart p14:bwMode="auto" r:id="rId59">
            <p14:nvContentPartPr>
              <p14:cNvPr id="1049403" name=""/>
              <p14:cNvContentPartPr/>
              <p14:nvPr/>
            </p14:nvContentPartPr>
            <p14:xfrm>
              <a:off x="6480412" y="254403"/>
              <a:ext cx="74351" cy="57439"/>
            </p14:xfrm>
          </p:contentPart>
        </mc:Choice>
        <mc:Fallback>
          <p:sp>
            <p:nvSpPr>
              <p:cNvPr id="1049403" name=""/>
              <p:cNvSpPr/>
              <p:nvPr/>
            </p:nvSpPr>
            <p:spPr>
              <a:xfrm>
                <a:off x="6480412" y="254403"/>
                <a:ext cx="74351" cy="57439"/>
              </a:xfrm>
            </p:spPr>
          </p:sp>
        </mc:Fallback>
      </mc:AlternateContent>
      <mc:AlternateContent xmlns:mc="http://schemas.openxmlformats.org/markup-compatibility/2006">
        <mc:Choice xmlns:p14="http://schemas.microsoft.com/office/powerpoint/2010/main" Requires="p14">
          <p:contentPart p14:bwMode="auto" r:id="rId60">
            <p14:nvContentPartPr>
              <p14:cNvPr id="1049404" name=""/>
              <p14:cNvContentPartPr/>
              <p14:nvPr/>
            </p14:nvContentPartPr>
            <p14:xfrm>
              <a:off x="6466715" y="328638"/>
              <a:ext cx="21450" cy="143081"/>
            </p14:xfrm>
          </p:contentPart>
        </mc:Choice>
        <mc:Fallback>
          <p:sp>
            <p:nvSpPr>
              <p:cNvPr id="1049404" name=""/>
              <p:cNvSpPr/>
              <p:nvPr/>
            </p:nvSpPr>
            <p:spPr>
              <a:xfrm>
                <a:off x="6466715" y="328638"/>
                <a:ext cx="21450" cy="143081"/>
              </a:xfrm>
            </p:spPr>
          </p:sp>
        </mc:Fallback>
      </mc:AlternateContent>
      <mc:AlternateContent xmlns:mc="http://schemas.openxmlformats.org/markup-compatibility/2006">
        <mc:Choice xmlns:p14="http://schemas.microsoft.com/office/powerpoint/2010/main" Requires="p14">
          <p:contentPart p14:bwMode="auto" r:id="rId61">
            <p14:nvContentPartPr>
              <p14:cNvPr id="1049405" name=""/>
              <p14:cNvContentPartPr/>
              <p14:nvPr/>
            </p14:nvContentPartPr>
            <p14:xfrm>
              <a:off x="6486127" y="280871"/>
              <a:ext cx="106779" cy="187489"/>
            </p14:xfrm>
          </p:contentPart>
        </mc:Choice>
        <mc:Fallback>
          <p:sp>
            <p:nvSpPr>
              <p:cNvPr id="1049405" name=""/>
              <p:cNvSpPr/>
              <p:nvPr/>
            </p:nvSpPr>
            <p:spPr>
              <a:xfrm>
                <a:off x="6486127" y="280871"/>
                <a:ext cx="106779" cy="187489"/>
              </a:xfrm>
            </p:spPr>
          </p:sp>
        </mc:Fallback>
      </mc:AlternateContent>
      <mc:AlternateContent xmlns:mc="http://schemas.openxmlformats.org/markup-compatibility/2006">
        <mc:Choice xmlns:p14="http://schemas.microsoft.com/office/powerpoint/2010/main" Requires="p14">
          <p:contentPart p14:bwMode="auto" r:id="rId62">
            <p14:nvContentPartPr>
              <p14:cNvPr id="1049406" name=""/>
              <p14:cNvContentPartPr/>
              <p14:nvPr/>
            </p14:nvContentPartPr>
            <p14:xfrm>
              <a:off x="6744219" y="180467"/>
              <a:ext cx="5114" cy="133647"/>
            </p14:xfrm>
          </p:contentPart>
        </mc:Choice>
        <mc:Fallback>
          <p:sp>
            <p:nvSpPr>
              <p:cNvPr id="1049406" name=""/>
              <p:cNvSpPr/>
              <p:nvPr/>
            </p:nvSpPr>
            <p:spPr>
              <a:xfrm>
                <a:off x="6744219" y="180467"/>
                <a:ext cx="5114" cy="133647"/>
              </a:xfrm>
            </p:spPr>
          </p:sp>
        </mc:Fallback>
      </mc:AlternateContent>
      <mc:AlternateContent xmlns:mc="http://schemas.openxmlformats.org/markup-compatibility/2006">
        <mc:Choice xmlns:p14="http://schemas.microsoft.com/office/powerpoint/2010/main" Requires="p14">
          <p:contentPart p14:bwMode="auto" r:id="rId63">
            <p14:nvContentPartPr>
              <p14:cNvPr id="1049407" name=""/>
              <p14:cNvContentPartPr/>
              <p14:nvPr/>
            </p14:nvContentPartPr>
            <p14:xfrm>
              <a:off x="6772814" y="153192"/>
              <a:ext cx="74368" cy="197006"/>
            </p14:xfrm>
          </p:contentPart>
        </mc:Choice>
        <mc:Fallback>
          <p:sp>
            <p:nvSpPr>
              <p:cNvPr id="1049407" name=""/>
              <p:cNvSpPr/>
              <p:nvPr/>
            </p:nvSpPr>
            <p:spPr>
              <a:xfrm>
                <a:off x="6772814" y="153192"/>
                <a:ext cx="74368" cy="197006"/>
              </a:xfrm>
            </p:spPr>
          </p:sp>
        </mc:Fallback>
      </mc:AlternateContent>
      <mc:AlternateContent xmlns:mc="http://schemas.openxmlformats.org/markup-compatibility/2006">
        <mc:Choice xmlns:p14="http://schemas.microsoft.com/office/powerpoint/2010/main" Requires="p14">
          <p:contentPart p14:bwMode="auto" r:id="rId64">
            <p14:nvContentPartPr>
              <p14:cNvPr id="1049408" name=""/>
              <p14:cNvContentPartPr/>
              <p14:nvPr/>
            </p14:nvContentPartPr>
            <p14:xfrm>
              <a:off x="6757866" y="185666"/>
              <a:ext cx="57735" cy="68886"/>
            </p14:xfrm>
          </p:contentPart>
        </mc:Choice>
        <mc:Fallback>
          <p:sp>
            <p:nvSpPr>
              <p:cNvPr id="1049408" name=""/>
              <p:cNvSpPr/>
              <p:nvPr/>
            </p:nvSpPr>
            <p:spPr>
              <a:xfrm>
                <a:off x="6757866" y="185666"/>
                <a:ext cx="57735" cy="68886"/>
              </a:xfrm>
            </p:spPr>
          </p:sp>
        </mc:Fallback>
      </mc:AlternateContent>
      <mc:AlternateContent xmlns:mc="http://schemas.openxmlformats.org/markup-compatibility/2006">
        <mc:Choice xmlns:p14="http://schemas.microsoft.com/office/powerpoint/2010/main" Requires="p14">
          <p:contentPart p14:bwMode="auto" r:id="rId65">
            <p14:nvContentPartPr>
              <p14:cNvPr id="1049409" name=""/>
              <p14:cNvContentPartPr/>
              <p14:nvPr/>
            </p14:nvContentPartPr>
            <p14:xfrm>
              <a:off x="6680528" y="268673"/>
              <a:ext cx="192945" cy="61264"/>
            </p14:xfrm>
          </p:contentPart>
        </mc:Choice>
        <mc:Fallback>
          <p:sp>
            <p:nvSpPr>
              <p:cNvPr id="1049409" name=""/>
              <p:cNvSpPr/>
              <p:nvPr/>
            </p:nvSpPr>
            <p:spPr>
              <a:xfrm>
                <a:off x="6680528" y="268673"/>
                <a:ext cx="192945" cy="61264"/>
              </a:xfrm>
            </p:spPr>
          </p:sp>
        </mc:Fallback>
      </mc:AlternateContent>
      <mc:AlternateContent xmlns:mc="http://schemas.openxmlformats.org/markup-compatibility/2006">
        <mc:Choice xmlns:p14="http://schemas.microsoft.com/office/powerpoint/2010/main" Requires="p14">
          <p:contentPart p14:bwMode="auto" r:id="rId66">
            <p14:nvContentPartPr>
              <p14:cNvPr id="1049410" name=""/>
              <p14:cNvContentPartPr/>
              <p14:nvPr/>
            </p14:nvContentPartPr>
            <p14:xfrm>
              <a:off x="6783212" y="268849"/>
              <a:ext cx="90605" cy="99630"/>
            </p14:xfrm>
          </p:contentPart>
        </mc:Choice>
        <mc:Fallback>
          <p:sp>
            <p:nvSpPr>
              <p:cNvPr id="1049410" name=""/>
              <p:cNvSpPr/>
              <p:nvPr/>
            </p:nvSpPr>
            <p:spPr>
              <a:xfrm>
                <a:off x="6783212" y="268849"/>
                <a:ext cx="90605" cy="99630"/>
              </a:xfrm>
            </p:spPr>
          </p:sp>
        </mc:Fallback>
      </mc:AlternateContent>
      <mc:AlternateContent xmlns:mc="http://schemas.openxmlformats.org/markup-compatibility/2006">
        <mc:Choice xmlns:p14="http://schemas.microsoft.com/office/powerpoint/2010/main" Requires="p14">
          <p:contentPart p14:bwMode="auto" r:id="rId67">
            <p14:nvContentPartPr>
              <p14:cNvPr id="1049411" name=""/>
              <p14:cNvContentPartPr/>
              <p14:nvPr/>
            </p14:nvContentPartPr>
            <p14:xfrm>
              <a:off x="6737869" y="309142"/>
              <a:ext cx="15328" cy="106417"/>
            </p14:xfrm>
          </p:contentPart>
        </mc:Choice>
        <mc:Fallback>
          <p:sp>
            <p:nvSpPr>
              <p:cNvPr id="1049411" name=""/>
              <p:cNvSpPr/>
              <p:nvPr/>
            </p:nvSpPr>
            <p:spPr>
              <a:xfrm>
                <a:off x="6737869" y="309142"/>
                <a:ext cx="15328" cy="106417"/>
              </a:xfrm>
            </p:spPr>
          </p:sp>
        </mc:Fallback>
      </mc:AlternateContent>
      <mc:AlternateContent xmlns:mc="http://schemas.openxmlformats.org/markup-compatibility/2006">
        <mc:Choice xmlns:p14="http://schemas.microsoft.com/office/powerpoint/2010/main" Requires="p14">
          <p:contentPart p14:bwMode="auto" r:id="rId68">
            <p14:nvContentPartPr>
              <p14:cNvPr id="1049412" name=""/>
              <p14:cNvContentPartPr/>
              <p14:nvPr/>
            </p14:nvContentPartPr>
            <p14:xfrm>
              <a:off x="6750718" y="366980"/>
              <a:ext cx="194159" cy="67981"/>
            </p14:xfrm>
          </p:contentPart>
        </mc:Choice>
        <mc:Fallback>
          <p:sp>
            <p:nvSpPr>
              <p:cNvPr id="1049412" name=""/>
              <p:cNvSpPr/>
              <p:nvPr/>
            </p:nvSpPr>
            <p:spPr>
              <a:xfrm>
                <a:off x="6750718" y="366980"/>
                <a:ext cx="194159" cy="67981"/>
              </a:xfrm>
            </p:spPr>
          </p:sp>
        </mc:Fallback>
      </mc:AlternateContent>
      <mc:AlternateContent xmlns:mc="http://schemas.openxmlformats.org/markup-compatibility/2006">
        <mc:Choice xmlns:p14="http://schemas.microsoft.com/office/powerpoint/2010/main" Requires="p14">
          <p:contentPart p14:bwMode="auto" r:id="rId69">
            <p14:nvContentPartPr>
              <p14:cNvPr id="1049413" name=""/>
              <p14:cNvContentPartPr/>
              <p14:nvPr/>
            </p14:nvContentPartPr>
            <p14:xfrm>
              <a:off x="6933338" y="196064"/>
              <a:ext cx="13211" cy="205072"/>
            </p14:xfrm>
          </p:contentPart>
        </mc:Choice>
        <mc:Fallback>
          <p:sp>
            <p:nvSpPr>
              <p:cNvPr id="1049413" name=""/>
              <p:cNvSpPr/>
              <p:nvPr/>
            </p:nvSpPr>
            <p:spPr>
              <a:xfrm>
                <a:off x="6933338" y="196064"/>
                <a:ext cx="13211" cy="205072"/>
              </a:xfrm>
            </p:spPr>
          </p:sp>
        </mc:Fallback>
      </mc:AlternateContent>
      <mc:AlternateContent xmlns:mc="http://schemas.openxmlformats.org/markup-compatibility/2006">
        <mc:Choice xmlns:p14="http://schemas.microsoft.com/office/powerpoint/2010/main" Requires="p14">
          <p:contentPart p14:bwMode="auto" r:id="rId70">
            <p14:nvContentPartPr>
              <p14:cNvPr id="1049414" name=""/>
              <p14:cNvContentPartPr/>
              <p14:nvPr/>
            </p14:nvContentPartPr>
            <p14:xfrm>
              <a:off x="6989878" y="194110"/>
              <a:ext cx="90726" cy="268065"/>
            </p14:xfrm>
          </p:contentPart>
        </mc:Choice>
        <mc:Fallback>
          <p:sp>
            <p:nvSpPr>
              <p:cNvPr id="1049414" name=""/>
              <p:cNvSpPr/>
              <p:nvPr/>
            </p:nvSpPr>
            <p:spPr>
              <a:xfrm>
                <a:off x="6989878" y="194110"/>
                <a:ext cx="90726" cy="268065"/>
              </a:xfrm>
            </p:spPr>
          </p:sp>
        </mc:Fallback>
      </mc:AlternateContent>
      <mc:AlternateContent xmlns:mc="http://schemas.openxmlformats.org/markup-compatibility/2006">
        <mc:Choice xmlns:p14="http://schemas.microsoft.com/office/powerpoint/2010/main" Requires="p14">
          <p:contentPart p14:bwMode="auto" r:id="rId71">
            <p14:nvContentPartPr>
              <p14:cNvPr id="1049415" name=""/>
              <p14:cNvContentPartPr/>
              <p14:nvPr/>
            </p14:nvContentPartPr>
            <p14:xfrm>
              <a:off x="6985980" y="256277"/>
              <a:ext cx="74543" cy="3880"/>
            </p14:xfrm>
          </p:contentPart>
        </mc:Choice>
        <mc:Fallback>
          <p:sp>
            <p:nvSpPr>
              <p:cNvPr id="1049415" name=""/>
              <p:cNvSpPr/>
              <p:nvPr/>
            </p:nvSpPr>
            <p:spPr>
              <a:xfrm>
                <a:off x="6985980" y="256277"/>
                <a:ext cx="74543" cy="3880"/>
              </a:xfrm>
            </p:spPr>
          </p:sp>
        </mc:Fallback>
      </mc:AlternateContent>
      <mc:AlternateContent xmlns:mc="http://schemas.openxmlformats.org/markup-compatibility/2006">
        <mc:Choice xmlns:p14="http://schemas.microsoft.com/office/powerpoint/2010/main" Requires="p14">
          <p:contentPart p14:bwMode="auto" r:id="rId72">
            <p14:nvContentPartPr>
              <p14:cNvPr id="1049416" name=""/>
              <p14:cNvContentPartPr/>
              <p14:nvPr/>
            </p14:nvContentPartPr>
            <p14:xfrm>
              <a:off x="6995361" y="225958"/>
              <a:ext cx="20370" cy="157745"/>
            </p14:xfrm>
          </p:contentPart>
        </mc:Choice>
        <mc:Fallback>
          <p:sp>
            <p:nvSpPr>
              <p:cNvPr id="1049416" name=""/>
              <p:cNvSpPr/>
              <p:nvPr/>
            </p:nvSpPr>
            <p:spPr>
              <a:xfrm>
                <a:off x="6995361" y="225958"/>
                <a:ext cx="20370" cy="157745"/>
              </a:xfrm>
            </p:spPr>
          </p:sp>
        </mc:Fallback>
      </mc:AlternateContent>
      <mc:AlternateContent xmlns:mc="http://schemas.openxmlformats.org/markup-compatibility/2006">
        <mc:Choice xmlns:p14="http://schemas.microsoft.com/office/powerpoint/2010/main" Requires="p14">
          <p:contentPart p14:bwMode="auto" r:id="rId73">
            <p14:nvContentPartPr>
              <p14:cNvPr id="1049417" name=""/>
              <p14:cNvContentPartPr/>
              <p14:nvPr/>
            </p14:nvContentPartPr>
            <p14:xfrm>
              <a:off x="7011325" y="288346"/>
              <a:ext cx="61741" cy="96822"/>
            </p14:xfrm>
          </p:contentPart>
        </mc:Choice>
        <mc:Fallback>
          <p:sp>
            <p:nvSpPr>
              <p:cNvPr id="1049417" name=""/>
              <p:cNvSpPr/>
              <p:nvPr/>
            </p:nvSpPr>
            <p:spPr>
              <a:xfrm>
                <a:off x="7011325" y="288346"/>
                <a:ext cx="61741" cy="96822"/>
              </a:xfrm>
            </p:spPr>
          </p:sp>
        </mc:Fallback>
      </mc:AlternateContent>
      <mc:AlternateContent xmlns:mc="http://schemas.openxmlformats.org/markup-compatibility/2006">
        <mc:Choice xmlns:p14="http://schemas.microsoft.com/office/powerpoint/2010/main" Requires="p14">
          <p:contentPart p14:bwMode="auto" r:id="rId74">
            <p14:nvContentPartPr>
              <p14:cNvPr id="1049418" name=""/>
              <p14:cNvContentPartPr/>
              <p14:nvPr/>
            </p14:nvContentPartPr>
            <p14:xfrm>
              <a:off x="6950234" y="415721"/>
              <a:ext cx="112999" cy="12626"/>
            </p14:xfrm>
          </p:contentPart>
        </mc:Choice>
        <mc:Fallback>
          <p:sp>
            <p:nvSpPr>
              <p:cNvPr id="1049418" name=""/>
              <p:cNvSpPr/>
              <p:nvPr/>
            </p:nvSpPr>
            <p:spPr>
              <a:xfrm>
                <a:off x="6950234" y="415721"/>
                <a:ext cx="112999" cy="12626"/>
              </a:xfrm>
            </p:spPr>
          </p:sp>
        </mc:Fallback>
      </mc:AlternateContent>
      <mc:AlternateContent xmlns:mc="http://schemas.openxmlformats.org/markup-compatibility/2006">
        <mc:Choice xmlns:p14="http://schemas.microsoft.com/office/powerpoint/2010/main" Requires="p14">
          <p:contentPart p14:bwMode="auto" r:id="rId75">
            <p14:nvContentPartPr>
              <p14:cNvPr id="1049419" name=""/>
              <p14:cNvContentPartPr/>
              <p14:nvPr/>
            </p14:nvContentPartPr>
            <p14:xfrm>
              <a:off x="7103610" y="207761"/>
              <a:ext cx="66988" cy="29775"/>
            </p14:xfrm>
          </p:contentPart>
        </mc:Choice>
        <mc:Fallback>
          <p:sp>
            <p:nvSpPr>
              <p:cNvPr id="1049419" name=""/>
              <p:cNvSpPr/>
              <p:nvPr/>
            </p:nvSpPr>
            <p:spPr>
              <a:xfrm>
                <a:off x="7103610" y="207761"/>
                <a:ext cx="66988" cy="29775"/>
              </a:xfrm>
            </p:spPr>
          </p:sp>
        </mc:Fallback>
      </mc:AlternateContent>
      <mc:AlternateContent xmlns:mc="http://schemas.openxmlformats.org/markup-compatibility/2006">
        <mc:Choice xmlns:p14="http://schemas.microsoft.com/office/powerpoint/2010/main" Requires="p14">
          <p:contentPart p14:bwMode="auto" r:id="rId76">
            <p14:nvContentPartPr>
              <p14:cNvPr id="1049420" name=""/>
              <p14:cNvContentPartPr/>
              <p14:nvPr/>
            </p14:nvContentPartPr>
            <p14:xfrm>
              <a:off x="7078913" y="263519"/>
              <a:ext cx="326201" cy="151028"/>
            </p14:xfrm>
          </p:contentPart>
        </mc:Choice>
        <mc:Fallback>
          <p:sp>
            <p:nvSpPr>
              <p:cNvPr id="1049420" name=""/>
              <p:cNvSpPr/>
              <p:nvPr/>
            </p:nvSpPr>
            <p:spPr>
              <a:xfrm>
                <a:off x="7078913" y="263519"/>
                <a:ext cx="326201" cy="151028"/>
              </a:xfrm>
            </p:spPr>
          </p:sp>
        </mc:Fallback>
      </mc:AlternateContent>
      <mc:AlternateContent xmlns:mc="http://schemas.openxmlformats.org/markup-compatibility/2006">
        <mc:Choice xmlns:p14="http://schemas.microsoft.com/office/powerpoint/2010/main" Requires="p14">
          <p:contentPart p14:bwMode="auto" r:id="rId77">
            <p14:nvContentPartPr>
              <p14:cNvPr id="1049421" name=""/>
              <p14:cNvContentPartPr/>
              <p14:nvPr/>
            </p14:nvContentPartPr>
            <p14:xfrm>
              <a:off x="7201488" y="157071"/>
              <a:ext cx="88640" cy="218311"/>
            </p14:xfrm>
          </p:contentPart>
        </mc:Choice>
        <mc:Fallback>
          <p:sp>
            <p:nvSpPr>
              <p:cNvPr id="1049421" name=""/>
              <p:cNvSpPr/>
              <p:nvPr/>
            </p:nvSpPr>
            <p:spPr>
              <a:xfrm>
                <a:off x="7201488" y="157071"/>
                <a:ext cx="88640" cy="218311"/>
              </a:xfrm>
            </p:spPr>
          </p:sp>
        </mc:Fallback>
      </mc:AlternateContent>
      <mc:AlternateContent xmlns:mc="http://schemas.openxmlformats.org/markup-compatibility/2006">
        <mc:Choice xmlns:p14="http://schemas.microsoft.com/office/powerpoint/2010/main" Requires="p14">
          <p:contentPart p14:bwMode="auto" r:id="rId78">
            <p14:nvContentPartPr>
              <p14:cNvPr id="1049422" name=""/>
              <p14:cNvContentPartPr/>
              <p14:nvPr/>
            </p14:nvContentPartPr>
            <p14:xfrm>
              <a:off x="7250484" y="301343"/>
              <a:ext cx="58870" cy="40918"/>
            </p14:xfrm>
          </p:contentPart>
        </mc:Choice>
        <mc:Fallback>
          <p:sp>
            <p:nvSpPr>
              <p:cNvPr id="1049422" name=""/>
              <p:cNvSpPr/>
              <p:nvPr/>
            </p:nvSpPr>
            <p:spPr>
              <a:xfrm>
                <a:off x="7250484" y="301343"/>
                <a:ext cx="58870" cy="40918"/>
              </a:xfrm>
            </p:spPr>
          </p:sp>
        </mc:Fallback>
      </mc:AlternateContent>
      <mc:AlternateContent xmlns:mc="http://schemas.openxmlformats.org/markup-compatibility/2006">
        <mc:Choice xmlns:p14="http://schemas.microsoft.com/office/powerpoint/2010/main" Requires="p14">
          <p:contentPart p14:bwMode="auto" r:id="rId79">
            <p14:nvContentPartPr>
              <p14:cNvPr id="1049423" name=""/>
              <p14:cNvContentPartPr/>
              <p14:nvPr/>
            </p14:nvContentPartPr>
            <p14:xfrm>
              <a:off x="7537087" y="180317"/>
              <a:ext cx="51278" cy="7948"/>
            </p14:xfrm>
          </p:contentPart>
        </mc:Choice>
        <mc:Fallback>
          <p:sp>
            <p:nvSpPr>
              <p:cNvPr id="1049423" name=""/>
              <p:cNvSpPr/>
              <p:nvPr/>
            </p:nvSpPr>
            <p:spPr>
              <a:xfrm>
                <a:off x="7537087" y="180317"/>
                <a:ext cx="51278" cy="7948"/>
              </a:xfrm>
            </p:spPr>
          </p:sp>
        </mc:Fallback>
      </mc:AlternateContent>
      <mc:AlternateContent xmlns:mc="http://schemas.openxmlformats.org/markup-compatibility/2006">
        <mc:Choice xmlns:p14="http://schemas.microsoft.com/office/powerpoint/2010/main" Requires="p14">
          <p:contentPart p14:bwMode="auto" r:id="rId80">
            <p14:nvContentPartPr>
              <p14:cNvPr id="1049424" name=""/>
              <p14:cNvContentPartPr/>
              <p14:nvPr/>
            </p14:nvContentPartPr>
            <p14:xfrm>
              <a:off x="7528260" y="120028"/>
              <a:ext cx="57095" cy="149720"/>
            </p14:xfrm>
          </p:contentPart>
        </mc:Choice>
        <mc:Fallback>
          <p:sp>
            <p:nvSpPr>
              <p:cNvPr id="1049424" name=""/>
              <p:cNvSpPr/>
              <p:nvPr/>
            </p:nvSpPr>
            <p:spPr>
              <a:xfrm>
                <a:off x="7528260" y="120028"/>
                <a:ext cx="57095" cy="149720"/>
              </a:xfrm>
            </p:spPr>
          </p:sp>
        </mc:Fallback>
      </mc:AlternateContent>
      <mc:AlternateContent xmlns:mc="http://schemas.openxmlformats.org/markup-compatibility/2006">
        <mc:Choice xmlns:p14="http://schemas.microsoft.com/office/powerpoint/2010/main" Requires="p14">
          <p:contentPart p14:bwMode="auto" r:id="rId81">
            <p14:nvContentPartPr>
              <p14:cNvPr id="1049425" name=""/>
              <p14:cNvContentPartPr/>
              <p14:nvPr/>
            </p14:nvContentPartPr>
            <p14:xfrm>
              <a:off x="7483796" y="300643"/>
              <a:ext cx="184976" cy="65687"/>
            </p14:xfrm>
          </p:contentPart>
        </mc:Choice>
        <mc:Fallback>
          <p:sp>
            <p:nvSpPr>
              <p:cNvPr id="1049425" name=""/>
              <p:cNvSpPr/>
              <p:nvPr/>
            </p:nvSpPr>
            <p:spPr>
              <a:xfrm>
                <a:off x="7483796" y="300643"/>
                <a:ext cx="184976" cy="65687"/>
              </a:xfrm>
            </p:spPr>
          </p:sp>
        </mc:Fallback>
      </mc:AlternateContent>
      <mc:AlternateContent xmlns:mc="http://schemas.openxmlformats.org/markup-compatibility/2006">
        <mc:Choice xmlns:p14="http://schemas.microsoft.com/office/powerpoint/2010/main" Requires="p14">
          <p:contentPart p14:bwMode="auto" r:id="rId82">
            <p14:nvContentPartPr>
              <p14:cNvPr id="1049426" name=""/>
              <p14:cNvContentPartPr/>
              <p14:nvPr/>
            </p14:nvContentPartPr>
            <p14:xfrm>
              <a:off x="7596878" y="214910"/>
              <a:ext cx="30824" cy="205551"/>
            </p14:xfrm>
          </p:contentPart>
        </mc:Choice>
        <mc:Fallback>
          <p:sp>
            <p:nvSpPr>
              <p:cNvPr id="1049426" name=""/>
              <p:cNvSpPr/>
              <p:nvPr/>
            </p:nvSpPr>
            <p:spPr>
              <a:xfrm>
                <a:off x="7596878" y="214910"/>
                <a:ext cx="30824" cy="205551"/>
              </a:xfrm>
            </p:spPr>
          </p:sp>
        </mc:Fallback>
      </mc:AlternateContent>
      <mc:AlternateContent xmlns:mc="http://schemas.openxmlformats.org/markup-compatibility/2006">
        <mc:Choice xmlns:p14="http://schemas.microsoft.com/office/powerpoint/2010/main" Requires="p14">
          <p:contentPart p14:bwMode="auto" r:id="rId83">
            <p14:nvContentPartPr>
              <p14:cNvPr id="1049427" name=""/>
              <p14:cNvContentPartPr/>
              <p14:nvPr/>
            </p14:nvContentPartPr>
            <p14:xfrm>
              <a:off x="7612139" y="105731"/>
              <a:ext cx="152410" cy="152861"/>
            </p14:xfrm>
          </p:contentPart>
        </mc:Choice>
        <mc:Fallback>
          <p:sp>
            <p:nvSpPr>
              <p:cNvPr id="1049427" name=""/>
              <p:cNvSpPr/>
              <p:nvPr/>
            </p:nvSpPr>
            <p:spPr>
              <a:xfrm>
                <a:off x="7612139" y="105731"/>
                <a:ext cx="152410" cy="152861"/>
              </a:xfrm>
            </p:spPr>
          </p:sp>
        </mc:Fallback>
      </mc:AlternateContent>
      <mc:AlternateContent xmlns:mc="http://schemas.openxmlformats.org/markup-compatibility/2006">
        <mc:Choice xmlns:p14="http://schemas.microsoft.com/office/powerpoint/2010/main" Requires="p14">
          <p:contentPart p14:bwMode="auto" r:id="rId84">
            <p14:nvContentPartPr>
              <p14:cNvPr id="1049428" name=""/>
              <p14:cNvContentPartPr/>
              <p14:nvPr/>
            </p14:nvContentPartPr>
            <p14:xfrm>
              <a:off x="7709309" y="158129"/>
              <a:ext cx="138521" cy="21688"/>
            </p14:xfrm>
          </p:contentPart>
        </mc:Choice>
        <mc:Fallback>
          <p:sp>
            <p:nvSpPr>
              <p:cNvPr id="1049428" name=""/>
              <p:cNvSpPr/>
              <p:nvPr/>
            </p:nvSpPr>
            <p:spPr>
              <a:xfrm>
                <a:off x="7709309" y="158129"/>
                <a:ext cx="138521" cy="21688"/>
              </a:xfrm>
            </p:spPr>
          </p:sp>
        </mc:Fallback>
      </mc:AlternateContent>
      <mc:AlternateContent xmlns:mc="http://schemas.openxmlformats.org/markup-compatibility/2006">
        <mc:Choice xmlns:p14="http://schemas.microsoft.com/office/powerpoint/2010/main" Requires="p14">
          <p:contentPart p14:bwMode="auto" r:id="rId85">
            <p14:nvContentPartPr>
              <p14:cNvPr id="1049429" name=""/>
              <p14:cNvContentPartPr/>
              <p14:nvPr/>
            </p14:nvContentPartPr>
            <p14:xfrm>
              <a:off x="7698910" y="201673"/>
              <a:ext cx="103017" cy="6088"/>
            </p14:xfrm>
          </p:contentPart>
        </mc:Choice>
        <mc:Fallback>
          <p:sp>
            <p:nvSpPr>
              <p:cNvPr id="1049429" name=""/>
              <p:cNvSpPr/>
              <p:nvPr/>
            </p:nvSpPr>
            <p:spPr>
              <a:xfrm>
                <a:off x="7698910" y="201673"/>
                <a:ext cx="103017" cy="6088"/>
              </a:xfrm>
            </p:spPr>
          </p:sp>
        </mc:Fallback>
      </mc:AlternateContent>
      <mc:AlternateContent xmlns:mc="http://schemas.openxmlformats.org/markup-compatibility/2006">
        <mc:Choice xmlns:p14="http://schemas.microsoft.com/office/powerpoint/2010/main" Requires="p14">
          <p:contentPart p14:bwMode="auto" r:id="rId86">
            <p14:nvContentPartPr>
              <p14:cNvPr id="1049430" name=""/>
              <p14:cNvContentPartPr/>
              <p14:nvPr/>
            </p14:nvContentPartPr>
            <p14:xfrm>
              <a:off x="7674215" y="209361"/>
              <a:ext cx="270936" cy="236771"/>
            </p14:xfrm>
          </p:contentPart>
        </mc:Choice>
        <mc:Fallback>
          <p:sp>
            <p:nvSpPr>
              <p:cNvPr id="1049430" name=""/>
              <p:cNvSpPr/>
              <p:nvPr/>
            </p:nvSpPr>
            <p:spPr>
              <a:xfrm>
                <a:off x="7674215" y="209361"/>
                <a:ext cx="270936" cy="236771"/>
              </a:xfrm>
            </p:spPr>
          </p:sp>
        </mc:Fallback>
      </mc:AlternateContent>
      <mc:AlternateContent xmlns:mc="http://schemas.openxmlformats.org/markup-compatibility/2006">
        <mc:Choice xmlns:p14="http://schemas.microsoft.com/office/powerpoint/2010/main" Requires="p14">
          <p:contentPart p14:bwMode="auto" r:id="rId87">
            <p14:nvContentPartPr>
              <p14:cNvPr id="1049431" name=""/>
              <p14:cNvContentPartPr/>
              <p14:nvPr/>
            </p14:nvContentPartPr>
            <p14:xfrm>
              <a:off x="8038804" y="153822"/>
              <a:ext cx="89796" cy="195207"/>
            </p14:xfrm>
          </p:contentPart>
        </mc:Choice>
        <mc:Fallback>
          <p:sp>
            <p:nvSpPr>
              <p:cNvPr id="1049431" name=""/>
              <p:cNvSpPr/>
              <p:nvPr/>
            </p:nvSpPr>
            <p:spPr>
              <a:xfrm>
                <a:off x="8038804" y="153822"/>
                <a:ext cx="89796" cy="195207"/>
              </a:xfrm>
            </p:spPr>
          </p:sp>
        </mc:Fallback>
      </mc:AlternateContent>
      <mc:AlternateContent xmlns:mc="http://schemas.openxmlformats.org/markup-compatibility/2006">
        <mc:Choice xmlns:p14="http://schemas.microsoft.com/office/powerpoint/2010/main" Requires="p14">
          <p:contentPart p14:bwMode="auto" r:id="rId88">
            <p14:nvContentPartPr>
              <p14:cNvPr id="1049432" name=""/>
              <p14:cNvContentPartPr/>
              <p14:nvPr/>
            </p14:nvContentPartPr>
            <p14:xfrm>
              <a:off x="8002565" y="197363"/>
              <a:ext cx="82382" cy="180356"/>
            </p14:xfrm>
          </p:contentPart>
        </mc:Choice>
        <mc:Fallback>
          <p:sp>
            <p:nvSpPr>
              <p:cNvPr id="1049432" name=""/>
              <p:cNvSpPr/>
              <p:nvPr/>
            </p:nvSpPr>
            <p:spPr>
              <a:xfrm>
                <a:off x="8002565" y="197363"/>
                <a:ext cx="82382" cy="180356"/>
              </a:xfrm>
            </p:spPr>
          </p:sp>
        </mc:Fallback>
      </mc:AlternateContent>
      <mc:AlternateContent xmlns:mc="http://schemas.openxmlformats.org/markup-compatibility/2006">
        <mc:Choice xmlns:p14="http://schemas.microsoft.com/office/powerpoint/2010/main" Requires="p14">
          <p:contentPart p14:bwMode="auto" r:id="rId89">
            <p14:nvContentPartPr>
              <p14:cNvPr id="1049433" name=""/>
              <p14:cNvContentPartPr/>
              <p14:nvPr/>
            </p14:nvContentPartPr>
            <p14:xfrm>
              <a:off x="8151885" y="125227"/>
              <a:ext cx="31679" cy="172121"/>
            </p14:xfrm>
          </p:contentPart>
        </mc:Choice>
        <mc:Fallback>
          <p:sp>
            <p:nvSpPr>
              <p:cNvPr id="1049433" name=""/>
              <p:cNvSpPr/>
              <p:nvPr/>
            </p:nvSpPr>
            <p:spPr>
              <a:xfrm>
                <a:off x="8151885" y="125227"/>
                <a:ext cx="31679" cy="172121"/>
              </a:xfrm>
            </p:spPr>
          </p:sp>
        </mc:Fallback>
      </mc:AlternateContent>
      <mc:AlternateContent xmlns:mc="http://schemas.openxmlformats.org/markup-compatibility/2006">
        <mc:Choice xmlns:p14="http://schemas.microsoft.com/office/powerpoint/2010/main" Requires="p14">
          <p:contentPart p14:bwMode="auto" r:id="rId90">
            <p14:nvContentPartPr>
              <p14:cNvPr id="1049434" name=""/>
              <p14:cNvContentPartPr/>
              <p14:nvPr/>
            </p14:nvContentPartPr>
            <p14:xfrm>
              <a:off x="8183730" y="136134"/>
              <a:ext cx="153498" cy="147955"/>
            </p14:xfrm>
          </p:contentPart>
        </mc:Choice>
        <mc:Fallback>
          <p:sp>
            <p:nvSpPr>
              <p:cNvPr id="1049434" name=""/>
              <p:cNvSpPr/>
              <p:nvPr/>
            </p:nvSpPr>
            <p:spPr>
              <a:xfrm>
                <a:off x="8183730" y="136134"/>
                <a:ext cx="153498" cy="147955"/>
              </a:xfrm>
            </p:spPr>
          </p:sp>
        </mc:Fallback>
      </mc:AlternateContent>
      <mc:AlternateContent xmlns:mc="http://schemas.openxmlformats.org/markup-compatibility/2006">
        <mc:Choice xmlns:p14="http://schemas.microsoft.com/office/powerpoint/2010/main" Requires="p14">
          <p:contentPart p14:bwMode="auto" r:id="rId91">
            <p14:nvContentPartPr>
              <p14:cNvPr id="1049435" name=""/>
              <p14:cNvContentPartPr/>
              <p14:nvPr/>
            </p14:nvContentPartPr>
            <p14:xfrm>
              <a:off x="8156434" y="214024"/>
              <a:ext cx="140679" cy="67334"/>
            </p14:xfrm>
          </p:contentPart>
        </mc:Choice>
        <mc:Fallback>
          <p:sp>
            <p:nvSpPr>
              <p:cNvPr id="1049435" name=""/>
              <p:cNvSpPr/>
              <p:nvPr/>
            </p:nvSpPr>
            <p:spPr>
              <a:xfrm>
                <a:off x="8156434" y="214024"/>
                <a:ext cx="140679" cy="67334"/>
              </a:xfrm>
            </p:spPr>
          </p:sp>
        </mc:Fallback>
      </mc:AlternateContent>
      <mc:AlternateContent xmlns:mc="http://schemas.openxmlformats.org/markup-compatibility/2006">
        <mc:Choice xmlns:p14="http://schemas.microsoft.com/office/powerpoint/2010/main" Requires="p14">
          <p:contentPart p14:bwMode="auto" r:id="rId92">
            <p14:nvContentPartPr>
              <p14:cNvPr id="1049436" name=""/>
              <p14:cNvContentPartPr/>
              <p14:nvPr/>
            </p14:nvContentPartPr>
            <p14:xfrm>
              <a:off x="8154485" y="257292"/>
              <a:ext cx="177116" cy="51717"/>
            </p14:xfrm>
          </p:contentPart>
        </mc:Choice>
        <mc:Fallback>
          <p:sp>
            <p:nvSpPr>
              <p:cNvPr id="1049436" name=""/>
              <p:cNvSpPr/>
              <p:nvPr/>
            </p:nvSpPr>
            <p:spPr>
              <a:xfrm>
                <a:off x="8154485" y="257292"/>
                <a:ext cx="177116" cy="51717"/>
              </a:xfrm>
            </p:spPr>
          </p:sp>
        </mc:Fallback>
      </mc:AlternateContent>
      <mc:AlternateContent xmlns:mc="http://schemas.openxmlformats.org/markup-compatibility/2006">
        <mc:Choice xmlns:p14="http://schemas.microsoft.com/office/powerpoint/2010/main" Requires="p14">
          <p:contentPart p14:bwMode="auto" r:id="rId93">
            <p14:nvContentPartPr>
              <p14:cNvPr id="1049437" name=""/>
              <p14:cNvContentPartPr/>
              <p14:nvPr/>
            </p14:nvContentPartPr>
            <p14:xfrm>
              <a:off x="8233122" y="133026"/>
              <a:ext cx="125429" cy="313711"/>
            </p14:xfrm>
          </p:contentPart>
        </mc:Choice>
        <mc:Fallback>
          <p:sp>
            <p:nvSpPr>
              <p:cNvPr id="1049437" name=""/>
              <p:cNvSpPr/>
              <p:nvPr/>
            </p:nvSpPr>
            <p:spPr>
              <a:xfrm>
                <a:off x="8233122" y="133026"/>
                <a:ext cx="125429" cy="313711"/>
              </a:xfrm>
            </p:spPr>
          </p:sp>
        </mc:Fallback>
      </mc:AlternateContent>
      <mc:AlternateContent xmlns:mc="http://schemas.openxmlformats.org/markup-compatibility/2006">
        <mc:Choice xmlns:p14="http://schemas.microsoft.com/office/powerpoint/2010/main" Requires="p14">
          <p:contentPart p14:bwMode="auto" r:id="rId94">
            <p14:nvContentPartPr>
              <p14:cNvPr id="1049438" name=""/>
              <p14:cNvContentPartPr/>
              <p14:nvPr/>
            </p14:nvContentPartPr>
            <p14:xfrm>
              <a:off x="8392346" y="151222"/>
              <a:ext cx="45347" cy="40227"/>
            </p14:xfrm>
          </p:contentPart>
        </mc:Choice>
        <mc:Fallback>
          <p:sp>
            <p:nvSpPr>
              <p:cNvPr id="1049438" name=""/>
              <p:cNvSpPr/>
              <p:nvPr/>
            </p:nvSpPr>
            <p:spPr>
              <a:xfrm>
                <a:off x="8392346" y="151222"/>
                <a:ext cx="45347" cy="40227"/>
              </a:xfrm>
            </p:spPr>
          </p:sp>
        </mc:Fallback>
      </mc:AlternateContent>
      <mc:AlternateContent xmlns:mc="http://schemas.openxmlformats.org/markup-compatibility/2006">
        <mc:Choice xmlns:p14="http://schemas.microsoft.com/office/powerpoint/2010/main" Requires="p14">
          <p:contentPart p14:bwMode="auto" r:id="rId95">
            <p14:nvContentPartPr>
              <p14:cNvPr id="1049439" name=""/>
              <p14:cNvContentPartPr/>
              <p14:nvPr/>
            </p14:nvContentPartPr>
            <p14:xfrm>
              <a:off x="8365700" y="255852"/>
              <a:ext cx="84335" cy="31553"/>
            </p14:xfrm>
          </p:contentPart>
        </mc:Choice>
        <mc:Fallback>
          <p:sp>
            <p:nvSpPr>
              <p:cNvPr id="1049439" name=""/>
              <p:cNvSpPr/>
              <p:nvPr/>
            </p:nvSpPr>
            <p:spPr>
              <a:xfrm>
                <a:off x="8365700" y="255852"/>
                <a:ext cx="84335" cy="31553"/>
              </a:xfrm>
            </p:spPr>
          </p:sp>
        </mc:Fallback>
      </mc:AlternateContent>
      <mc:AlternateContent xmlns:mc="http://schemas.openxmlformats.org/markup-compatibility/2006">
        <mc:Choice xmlns:p14="http://schemas.microsoft.com/office/powerpoint/2010/main" Requires="p14">
          <p:contentPart p14:bwMode="auto" r:id="rId96">
            <p14:nvContentPartPr>
              <p14:cNvPr id="1049440" name=""/>
              <p14:cNvContentPartPr/>
              <p14:nvPr/>
            </p14:nvContentPartPr>
            <p14:xfrm>
              <a:off x="8361151" y="272428"/>
              <a:ext cx="155894" cy="125096"/>
            </p14:xfrm>
          </p:contentPart>
        </mc:Choice>
        <mc:Fallback>
          <p:sp>
            <p:nvSpPr>
              <p:cNvPr id="1049440" name=""/>
              <p:cNvSpPr/>
              <p:nvPr/>
            </p:nvSpPr>
            <p:spPr>
              <a:xfrm>
                <a:off x="8361151" y="272428"/>
                <a:ext cx="155894" cy="125096"/>
              </a:xfrm>
            </p:spPr>
          </p:sp>
        </mc:Fallback>
      </mc:AlternateContent>
      <mc:AlternateContent xmlns:mc="http://schemas.openxmlformats.org/markup-compatibility/2006">
        <mc:Choice xmlns:p14="http://schemas.microsoft.com/office/powerpoint/2010/main" Requires="p14">
          <p:contentPart p14:bwMode="auto" r:id="rId97">
            <p14:nvContentPartPr>
              <p14:cNvPr id="1049441" name=""/>
              <p14:cNvContentPartPr/>
              <p14:nvPr/>
            </p14:nvContentPartPr>
            <p14:xfrm>
              <a:off x="8471449" y="91748"/>
              <a:ext cx="153831" cy="376444"/>
            </p14:xfrm>
          </p:contentPart>
        </mc:Choice>
        <mc:Fallback>
          <p:sp>
            <p:nvSpPr>
              <p:cNvPr id="1049441" name=""/>
              <p:cNvSpPr/>
              <p:nvPr/>
            </p:nvSpPr>
            <p:spPr>
              <a:xfrm>
                <a:off x="8471449" y="91748"/>
                <a:ext cx="153831" cy="376444"/>
              </a:xfrm>
            </p:spPr>
          </p:sp>
        </mc:Fallback>
      </mc:AlternateContent>
      <mc:AlternateContent xmlns:mc="http://schemas.openxmlformats.org/markup-compatibility/2006">
        <mc:Choice xmlns:p14="http://schemas.microsoft.com/office/powerpoint/2010/main" Requires="p14">
          <p:contentPart p14:bwMode="auto" r:id="rId98">
            <p14:nvContentPartPr>
              <p14:cNvPr id="1049442" name=""/>
              <p14:cNvContentPartPr/>
              <p14:nvPr/>
            </p14:nvContentPartPr>
            <p14:xfrm>
              <a:off x="8501156" y="134976"/>
              <a:ext cx="108254" cy="135735"/>
            </p14:xfrm>
          </p:contentPart>
        </mc:Choice>
        <mc:Fallback>
          <p:sp>
            <p:nvSpPr>
              <p:cNvPr id="1049442" name=""/>
              <p:cNvSpPr/>
              <p:nvPr/>
            </p:nvSpPr>
            <p:spPr>
              <a:xfrm>
                <a:off x="8501156" y="134976"/>
                <a:ext cx="108254" cy="135735"/>
              </a:xfrm>
            </p:spPr>
          </p:sp>
        </mc:Fallback>
      </mc:AlternateContent>
      <mc:AlternateContent xmlns:mc="http://schemas.openxmlformats.org/markup-compatibility/2006">
        <mc:Choice xmlns:p14="http://schemas.microsoft.com/office/powerpoint/2010/main" Requires="p14">
          <p:contentPart p14:bwMode="auto" r:id="rId99">
            <p14:nvContentPartPr>
              <p14:cNvPr id="1049443" name=""/>
              <p14:cNvContentPartPr/>
              <p14:nvPr/>
            </p14:nvContentPartPr>
            <p14:xfrm>
              <a:off x="8577565" y="175524"/>
              <a:ext cx="58639" cy="98591"/>
            </p14:xfrm>
          </p:contentPart>
        </mc:Choice>
        <mc:Fallback>
          <p:sp>
            <p:nvSpPr>
              <p:cNvPr id="1049443" name=""/>
              <p:cNvSpPr/>
              <p:nvPr/>
            </p:nvSpPr>
            <p:spPr>
              <a:xfrm>
                <a:off x="8577565" y="175524"/>
                <a:ext cx="58639" cy="98591"/>
              </a:xfrm>
            </p:spPr>
          </p:sp>
        </mc:Fallback>
      </mc:AlternateContent>
      <mc:AlternateContent xmlns:mc="http://schemas.openxmlformats.org/markup-compatibility/2006">
        <mc:Choice xmlns:p14="http://schemas.microsoft.com/office/powerpoint/2010/main" Requires="p14">
          <p:contentPart p14:bwMode="auto" r:id="rId100">
            <p14:nvContentPartPr>
              <p14:cNvPr id="1049444" name=""/>
              <p14:cNvContentPartPr/>
              <p14:nvPr/>
            </p14:nvContentPartPr>
            <p14:xfrm>
              <a:off x="8545720" y="222075"/>
              <a:ext cx="77417" cy="190965"/>
            </p14:xfrm>
          </p:contentPart>
        </mc:Choice>
        <mc:Fallback>
          <p:sp>
            <p:nvSpPr>
              <p:cNvPr id="1049444" name=""/>
              <p:cNvSpPr/>
              <p:nvPr/>
            </p:nvSpPr>
            <p:spPr>
              <a:xfrm>
                <a:off x="8545720" y="222075"/>
                <a:ext cx="77417" cy="190965"/>
              </a:xfrm>
            </p:spPr>
          </p:sp>
        </mc:Fallback>
      </mc:AlternateContent>
      <mc:AlternateContent xmlns:mc="http://schemas.openxmlformats.org/markup-compatibility/2006">
        <mc:Choice xmlns:p14="http://schemas.microsoft.com/office/powerpoint/2010/main" Requires="p14">
          <p:contentPart p14:bwMode="auto" r:id="rId101">
            <p14:nvContentPartPr>
              <p14:cNvPr id="1049445" name=""/>
              <p14:cNvContentPartPr/>
              <p14:nvPr/>
            </p14:nvContentPartPr>
            <p14:xfrm>
              <a:off x="8647753" y="342285"/>
              <a:ext cx="29699" cy="42314"/>
            </p14:xfrm>
          </p:contentPart>
        </mc:Choice>
        <mc:Fallback>
          <p:sp>
            <p:nvSpPr>
              <p:cNvPr id="1049445" name=""/>
              <p:cNvSpPr/>
              <p:nvPr/>
            </p:nvSpPr>
            <p:spPr>
              <a:xfrm>
                <a:off x="8647753" y="342285"/>
                <a:ext cx="29699" cy="42314"/>
              </a:xfrm>
            </p:spPr>
          </p:sp>
        </mc:Fallback>
      </mc:AlternateContent>
      <mc:AlternateContent xmlns:mc="http://schemas.openxmlformats.org/markup-compatibility/2006">
        <mc:Choice xmlns:p14="http://schemas.microsoft.com/office/powerpoint/2010/main" Requires="p14">
          <p:contentPart p14:bwMode="auto" r:id="rId102">
            <p14:nvContentPartPr>
              <p14:cNvPr id="1049446" name=""/>
              <p14:cNvContentPartPr/>
              <p14:nvPr/>
            </p14:nvContentPartPr>
            <p14:xfrm>
              <a:off x="8242025" y="88835"/>
              <a:ext cx="15466" cy="143900"/>
            </p14:xfrm>
          </p:contentPart>
        </mc:Choice>
        <mc:Fallback>
          <p:sp>
            <p:nvSpPr>
              <p:cNvPr id="1049446" name=""/>
              <p:cNvSpPr/>
              <p:nvPr/>
            </p:nvSpPr>
            <p:spPr>
              <a:xfrm>
                <a:off x="8242025" y="88835"/>
                <a:ext cx="15466" cy="143900"/>
              </a:xfrm>
            </p:spPr>
          </p:sp>
        </mc:Fallback>
      </mc:AlternateContent>
      <mc:AlternateContent xmlns:mc="http://schemas.openxmlformats.org/markup-compatibility/2006">
        <mc:Choice xmlns:p14="http://schemas.microsoft.com/office/powerpoint/2010/main" Requires="p14">
          <p:contentPart p14:bwMode="auto" r:id="rId103">
            <p14:nvContentPartPr>
              <p14:cNvPr id="1049447" name=""/>
              <p14:cNvContentPartPr/>
              <p14:nvPr/>
            </p14:nvContentPartPr>
            <p14:xfrm>
              <a:off x="8689997" y="133676"/>
              <a:ext cx="41821" cy="34660"/>
            </p14:xfrm>
          </p:contentPart>
        </mc:Choice>
        <mc:Fallback>
          <p:sp>
            <p:nvSpPr>
              <p:cNvPr id="1049447" name=""/>
              <p:cNvSpPr/>
              <p:nvPr/>
            </p:nvSpPr>
            <p:spPr>
              <a:xfrm>
                <a:off x="8689997" y="133676"/>
                <a:ext cx="41821" cy="34660"/>
              </a:xfrm>
            </p:spPr>
          </p:sp>
        </mc:Fallback>
      </mc:AlternateContent>
      <mc:AlternateContent xmlns:mc="http://schemas.openxmlformats.org/markup-compatibility/2006">
        <mc:Choice xmlns:p14="http://schemas.microsoft.com/office/powerpoint/2010/main" Requires="p14">
          <p:contentPart p14:bwMode="auto" r:id="rId104">
            <p14:nvContentPartPr>
              <p14:cNvPr id="1049448" name=""/>
              <p14:cNvContentPartPr/>
              <p14:nvPr/>
            </p14:nvContentPartPr>
            <p14:xfrm>
              <a:off x="8699194" y="52217"/>
              <a:ext cx="233946" cy="359136"/>
            </p14:xfrm>
          </p:contentPart>
        </mc:Choice>
        <mc:Fallback>
          <p:sp>
            <p:nvSpPr>
              <p:cNvPr id="1049448" name=""/>
              <p:cNvSpPr/>
              <p:nvPr/>
            </p:nvSpPr>
            <p:spPr>
              <a:xfrm>
                <a:off x="8699194" y="52217"/>
                <a:ext cx="233946" cy="359136"/>
              </a:xfrm>
            </p:spPr>
          </p:sp>
        </mc:Fallback>
      </mc:AlternateContent>
      <mc:AlternateContent xmlns:mc="http://schemas.openxmlformats.org/markup-compatibility/2006">
        <mc:Choice xmlns:p14="http://schemas.microsoft.com/office/powerpoint/2010/main" Requires="p14">
          <p:contentPart p14:bwMode="auto" r:id="rId105">
            <p14:nvContentPartPr>
              <p14:cNvPr id="1049449" name=""/>
              <p14:cNvContentPartPr/>
              <p14:nvPr/>
            </p14:nvContentPartPr>
            <p14:xfrm>
              <a:off x="8823875" y="257802"/>
              <a:ext cx="63373" cy="38564"/>
            </p14:xfrm>
          </p:contentPart>
        </mc:Choice>
        <mc:Fallback>
          <p:sp>
            <p:nvSpPr>
              <p:cNvPr id="1049449" name=""/>
              <p:cNvSpPr/>
              <p:nvPr/>
            </p:nvSpPr>
            <p:spPr>
              <a:xfrm>
                <a:off x="8823875" y="257802"/>
                <a:ext cx="63373" cy="38564"/>
              </a:xfrm>
            </p:spPr>
          </p:sp>
        </mc:Fallback>
      </mc:AlternateContent>
      <mc:AlternateContent xmlns:mc="http://schemas.openxmlformats.org/markup-compatibility/2006">
        <mc:Choice xmlns:p14="http://schemas.microsoft.com/office/powerpoint/2010/main" Requires="p14">
          <p:contentPart p14:bwMode="auto" r:id="rId106">
            <p14:nvContentPartPr>
              <p14:cNvPr id="1049450" name=""/>
              <p14:cNvContentPartPr/>
              <p14:nvPr/>
            </p14:nvContentPartPr>
            <p14:xfrm>
              <a:off x="5360954" y="713363"/>
              <a:ext cx="15291" cy="47538"/>
            </p14:xfrm>
          </p:contentPart>
        </mc:Choice>
        <mc:Fallback>
          <p:sp>
            <p:nvSpPr>
              <p:cNvPr id="1049450" name=""/>
              <p:cNvSpPr/>
              <p:nvPr/>
            </p:nvSpPr>
            <p:spPr>
              <a:xfrm>
                <a:off x="5360954" y="713363"/>
                <a:ext cx="15291" cy="47538"/>
              </a:xfrm>
            </p:spPr>
          </p:sp>
        </mc:Fallback>
      </mc:AlternateContent>
      <mc:AlternateContent xmlns:mc="http://schemas.openxmlformats.org/markup-compatibility/2006">
        <mc:Choice xmlns:p14="http://schemas.microsoft.com/office/powerpoint/2010/main" Requires="p14">
          <p:contentPart p14:bwMode="auto" r:id="rId107">
            <p14:nvContentPartPr>
              <p14:cNvPr id="1049451" name=""/>
              <p14:cNvContentPartPr/>
              <p14:nvPr/>
            </p14:nvContentPartPr>
            <p14:xfrm>
              <a:off x="5235742" y="776863"/>
              <a:ext cx="145929" cy="270904"/>
            </p14:xfrm>
          </p:contentPart>
        </mc:Choice>
        <mc:Fallback>
          <p:sp>
            <p:nvSpPr>
              <p:cNvPr id="1049451" name=""/>
              <p:cNvSpPr/>
              <p:nvPr/>
            </p:nvSpPr>
            <p:spPr>
              <a:xfrm>
                <a:off x="5235742" y="776863"/>
                <a:ext cx="145929" cy="270904"/>
              </a:xfrm>
            </p:spPr>
          </p:sp>
        </mc:Fallback>
      </mc:AlternateContent>
      <mc:AlternateContent xmlns:mc="http://schemas.openxmlformats.org/markup-compatibility/2006">
        <mc:Choice xmlns:p14="http://schemas.microsoft.com/office/powerpoint/2010/main" Requires="p14">
          <p:contentPart p14:bwMode="auto" r:id="rId108">
            <p14:nvContentPartPr>
              <p14:cNvPr id="1049452" name=""/>
              <p14:cNvContentPartPr/>
              <p14:nvPr/>
            </p14:nvContentPartPr>
            <p14:xfrm>
              <a:off x="5278711" y="940169"/>
              <a:ext cx="182730" cy="57981"/>
            </p14:xfrm>
          </p:contentPart>
        </mc:Choice>
        <mc:Fallback>
          <p:sp>
            <p:nvSpPr>
              <p:cNvPr id="1049452" name=""/>
              <p:cNvSpPr/>
              <p:nvPr/>
            </p:nvSpPr>
            <p:spPr>
              <a:xfrm>
                <a:off x="5278711" y="940169"/>
                <a:ext cx="182730" cy="57981"/>
              </a:xfrm>
            </p:spPr>
          </p:sp>
        </mc:Fallback>
      </mc:AlternateContent>
      <mc:AlternateContent xmlns:mc="http://schemas.openxmlformats.org/markup-compatibility/2006">
        <mc:Choice xmlns:p14="http://schemas.microsoft.com/office/powerpoint/2010/main" Requires="p14">
          <p:contentPart p14:bwMode="auto" r:id="rId109">
            <p14:nvContentPartPr>
              <p14:cNvPr id="1049453" name=""/>
              <p14:cNvContentPartPr/>
              <p14:nvPr/>
            </p14:nvContentPartPr>
            <p14:xfrm>
              <a:off x="5482127" y="754955"/>
              <a:ext cx="61613" cy="51147"/>
            </p14:xfrm>
          </p:contentPart>
        </mc:Choice>
        <mc:Fallback>
          <p:sp>
            <p:nvSpPr>
              <p:cNvPr id="1049453" name=""/>
              <p:cNvSpPr/>
              <p:nvPr/>
            </p:nvSpPr>
            <p:spPr>
              <a:xfrm>
                <a:off x="5482127" y="754955"/>
                <a:ext cx="61613" cy="51147"/>
              </a:xfrm>
            </p:spPr>
          </p:sp>
        </mc:Fallback>
      </mc:AlternateContent>
      <mc:AlternateContent xmlns:mc="http://schemas.openxmlformats.org/markup-compatibility/2006">
        <mc:Choice xmlns:p14="http://schemas.microsoft.com/office/powerpoint/2010/main" Requires="p14">
          <p:contentPart p14:bwMode="auto" r:id="rId110">
            <p14:nvContentPartPr>
              <p14:cNvPr id="1049454" name=""/>
              <p14:cNvContentPartPr/>
              <p14:nvPr/>
            </p14:nvContentPartPr>
            <p14:xfrm>
              <a:off x="5476929" y="911574"/>
              <a:ext cx="103340" cy="79922"/>
            </p14:xfrm>
          </p:contentPart>
        </mc:Choice>
        <mc:Fallback>
          <p:sp>
            <p:nvSpPr>
              <p:cNvPr id="1049454" name=""/>
              <p:cNvSpPr/>
              <p:nvPr/>
            </p:nvSpPr>
            <p:spPr>
              <a:xfrm>
                <a:off x="5476929" y="911574"/>
                <a:ext cx="103340" cy="79922"/>
              </a:xfrm>
            </p:spPr>
          </p:sp>
        </mc:Fallback>
      </mc:AlternateContent>
      <mc:AlternateContent xmlns:mc="http://schemas.openxmlformats.org/markup-compatibility/2006">
        <mc:Choice xmlns:p14="http://schemas.microsoft.com/office/powerpoint/2010/main" Requires="p14">
          <p:contentPart p14:bwMode="auto" r:id="rId111">
            <p14:nvContentPartPr>
              <p14:cNvPr id="1049455" name=""/>
              <p14:cNvContentPartPr/>
              <p14:nvPr/>
            </p14:nvContentPartPr>
            <p14:xfrm>
              <a:off x="5632903" y="645126"/>
              <a:ext cx="11707" cy="90671"/>
            </p14:xfrm>
          </p:contentPart>
        </mc:Choice>
        <mc:Fallback>
          <p:sp>
            <p:nvSpPr>
              <p:cNvPr id="1049455" name=""/>
              <p:cNvSpPr/>
              <p:nvPr/>
            </p:nvSpPr>
            <p:spPr>
              <a:xfrm>
                <a:off x="5632903" y="645126"/>
                <a:ext cx="11707" cy="90671"/>
              </a:xfrm>
            </p:spPr>
          </p:sp>
        </mc:Fallback>
      </mc:AlternateContent>
      <mc:AlternateContent xmlns:mc="http://schemas.openxmlformats.org/markup-compatibility/2006">
        <mc:Choice xmlns:p14="http://schemas.microsoft.com/office/powerpoint/2010/main" Requires="p14">
          <p:contentPart p14:bwMode="auto" r:id="rId112">
            <p14:nvContentPartPr>
              <p14:cNvPr id="1049456" name=""/>
              <p14:cNvContentPartPr/>
              <p14:nvPr/>
            </p14:nvContentPartPr>
            <p14:xfrm>
              <a:off x="5583299" y="735998"/>
              <a:ext cx="135108" cy="175997"/>
            </p14:xfrm>
          </p:contentPart>
        </mc:Choice>
        <mc:Fallback>
          <p:sp>
            <p:nvSpPr>
              <p:cNvPr id="1049456" name=""/>
              <p:cNvSpPr/>
              <p:nvPr/>
            </p:nvSpPr>
            <p:spPr>
              <a:xfrm>
                <a:off x="5583299" y="735998"/>
                <a:ext cx="135108" cy="175997"/>
              </a:xfrm>
            </p:spPr>
          </p:sp>
        </mc:Fallback>
      </mc:AlternateContent>
      <mc:AlternateContent xmlns:mc="http://schemas.openxmlformats.org/markup-compatibility/2006">
        <mc:Choice xmlns:p14="http://schemas.microsoft.com/office/powerpoint/2010/main" Requires="p14">
          <p:contentPart p14:bwMode="auto" r:id="rId113">
            <p14:nvContentPartPr>
              <p14:cNvPr id="1049457" name=""/>
              <p14:cNvContentPartPr/>
              <p14:nvPr/>
            </p14:nvContentPartPr>
            <p14:xfrm>
              <a:off x="5636172" y="882330"/>
              <a:ext cx="6255" cy="94803"/>
            </p14:xfrm>
          </p:contentPart>
        </mc:Choice>
        <mc:Fallback>
          <p:sp>
            <p:nvSpPr>
              <p:cNvPr id="1049457" name=""/>
              <p:cNvSpPr/>
              <p:nvPr/>
            </p:nvSpPr>
            <p:spPr>
              <a:xfrm>
                <a:off x="5636172" y="882330"/>
                <a:ext cx="6255" cy="94803"/>
              </a:xfrm>
            </p:spPr>
          </p:sp>
        </mc:Fallback>
      </mc:AlternateContent>
      <mc:AlternateContent xmlns:mc="http://schemas.openxmlformats.org/markup-compatibility/2006">
        <mc:Choice xmlns:p14="http://schemas.microsoft.com/office/powerpoint/2010/main" Requires="p14">
          <p:contentPart p14:bwMode="auto" r:id="rId114">
            <p14:nvContentPartPr>
              <p14:cNvPr id="1049458" name=""/>
              <p14:cNvContentPartPr/>
              <p14:nvPr/>
            </p14:nvContentPartPr>
            <p14:xfrm>
              <a:off x="5665658" y="931071"/>
              <a:ext cx="26232" cy="44001"/>
            </p14:xfrm>
          </p:contentPart>
        </mc:Choice>
        <mc:Fallback>
          <p:sp>
            <p:nvSpPr>
              <p:cNvPr id="1049458" name=""/>
              <p:cNvSpPr/>
              <p:nvPr/>
            </p:nvSpPr>
            <p:spPr>
              <a:xfrm>
                <a:off x="5665658" y="931071"/>
                <a:ext cx="26232" cy="44001"/>
              </a:xfrm>
            </p:spPr>
          </p:sp>
        </mc:Fallback>
      </mc:AlternateContent>
      <mc:AlternateContent xmlns:mc="http://schemas.openxmlformats.org/markup-compatibility/2006">
        <mc:Choice xmlns:p14="http://schemas.microsoft.com/office/powerpoint/2010/main" Requires="p14">
          <p:contentPart p14:bwMode="auto" r:id="rId115">
            <p14:nvContentPartPr>
              <p14:cNvPr id="1049459" name=""/>
              <p14:cNvContentPartPr/>
              <p14:nvPr/>
            </p14:nvContentPartPr>
            <p14:xfrm>
              <a:off x="5712840" y="898577"/>
              <a:ext cx="149184" cy="63911"/>
            </p14:xfrm>
          </p:contentPart>
        </mc:Choice>
        <mc:Fallback>
          <p:sp>
            <p:nvSpPr>
              <p:cNvPr id="1049459" name=""/>
              <p:cNvSpPr/>
              <p:nvPr/>
            </p:nvSpPr>
            <p:spPr>
              <a:xfrm>
                <a:off x="5712840" y="898577"/>
                <a:ext cx="149184" cy="63911"/>
              </a:xfrm>
            </p:spPr>
          </p:sp>
        </mc:Fallback>
      </mc:AlternateContent>
      <mc:AlternateContent xmlns:mc="http://schemas.openxmlformats.org/markup-compatibility/2006">
        <mc:Choice xmlns:p14="http://schemas.microsoft.com/office/powerpoint/2010/main" Requires="p14">
          <p:contentPart p14:bwMode="auto" r:id="rId116">
            <p14:nvContentPartPr>
              <p14:cNvPr id="1049460" name=""/>
              <p14:cNvContentPartPr/>
              <p14:nvPr/>
            </p14:nvContentPartPr>
            <p14:xfrm>
              <a:off x="5939652" y="1013166"/>
              <a:ext cx="22267" cy="10836"/>
            </p14:xfrm>
          </p:contentPart>
        </mc:Choice>
        <mc:Fallback>
          <p:sp>
            <p:nvSpPr>
              <p:cNvPr id="1049460" name=""/>
              <p:cNvSpPr/>
              <p:nvPr/>
            </p:nvSpPr>
            <p:spPr>
              <a:xfrm>
                <a:off x="5939652" y="1013166"/>
                <a:ext cx="22267" cy="10836"/>
              </a:xfrm>
            </p:spPr>
          </p:sp>
        </mc:Fallback>
      </mc:AlternateContent>
      <mc:AlternateContent xmlns:mc="http://schemas.openxmlformats.org/markup-compatibility/2006">
        <mc:Choice xmlns:p14="http://schemas.microsoft.com/office/powerpoint/2010/main" Requires="p14">
          <p:contentPart p14:bwMode="auto" r:id="rId117">
            <p14:nvContentPartPr>
              <p14:cNvPr id="1049461" name=""/>
              <p14:cNvContentPartPr/>
              <p14:nvPr/>
            </p14:nvContentPartPr>
            <p14:xfrm>
              <a:off x="5947290" y="907675"/>
              <a:ext cx="15108" cy="89373"/>
            </p14:xfrm>
          </p:contentPart>
        </mc:Choice>
        <mc:Fallback>
          <p:sp>
            <p:nvSpPr>
              <p:cNvPr id="1049461" name=""/>
              <p:cNvSpPr/>
              <p:nvPr/>
            </p:nvSpPr>
            <p:spPr>
              <a:xfrm>
                <a:off x="5947290" y="907675"/>
                <a:ext cx="15108" cy="89373"/>
              </a:xfrm>
            </p:spPr>
          </p:sp>
        </mc:Fallback>
      </mc:AlternateContent>
      <mc:AlternateContent xmlns:mc="http://schemas.openxmlformats.org/markup-compatibility/2006">
        <mc:Choice xmlns:p14="http://schemas.microsoft.com/office/powerpoint/2010/main" Requires="p14">
          <p:contentPart p14:bwMode="auto" r:id="rId118">
            <p14:nvContentPartPr>
              <p14:cNvPr id="1049462" name=""/>
              <p14:cNvContentPartPr/>
              <p14:nvPr/>
            </p14:nvContentPartPr>
            <p14:xfrm>
              <a:off x="6028651" y="717912"/>
              <a:ext cx="28955" cy="252109"/>
            </p14:xfrm>
          </p:contentPart>
        </mc:Choice>
        <mc:Fallback>
          <p:sp>
            <p:nvSpPr>
              <p:cNvPr id="1049462" name=""/>
              <p:cNvSpPr/>
              <p:nvPr/>
            </p:nvSpPr>
            <p:spPr>
              <a:xfrm>
                <a:off x="6028651" y="717912"/>
                <a:ext cx="28955" cy="252109"/>
              </a:xfrm>
            </p:spPr>
          </p:sp>
        </mc:Fallback>
      </mc:AlternateContent>
      <mc:AlternateContent xmlns:mc="http://schemas.openxmlformats.org/markup-compatibility/2006">
        <mc:Choice xmlns:p14="http://schemas.microsoft.com/office/powerpoint/2010/main" Requires="p14">
          <p:contentPart p14:bwMode="auto" r:id="rId119">
            <p14:nvContentPartPr>
              <p14:cNvPr id="1049463" name=""/>
              <p14:cNvContentPartPr/>
              <p14:nvPr/>
            </p14:nvContentPartPr>
            <p14:xfrm>
              <a:off x="6029337" y="692721"/>
              <a:ext cx="200622" cy="284732"/>
            </p14:xfrm>
          </p:contentPart>
        </mc:Choice>
        <mc:Fallback>
          <p:sp>
            <p:nvSpPr>
              <p:cNvPr id="1049463" name=""/>
              <p:cNvSpPr/>
              <p:nvPr/>
            </p:nvSpPr>
            <p:spPr>
              <a:xfrm>
                <a:off x="6029337" y="692721"/>
                <a:ext cx="200622" cy="284732"/>
              </a:xfrm>
            </p:spPr>
          </p:sp>
        </mc:Fallback>
      </mc:AlternateContent>
      <mc:AlternateContent xmlns:mc="http://schemas.openxmlformats.org/markup-compatibility/2006">
        <mc:Choice xmlns:p14="http://schemas.microsoft.com/office/powerpoint/2010/main" Requires="p14">
          <p:contentPart p14:bwMode="auto" r:id="rId120">
            <p14:nvContentPartPr>
              <p14:cNvPr id="1049464" name=""/>
              <p14:cNvContentPartPr/>
              <p14:nvPr/>
            </p14:nvContentPartPr>
            <p14:xfrm>
              <a:off x="6080678" y="787208"/>
              <a:ext cx="112488" cy="12588"/>
            </p14:xfrm>
          </p:contentPart>
        </mc:Choice>
        <mc:Fallback>
          <p:sp>
            <p:nvSpPr>
              <p:cNvPr id="1049464" name=""/>
              <p:cNvSpPr/>
              <p:nvPr/>
            </p:nvSpPr>
            <p:spPr>
              <a:xfrm>
                <a:off x="6080678" y="787208"/>
                <a:ext cx="112488" cy="12588"/>
              </a:xfrm>
            </p:spPr>
          </p:sp>
        </mc:Fallback>
      </mc:AlternateContent>
      <mc:AlternateContent xmlns:mc="http://schemas.openxmlformats.org/markup-compatibility/2006">
        <mc:Choice xmlns:p14="http://schemas.microsoft.com/office/powerpoint/2010/main" Requires="p14">
          <p:contentPart p14:bwMode="auto" r:id="rId121">
            <p14:nvContentPartPr>
              <p14:cNvPr id="1049465" name=""/>
              <p14:cNvContentPartPr/>
              <p14:nvPr/>
            </p14:nvContentPartPr>
            <p14:xfrm>
              <a:off x="6091077" y="794003"/>
              <a:ext cx="118207" cy="45435"/>
            </p14:xfrm>
          </p:contentPart>
        </mc:Choice>
        <mc:Fallback>
          <p:sp>
            <p:nvSpPr>
              <p:cNvPr id="1049465" name=""/>
              <p:cNvSpPr/>
              <p:nvPr/>
            </p:nvSpPr>
            <p:spPr>
              <a:xfrm>
                <a:off x="6091077" y="794003"/>
                <a:ext cx="118207" cy="45435"/>
              </a:xfrm>
            </p:spPr>
          </p:sp>
        </mc:Fallback>
      </mc:AlternateContent>
      <mc:AlternateContent xmlns:mc="http://schemas.openxmlformats.org/markup-compatibility/2006">
        <mc:Choice xmlns:p14="http://schemas.microsoft.com/office/powerpoint/2010/main" Requires="p14">
          <p:contentPart p14:bwMode="auto" r:id="rId122">
            <p14:nvContentPartPr>
              <p14:cNvPr id="1049466" name=""/>
              <p14:cNvContentPartPr/>
              <p14:nvPr/>
            </p14:nvContentPartPr>
            <p14:xfrm>
              <a:off x="6116423" y="705564"/>
              <a:ext cx="24425" cy="259642"/>
            </p14:xfrm>
          </p:contentPart>
        </mc:Choice>
        <mc:Fallback>
          <p:sp>
            <p:nvSpPr>
              <p:cNvPr id="1049466" name=""/>
              <p:cNvSpPr/>
              <p:nvPr/>
            </p:nvSpPr>
            <p:spPr>
              <a:xfrm>
                <a:off x="6116423" y="705564"/>
                <a:ext cx="24425" cy="259642"/>
              </a:xfrm>
            </p:spPr>
          </p:sp>
        </mc:Fallback>
      </mc:AlternateContent>
      <mc:AlternateContent xmlns:mc="http://schemas.openxmlformats.org/markup-compatibility/2006">
        <mc:Choice xmlns:p14="http://schemas.microsoft.com/office/powerpoint/2010/main" Requires="p14">
          <p:contentPart p14:bwMode="auto" r:id="rId123">
            <p14:nvContentPartPr>
              <p14:cNvPr id="1049467" name=""/>
              <p14:cNvContentPartPr/>
              <p14:nvPr/>
            </p14:nvContentPartPr>
            <p14:xfrm>
              <a:off x="6340635" y="773481"/>
              <a:ext cx="105912" cy="1619"/>
            </p14:xfrm>
          </p:contentPart>
        </mc:Choice>
        <mc:Fallback>
          <p:sp>
            <p:nvSpPr>
              <p:cNvPr id="1049467" name=""/>
              <p:cNvSpPr/>
              <p:nvPr/>
            </p:nvSpPr>
            <p:spPr>
              <a:xfrm>
                <a:off x="6340635" y="773481"/>
                <a:ext cx="105912" cy="1619"/>
              </a:xfrm>
            </p:spPr>
          </p:sp>
        </mc:Fallback>
      </mc:AlternateContent>
      <mc:AlternateContent xmlns:mc="http://schemas.openxmlformats.org/markup-compatibility/2006">
        <mc:Choice xmlns:p14="http://schemas.microsoft.com/office/powerpoint/2010/main" Requires="p14">
          <p:contentPart p14:bwMode="auto" r:id="rId124">
            <p14:nvContentPartPr>
              <p14:cNvPr id="1049468" name=""/>
              <p14:cNvContentPartPr/>
              <p14:nvPr/>
            </p14:nvContentPartPr>
            <p14:xfrm>
              <a:off x="6452532" y="682169"/>
              <a:ext cx="85670" cy="144737"/>
            </p14:xfrm>
          </p:contentPart>
        </mc:Choice>
        <mc:Fallback>
          <p:sp>
            <p:nvSpPr>
              <p:cNvPr id="1049468" name=""/>
              <p:cNvSpPr/>
              <p:nvPr/>
            </p:nvSpPr>
            <p:spPr>
              <a:xfrm>
                <a:off x="6452532" y="682169"/>
                <a:ext cx="85670" cy="144737"/>
              </a:xfrm>
            </p:spPr>
          </p:sp>
        </mc:Fallback>
      </mc:AlternateContent>
      <mc:AlternateContent xmlns:mc="http://schemas.openxmlformats.org/markup-compatibility/2006">
        <mc:Choice xmlns:p14="http://schemas.microsoft.com/office/powerpoint/2010/main" Requires="p14">
          <p:contentPart p14:bwMode="auto" r:id="rId125">
            <p14:nvContentPartPr>
              <p14:cNvPr id="1049469" name=""/>
              <p14:cNvContentPartPr/>
              <p14:nvPr/>
            </p14:nvContentPartPr>
            <p14:xfrm>
              <a:off x="6505059" y="753005"/>
              <a:ext cx="48609" cy="8961"/>
            </p14:xfrm>
          </p:contentPart>
        </mc:Choice>
        <mc:Fallback>
          <p:sp>
            <p:nvSpPr>
              <p:cNvPr id="1049469" name=""/>
              <p:cNvSpPr/>
              <p:nvPr/>
            </p:nvSpPr>
            <p:spPr>
              <a:xfrm>
                <a:off x="6505059" y="753005"/>
                <a:ext cx="48609" cy="8961"/>
              </a:xfrm>
            </p:spPr>
          </p:sp>
        </mc:Fallback>
      </mc:AlternateContent>
      <mc:AlternateContent xmlns:mc="http://schemas.openxmlformats.org/markup-compatibility/2006">
        <mc:Choice xmlns:p14="http://schemas.microsoft.com/office/powerpoint/2010/main" Requires="p14">
          <p:contentPart p14:bwMode="auto" r:id="rId126">
            <p14:nvContentPartPr>
              <p14:cNvPr id="1049470" name=""/>
              <p14:cNvContentPartPr/>
              <p14:nvPr/>
            </p14:nvContentPartPr>
            <p14:xfrm>
              <a:off x="6517407" y="784849"/>
              <a:ext cx="5572" cy="216633"/>
            </p14:xfrm>
          </p:contentPart>
        </mc:Choice>
        <mc:Fallback>
          <p:sp>
            <p:nvSpPr>
              <p:cNvPr id="1049470" name=""/>
              <p:cNvSpPr/>
              <p:nvPr/>
            </p:nvSpPr>
            <p:spPr>
              <a:xfrm>
                <a:off x="6517407" y="784849"/>
                <a:ext cx="5572" cy="216633"/>
              </a:xfrm>
            </p:spPr>
          </p:sp>
        </mc:Fallback>
      </mc:AlternateContent>
      <mc:AlternateContent xmlns:mc="http://schemas.openxmlformats.org/markup-compatibility/2006">
        <mc:Choice xmlns:p14="http://schemas.microsoft.com/office/powerpoint/2010/main" Requires="p14">
          <p:contentPart p14:bwMode="auto" r:id="rId127">
            <p14:nvContentPartPr>
              <p14:cNvPr id="1049471" name=""/>
              <p14:cNvContentPartPr/>
              <p14:nvPr/>
            </p14:nvContentPartPr>
            <p14:xfrm>
              <a:off x="6690928" y="731818"/>
              <a:ext cx="79897" cy="1626"/>
            </p14:xfrm>
          </p:contentPart>
        </mc:Choice>
        <mc:Fallback>
          <p:sp>
            <p:nvSpPr>
              <p:cNvPr id="1049471" name=""/>
              <p:cNvSpPr/>
              <p:nvPr/>
            </p:nvSpPr>
            <p:spPr>
              <a:xfrm>
                <a:off x="6690928" y="731818"/>
                <a:ext cx="79897" cy="1626"/>
              </a:xfrm>
            </p:spPr>
          </p:sp>
        </mc:Fallback>
      </mc:AlternateContent>
      <mc:AlternateContent xmlns:mc="http://schemas.openxmlformats.org/markup-compatibility/2006">
        <mc:Choice xmlns:p14="http://schemas.microsoft.com/office/powerpoint/2010/main" Requires="p14">
          <p:contentPart p14:bwMode="auto" r:id="rId128">
            <p14:nvContentPartPr>
              <p14:cNvPr id="1049472" name=""/>
              <p14:cNvContentPartPr/>
              <p14:nvPr/>
            </p14:nvContentPartPr>
            <p14:xfrm>
              <a:off x="6621389" y="834889"/>
              <a:ext cx="185868" cy="60438"/>
            </p14:xfrm>
          </p:contentPart>
        </mc:Choice>
        <mc:Fallback>
          <p:sp>
            <p:nvSpPr>
              <p:cNvPr id="1049472" name=""/>
              <p:cNvSpPr/>
              <p:nvPr/>
            </p:nvSpPr>
            <p:spPr>
              <a:xfrm>
                <a:off x="6621389" y="834889"/>
                <a:ext cx="185868" cy="60438"/>
              </a:xfrm>
            </p:spPr>
          </p:sp>
        </mc:Fallback>
      </mc:AlternateContent>
      <mc:AlternateContent xmlns:mc="http://schemas.openxmlformats.org/markup-compatibility/2006">
        <mc:Choice xmlns:p14="http://schemas.microsoft.com/office/powerpoint/2010/main" Requires="p14">
          <p:contentPart p14:bwMode="auto" r:id="rId129">
            <p14:nvContentPartPr>
              <p14:cNvPr id="1049473" name=""/>
              <p14:cNvContentPartPr/>
              <p14:nvPr/>
            </p14:nvContentPartPr>
            <p14:xfrm>
              <a:off x="6851451" y="701131"/>
              <a:ext cx="134082" cy="12231"/>
            </p14:xfrm>
          </p:contentPart>
        </mc:Choice>
        <mc:Fallback>
          <p:sp>
            <p:nvSpPr>
              <p:cNvPr id="1049473" name=""/>
              <p:cNvSpPr/>
              <p:nvPr/>
            </p:nvSpPr>
            <p:spPr>
              <a:xfrm>
                <a:off x="6851451" y="701131"/>
                <a:ext cx="134082" cy="12231"/>
              </a:xfrm>
            </p:spPr>
          </p:sp>
        </mc:Fallback>
      </mc:AlternateContent>
      <mc:AlternateContent xmlns:mc="http://schemas.openxmlformats.org/markup-compatibility/2006">
        <mc:Choice xmlns:p14="http://schemas.microsoft.com/office/powerpoint/2010/main" Requires="p14">
          <p:contentPart p14:bwMode="auto" r:id="rId130">
            <p14:nvContentPartPr>
              <p14:cNvPr id="1049474" name=""/>
              <p14:cNvContentPartPr/>
              <p14:nvPr/>
            </p14:nvContentPartPr>
            <p14:xfrm>
              <a:off x="6919690" y="650325"/>
              <a:ext cx="28852" cy="274707"/>
            </p14:xfrm>
          </p:contentPart>
        </mc:Choice>
        <mc:Fallback>
          <p:sp>
            <p:nvSpPr>
              <p:cNvPr id="1049474" name=""/>
              <p:cNvSpPr/>
              <p:nvPr/>
            </p:nvSpPr>
            <p:spPr>
              <a:xfrm>
                <a:off x="6919690" y="650325"/>
                <a:ext cx="28852" cy="274707"/>
              </a:xfrm>
            </p:spPr>
          </p:sp>
        </mc:Fallback>
      </mc:AlternateContent>
      <mc:AlternateContent xmlns:mc="http://schemas.openxmlformats.org/markup-compatibility/2006">
        <mc:Choice xmlns:p14="http://schemas.microsoft.com/office/powerpoint/2010/main" Requires="p14">
          <p:contentPart p14:bwMode="auto" r:id="rId131">
            <p14:nvContentPartPr>
              <p14:cNvPr id="1049475" name=""/>
              <p14:cNvContentPartPr/>
              <p14:nvPr/>
            </p14:nvContentPartPr>
            <p14:xfrm>
              <a:off x="6857167" y="751430"/>
              <a:ext cx="179960" cy="118426"/>
            </p14:xfrm>
          </p:contentPart>
        </mc:Choice>
        <mc:Fallback>
          <p:sp>
            <p:nvSpPr>
              <p:cNvPr id="1049475" name=""/>
              <p:cNvSpPr/>
              <p:nvPr/>
            </p:nvSpPr>
            <p:spPr>
              <a:xfrm>
                <a:off x="6857167" y="751430"/>
                <a:ext cx="179960" cy="118426"/>
              </a:xfrm>
            </p:spPr>
          </p:sp>
        </mc:Fallback>
      </mc:AlternateContent>
      <mc:AlternateContent xmlns:mc="http://schemas.openxmlformats.org/markup-compatibility/2006">
        <mc:Choice xmlns:p14="http://schemas.microsoft.com/office/powerpoint/2010/main" Requires="p14">
          <p:contentPart p14:bwMode="auto" r:id="rId132">
            <p14:nvContentPartPr>
              <p14:cNvPr id="1049476" name=""/>
              <p14:cNvContentPartPr/>
              <p14:nvPr/>
            </p14:nvContentPartPr>
            <p14:xfrm>
              <a:off x="7019526" y="692567"/>
              <a:ext cx="21734" cy="196309"/>
            </p14:xfrm>
          </p:contentPart>
        </mc:Choice>
        <mc:Fallback>
          <p:sp>
            <p:nvSpPr>
              <p:cNvPr id="1049476" name=""/>
              <p:cNvSpPr/>
              <p:nvPr/>
            </p:nvSpPr>
            <p:spPr>
              <a:xfrm>
                <a:off x="7019526" y="692567"/>
                <a:ext cx="21734" cy="196309"/>
              </a:xfrm>
            </p:spPr>
          </p:sp>
        </mc:Fallback>
      </mc:AlternateContent>
      <mc:AlternateContent xmlns:mc="http://schemas.openxmlformats.org/markup-compatibility/2006">
        <mc:Choice xmlns:p14="http://schemas.microsoft.com/office/powerpoint/2010/main" Requires="p14">
          <p:contentPart p14:bwMode="auto" r:id="rId133">
            <p14:nvContentPartPr>
              <p14:cNvPr id="1049477" name=""/>
              <p14:cNvContentPartPr/>
              <p14:nvPr/>
            </p14:nvContentPartPr>
            <p14:xfrm>
              <a:off x="7053661" y="677620"/>
              <a:ext cx="106933" cy="248870"/>
            </p14:xfrm>
          </p:contentPart>
        </mc:Choice>
        <mc:Fallback>
          <p:sp>
            <p:nvSpPr>
              <p:cNvPr id="1049477" name=""/>
              <p:cNvSpPr/>
              <p:nvPr/>
            </p:nvSpPr>
            <p:spPr>
              <a:xfrm>
                <a:off x="7053661" y="677620"/>
                <a:ext cx="106933" cy="248870"/>
              </a:xfrm>
            </p:spPr>
          </p:sp>
        </mc:Fallback>
      </mc:AlternateContent>
      <mc:AlternateContent xmlns:mc="http://schemas.openxmlformats.org/markup-compatibility/2006">
        <mc:Choice xmlns:p14="http://schemas.microsoft.com/office/powerpoint/2010/main" Requires="p14">
          <p:contentPart p14:bwMode="auto" r:id="rId134">
            <p14:nvContentPartPr>
              <p14:cNvPr id="1049478" name=""/>
              <p14:cNvContentPartPr/>
              <p14:nvPr/>
            </p14:nvContentPartPr>
            <p14:xfrm>
              <a:off x="7067864" y="802396"/>
              <a:ext cx="212197" cy="109071"/>
            </p14:xfrm>
          </p:contentPart>
        </mc:Choice>
        <mc:Fallback>
          <p:sp>
            <p:nvSpPr>
              <p:cNvPr id="1049478" name=""/>
              <p:cNvSpPr/>
              <p:nvPr/>
            </p:nvSpPr>
            <p:spPr>
              <a:xfrm>
                <a:off x="7067864" y="802396"/>
                <a:ext cx="212197" cy="109071"/>
              </a:xfrm>
            </p:spPr>
          </p:sp>
        </mc:Fallback>
      </mc:AlternateContent>
      <mc:AlternateContent xmlns:mc="http://schemas.openxmlformats.org/markup-compatibility/2006">
        <mc:Choice xmlns:p14="http://schemas.microsoft.com/office/powerpoint/2010/main" Requires="p14">
          <p:contentPart p14:bwMode="auto" r:id="rId135">
            <p14:nvContentPartPr>
              <p14:cNvPr id="1049479" name=""/>
              <p14:cNvContentPartPr/>
              <p14:nvPr/>
            </p14:nvContentPartPr>
            <p14:xfrm>
              <a:off x="7213873" y="554144"/>
              <a:ext cx="61957" cy="186642"/>
            </p14:xfrm>
          </p:contentPart>
        </mc:Choice>
        <mc:Fallback>
          <p:sp>
            <p:nvSpPr>
              <p:cNvPr id="1049479" name=""/>
              <p:cNvSpPr/>
              <p:nvPr/>
            </p:nvSpPr>
            <p:spPr>
              <a:xfrm>
                <a:off x="7213873" y="554144"/>
                <a:ext cx="61957" cy="186642"/>
              </a:xfrm>
            </p:spPr>
          </p:sp>
        </mc:Fallback>
      </mc:AlternateContent>
      <mc:AlternateContent xmlns:mc="http://schemas.openxmlformats.org/markup-compatibility/2006">
        <mc:Choice xmlns:p14="http://schemas.microsoft.com/office/powerpoint/2010/main" Requires="p14">
          <p:contentPart p14:bwMode="auto" r:id="rId136">
            <p14:nvContentPartPr>
              <p14:cNvPr id="1049480" name=""/>
              <p14:cNvContentPartPr/>
              <p14:nvPr/>
            </p14:nvContentPartPr>
            <p14:xfrm>
              <a:off x="7294028" y="606530"/>
              <a:ext cx="47978" cy="14730"/>
            </p14:xfrm>
          </p:contentPart>
        </mc:Choice>
        <mc:Fallback>
          <p:sp>
            <p:nvSpPr>
              <p:cNvPr id="1049480" name=""/>
              <p:cNvSpPr/>
              <p:nvPr/>
            </p:nvSpPr>
            <p:spPr>
              <a:xfrm>
                <a:off x="7294028" y="606530"/>
                <a:ext cx="47978" cy="14730"/>
              </a:xfrm>
            </p:spPr>
          </p:sp>
        </mc:Fallback>
      </mc:AlternateContent>
      <mc:AlternateContent xmlns:mc="http://schemas.openxmlformats.org/markup-compatibility/2006">
        <mc:Choice xmlns:p14="http://schemas.microsoft.com/office/powerpoint/2010/main" Requires="p14">
          <p:contentPart p14:bwMode="auto" r:id="rId137">
            <p14:nvContentPartPr>
              <p14:cNvPr id="1049481" name=""/>
              <p14:cNvContentPartPr/>
              <p14:nvPr/>
            </p14:nvContentPartPr>
            <p14:xfrm>
              <a:off x="7258284" y="624980"/>
              <a:ext cx="54988" cy="76752"/>
            </p14:xfrm>
          </p:contentPart>
        </mc:Choice>
        <mc:Fallback>
          <p:sp>
            <p:nvSpPr>
              <p:cNvPr id="1049481" name=""/>
              <p:cNvSpPr/>
              <p:nvPr/>
            </p:nvSpPr>
            <p:spPr>
              <a:xfrm>
                <a:off x="7258284" y="624980"/>
                <a:ext cx="54988" cy="76752"/>
              </a:xfrm>
            </p:spPr>
          </p:sp>
        </mc:Fallback>
      </mc:AlternateContent>
      <mc:AlternateContent xmlns:mc="http://schemas.openxmlformats.org/markup-compatibility/2006">
        <mc:Choice xmlns:p14="http://schemas.microsoft.com/office/powerpoint/2010/main" Requires="p14">
          <p:contentPart p14:bwMode="auto" r:id="rId138">
            <p14:nvContentPartPr>
              <p14:cNvPr id="1049482" name=""/>
              <p14:cNvContentPartPr/>
              <p14:nvPr/>
            </p14:nvContentPartPr>
            <p14:xfrm>
              <a:off x="7315056" y="523600"/>
              <a:ext cx="38762" cy="189231"/>
            </p14:xfrm>
          </p:contentPart>
        </mc:Choice>
        <mc:Fallback>
          <p:sp>
            <p:nvSpPr>
              <p:cNvPr id="1049482" name=""/>
              <p:cNvSpPr/>
              <p:nvPr/>
            </p:nvSpPr>
            <p:spPr>
              <a:xfrm>
                <a:off x="7315056" y="523600"/>
                <a:ext cx="38762" cy="189231"/>
              </a:xfrm>
            </p:spPr>
          </p:sp>
        </mc:Fallback>
      </mc:AlternateContent>
      <mc:AlternateContent xmlns:mc="http://schemas.openxmlformats.org/markup-compatibility/2006">
        <mc:Choice xmlns:p14="http://schemas.microsoft.com/office/powerpoint/2010/main" Requires="p14">
          <p:contentPart p14:bwMode="auto" r:id="rId139">
            <p14:nvContentPartPr>
              <p14:cNvPr id="1049483" name=""/>
              <p14:cNvContentPartPr/>
              <p14:nvPr/>
            </p14:nvContentPartPr>
            <p14:xfrm>
              <a:off x="7362916" y="568441"/>
              <a:ext cx="73883" cy="36637"/>
            </p14:xfrm>
          </p:contentPart>
        </mc:Choice>
        <mc:Fallback>
          <p:sp>
            <p:nvSpPr>
              <p:cNvPr id="1049483" name=""/>
              <p:cNvSpPr/>
              <p:nvPr/>
            </p:nvSpPr>
            <p:spPr>
              <a:xfrm>
                <a:off x="7362916" y="568441"/>
                <a:ext cx="73883" cy="36637"/>
              </a:xfrm>
            </p:spPr>
          </p:sp>
        </mc:Fallback>
      </mc:AlternateContent>
      <mc:AlternateContent xmlns:mc="http://schemas.openxmlformats.org/markup-compatibility/2006">
        <mc:Choice xmlns:p14="http://schemas.microsoft.com/office/powerpoint/2010/main" Requires="p14">
          <p:contentPart p14:bwMode="auto" r:id="rId140">
            <p14:nvContentPartPr>
              <p14:cNvPr id="1049484" name=""/>
              <p14:cNvContentPartPr/>
              <p14:nvPr/>
            </p14:nvContentPartPr>
            <p14:xfrm>
              <a:off x="7351218" y="654156"/>
              <a:ext cx="101384" cy="8277"/>
            </p14:xfrm>
          </p:contentPart>
        </mc:Choice>
        <mc:Fallback>
          <p:sp>
            <p:nvSpPr>
              <p:cNvPr id="1049484" name=""/>
              <p:cNvSpPr/>
              <p:nvPr/>
            </p:nvSpPr>
            <p:spPr>
              <a:xfrm>
                <a:off x="7351218" y="654156"/>
                <a:ext cx="101384" cy="8277"/>
              </a:xfrm>
            </p:spPr>
          </p:sp>
        </mc:Fallback>
      </mc:AlternateContent>
      <mc:AlternateContent xmlns:mc="http://schemas.openxmlformats.org/markup-compatibility/2006">
        <mc:Choice xmlns:p14="http://schemas.microsoft.com/office/powerpoint/2010/main" Requires="p14">
          <p:contentPart p14:bwMode="auto" r:id="rId141">
            <p14:nvContentPartPr>
              <p14:cNvPr id="1049485" name=""/>
              <p14:cNvContentPartPr/>
              <p14:nvPr/>
            </p14:nvContentPartPr>
            <p14:xfrm>
              <a:off x="7275984" y="689968"/>
              <a:ext cx="119962" cy="237513"/>
            </p14:xfrm>
          </p:contentPart>
        </mc:Choice>
        <mc:Fallback>
          <p:sp>
            <p:nvSpPr>
              <p:cNvPr id="1049485" name=""/>
              <p:cNvSpPr/>
              <p:nvPr/>
            </p:nvSpPr>
            <p:spPr>
              <a:xfrm>
                <a:off x="7275984" y="689968"/>
                <a:ext cx="119962" cy="237513"/>
              </a:xfrm>
            </p:spPr>
          </p:sp>
        </mc:Fallback>
      </mc:AlternateContent>
      <mc:AlternateContent xmlns:mc="http://schemas.openxmlformats.org/markup-compatibility/2006">
        <mc:Choice xmlns:p14="http://schemas.microsoft.com/office/powerpoint/2010/main" Requires="p14">
          <p:contentPart p14:bwMode="auto" r:id="rId142">
            <p14:nvContentPartPr>
              <p14:cNvPr id="1049486" name=""/>
              <p14:cNvContentPartPr/>
              <p14:nvPr/>
            </p14:nvContentPartPr>
            <p14:xfrm>
              <a:off x="7325223" y="745217"/>
              <a:ext cx="194365" cy="222464"/>
            </p14:xfrm>
          </p:contentPart>
        </mc:Choice>
        <mc:Fallback>
          <p:sp>
            <p:nvSpPr>
              <p:cNvPr id="1049486" name=""/>
              <p:cNvSpPr/>
              <p:nvPr/>
            </p:nvSpPr>
            <p:spPr>
              <a:xfrm>
                <a:off x="7325223" y="745217"/>
                <a:ext cx="194365" cy="222464"/>
              </a:xfrm>
            </p:spPr>
          </p:sp>
        </mc:Fallback>
      </mc:AlternateContent>
      <mc:AlternateContent xmlns:mc="http://schemas.openxmlformats.org/markup-compatibility/2006">
        <mc:Choice xmlns:p14="http://schemas.microsoft.com/office/powerpoint/2010/main" Requires="p14">
          <p:contentPart p14:bwMode="auto" r:id="rId143">
            <p14:nvContentPartPr>
              <p14:cNvPr id="1049487" name=""/>
              <p14:cNvContentPartPr/>
              <p14:nvPr/>
            </p14:nvContentPartPr>
            <p14:xfrm>
              <a:off x="7576082" y="658124"/>
              <a:ext cx="5081" cy="117255"/>
            </p14:xfrm>
          </p:contentPart>
        </mc:Choice>
        <mc:Fallback>
          <p:sp>
            <p:nvSpPr>
              <p:cNvPr id="1049487" name=""/>
              <p:cNvSpPr/>
              <p:nvPr/>
            </p:nvSpPr>
            <p:spPr>
              <a:xfrm>
                <a:off x="7576082" y="658124"/>
                <a:ext cx="5081" cy="117255"/>
              </a:xfrm>
            </p:spPr>
          </p:sp>
        </mc:Fallback>
      </mc:AlternateContent>
      <mc:AlternateContent xmlns:mc="http://schemas.openxmlformats.org/markup-compatibility/2006">
        <mc:Choice xmlns:p14="http://schemas.microsoft.com/office/powerpoint/2010/main" Requires="p14">
          <p:contentPart p14:bwMode="auto" r:id="rId144">
            <p14:nvContentPartPr>
              <p14:cNvPr id="1049488" name=""/>
              <p14:cNvContentPartPr/>
              <p14:nvPr/>
            </p14:nvContentPartPr>
            <p14:xfrm>
              <a:off x="7559833" y="608719"/>
              <a:ext cx="98645" cy="207447"/>
            </p14:xfrm>
          </p:contentPart>
        </mc:Choice>
        <mc:Fallback>
          <p:sp>
            <p:nvSpPr>
              <p:cNvPr id="1049488" name=""/>
              <p:cNvSpPr/>
              <p:nvPr/>
            </p:nvSpPr>
            <p:spPr>
              <a:xfrm>
                <a:off x="7559833" y="608719"/>
                <a:ext cx="98645" cy="207447"/>
              </a:xfrm>
            </p:spPr>
          </p:sp>
        </mc:Fallback>
      </mc:AlternateContent>
      <mc:AlternateContent xmlns:mc="http://schemas.openxmlformats.org/markup-compatibility/2006">
        <mc:Choice xmlns:p14="http://schemas.microsoft.com/office/powerpoint/2010/main" Requires="p14">
          <p:contentPart p14:bwMode="auto" r:id="rId145">
            <p14:nvContentPartPr>
              <p14:cNvPr id="1049489" name=""/>
              <p14:cNvContentPartPr/>
              <p14:nvPr/>
            </p14:nvContentPartPr>
            <p14:xfrm>
              <a:off x="7571531" y="687368"/>
              <a:ext cx="46506" cy="59567"/>
            </p14:xfrm>
          </p:contentPart>
        </mc:Choice>
        <mc:Fallback>
          <p:sp>
            <p:nvSpPr>
              <p:cNvPr id="1049489" name=""/>
              <p:cNvSpPr/>
              <p:nvPr/>
            </p:nvSpPr>
            <p:spPr>
              <a:xfrm>
                <a:off x="7571531" y="687368"/>
                <a:ext cx="46506" cy="59567"/>
              </a:xfrm>
            </p:spPr>
          </p:sp>
        </mc:Fallback>
      </mc:AlternateContent>
      <mc:AlternateContent xmlns:mc="http://schemas.openxmlformats.org/markup-compatibility/2006">
        <mc:Choice xmlns:p14="http://schemas.microsoft.com/office/powerpoint/2010/main" Requires="p14">
          <p:contentPart p14:bwMode="auto" r:id="rId146">
            <p14:nvContentPartPr>
              <p14:cNvPr id="1049490" name=""/>
              <p14:cNvContentPartPr/>
              <p14:nvPr/>
            </p14:nvContentPartPr>
            <p14:xfrm>
              <a:off x="7499394" y="779886"/>
              <a:ext cx="192508" cy="108426"/>
            </p14:xfrm>
          </p:contentPart>
        </mc:Choice>
        <mc:Fallback>
          <p:sp>
            <p:nvSpPr>
              <p:cNvPr id="1049490" name=""/>
              <p:cNvSpPr/>
              <p:nvPr/>
            </p:nvSpPr>
            <p:spPr>
              <a:xfrm>
                <a:off x="7499394" y="779886"/>
                <a:ext cx="192508" cy="108426"/>
              </a:xfrm>
            </p:spPr>
          </p:sp>
        </mc:Fallback>
      </mc:AlternateContent>
      <mc:AlternateContent xmlns:mc="http://schemas.openxmlformats.org/markup-compatibility/2006">
        <mc:Choice xmlns:p14="http://schemas.microsoft.com/office/powerpoint/2010/main" Requires="p14">
          <p:contentPart p14:bwMode="auto" r:id="rId147">
            <p14:nvContentPartPr>
              <p14:cNvPr id="1049491" name=""/>
              <p14:cNvContentPartPr/>
              <p14:nvPr/>
            </p14:nvContentPartPr>
            <p14:xfrm>
              <a:off x="7545391" y="862184"/>
              <a:ext cx="10780" cy="101080"/>
            </p14:xfrm>
          </p:contentPart>
        </mc:Choice>
        <mc:Fallback>
          <p:sp>
            <p:nvSpPr>
              <p:cNvPr id="1049491" name=""/>
              <p:cNvSpPr/>
              <p:nvPr/>
            </p:nvSpPr>
            <p:spPr>
              <a:xfrm>
                <a:off x="7545391" y="862184"/>
                <a:ext cx="10780" cy="101080"/>
              </a:xfrm>
            </p:spPr>
          </p:sp>
        </mc:Fallback>
      </mc:AlternateContent>
      <mc:AlternateContent xmlns:mc="http://schemas.openxmlformats.org/markup-compatibility/2006">
        <mc:Choice xmlns:p14="http://schemas.microsoft.com/office/powerpoint/2010/main" Requires="p14">
          <p:contentPart p14:bwMode="auto" r:id="rId148">
            <p14:nvContentPartPr>
              <p14:cNvPr id="1049492" name=""/>
              <p14:cNvContentPartPr/>
              <p14:nvPr/>
            </p14:nvContentPartPr>
            <p14:xfrm>
              <a:off x="7558535" y="894028"/>
              <a:ext cx="219904" cy="81459"/>
            </p14:xfrm>
          </p:contentPart>
        </mc:Choice>
        <mc:Fallback>
          <p:sp>
            <p:nvSpPr>
              <p:cNvPr id="1049492" name=""/>
              <p:cNvSpPr/>
              <p:nvPr/>
            </p:nvSpPr>
            <p:spPr>
              <a:xfrm>
                <a:off x="7558535" y="894028"/>
                <a:ext cx="219904" cy="81459"/>
              </a:xfrm>
            </p:spPr>
          </p:sp>
        </mc:Fallback>
      </mc:AlternateContent>
      <mc:AlternateContent xmlns:mc="http://schemas.openxmlformats.org/markup-compatibility/2006">
        <mc:Choice xmlns:p14="http://schemas.microsoft.com/office/powerpoint/2010/main" Requires="p14">
          <p:contentPart p14:bwMode="auto" r:id="rId149">
            <p14:nvContentPartPr>
              <p14:cNvPr id="1049493" name=""/>
              <p14:cNvContentPartPr/>
              <p14:nvPr/>
            </p14:nvContentPartPr>
            <p14:xfrm>
              <a:off x="7734005" y="638480"/>
              <a:ext cx="129921" cy="25492"/>
            </p14:xfrm>
          </p:contentPart>
        </mc:Choice>
        <mc:Fallback>
          <p:sp>
            <p:nvSpPr>
              <p:cNvPr id="1049493" name=""/>
              <p:cNvSpPr/>
              <p:nvPr/>
            </p:nvSpPr>
            <p:spPr>
              <a:xfrm>
                <a:off x="7734005" y="638480"/>
                <a:ext cx="129921" cy="25492"/>
              </a:xfrm>
            </p:spPr>
          </p:sp>
        </mc:Fallback>
      </mc:AlternateContent>
      <mc:AlternateContent xmlns:mc="http://schemas.openxmlformats.org/markup-compatibility/2006">
        <mc:Choice xmlns:p14="http://schemas.microsoft.com/office/powerpoint/2010/main" Requires="p14">
          <p:contentPart p14:bwMode="auto" r:id="rId150">
            <p14:nvContentPartPr>
              <p14:cNvPr id="1049494" name=""/>
              <p14:cNvContentPartPr/>
              <p14:nvPr/>
            </p14:nvContentPartPr>
            <p14:xfrm>
              <a:off x="7806723" y="529447"/>
              <a:ext cx="233566" cy="379666"/>
            </p14:xfrm>
          </p:contentPart>
        </mc:Choice>
        <mc:Fallback>
          <p:sp>
            <p:nvSpPr>
              <p:cNvPr id="1049494" name=""/>
              <p:cNvSpPr/>
              <p:nvPr/>
            </p:nvSpPr>
            <p:spPr>
              <a:xfrm>
                <a:off x="7806723" y="529447"/>
                <a:ext cx="233566" cy="379666"/>
              </a:xfrm>
            </p:spPr>
          </p:sp>
        </mc:Fallback>
      </mc:AlternateContent>
      <mc:AlternateContent xmlns:mc="http://schemas.openxmlformats.org/markup-compatibility/2006">
        <mc:Choice xmlns:p14="http://schemas.microsoft.com/office/powerpoint/2010/main" Requires="p14">
          <p:contentPart p14:bwMode="auto" r:id="rId151">
            <p14:nvContentPartPr>
              <p14:cNvPr id="1049495" name=""/>
              <p14:cNvContentPartPr/>
              <p14:nvPr/>
            </p14:nvContentPartPr>
            <p14:xfrm>
              <a:off x="7817190" y="815075"/>
              <a:ext cx="249278" cy="146625"/>
            </p14:xfrm>
          </p:contentPart>
        </mc:Choice>
        <mc:Fallback>
          <p:sp>
            <p:nvSpPr>
              <p:cNvPr id="1049495" name=""/>
              <p:cNvSpPr/>
              <p:nvPr/>
            </p:nvSpPr>
            <p:spPr>
              <a:xfrm>
                <a:off x="7817190" y="815075"/>
                <a:ext cx="249278" cy="146625"/>
              </a:xfrm>
            </p:spPr>
          </p:sp>
        </mc:Fallback>
      </mc:AlternateContent>
      <mc:AlternateContent xmlns:mc="http://schemas.openxmlformats.org/markup-compatibility/2006">
        <mc:Choice xmlns:p14="http://schemas.microsoft.com/office/powerpoint/2010/main" Requires="p14">
          <p:contentPart p14:bwMode="auto" r:id="rId152">
            <p14:nvContentPartPr>
              <p14:cNvPr id="1049496" name=""/>
              <p14:cNvContentPartPr/>
              <p14:nvPr/>
            </p14:nvContentPartPr>
            <p14:xfrm>
              <a:off x="7886730" y="910924"/>
              <a:ext cx="47061" cy="60954"/>
            </p14:xfrm>
          </p:contentPart>
        </mc:Choice>
        <mc:Fallback>
          <p:sp>
            <p:nvSpPr>
              <p:cNvPr id="1049496" name=""/>
              <p:cNvSpPr/>
              <p:nvPr/>
            </p:nvSpPr>
            <p:spPr>
              <a:xfrm>
                <a:off x="7886730" y="910924"/>
                <a:ext cx="47061" cy="60954"/>
              </a:xfrm>
            </p:spPr>
          </p:sp>
        </mc:Fallback>
      </mc:AlternateContent>
      <mc:AlternateContent xmlns:mc="http://schemas.openxmlformats.org/markup-compatibility/2006">
        <mc:Choice xmlns:p14="http://schemas.microsoft.com/office/powerpoint/2010/main" Requires="p14">
          <p:contentPart p14:bwMode="auto" r:id="rId153">
            <p14:nvContentPartPr>
              <p14:cNvPr id="1049497" name=""/>
              <p14:cNvContentPartPr/>
              <p14:nvPr/>
            </p14:nvContentPartPr>
            <p14:xfrm>
              <a:off x="7824340" y="957115"/>
              <a:ext cx="342211" cy="37936"/>
            </p14:xfrm>
          </p:contentPart>
        </mc:Choice>
        <mc:Fallback>
          <p:sp>
            <p:nvSpPr>
              <p:cNvPr id="1049497" name=""/>
              <p:cNvSpPr/>
              <p:nvPr/>
            </p:nvSpPr>
            <p:spPr>
              <a:xfrm>
                <a:off x="7824340" y="957115"/>
                <a:ext cx="342211" cy="37936"/>
              </a:xfrm>
            </p:spPr>
          </p:sp>
        </mc:Fallback>
      </mc:AlternateContent>
      <mc:AlternateContent xmlns:mc="http://schemas.openxmlformats.org/markup-compatibility/2006">
        <mc:Choice xmlns:p14="http://schemas.microsoft.com/office/powerpoint/2010/main" Requires="p14">
          <p:contentPart p14:bwMode="auto" r:id="rId154">
            <p14:nvContentPartPr>
              <p14:cNvPr id="1049498" name=""/>
              <p14:cNvContentPartPr/>
              <p14:nvPr/>
            </p14:nvContentPartPr>
            <p14:xfrm>
              <a:off x="8164233" y="680177"/>
              <a:ext cx="92160" cy="85800"/>
            </p14:xfrm>
          </p:contentPart>
        </mc:Choice>
        <mc:Fallback>
          <p:sp>
            <p:nvSpPr>
              <p:cNvPr id="1049498" name=""/>
              <p:cNvSpPr/>
              <p:nvPr/>
            </p:nvSpPr>
            <p:spPr>
              <a:xfrm>
                <a:off x="8164233" y="680177"/>
                <a:ext cx="92160" cy="85800"/>
              </a:xfrm>
            </p:spPr>
          </p:sp>
        </mc:Fallback>
      </mc:AlternateContent>
      <mc:AlternateContent xmlns:mc="http://schemas.openxmlformats.org/markup-compatibility/2006">
        <mc:Choice xmlns:p14="http://schemas.microsoft.com/office/powerpoint/2010/main" Requires="p14">
          <p:contentPart p14:bwMode="auto" r:id="rId155">
            <p14:nvContentPartPr>
              <p14:cNvPr id="1049499" name=""/>
              <p14:cNvContentPartPr/>
              <p14:nvPr/>
            </p14:nvContentPartPr>
            <p14:xfrm>
              <a:off x="8174633" y="783549"/>
              <a:ext cx="92276" cy="20482"/>
            </p14:xfrm>
          </p:contentPart>
        </mc:Choice>
        <mc:Fallback>
          <p:sp>
            <p:nvSpPr>
              <p:cNvPr id="1049499" name=""/>
              <p:cNvSpPr/>
              <p:nvPr/>
            </p:nvSpPr>
            <p:spPr>
              <a:xfrm>
                <a:off x="8174633" y="783549"/>
                <a:ext cx="92276" cy="20482"/>
              </a:xfrm>
            </p:spPr>
          </p:sp>
        </mc:Fallback>
      </mc:AlternateContent>
      <mc:AlternateContent xmlns:mc="http://schemas.openxmlformats.org/markup-compatibility/2006">
        <mc:Choice xmlns:p14="http://schemas.microsoft.com/office/powerpoint/2010/main" Requires="p14">
          <p:contentPart p14:bwMode="auto" r:id="rId156">
            <p14:nvContentPartPr>
              <p14:cNvPr id="1049500" name=""/>
              <p14:cNvContentPartPr/>
              <p14:nvPr/>
            </p14:nvContentPartPr>
            <p14:xfrm>
              <a:off x="8184380" y="874374"/>
              <a:ext cx="118126" cy="78791"/>
            </p14:xfrm>
          </p:contentPart>
        </mc:Choice>
        <mc:Fallback>
          <p:sp>
            <p:nvSpPr>
              <p:cNvPr id="1049500" name=""/>
              <p:cNvSpPr/>
              <p:nvPr/>
            </p:nvSpPr>
            <p:spPr>
              <a:xfrm>
                <a:off x="8184380" y="874374"/>
                <a:ext cx="118126" cy="78791"/>
              </a:xfrm>
            </p:spPr>
          </p:sp>
        </mc:Fallback>
      </mc:AlternateContent>
      <mc:AlternateContent xmlns:mc="http://schemas.openxmlformats.org/markup-compatibility/2006">
        <mc:Choice xmlns:p14="http://schemas.microsoft.com/office/powerpoint/2010/main" Requires="p14">
          <p:contentPart p14:bwMode="auto" r:id="rId157">
            <p14:nvContentPartPr>
              <p14:cNvPr id="1049501" name=""/>
              <p14:cNvContentPartPr/>
              <p14:nvPr/>
            </p14:nvContentPartPr>
            <p14:xfrm>
              <a:off x="8350102" y="592463"/>
              <a:ext cx="35878" cy="80490"/>
            </p14:xfrm>
          </p:contentPart>
        </mc:Choice>
        <mc:Fallback>
          <p:sp>
            <p:nvSpPr>
              <p:cNvPr id="1049501" name=""/>
              <p:cNvSpPr/>
              <p:nvPr/>
            </p:nvSpPr>
            <p:spPr>
              <a:xfrm>
                <a:off x="8350102" y="592463"/>
                <a:ext cx="35878" cy="80490"/>
              </a:xfrm>
            </p:spPr>
          </p:sp>
        </mc:Fallback>
      </mc:AlternateContent>
      <mc:AlternateContent xmlns:mc="http://schemas.openxmlformats.org/markup-compatibility/2006">
        <mc:Choice xmlns:p14="http://schemas.microsoft.com/office/powerpoint/2010/main" Requires="p14">
          <p:contentPart p14:bwMode="auto" r:id="rId158">
            <p14:nvContentPartPr>
              <p14:cNvPr id="1049502" name=""/>
              <p14:cNvContentPartPr/>
              <p14:nvPr/>
            </p14:nvContentPartPr>
            <p14:xfrm>
              <a:off x="8321617" y="678920"/>
              <a:ext cx="131025" cy="139010"/>
            </p14:xfrm>
          </p:contentPart>
        </mc:Choice>
        <mc:Fallback>
          <p:sp>
            <p:nvSpPr>
              <p:cNvPr id="1049502" name=""/>
              <p:cNvSpPr/>
              <p:nvPr/>
            </p:nvSpPr>
            <p:spPr>
              <a:xfrm>
                <a:off x="8321617" y="678920"/>
                <a:ext cx="131025" cy="139010"/>
              </a:xfrm>
            </p:spPr>
          </p:sp>
        </mc:Fallback>
      </mc:AlternateContent>
      <mc:AlternateContent xmlns:mc="http://schemas.openxmlformats.org/markup-compatibility/2006">
        <mc:Choice xmlns:p14="http://schemas.microsoft.com/office/powerpoint/2010/main" Requires="p14">
          <p:contentPart p14:bwMode="auto" r:id="rId159">
            <p14:nvContentPartPr>
              <p14:cNvPr id="1049503" name=""/>
              <p14:cNvContentPartPr/>
              <p14:nvPr/>
            </p14:nvContentPartPr>
            <p14:xfrm>
              <a:off x="8341457" y="761454"/>
              <a:ext cx="357694" cy="161997"/>
            </p14:xfrm>
          </p:contentPart>
        </mc:Choice>
        <mc:Fallback>
          <p:sp>
            <p:nvSpPr>
              <p:cNvPr id="1049503" name=""/>
              <p:cNvSpPr/>
              <p:nvPr/>
            </p:nvSpPr>
            <p:spPr>
              <a:xfrm>
                <a:off x="8341457" y="761454"/>
                <a:ext cx="357694" cy="16199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51"/>
                                        </p:tgtEl>
                                        <p:attrNameLst>
                                          <p:attrName>style.visibility</p:attrName>
                                        </p:attrNameLst>
                                      </p:cBhvr>
                                      <p:to>
                                        <p:strVal val="visible"/>
                                      </p:to>
                                    </p:set>
                                    <p:animEffect transition="in" filter="wipe(down)">
                                      <p:cBhvr>
                                        <p:cTn dur="500" id="7"/>
                                        <p:tgtEl>
                                          <p:spTgt spid="104935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49"/>
                                        </p:tgtEl>
                                        <p:attrNameLst>
                                          <p:attrName>style.visibility</p:attrName>
                                        </p:attrNameLst>
                                      </p:cBhvr>
                                      <p:to>
                                        <p:strVal val="visible"/>
                                      </p:to>
                                    </p:set>
                                    <p:animEffect transition="in" filter="wipe(down)">
                                      <p:cBhvr>
                                        <p:cTn dur="500" id="10"/>
                                        <p:tgtEl>
                                          <p:spTgt spid="104934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361"/>
                                        </p:tgtEl>
                                        <p:attrNameLst>
                                          <p:attrName>style.visibility</p:attrName>
                                        </p:attrNameLst>
                                      </p:cBhvr>
                                      <p:to>
                                        <p:strVal val="visible"/>
                                      </p:to>
                                    </p:set>
                                    <p:animEffect transition="in" filter="wipe(down)">
                                      <p:cBhvr>
                                        <p:cTn dur="500" id="15"/>
                                        <p:tgtEl>
                                          <p:spTgt spid="104936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354"/>
                                        </p:tgtEl>
                                        <p:attrNameLst>
                                          <p:attrName>style.visibility</p:attrName>
                                        </p:attrNameLst>
                                      </p:cBhvr>
                                      <p:to>
                                        <p:strVal val="visible"/>
                                      </p:to>
                                    </p:set>
                                    <p:animEffect transition="in" filter="wipe(down)">
                                      <p:cBhvr>
                                        <p:cTn dur="500" id="20"/>
                                        <p:tgtEl>
                                          <p:spTgt spid="1049354"/>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353"/>
                                        </p:tgtEl>
                                        <p:attrNameLst>
                                          <p:attrName>style.visibility</p:attrName>
                                        </p:attrNameLst>
                                      </p:cBhvr>
                                      <p:to>
                                        <p:strVal val="visible"/>
                                      </p:to>
                                    </p:set>
                                    <p:animEffect transition="in" filter="wipe(down)">
                                      <p:cBhvr>
                                        <p:cTn dur="500" id="23"/>
                                        <p:tgtEl>
                                          <p:spTgt spid="1049353"/>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357"/>
                                        </p:tgtEl>
                                        <p:attrNameLst>
                                          <p:attrName>style.visibility</p:attrName>
                                        </p:attrNameLst>
                                      </p:cBhvr>
                                      <p:to>
                                        <p:strVal val="visible"/>
                                      </p:to>
                                    </p:set>
                                    <p:animEffect transition="in" filter="wipe(down)">
                                      <p:cBhvr>
                                        <p:cTn dur="500" id="28"/>
                                        <p:tgtEl>
                                          <p:spTgt spid="1049357"/>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49355"/>
                                        </p:tgtEl>
                                        <p:attrNameLst>
                                          <p:attrName>style.visibility</p:attrName>
                                        </p:attrNameLst>
                                      </p:cBhvr>
                                      <p:to>
                                        <p:strVal val="visible"/>
                                      </p:to>
                                    </p:set>
                                    <p:animEffect transition="in" filter="wipe(down)">
                                      <p:cBhvr>
                                        <p:cTn dur="500" id="31"/>
                                        <p:tgtEl>
                                          <p:spTgt spid="1049355"/>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49358"/>
                                        </p:tgtEl>
                                        <p:attrNameLst>
                                          <p:attrName>style.visibility</p:attrName>
                                        </p:attrNameLst>
                                      </p:cBhvr>
                                      <p:to>
                                        <p:strVal val="visible"/>
                                      </p:to>
                                    </p:set>
                                    <p:animEffect transition="in" filter="wipe(down)">
                                      <p:cBhvr>
                                        <p:cTn dur="500" id="36"/>
                                        <p:tgtEl>
                                          <p:spTgt spid="1049358"/>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49356"/>
                                        </p:tgtEl>
                                        <p:attrNameLst>
                                          <p:attrName>style.visibility</p:attrName>
                                        </p:attrNameLst>
                                      </p:cBhvr>
                                      <p:to>
                                        <p:strVal val="visible"/>
                                      </p:to>
                                    </p:set>
                                    <p:animEffect transition="in" filter="wipe(down)">
                                      <p:cBhvr>
                                        <p:cTn dur="500" id="39"/>
                                        <p:tgtEl>
                                          <p:spTgt spid="1049356"/>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22" presetSubtype="4">
                                  <p:stCondLst>
                                    <p:cond delay="0"/>
                                  </p:stCondLst>
                                  <p:childTnLst>
                                    <p:set>
                                      <p:cBhvr>
                                        <p:cTn dur="1" fill="hold" id="43">
                                          <p:stCondLst>
                                            <p:cond delay="0"/>
                                          </p:stCondLst>
                                        </p:cTn>
                                        <p:tgtEl>
                                          <p:spTgt spid="1049360"/>
                                        </p:tgtEl>
                                        <p:attrNameLst>
                                          <p:attrName>style.visibility</p:attrName>
                                        </p:attrNameLst>
                                      </p:cBhvr>
                                      <p:to>
                                        <p:strVal val="visible"/>
                                      </p:to>
                                    </p:set>
                                    <p:animEffect transition="in" filter="wipe(down)">
                                      <p:cBhvr>
                                        <p:cTn dur="500" id="44"/>
                                        <p:tgtEl>
                                          <p:spTgt spid="1049360"/>
                                        </p:tgtEl>
                                      </p:cBhvr>
                                    </p:animEffect>
                                  </p:childTnLst>
                                </p:cTn>
                              </p:par>
                              <p:par>
                                <p:cTn fill="hold" grpId="0" id="45" nodeType="withEffect" presetClass="entr" presetID="22" presetSubtype="4">
                                  <p:stCondLst>
                                    <p:cond delay="0"/>
                                  </p:stCondLst>
                                  <p:childTnLst>
                                    <p:set>
                                      <p:cBhvr>
                                        <p:cTn dur="1" fill="hold" id="46">
                                          <p:stCondLst>
                                            <p:cond delay="0"/>
                                          </p:stCondLst>
                                        </p:cTn>
                                        <p:tgtEl>
                                          <p:spTgt spid="1049359"/>
                                        </p:tgtEl>
                                        <p:attrNameLst>
                                          <p:attrName>style.visibility</p:attrName>
                                        </p:attrNameLst>
                                      </p:cBhvr>
                                      <p:to>
                                        <p:strVal val="visible"/>
                                      </p:to>
                                    </p:set>
                                    <p:animEffect transition="in" filter="wipe(down)">
                                      <p:cBhvr>
                                        <p:cTn dur="500" id="47"/>
                                        <p:tgtEl>
                                          <p:spTgt spid="1049359"/>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49362"/>
                                        </p:tgtEl>
                                        <p:attrNameLst>
                                          <p:attrName>style.visibility</p:attrName>
                                        </p:attrNameLst>
                                      </p:cBhvr>
                                      <p:to>
                                        <p:strVal val="visible"/>
                                      </p:to>
                                    </p:set>
                                    <p:animEffect transition="in" filter="wipe(down)">
                                      <p:cBhvr>
                                        <p:cTn dur="500" id="52"/>
                                        <p:tgtEl>
                                          <p:spTgt spid="1049362"/>
                                        </p:tgtEl>
                                      </p:cBhvr>
                                    </p:animEffect>
                                  </p:childTnLst>
                                </p:cTn>
                              </p:par>
                              <p:par>
                                <p:cTn fill="hold" grpId="0" id="53" nodeType="withEffect" presetClass="entr" presetID="22" presetSubtype="4">
                                  <p:stCondLst>
                                    <p:cond delay="0"/>
                                  </p:stCondLst>
                                  <p:childTnLst>
                                    <p:set>
                                      <p:cBhvr>
                                        <p:cTn dur="1" fill="hold" id="54">
                                          <p:stCondLst>
                                            <p:cond delay="0"/>
                                          </p:stCondLst>
                                        </p:cTn>
                                        <p:tgtEl>
                                          <p:spTgt spid="1049363"/>
                                        </p:tgtEl>
                                        <p:attrNameLst>
                                          <p:attrName>style.visibility</p:attrName>
                                        </p:attrNameLst>
                                      </p:cBhvr>
                                      <p:to>
                                        <p:strVal val="visible"/>
                                      </p:to>
                                    </p:set>
                                    <p:animEffect transition="in" filter="wipe(down)">
                                      <p:cBhvr>
                                        <p:cTn dur="500" id="55"/>
                                        <p:tgtEl>
                                          <p:spTgt spid="104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49" grpId="0"/>
      <p:bldP spid="1049351" grpId="0" animBg="1"/>
      <p:bldP spid="1049353" grpId="0"/>
      <p:bldP spid="1049354" grpId="0" animBg="1"/>
      <p:bldP spid="1049355" grpId="0"/>
      <p:bldP spid="1049356" grpId="0"/>
      <p:bldP spid="1049357" grpId="0" animBg="1"/>
      <p:bldP spid="1049358" grpId="0" animBg="1"/>
      <p:bldP spid="1049359" grpId="0"/>
      <p:bldP spid="1049360" grpId="0" animBg="1"/>
      <p:bldP spid="1049361" grpId="0"/>
      <p:bldP spid="1049362" grpId="0" animBg="1"/>
      <p:bldP spid="10493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5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08" name="Text Box 12"/>
          <p:cNvSpPr txBox="1">
            <a:spLocks noChangeArrowheads="1"/>
          </p:cNvSpPr>
          <p:nvPr/>
        </p:nvSpPr>
        <p:spPr bwMode="auto">
          <a:xfrm>
            <a:off x="410417" y="527189"/>
            <a:ext cx="47867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Amplitude stabilization </a:t>
            </a:r>
            <a:r>
              <a:rPr altLang="en-US" dirty="0" sz="2400" kumimoji="1" lang="zh-CN" smtClean="0">
                <a:latin typeface="Arial" panose="020B0604020202020204" pitchFamily="34" charset="0"/>
                <a:cs typeface="Arial" panose="020B0604020202020204" pitchFamily="34" charset="0"/>
              </a:rPr>
              <a:t>稳幅措施</a:t>
            </a:r>
            <a:endParaRPr altLang="en-US" dirty="0" sz="2000" kumimoji="1" lang="zh-CN">
              <a:latin typeface="Arial" panose="020B0604020202020204" pitchFamily="34" charset="0"/>
              <a:cs typeface="Arial" panose="020B0604020202020204" pitchFamily="34" charset="0"/>
            </a:endParaRPr>
          </a:p>
        </p:txBody>
      </p:sp>
      <p:grpSp>
        <p:nvGrpSpPr>
          <p:cNvPr id="368" name="组合 20"/>
          <p:cNvGrpSpPr/>
          <p:nvPr/>
        </p:nvGrpSpPr>
        <p:grpSpPr>
          <a:xfrm>
            <a:off x="5379536" y="1525240"/>
            <a:ext cx="3368207" cy="3989756"/>
            <a:chOff x="1414004" y="2231242"/>
            <a:chExt cx="3368207" cy="3989756"/>
          </a:xfrm>
        </p:grpSpPr>
        <p:grpSp>
          <p:nvGrpSpPr>
            <p:cNvPr id="369" name="组合 34"/>
            <p:cNvGrpSpPr/>
            <p:nvPr/>
          </p:nvGrpSpPr>
          <p:grpSpPr>
            <a:xfrm>
              <a:off x="1414004" y="2231242"/>
              <a:ext cx="3368207" cy="2828005"/>
              <a:chOff x="5369124" y="3613654"/>
              <a:chExt cx="3368207" cy="2828005"/>
            </a:xfrm>
          </p:grpSpPr>
          <p:cxnSp>
            <p:nvCxnSpPr>
              <p:cNvPr id="3145955" name="直接连接符 35"/>
              <p:cNvCxnSpPr>
                <a:cxnSpLocks/>
              </p:cNvCxnSpPr>
              <p:nvPr/>
            </p:nvCxnSpPr>
            <p:spPr>
              <a:xfrm flipH="1">
                <a:off x="5490461" y="4978948"/>
                <a:ext cx="13569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6" name="直接连接符 36"/>
              <p:cNvCxnSpPr>
                <a:cxnSpLocks/>
              </p:cNvCxnSpPr>
              <p:nvPr/>
            </p:nvCxnSpPr>
            <p:spPr>
              <a:xfrm flipH="1">
                <a:off x="6005077" y="6383967"/>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0" name="组合 37"/>
              <p:cNvGrpSpPr/>
              <p:nvPr/>
            </p:nvGrpSpPr>
            <p:grpSpPr>
              <a:xfrm>
                <a:off x="5369124" y="3613654"/>
                <a:ext cx="3368207" cy="2828005"/>
                <a:chOff x="5096515" y="1677932"/>
                <a:chExt cx="3368207" cy="2828005"/>
              </a:xfrm>
            </p:grpSpPr>
            <p:grpSp>
              <p:nvGrpSpPr>
                <p:cNvPr id="371" name="组合 38"/>
                <p:cNvGrpSpPr/>
                <p:nvPr/>
              </p:nvGrpSpPr>
              <p:grpSpPr>
                <a:xfrm>
                  <a:off x="5096515" y="2124994"/>
                  <a:ext cx="3368207" cy="2380943"/>
                  <a:chOff x="5078439" y="1863580"/>
                  <a:chExt cx="3368207" cy="2380943"/>
                </a:xfrm>
              </p:grpSpPr>
              <p:grpSp>
                <p:nvGrpSpPr>
                  <p:cNvPr id="372" name="组合 44"/>
                  <p:cNvGrpSpPr/>
                  <p:nvPr/>
                </p:nvGrpSpPr>
                <p:grpSpPr>
                  <a:xfrm>
                    <a:off x="5078439" y="1863580"/>
                    <a:ext cx="3368207" cy="2380943"/>
                    <a:chOff x="5371253" y="1812209"/>
                    <a:chExt cx="3368207" cy="2380943"/>
                  </a:xfrm>
                </p:grpSpPr>
                <p:grpSp>
                  <p:nvGrpSpPr>
                    <p:cNvPr id="373" name="组合 54"/>
                    <p:cNvGrpSpPr/>
                    <p:nvPr/>
                  </p:nvGrpSpPr>
                  <p:grpSpPr>
                    <a:xfrm>
                      <a:off x="5371253" y="1812209"/>
                      <a:ext cx="3269634" cy="2050118"/>
                      <a:chOff x="5154060" y="1094753"/>
                      <a:chExt cx="3269634" cy="2050118"/>
                    </a:xfrm>
                  </p:grpSpPr>
                  <p:grpSp>
                    <p:nvGrpSpPr>
                      <p:cNvPr id="374" name="组合 70"/>
                      <p:cNvGrpSpPr/>
                      <p:nvPr/>
                    </p:nvGrpSpPr>
                    <p:grpSpPr>
                      <a:xfrm>
                        <a:off x="5154060" y="1094753"/>
                        <a:ext cx="3269634" cy="2050118"/>
                        <a:chOff x="5154060" y="1094753"/>
                        <a:chExt cx="3269634" cy="2050118"/>
                      </a:xfrm>
                    </p:grpSpPr>
                    <p:grpSp>
                      <p:nvGrpSpPr>
                        <p:cNvPr id="375" name="组合 74"/>
                        <p:cNvGrpSpPr/>
                        <p:nvPr/>
                      </p:nvGrpSpPr>
                      <p:grpSpPr>
                        <a:xfrm>
                          <a:off x="5154060" y="1094753"/>
                          <a:ext cx="3269634" cy="2050118"/>
                          <a:chOff x="1361012" y="1037720"/>
                          <a:chExt cx="3269634" cy="2050118"/>
                        </a:xfrm>
                      </p:grpSpPr>
                      <p:grpSp>
                        <p:nvGrpSpPr>
                          <p:cNvPr id="376" name="组合 84"/>
                          <p:cNvGrpSpPr/>
                          <p:nvPr/>
                        </p:nvGrpSpPr>
                        <p:grpSpPr>
                          <a:xfrm>
                            <a:off x="1361012" y="2321160"/>
                            <a:ext cx="1668937" cy="766678"/>
                            <a:chOff x="2303305" y="4090096"/>
                            <a:chExt cx="1668937" cy="766678"/>
                          </a:xfrm>
                        </p:grpSpPr>
                        <p:cxnSp>
                          <p:nvCxnSpPr>
                            <p:cNvPr id="3145957" name="直接连接符 91"/>
                            <p:cNvCxnSpPr>
                              <a:cxnSpLocks/>
                            </p:cNvCxnSpPr>
                            <p:nvPr/>
                          </p:nvCxnSpPr>
                          <p:spPr>
                            <a:xfrm flipH="1">
                              <a:off x="2303305" y="409009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8" name="直接连接符 92"/>
                            <p:cNvCxnSpPr>
                              <a:cxnSpLocks/>
                            </p:cNvCxnSpPr>
                            <p:nvPr/>
                          </p:nvCxnSpPr>
                          <p:spPr>
                            <a:xfrm flipH="1">
                              <a:off x="3410981" y="4856774"/>
                              <a:ext cx="561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9" name="直接连接符 93"/>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0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51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51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1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1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60" name="直接连接符 90"/>
                          <p:cNvCxnSpPr>
                            <a:cxnSpLocks/>
                          </p:cNvCxnSpPr>
                          <p:nvPr/>
                        </p:nvCxnSpPr>
                        <p:spPr>
                          <a:xfrm>
                            <a:off x="4090216" y="1037720"/>
                            <a:ext cx="0" cy="205011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61" name="直接连接符 76"/>
                        <p:cNvCxnSpPr>
                          <a:cxnSpLocks/>
                        </p:cNvCxnSpPr>
                        <p:nvPr/>
                      </p:nvCxnSpPr>
                      <p:spPr>
                        <a:xfrm>
                          <a:off x="6439443" y="1094753"/>
                          <a:ext cx="0" cy="93032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14" name="文本框 71"/>
                      <p:cNvSpPr txBox="1">
                        <a:spLocks noChangeAspect="1" noMove="1" noResize="1" noRot="1" noAdjustHandles="1" noEditPoints="1" noChangeArrowheads="1" noChangeShapeType="1" noTextEdit="1"/>
                      </p:cNvSpPr>
                      <p:nvPr/>
                    </p:nvSpPr>
                    <p:spPr bwMode="auto">
                      <a:xfrm>
                        <a:off x="5702669" y="1605558"/>
                        <a:ext cx="350930" cy="307777"/>
                      </a:xfrm>
                      <a:prstGeom prst="rect"/>
                      <a:blipFill>
                        <a:blip xmlns:r="http://schemas.openxmlformats.org/officeDocument/2006/relationships" r:embed="rId3"/>
                        <a:stretch>
                          <a:fillRect l="-12069" r="-3448" b="-17647"/>
                        </a:stretch>
                      </a:blipFill>
                      <a:ln>
                        <a:noFill/>
                      </a:ln>
                      <a:effectLst/>
                    </p:spPr>
                    <p:txBody>
                      <a:bodyPr/>
                      <a:p>
                        <a:r>
                          <a:rPr altLang="en-US" lang="zh-CN">
                            <a:noFill/>
                          </a:rPr>
                          <a:t> </a:t>
                        </a:r>
                      </a:p>
                    </p:txBody>
                  </p:sp>
                </p:grpSp>
                <p:cxnSp>
                  <p:nvCxnSpPr>
                    <p:cNvPr id="3145962" name="直接连接符 59"/>
                    <p:cNvCxnSpPr>
                      <a:cxnSpLocks/>
                    </p:cNvCxnSpPr>
                    <p:nvPr/>
                  </p:nvCxnSpPr>
                  <p:spPr>
                    <a:xfrm rot="5400000" flipH="1">
                      <a:off x="6872411" y="385628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3" name="直接连接符 60"/>
                    <p:cNvCxnSpPr>
                      <a:cxnSpLocks/>
                    </p:cNvCxnSpPr>
                    <p:nvPr/>
                  </p:nvCxnSpPr>
                  <p:spPr>
                    <a:xfrm>
                      <a:off x="5492590" y="2730441"/>
                      <a:ext cx="0" cy="37106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15" name="矩形 62"/>
                    <p:cNvSpPr/>
                    <p:nvPr/>
                  </p:nvSpPr>
                  <p:spPr>
                    <a:xfrm>
                      <a:off x="5902163" y="266400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6" name="文本框 64"/>
                    <p:cNvSpPr txBox="1">
                      <a:spLocks noChangeAspect="1" noMove="1" noResize="1" noRot="1" noAdjustHandles="1" noEditPoints="1" noChangeArrowheads="1" noChangeShapeType="1" noTextEdit="1"/>
                    </p:cNvSpPr>
                    <p:nvPr/>
                  </p:nvSpPr>
                  <p:spPr>
                    <a:xfrm>
                      <a:off x="6079639" y="3640853"/>
                      <a:ext cx="294761" cy="317523"/>
                    </a:xfrm>
                    <a:prstGeom prst="rect"/>
                    <a:blipFill>
                      <a:blip xmlns:r="http://schemas.openxmlformats.org/officeDocument/2006/relationships" r:embed="rId4"/>
                      <a:stretch>
                        <a:fillRect l="-20833" t="-15385" r="-20833" b="-17308"/>
                      </a:stretch>
                    </a:blipFill>
                  </p:spPr>
                  <p:txBody>
                    <a:bodyPr/>
                    <a:p>
                      <a:r>
                        <a:rPr altLang="en-US" lang="zh-CN">
                          <a:noFill/>
                        </a:rPr>
                        <a:t> </a:t>
                      </a:r>
                    </a:p>
                  </p:txBody>
                </p:sp>
                <p:sp>
                  <p:nvSpPr>
                    <p:cNvPr id="1049517"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9518" name="文本框 69"/>
                    <p:cNvSpPr txBox="1">
                      <a:spLocks noChangeAspect="1" noMove="1" noResize="1" noRot="1" noAdjustHandles="1" noEditPoints="1" noChangeArrowheads="1" noChangeShapeType="1" noTextEdit="1"/>
                    </p:cNvSpPr>
                    <p:nvPr/>
                  </p:nvSpPr>
                  <p:spPr bwMode="auto">
                    <a:xfrm>
                      <a:off x="7134502" y="3885375"/>
                      <a:ext cx="241540" cy="307777"/>
                    </a:xfrm>
                    <a:prstGeom prst="rect"/>
                    <a:blipFill>
                      <a:blip xmlns:r="http://schemas.openxmlformats.org/officeDocument/2006/relationships" r:embed="rId6"/>
                      <a:stretch>
                        <a:fillRect l="-20513" r="-17949" b="-10000"/>
                      </a:stretch>
                    </a:blipFill>
                    <a:ln>
                      <a:noFill/>
                    </a:ln>
                    <a:effectLst/>
                  </p:spPr>
                  <p:txBody>
                    <a:bodyPr/>
                    <a:p>
                      <a:r>
                        <a:rPr altLang="en-US" lang="zh-CN">
                          <a:noFill/>
                        </a:rPr>
                        <a:t> </a:t>
                      </a:r>
                    </a:p>
                  </p:txBody>
                </p:sp>
              </p:grpSp>
              <p:sp>
                <p:nvSpPr>
                  <p:cNvPr id="1049519"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64" name="直接连接符 39"/>
                <p:cNvCxnSpPr>
                  <a:cxnSpLocks/>
                </p:cNvCxnSpPr>
                <p:nvPr/>
              </p:nvCxnSpPr>
              <p:spPr>
                <a:xfrm rot="5400000" flipH="1">
                  <a:off x="6714477" y="417272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5" name="直接连接符 4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6" name="直接连接符 41"/>
                <p:cNvCxnSpPr>
                  <a:cxnSpLocks/>
                </p:cNvCxnSpPr>
                <p:nvPr/>
              </p:nvCxnSpPr>
              <p:spPr>
                <a:xfrm flipH="1">
                  <a:off x="6370210" y="2124995"/>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20" name="矩形 42"/>
                <p:cNvSpPr/>
                <p:nvPr/>
              </p:nvSpPr>
              <p:spPr>
                <a:xfrm>
                  <a:off x="6910645" y="205256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1" name="文本框 43"/>
                <p:cNvSpPr txBox="1">
                  <a:spLocks noChangeAspect="1" noMove="1" noResize="1" noRot="1" noAdjustHandles="1" noEditPoints="1" noChangeArrowheads="1" noChangeShapeType="1" noTextEdit="1"/>
                </p:cNvSpPr>
                <p:nvPr/>
              </p:nvSpPr>
              <p:spPr bwMode="auto">
                <a:xfrm>
                  <a:off x="6925726" y="1677932"/>
                  <a:ext cx="306046" cy="307777"/>
                </a:xfrm>
                <a:prstGeom prst="rect"/>
                <a:blipFill>
                  <a:blip xmlns:r="http://schemas.openxmlformats.org/officeDocument/2006/relationships" r:embed="rId7"/>
                  <a:stretch>
                    <a:fillRect l="-18000" r="-8000" b="-21569"/>
                  </a:stretch>
                </a:blipFill>
                <a:ln>
                  <a:noFill/>
                </a:ln>
                <a:effectLst/>
              </p:spPr>
              <p:txBody>
                <a:bodyPr/>
                <a:p>
                  <a:r>
                    <a:rPr altLang="en-US" lang="zh-CN">
                      <a:noFill/>
                    </a:rPr>
                    <a:t> </a:t>
                  </a:r>
                </a:p>
              </p:txBody>
            </p:sp>
          </p:grpSp>
        </p:grpSp>
        <p:cxnSp>
          <p:nvCxnSpPr>
            <p:cNvPr id="3145967" name="直接连接符 94"/>
            <p:cNvCxnSpPr>
              <a:cxnSpLocks/>
            </p:cNvCxnSpPr>
            <p:nvPr/>
          </p:nvCxnSpPr>
          <p:spPr>
            <a:xfrm>
              <a:off x="2522181" y="4163160"/>
              <a:ext cx="0" cy="83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8" name="直接连接符 95"/>
            <p:cNvCxnSpPr>
              <a:cxnSpLocks/>
            </p:cNvCxnSpPr>
            <p:nvPr/>
          </p:nvCxnSpPr>
          <p:spPr>
            <a:xfrm flipH="1">
              <a:off x="3208456" y="4728422"/>
              <a:ext cx="9436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22" name="矩形 96"/>
            <p:cNvSpPr/>
            <p:nvPr/>
          </p:nvSpPr>
          <p:spPr>
            <a:xfrm>
              <a:off x="3488292" y="46487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3" name="文本框 97"/>
            <p:cNvSpPr txBox="1">
              <a:spLocks noChangeAspect="1" noMove="1" noResize="1" noRot="1" noAdjustHandles="1" noEditPoints="1" noChangeArrowheads="1" noChangeShapeType="1" noTextEdit="1"/>
            </p:cNvSpPr>
            <p:nvPr/>
          </p:nvSpPr>
          <p:spPr bwMode="auto">
            <a:xfrm>
              <a:off x="3836981" y="4743787"/>
              <a:ext cx="241540" cy="307777"/>
            </a:xfrm>
            <a:prstGeom prst="rect"/>
            <a:blipFill>
              <a:blip xmlns:r="http://schemas.openxmlformats.org/officeDocument/2006/relationships" r:embed="rId8"/>
              <a:stretch>
                <a:fillRect l="-22500" r="-17500" b="-9804"/>
              </a:stretch>
            </a:blipFill>
            <a:ln>
              <a:noFill/>
            </a:ln>
            <a:effectLst/>
          </p:spPr>
          <p:txBody>
            <a:bodyPr/>
            <a:p>
              <a:r>
                <a:rPr altLang="en-US" lang="zh-CN">
                  <a:noFill/>
                </a:rPr>
                <a:t> </a:t>
              </a:r>
            </a:p>
          </p:txBody>
        </p:sp>
        <p:cxnSp>
          <p:nvCxnSpPr>
            <p:cNvPr id="3145969" name="直接连接符 98"/>
            <p:cNvCxnSpPr>
              <a:cxnSpLocks/>
            </p:cNvCxnSpPr>
            <p:nvPr/>
          </p:nvCxnSpPr>
          <p:spPr>
            <a:xfrm>
              <a:off x="2049957" y="5001555"/>
              <a:ext cx="0" cy="10334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0" name="直接连接符 99"/>
            <p:cNvCxnSpPr>
              <a:cxnSpLocks/>
            </p:cNvCxnSpPr>
            <p:nvPr/>
          </p:nvCxnSpPr>
          <p:spPr>
            <a:xfrm>
              <a:off x="3002739" y="500155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1" name="直接连接符 100"/>
            <p:cNvCxnSpPr>
              <a:cxnSpLocks/>
            </p:cNvCxnSpPr>
            <p:nvPr/>
          </p:nvCxnSpPr>
          <p:spPr>
            <a:xfrm rot="10800000" flipH="1">
              <a:off x="2824222" y="545662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2" name="直接连接符 101"/>
            <p:cNvCxnSpPr>
              <a:cxnSpLocks/>
            </p:cNvCxnSpPr>
            <p:nvPr/>
          </p:nvCxnSpPr>
          <p:spPr>
            <a:xfrm rot="10800000" flipH="1">
              <a:off x="2828475" y="556862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3" name="直接连接符 102"/>
            <p:cNvCxnSpPr>
              <a:cxnSpLocks/>
            </p:cNvCxnSpPr>
            <p:nvPr/>
          </p:nvCxnSpPr>
          <p:spPr>
            <a:xfrm>
              <a:off x="3007563" y="5568625"/>
              <a:ext cx="0" cy="45507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4" name="直接连接符 103"/>
            <p:cNvCxnSpPr>
              <a:cxnSpLocks/>
            </p:cNvCxnSpPr>
            <p:nvPr/>
          </p:nvCxnSpPr>
          <p:spPr>
            <a:xfrm flipH="1">
              <a:off x="2049957" y="6023699"/>
              <a:ext cx="9661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24" name="矩形 104"/>
            <p:cNvSpPr/>
            <p:nvPr/>
          </p:nvSpPr>
          <p:spPr>
            <a:xfrm rot="5400000">
              <a:off x="1856792" y="548104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75" name="直接连接符 105"/>
            <p:cNvCxnSpPr>
              <a:cxnSpLocks/>
            </p:cNvCxnSpPr>
            <p:nvPr/>
          </p:nvCxnSpPr>
          <p:spPr>
            <a:xfrm flipH="1">
              <a:off x="2440740" y="621513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6" name="直接连接符 106"/>
            <p:cNvCxnSpPr>
              <a:cxnSpLocks/>
            </p:cNvCxnSpPr>
            <p:nvPr/>
          </p:nvCxnSpPr>
          <p:spPr>
            <a:xfrm>
              <a:off x="2562077" y="6023699"/>
              <a:ext cx="0" cy="1972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25" name="文本框 107"/>
            <p:cNvSpPr txBox="1">
              <a:spLocks noChangeAspect="1" noMove="1" noResize="1" noRot="1" noAdjustHandles="1" noEditPoints="1" noChangeArrowheads="1" noChangeShapeType="1" noTextEdit="1"/>
            </p:cNvSpPr>
            <p:nvPr/>
          </p:nvSpPr>
          <p:spPr bwMode="auto">
            <a:xfrm>
              <a:off x="2161627" y="5362454"/>
              <a:ext cx="241540" cy="307777"/>
            </a:xfrm>
            <a:prstGeom prst="rect"/>
            <a:blipFill>
              <a:blip xmlns:r="http://schemas.openxmlformats.org/officeDocument/2006/relationships" r:embed="rId9"/>
              <a:stretch>
                <a:fillRect l="-20000" r="-20000" b="-10000"/>
              </a:stretch>
            </a:blipFill>
            <a:ln>
              <a:noFill/>
            </a:ln>
            <a:effectLst/>
          </p:spPr>
          <p:txBody>
            <a:bodyPr/>
            <a:p>
              <a:r>
                <a:rPr altLang="en-US" lang="zh-CN">
                  <a:noFill/>
                </a:rPr>
                <a:t> </a:t>
              </a:r>
            </a:p>
          </p:txBody>
        </p:sp>
        <p:sp>
          <p:nvSpPr>
            <p:cNvPr id="1049526" name="文本框 108"/>
            <p:cNvSpPr txBox="1">
              <a:spLocks noChangeAspect="1" noMove="1" noResize="1" noRot="1" noAdjustHandles="1" noEditPoints="1" noChangeArrowheads="1" noChangeShapeType="1" noTextEdit="1"/>
            </p:cNvSpPr>
            <p:nvPr/>
          </p:nvSpPr>
          <p:spPr bwMode="auto">
            <a:xfrm>
              <a:off x="2597432" y="5353264"/>
              <a:ext cx="241540" cy="307777"/>
            </a:xfrm>
            <a:prstGeom prst="rect"/>
            <a:blipFill>
              <a:blip xmlns:r="http://schemas.openxmlformats.org/officeDocument/2006/relationships" r:embed="rId10"/>
              <a:stretch>
                <a:fillRect l="-20513" r="-17949" b="-9804"/>
              </a:stretch>
            </a:blipFill>
            <a:ln>
              <a:noFill/>
            </a:ln>
            <a:effectLst/>
          </p:spPr>
          <p:txBody>
            <a:bodyPr/>
            <a:p>
              <a:r>
                <a:rPr altLang="en-US" lang="zh-CN">
                  <a:noFill/>
                </a:rPr>
                <a:t> </a:t>
              </a:r>
            </a:p>
          </p:txBody>
        </p:sp>
      </p:grpSp>
      <p:sp>
        <p:nvSpPr>
          <p:cNvPr id="1049527" name="文本框 61"/>
          <p:cNvSpPr txBox="1">
            <a:spLocks noChangeAspect="1" noMove="1" noResize="1" noRot="1" noAdjustHandles="1" noEditPoints="1" noChangeArrowheads="1" noChangeShapeType="1" noTextEdit="1"/>
          </p:cNvSpPr>
          <p:nvPr/>
        </p:nvSpPr>
        <p:spPr>
          <a:xfrm>
            <a:off x="909961" y="1290775"/>
            <a:ext cx="2923870" cy="461665"/>
          </a:xfrm>
          <a:prstGeom prst="rect"/>
          <a:blipFill>
            <a:blip xmlns:r="http://schemas.openxmlformats.org/officeDocument/2006/relationships" r:embed="rId11"/>
            <a:stretch>
              <a:fillRect l="-1875" t="-9333" r="-1667" b="-32000"/>
            </a:stretch>
          </a:blipFill>
        </p:spPr>
        <p:txBody>
          <a:bodyPr/>
          <a:p>
            <a:r>
              <a:rPr altLang="en-US" lang="zh-CN">
                <a:noFill/>
              </a:rPr>
              <a:t> </a:t>
            </a:r>
          </a:p>
        </p:txBody>
      </p:sp>
      <p:sp>
        <p:nvSpPr>
          <p:cNvPr id="1049528" name="矩形 9"/>
          <p:cNvSpPr>
            <a:spLocks noChangeAspect="1" noMove="1" noResize="1" noRot="1" noAdjustHandles="1" noEditPoints="1" noChangeArrowheads="1" noChangeShapeType="1" noTextEdit="1"/>
          </p:cNvSpPr>
          <p:nvPr/>
        </p:nvSpPr>
        <p:spPr>
          <a:xfrm>
            <a:off x="3820118" y="1193504"/>
            <a:ext cx="1336520" cy="656205"/>
          </a:xfrm>
          <a:prstGeom prst="rect"/>
          <a:blipFill>
            <a:blip xmlns:r="http://schemas.openxmlformats.org/officeDocument/2006/relationships" r:embed="rId12"/>
            <a:stretch>
              <a:fillRect/>
            </a:stretch>
          </a:blipFill>
        </p:spPr>
        <p:txBody>
          <a:bodyPr/>
          <a:p>
            <a:r>
              <a:rPr altLang="en-US" lang="zh-CN">
                <a:noFill/>
              </a:rPr>
              <a:t> </a:t>
            </a:r>
          </a:p>
        </p:txBody>
      </p:sp>
      <p:sp>
        <p:nvSpPr>
          <p:cNvPr id="1049529" name="矩形 112"/>
          <p:cNvSpPr>
            <a:spLocks noChangeAspect="1" noMove="1" noResize="1" noRot="1" noAdjustHandles="1" noEditPoints="1" noChangeArrowheads="1" noChangeShapeType="1" noTextEdit="1"/>
          </p:cNvSpPr>
          <p:nvPr/>
        </p:nvSpPr>
        <p:spPr>
          <a:xfrm>
            <a:off x="2241431" y="3182312"/>
            <a:ext cx="1336520" cy="656205"/>
          </a:xfrm>
          <a:prstGeom prst="rect"/>
          <a:blipFill>
            <a:blip xmlns:r="http://schemas.openxmlformats.org/officeDocument/2006/relationships" r:embed="rId13"/>
            <a:stretch>
              <a:fillRect/>
            </a:stretch>
          </a:blipFill>
        </p:spPr>
        <p:txBody>
          <a:bodyPr/>
          <a:p>
            <a:r>
              <a:rPr altLang="en-US" lang="zh-CN">
                <a:noFill/>
              </a:rPr>
              <a:t> </a:t>
            </a:r>
          </a:p>
        </p:txBody>
      </p:sp>
      <p:sp>
        <p:nvSpPr>
          <p:cNvPr id="1049530" name="文本框 113"/>
          <p:cNvSpPr txBox="1"/>
          <p:nvPr/>
        </p:nvSpPr>
        <p:spPr>
          <a:xfrm>
            <a:off x="1005469" y="2021328"/>
            <a:ext cx="3888733" cy="400110"/>
          </a:xfrm>
          <a:prstGeom prst="rect"/>
          <a:solidFill>
            <a:schemeClr val="accent4">
              <a:lumMod val="20000"/>
              <a:lumOff val="80000"/>
            </a:schemeClr>
          </a:solid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(2) Use thermistor </a:t>
            </a:r>
            <a:r>
              <a:rPr altLang="en-US" dirty="0" sz="2000" lang="zh-CN" smtClean="0">
                <a:latin typeface="宋体" panose="02010600030101010101" pitchFamily="2" charset="-122"/>
                <a:ea typeface="宋体" panose="02010600030101010101" pitchFamily="2" charset="-122"/>
                <a:cs typeface="Arial" panose="020B0604020202020204" pitchFamily="34" charset="0"/>
              </a:rPr>
              <a:t>热敏电阻</a:t>
            </a:r>
            <a:r>
              <a:rPr altLang="zh-CN" dirty="0" sz="2000" lang="en-US" smtClean="0">
                <a:latin typeface="Arial" panose="020B0604020202020204" pitchFamily="34" charset="0"/>
                <a:cs typeface="Arial" panose="020B0604020202020204" pitchFamily="34" charset="0"/>
              </a:rPr>
              <a:t>!</a:t>
            </a:r>
            <a:endParaRPr altLang="en-US" dirty="0" sz="2000" lang="zh-CN" smtClean="0">
              <a:latin typeface="Arial" panose="020B0604020202020204" pitchFamily="34" charset="0"/>
              <a:cs typeface="Arial" panose="020B0604020202020204" pitchFamily="34" charset="0"/>
            </a:endParaRPr>
          </a:p>
        </p:txBody>
      </p:sp>
      <p:sp>
        <p:nvSpPr>
          <p:cNvPr id="1049531" name="下箭头 10"/>
          <p:cNvSpPr/>
          <p:nvPr/>
        </p:nvSpPr>
        <p:spPr>
          <a:xfrm>
            <a:off x="2820516" y="2717570"/>
            <a:ext cx="369283" cy="359909"/>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2" name="圆角矩形 123"/>
          <p:cNvSpPr/>
          <p:nvPr/>
        </p:nvSpPr>
        <p:spPr>
          <a:xfrm>
            <a:off x="884722" y="4191674"/>
            <a:ext cx="4240873" cy="1839114"/>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533" name="文本框 124"/>
          <p:cNvSpPr txBox="1">
            <a:spLocks noChangeAspect="1" noMove="1" noResize="1" noRot="1" noAdjustHandles="1" noEditPoints="1" noChangeArrowheads="1" noChangeShapeType="1" noTextEdit="1"/>
          </p:cNvSpPr>
          <p:nvPr/>
        </p:nvSpPr>
        <p:spPr>
          <a:xfrm>
            <a:off x="2715390" y="4363618"/>
            <a:ext cx="787233" cy="317523"/>
          </a:xfrm>
          <a:prstGeom prst="rect"/>
          <a:blipFill>
            <a:blip xmlns:r="http://schemas.openxmlformats.org/officeDocument/2006/relationships" r:embed="rId14"/>
            <a:stretch>
              <a:fillRect t="-15385" b="-11538"/>
            </a:stretch>
          </a:blipFill>
        </p:spPr>
        <p:txBody>
          <a:bodyPr/>
          <a:p>
            <a:r>
              <a:rPr altLang="en-US" lang="zh-CN">
                <a:noFill/>
              </a:rPr>
              <a:t> </a:t>
            </a:r>
          </a:p>
        </p:txBody>
      </p:sp>
      <p:sp>
        <p:nvSpPr>
          <p:cNvPr id="1049534" name="右箭头 125"/>
          <p:cNvSpPr/>
          <p:nvPr/>
        </p:nvSpPr>
        <p:spPr>
          <a:xfrm>
            <a:off x="2273719" y="4432600"/>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5" name="文本框 126"/>
          <p:cNvSpPr txBox="1">
            <a:spLocks noChangeAspect="1" noMove="1" noResize="1" noRot="1" noAdjustHandles="1" noEditPoints="1" noChangeArrowheads="1" noChangeShapeType="1" noTextEdit="1"/>
          </p:cNvSpPr>
          <p:nvPr/>
        </p:nvSpPr>
        <p:spPr>
          <a:xfrm>
            <a:off x="4000580" y="4377794"/>
            <a:ext cx="787233" cy="317523"/>
          </a:xfrm>
          <a:prstGeom prst="rect"/>
          <a:blipFill>
            <a:blip xmlns:r="http://schemas.openxmlformats.org/officeDocument/2006/relationships" r:embed="rId15"/>
            <a:stretch>
              <a:fillRect t="-13462" b="-19231"/>
            </a:stretch>
          </a:blipFill>
        </p:spPr>
        <p:txBody>
          <a:bodyPr/>
          <a:p>
            <a:r>
              <a:rPr altLang="en-US" lang="zh-CN">
                <a:noFill/>
              </a:rPr>
              <a:t> </a:t>
            </a:r>
          </a:p>
        </p:txBody>
      </p:sp>
      <p:sp>
        <p:nvSpPr>
          <p:cNvPr id="1049536" name="文本框 127"/>
          <p:cNvSpPr txBox="1">
            <a:spLocks noChangeAspect="1" noMove="1" noResize="1" noRot="1" noAdjustHandles="1" noEditPoints="1" noChangeArrowheads="1" noChangeShapeType="1" noTextEdit="1"/>
          </p:cNvSpPr>
          <p:nvPr/>
        </p:nvSpPr>
        <p:spPr>
          <a:xfrm>
            <a:off x="3973345" y="5544690"/>
            <a:ext cx="787233" cy="307777"/>
          </a:xfrm>
          <a:prstGeom prst="rect"/>
          <a:blipFill>
            <a:blip xmlns:r="http://schemas.openxmlformats.org/officeDocument/2006/relationships" r:embed="rId16"/>
            <a:stretch>
              <a:fillRect b="-8000"/>
            </a:stretch>
          </a:blipFill>
        </p:spPr>
        <p:txBody>
          <a:bodyPr/>
          <a:p>
            <a:r>
              <a:rPr altLang="en-US" lang="zh-CN">
                <a:noFill/>
              </a:rPr>
              <a:t> </a:t>
            </a:r>
          </a:p>
        </p:txBody>
      </p:sp>
      <p:sp>
        <p:nvSpPr>
          <p:cNvPr id="1049537" name="右箭头 128"/>
          <p:cNvSpPr/>
          <p:nvPr/>
        </p:nvSpPr>
        <p:spPr>
          <a:xfrm>
            <a:off x="3577951" y="4426687"/>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8" name="右箭头 129"/>
          <p:cNvSpPr/>
          <p:nvPr/>
        </p:nvSpPr>
        <p:spPr>
          <a:xfrm rot="5400000">
            <a:off x="4178739" y="5073200"/>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9" name="文本框 130"/>
          <p:cNvSpPr txBox="1">
            <a:spLocks noChangeAspect="1" noMove="1" noResize="1" noRot="1" noAdjustHandles="1" noEditPoints="1" noChangeArrowheads="1" noChangeShapeType="1" noTextEdit="1"/>
          </p:cNvSpPr>
          <p:nvPr/>
        </p:nvSpPr>
        <p:spPr>
          <a:xfrm>
            <a:off x="1295145" y="5581030"/>
            <a:ext cx="787233" cy="317523"/>
          </a:xfrm>
          <a:prstGeom prst="rect"/>
          <a:blipFill>
            <a:blip xmlns:r="http://schemas.openxmlformats.org/officeDocument/2006/relationships" r:embed="rId17"/>
            <a:stretch>
              <a:fillRect t="-15385" b="-7692"/>
            </a:stretch>
          </a:blipFill>
        </p:spPr>
        <p:txBody>
          <a:bodyPr/>
          <a:p>
            <a:r>
              <a:rPr altLang="en-US" lang="zh-CN">
                <a:noFill/>
              </a:rPr>
              <a:t> </a:t>
            </a:r>
          </a:p>
        </p:txBody>
      </p:sp>
      <p:sp>
        <p:nvSpPr>
          <p:cNvPr id="1049540" name="右箭头 131"/>
          <p:cNvSpPr/>
          <p:nvPr/>
        </p:nvSpPr>
        <p:spPr>
          <a:xfrm flipH="1">
            <a:off x="3577951" y="5588586"/>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1" name="文本框 132"/>
          <p:cNvSpPr txBox="1">
            <a:spLocks noChangeAspect="1" noMove="1" noResize="1" noRot="1" noAdjustHandles="1" noEditPoints="1" noChangeArrowheads="1" noChangeShapeType="1" noTextEdit="1"/>
          </p:cNvSpPr>
          <p:nvPr/>
        </p:nvSpPr>
        <p:spPr>
          <a:xfrm>
            <a:off x="1127640" y="4377794"/>
            <a:ext cx="1033391" cy="319511"/>
          </a:xfrm>
          <a:prstGeom prst="rect"/>
          <a:blipFill>
            <a:blip xmlns:r="http://schemas.openxmlformats.org/officeDocument/2006/relationships" r:embed="rId18"/>
            <a:stretch>
              <a:fillRect t="-13208" b="-5660"/>
            </a:stretch>
          </a:blipFill>
        </p:spPr>
        <p:txBody>
          <a:bodyPr/>
          <a:p>
            <a:r>
              <a:rPr altLang="en-US" lang="zh-CN">
                <a:noFill/>
              </a:rPr>
              <a:t> </a:t>
            </a:r>
          </a:p>
        </p:txBody>
      </p:sp>
      <p:sp>
        <p:nvSpPr>
          <p:cNvPr id="1049542" name="右箭头 133"/>
          <p:cNvSpPr/>
          <p:nvPr/>
        </p:nvSpPr>
        <p:spPr>
          <a:xfrm flipH="1">
            <a:off x="2274975" y="5608753"/>
            <a:ext cx="310471" cy="19138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3" name="文本框 134"/>
          <p:cNvSpPr txBox="1">
            <a:spLocks noChangeAspect="1" noMove="1" noResize="1" noRot="1" noAdjustHandles="1" noEditPoints="1" noChangeArrowheads="1" noChangeShapeType="1" noTextEdit="1"/>
          </p:cNvSpPr>
          <p:nvPr/>
        </p:nvSpPr>
        <p:spPr>
          <a:xfrm>
            <a:off x="1127639" y="4925185"/>
            <a:ext cx="1033391" cy="319511"/>
          </a:xfrm>
          <a:prstGeom prst="rect"/>
          <a:blipFill>
            <a:blip xmlns:r="http://schemas.openxmlformats.org/officeDocument/2006/relationships" r:embed="rId19"/>
            <a:stretch>
              <a:fillRect t="-15385" b="-5769"/>
            </a:stretch>
          </a:blipFill>
        </p:spPr>
        <p:txBody>
          <a:bodyPr/>
          <a:p>
            <a:r>
              <a:rPr altLang="en-US" lang="zh-CN">
                <a:noFill/>
              </a:rPr>
              <a:t> </a:t>
            </a:r>
          </a:p>
        </p:txBody>
      </p:sp>
      <p:sp>
        <p:nvSpPr>
          <p:cNvPr id="1049544" name="文本框 4"/>
          <p:cNvSpPr txBox="1"/>
          <p:nvPr/>
        </p:nvSpPr>
        <p:spPr bwMode="auto">
          <a:xfrm>
            <a:off x="3586062" y="2877829"/>
            <a:ext cx="1171120" cy="701039"/>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Negative TC </a:t>
            </a:r>
            <a:r>
              <a:rPr altLang="en-US" dirty="0" sz="1400" kumimoji="1" lang="zh-CN" smtClean="0">
                <a:latin typeface="宋体" panose="02010600030101010101" pitchFamily="2" charset="-122"/>
                <a:ea typeface="宋体" panose="02010600030101010101" pitchFamily="2" charset="-122"/>
                <a:cs typeface="Arial" panose="020B0604020202020204" pitchFamily="34" charset="0"/>
              </a:rPr>
              <a:t>负温度系数</a:t>
            </a:r>
          </a:p>
        </p:txBody>
      </p:sp>
      <p:sp>
        <p:nvSpPr>
          <p:cNvPr id="1049545" name="文本框 114"/>
          <p:cNvSpPr txBox="1"/>
          <p:nvPr/>
        </p:nvSpPr>
        <p:spPr bwMode="auto">
          <a:xfrm>
            <a:off x="3647450" y="3482440"/>
            <a:ext cx="1171120" cy="523220"/>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Positive TC </a:t>
            </a:r>
            <a:r>
              <a:rPr altLang="en-US" dirty="0" sz="1400" kumimoji="1" lang="zh-CN" smtClean="0">
                <a:latin typeface="宋体" panose="02010600030101010101" pitchFamily="2" charset="-122"/>
                <a:ea typeface="宋体" panose="02010600030101010101" pitchFamily="2" charset="-122"/>
                <a:cs typeface="Arial" panose="020B0604020202020204" pitchFamily="34" charset="0"/>
              </a:rPr>
              <a:t>正温度系数</a:t>
            </a:r>
          </a:p>
        </p:txBody>
      </p:sp>
      <p:sp>
        <p:nvSpPr>
          <p:cNvPr id="1049546" name="文本框 115"/>
          <p:cNvSpPr txBox="1">
            <a:spLocks noChangeAspect="1" noMove="1" noResize="1" noRot="1" noAdjustHandles="1" noEditPoints="1" noChangeArrowheads="1" noChangeShapeType="1" noTextEdit="1"/>
          </p:cNvSpPr>
          <p:nvPr/>
        </p:nvSpPr>
        <p:spPr>
          <a:xfrm>
            <a:off x="2760492" y="5311755"/>
            <a:ext cx="787233" cy="307777"/>
          </a:xfrm>
          <a:prstGeom prst="rect"/>
          <a:blipFill>
            <a:blip xmlns:r="http://schemas.openxmlformats.org/officeDocument/2006/relationships" r:embed="rId20"/>
            <a:stretch>
              <a:fillRect b="-13725"/>
            </a:stretch>
          </a:blipFill>
        </p:spPr>
        <p:txBody>
          <a:bodyPr/>
          <a:p>
            <a:r>
              <a:rPr altLang="en-US" lang="zh-CN">
                <a:noFill/>
              </a:rPr>
              <a:t> </a:t>
            </a:r>
          </a:p>
        </p:txBody>
      </p:sp>
      <p:sp>
        <p:nvSpPr>
          <p:cNvPr id="1049547" name="文本框 116"/>
          <p:cNvSpPr txBox="1">
            <a:spLocks noChangeAspect="1" noMove="1" noResize="1" noRot="1" noAdjustHandles="1" noEditPoints="1" noChangeArrowheads="1" noChangeShapeType="1" noTextEdit="1"/>
          </p:cNvSpPr>
          <p:nvPr/>
        </p:nvSpPr>
        <p:spPr>
          <a:xfrm>
            <a:off x="2775605" y="5710312"/>
            <a:ext cx="787233" cy="307777"/>
          </a:xfrm>
          <a:prstGeom prst="rect"/>
          <a:blipFill>
            <a:blip xmlns:r="http://schemas.openxmlformats.org/officeDocument/2006/relationships" r:embed="rId21"/>
            <a:stretch>
              <a:fillRect b="-18000"/>
            </a:stretch>
          </a:blipFill>
        </p:spPr>
        <p:txBody>
          <a:bodyPr/>
          <a:p>
            <a:r>
              <a:rPr altLang="en-US" lang="zh-CN">
                <a:noFill/>
              </a:rPr>
              <a:t> </a:t>
            </a:r>
          </a:p>
        </p:txBody>
      </p:sp>
      <p:sp>
        <p:nvSpPr>
          <p:cNvPr id="1049548" name="右箭头 117"/>
          <p:cNvSpPr/>
          <p:nvPr/>
        </p:nvSpPr>
        <p:spPr>
          <a:xfrm rot="16200000" flipV="1">
            <a:off x="1526129" y="5318572"/>
            <a:ext cx="248628" cy="20360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22">
            <p14:nvContentPartPr>
              <p14:cNvPr id="1049549" name=""/>
              <p14:cNvContentPartPr/>
              <p14:nvPr/>
            </p14:nvContentPartPr>
            <p14:xfrm>
              <a:off x="5399629" y="261189"/>
              <a:ext cx="125719" cy="184499"/>
            </p14:xfrm>
          </p:contentPart>
        </mc:Choice>
        <mc:Fallback>
          <p:sp>
            <p:nvSpPr>
              <p:cNvPr id="1049549" name=""/>
              <p:cNvSpPr/>
              <p:nvPr/>
            </p:nvSpPr>
            <p:spPr>
              <a:xfrm>
                <a:off x="5399629" y="261189"/>
                <a:ext cx="125719" cy="184499"/>
              </a:xfrm>
            </p:spPr>
          </p:sp>
        </mc:Fallback>
      </mc:AlternateContent>
      <mc:AlternateContent xmlns:mc="http://schemas.openxmlformats.org/markup-compatibility/2006">
        <mc:Choice xmlns:p14="http://schemas.microsoft.com/office/powerpoint/2010/main" Requires="p14">
          <p:contentPart p14:bwMode="auto" r:id="rId23">
            <p14:nvContentPartPr>
              <p14:cNvPr id="1049550" name=""/>
              <p14:cNvContentPartPr/>
              <p14:nvPr/>
            </p14:nvContentPartPr>
            <p14:xfrm>
              <a:off x="5339801" y="431451"/>
              <a:ext cx="205910" cy="67849"/>
            </p14:xfrm>
          </p:contentPart>
        </mc:Choice>
        <mc:Fallback>
          <p:sp>
            <p:nvSpPr>
              <p:cNvPr id="1049550" name=""/>
              <p:cNvSpPr/>
              <p:nvPr/>
            </p:nvSpPr>
            <p:spPr>
              <a:xfrm>
                <a:off x="5339801" y="431451"/>
                <a:ext cx="205910" cy="67849"/>
              </a:xfrm>
            </p:spPr>
          </p:sp>
        </mc:Fallback>
      </mc:AlternateContent>
      <mc:AlternateContent xmlns:mc="http://schemas.openxmlformats.org/markup-compatibility/2006">
        <mc:Choice xmlns:p14="http://schemas.microsoft.com/office/powerpoint/2010/main" Requires="p14">
          <p:contentPart p14:bwMode="auto" r:id="rId24">
            <p14:nvContentPartPr>
              <p14:cNvPr id="1049551" name=""/>
              <p14:cNvContentPartPr/>
              <p14:nvPr/>
            </p14:nvContentPartPr>
            <p14:xfrm>
              <a:off x="5471261" y="391421"/>
              <a:ext cx="33222" cy="106834"/>
            </p14:xfrm>
          </p:contentPart>
        </mc:Choice>
        <mc:Fallback>
          <p:sp>
            <p:nvSpPr>
              <p:cNvPr id="1049551" name=""/>
              <p:cNvSpPr/>
              <p:nvPr/>
            </p:nvSpPr>
            <p:spPr>
              <a:xfrm>
                <a:off x="5471261" y="391421"/>
                <a:ext cx="33222" cy="106834"/>
              </a:xfrm>
            </p:spPr>
          </p:sp>
        </mc:Fallback>
      </mc:AlternateContent>
      <mc:AlternateContent xmlns:mc="http://schemas.openxmlformats.org/markup-compatibility/2006">
        <mc:Choice xmlns:p14="http://schemas.microsoft.com/office/powerpoint/2010/main" Requires="p14">
          <p:contentPart p14:bwMode="auto" r:id="rId25">
            <p14:nvContentPartPr>
              <p14:cNvPr id="1049552" name=""/>
              <p14:cNvContentPartPr/>
              <p14:nvPr/>
            </p14:nvContentPartPr>
            <p14:xfrm>
              <a:off x="5452233" y="488902"/>
              <a:ext cx="20753" cy="137664"/>
            </p14:xfrm>
          </p:contentPart>
        </mc:Choice>
        <mc:Fallback>
          <p:sp>
            <p:nvSpPr>
              <p:cNvPr id="1049552" name=""/>
              <p:cNvSpPr/>
              <p:nvPr/>
            </p:nvSpPr>
            <p:spPr>
              <a:xfrm>
                <a:off x="5452233" y="488902"/>
                <a:ext cx="20753" cy="137664"/>
              </a:xfrm>
            </p:spPr>
          </p:sp>
        </mc:Fallback>
      </mc:AlternateContent>
      <mc:AlternateContent xmlns:mc="http://schemas.openxmlformats.org/markup-compatibility/2006">
        <mc:Choice xmlns:p14="http://schemas.microsoft.com/office/powerpoint/2010/main" Requires="p14">
          <p:contentPart p14:bwMode="auto" r:id="rId26">
            <p14:nvContentPartPr>
              <p14:cNvPr id="1049553" name=""/>
              <p14:cNvContentPartPr/>
              <p14:nvPr/>
            </p14:nvContentPartPr>
            <p14:xfrm>
              <a:off x="5469130" y="492765"/>
              <a:ext cx="113193" cy="113343"/>
            </p14:xfrm>
          </p:contentPart>
        </mc:Choice>
        <mc:Fallback>
          <p:sp>
            <p:nvSpPr>
              <p:cNvPr id="1049553" name=""/>
              <p:cNvSpPr/>
              <p:nvPr/>
            </p:nvSpPr>
            <p:spPr>
              <a:xfrm>
                <a:off x="5469130" y="492765"/>
                <a:ext cx="113193" cy="113343"/>
              </a:xfrm>
            </p:spPr>
          </p:sp>
        </mc:Fallback>
      </mc:AlternateContent>
      <mc:AlternateContent xmlns:mc="http://schemas.openxmlformats.org/markup-compatibility/2006">
        <mc:Choice xmlns:p14="http://schemas.microsoft.com/office/powerpoint/2010/main" Requires="p14">
          <p:contentPart p14:bwMode="auto" r:id="rId27">
            <p14:nvContentPartPr>
              <p14:cNvPr id="1049554" name=""/>
              <p14:cNvContentPartPr/>
              <p14:nvPr/>
            </p14:nvContentPartPr>
            <p14:xfrm>
              <a:off x="5338501" y="398570"/>
              <a:ext cx="40888" cy="22387"/>
            </p14:xfrm>
          </p:contentPart>
        </mc:Choice>
        <mc:Fallback>
          <p:sp>
            <p:nvSpPr>
              <p:cNvPr id="1049554" name=""/>
              <p:cNvSpPr/>
              <p:nvPr/>
            </p:nvSpPr>
            <p:spPr>
              <a:xfrm>
                <a:off x="5338501" y="398570"/>
                <a:ext cx="40888" cy="22387"/>
              </a:xfrm>
            </p:spPr>
          </p:sp>
        </mc:Fallback>
      </mc:AlternateContent>
      <mc:AlternateContent xmlns:mc="http://schemas.openxmlformats.org/markup-compatibility/2006">
        <mc:Choice xmlns:p14="http://schemas.microsoft.com/office/powerpoint/2010/main" Requires="p14">
          <p:contentPart p14:bwMode="auto" r:id="rId28">
            <p14:nvContentPartPr>
              <p14:cNvPr id="1049555" name=""/>
              <p14:cNvContentPartPr/>
              <p14:nvPr/>
            </p14:nvContentPartPr>
            <p14:xfrm>
              <a:off x="5326949" y="478505"/>
              <a:ext cx="287106" cy="203807"/>
            </p14:xfrm>
          </p:contentPart>
        </mc:Choice>
        <mc:Fallback>
          <p:sp>
            <p:nvSpPr>
              <p:cNvPr id="1049555" name=""/>
              <p:cNvSpPr/>
              <p:nvPr/>
            </p:nvSpPr>
            <p:spPr>
              <a:xfrm>
                <a:off x="5326949" y="478505"/>
                <a:ext cx="287106" cy="203807"/>
              </a:xfrm>
            </p:spPr>
          </p:sp>
        </mc:Fallback>
      </mc:AlternateContent>
      <mc:AlternateContent xmlns:mc="http://schemas.openxmlformats.org/markup-compatibility/2006">
        <mc:Choice xmlns:p14="http://schemas.microsoft.com/office/powerpoint/2010/main" Requires="p14">
          <p:contentPart p14:bwMode="auto" r:id="rId29">
            <p14:nvContentPartPr>
              <p14:cNvPr id="1049556" name=""/>
              <p14:cNvContentPartPr/>
              <p14:nvPr/>
            </p14:nvContentPartPr>
            <p14:xfrm>
              <a:off x="5649800" y="407019"/>
              <a:ext cx="15673" cy="236083"/>
            </p14:xfrm>
          </p:contentPart>
        </mc:Choice>
        <mc:Fallback>
          <p:sp>
            <p:nvSpPr>
              <p:cNvPr id="1049556" name=""/>
              <p:cNvSpPr/>
              <p:nvPr/>
            </p:nvSpPr>
            <p:spPr>
              <a:xfrm>
                <a:off x="5649800" y="407019"/>
                <a:ext cx="15673" cy="236083"/>
              </a:xfrm>
            </p:spPr>
          </p:sp>
        </mc:Fallback>
      </mc:AlternateContent>
      <mc:AlternateContent xmlns:mc="http://schemas.openxmlformats.org/markup-compatibility/2006">
        <mc:Choice xmlns:p14="http://schemas.microsoft.com/office/powerpoint/2010/main" Requires="p14">
          <p:contentPart p14:bwMode="auto" r:id="rId30">
            <p14:nvContentPartPr>
              <p14:cNvPr id="1049557" name=""/>
              <p14:cNvContentPartPr/>
              <p14:nvPr/>
            </p14:nvContentPartPr>
            <p14:xfrm>
              <a:off x="5659549" y="392819"/>
              <a:ext cx="168242" cy="300317"/>
            </p14:xfrm>
          </p:contentPart>
        </mc:Choice>
        <mc:Fallback>
          <p:sp>
            <p:nvSpPr>
              <p:cNvPr id="1049557" name=""/>
              <p:cNvSpPr/>
              <p:nvPr/>
            </p:nvSpPr>
            <p:spPr>
              <a:xfrm>
                <a:off x="5659549" y="392819"/>
                <a:ext cx="168242" cy="300317"/>
              </a:xfrm>
            </p:spPr>
          </p:sp>
        </mc:Fallback>
      </mc:AlternateContent>
      <mc:AlternateContent xmlns:mc="http://schemas.openxmlformats.org/markup-compatibility/2006">
        <mc:Choice xmlns:p14="http://schemas.microsoft.com/office/powerpoint/2010/main" Requires="p14">
          <p:contentPart p14:bwMode="auto" r:id="rId31">
            <p14:nvContentPartPr>
              <p14:cNvPr id="1049558" name=""/>
              <p14:cNvContentPartPr/>
              <p14:nvPr/>
            </p14:nvContentPartPr>
            <p14:xfrm>
              <a:off x="5672546" y="481397"/>
              <a:ext cx="115368" cy="11012"/>
            </p14:xfrm>
          </p:contentPart>
        </mc:Choice>
        <mc:Fallback>
          <p:sp>
            <p:nvSpPr>
              <p:cNvPr id="1049558" name=""/>
              <p:cNvSpPr/>
              <p:nvPr/>
            </p:nvSpPr>
            <p:spPr>
              <a:xfrm>
                <a:off x="5672546" y="481397"/>
                <a:ext cx="115368" cy="11012"/>
              </a:xfrm>
            </p:spPr>
          </p:sp>
        </mc:Fallback>
      </mc:AlternateContent>
      <mc:AlternateContent xmlns:mc="http://schemas.openxmlformats.org/markup-compatibility/2006">
        <mc:Choice xmlns:p14="http://schemas.microsoft.com/office/powerpoint/2010/main" Requires="p14">
          <p:contentPart p14:bwMode="auto" r:id="rId32">
            <p14:nvContentPartPr>
              <p14:cNvPr id="1049559" name=""/>
              <p14:cNvContentPartPr/>
              <p14:nvPr/>
            </p14:nvContentPartPr>
            <p14:xfrm>
              <a:off x="5696592" y="511617"/>
              <a:ext cx="127431" cy="28625"/>
            </p14:xfrm>
          </p:contentPart>
        </mc:Choice>
        <mc:Fallback>
          <p:sp>
            <p:nvSpPr>
              <p:cNvPr id="1049559" name=""/>
              <p:cNvSpPr/>
              <p:nvPr/>
            </p:nvSpPr>
            <p:spPr>
              <a:xfrm>
                <a:off x="5696592" y="511617"/>
                <a:ext cx="127431" cy="28625"/>
              </a:xfrm>
            </p:spPr>
          </p:sp>
        </mc:Fallback>
      </mc:AlternateContent>
      <mc:AlternateContent xmlns:mc="http://schemas.openxmlformats.org/markup-compatibility/2006">
        <mc:Choice xmlns:p14="http://schemas.microsoft.com/office/powerpoint/2010/main" Requires="p14">
          <p:contentPart p14:bwMode="auto" r:id="rId33">
            <p14:nvContentPartPr>
              <p14:cNvPr id="1049560" name=""/>
              <p14:cNvContentPartPr/>
              <p14:nvPr/>
            </p14:nvContentPartPr>
            <p14:xfrm>
              <a:off x="5738836" y="433013"/>
              <a:ext cx="13695" cy="276457"/>
            </p14:xfrm>
          </p:contentPart>
        </mc:Choice>
        <mc:Fallback>
          <p:sp>
            <p:nvSpPr>
              <p:cNvPr id="1049560" name=""/>
              <p:cNvSpPr/>
              <p:nvPr/>
            </p:nvSpPr>
            <p:spPr>
              <a:xfrm>
                <a:off x="5738836" y="433013"/>
                <a:ext cx="13695" cy="276457"/>
              </a:xfrm>
            </p:spPr>
          </p:sp>
        </mc:Fallback>
      </mc:AlternateContent>
      <mc:AlternateContent xmlns:mc="http://schemas.openxmlformats.org/markup-compatibility/2006">
        <mc:Choice xmlns:p14="http://schemas.microsoft.com/office/powerpoint/2010/main" Requires="p14">
          <p:contentPart p14:bwMode="auto" r:id="rId34">
            <p14:nvContentPartPr>
              <p14:cNvPr id="1049561" name=""/>
              <p14:cNvContentPartPr/>
              <p14:nvPr/>
            </p14:nvContentPartPr>
            <p14:xfrm>
              <a:off x="5906411" y="262747"/>
              <a:ext cx="44289" cy="115359"/>
            </p14:xfrm>
          </p:contentPart>
        </mc:Choice>
        <mc:Fallback>
          <p:sp>
            <p:nvSpPr>
              <p:cNvPr id="1049561" name=""/>
              <p:cNvSpPr/>
              <p:nvPr/>
            </p:nvSpPr>
            <p:spPr>
              <a:xfrm>
                <a:off x="5906411" y="262747"/>
                <a:ext cx="44289" cy="115359"/>
              </a:xfrm>
            </p:spPr>
          </p:sp>
        </mc:Fallback>
      </mc:AlternateContent>
      <mc:AlternateContent xmlns:mc="http://schemas.openxmlformats.org/markup-compatibility/2006">
        <mc:Choice xmlns:p14="http://schemas.microsoft.com/office/powerpoint/2010/main" Requires="p14">
          <p:contentPart p14:bwMode="auto" r:id="rId35">
            <p14:nvContentPartPr>
              <p14:cNvPr id="1049562" name=""/>
              <p14:cNvContentPartPr/>
              <p14:nvPr/>
            </p14:nvContentPartPr>
            <p14:xfrm>
              <a:off x="5825557" y="280943"/>
              <a:ext cx="156832" cy="201498"/>
            </p14:xfrm>
          </p:contentPart>
        </mc:Choice>
        <mc:Fallback>
          <p:sp>
            <p:nvSpPr>
              <p:cNvPr id="1049562" name=""/>
              <p:cNvSpPr/>
              <p:nvPr/>
            </p:nvSpPr>
            <p:spPr>
              <a:xfrm>
                <a:off x="5825557" y="280943"/>
                <a:ext cx="156832" cy="201498"/>
              </a:xfrm>
            </p:spPr>
          </p:sp>
        </mc:Fallback>
      </mc:AlternateContent>
      <mc:AlternateContent xmlns:mc="http://schemas.openxmlformats.org/markup-compatibility/2006">
        <mc:Choice xmlns:p14="http://schemas.microsoft.com/office/powerpoint/2010/main" Requires="p14">
          <p:contentPart p14:bwMode="auto" r:id="rId36">
            <p14:nvContentPartPr>
              <p14:cNvPr id="1049563" name=""/>
              <p14:cNvContentPartPr/>
              <p14:nvPr/>
            </p14:nvContentPartPr>
            <p14:xfrm>
              <a:off x="5914956" y="366076"/>
              <a:ext cx="91633" cy="31437"/>
            </p14:xfrm>
          </p:contentPart>
        </mc:Choice>
        <mc:Fallback>
          <p:sp>
            <p:nvSpPr>
              <p:cNvPr id="1049563" name=""/>
              <p:cNvSpPr/>
              <p:nvPr/>
            </p:nvSpPr>
            <p:spPr>
              <a:xfrm>
                <a:off x="5914956" y="366076"/>
                <a:ext cx="91633" cy="31437"/>
              </a:xfrm>
            </p:spPr>
          </p:sp>
        </mc:Fallback>
      </mc:AlternateContent>
      <mc:AlternateContent xmlns:mc="http://schemas.openxmlformats.org/markup-compatibility/2006">
        <mc:Choice xmlns:p14="http://schemas.microsoft.com/office/powerpoint/2010/main" Requires="p14">
          <p:contentPart p14:bwMode="auto" r:id="rId37">
            <p14:nvContentPartPr>
              <p14:cNvPr id="1049564" name=""/>
              <p14:cNvContentPartPr/>
              <p14:nvPr/>
            </p14:nvContentPartPr>
            <p14:xfrm>
              <a:off x="5899358" y="438392"/>
              <a:ext cx="132043" cy="16717"/>
            </p14:xfrm>
          </p:contentPart>
        </mc:Choice>
        <mc:Fallback>
          <p:sp>
            <p:nvSpPr>
              <p:cNvPr id="1049564" name=""/>
              <p:cNvSpPr/>
              <p:nvPr/>
            </p:nvSpPr>
            <p:spPr>
              <a:xfrm>
                <a:off x="5899358" y="438392"/>
                <a:ext cx="132043" cy="16717"/>
              </a:xfrm>
            </p:spPr>
          </p:sp>
        </mc:Fallback>
      </mc:AlternateContent>
      <mc:AlternateContent xmlns:mc="http://schemas.openxmlformats.org/markup-compatibility/2006">
        <mc:Choice xmlns:p14="http://schemas.microsoft.com/office/powerpoint/2010/main" Requires="p14">
          <p:contentPart p14:bwMode="auto" r:id="rId38">
            <p14:nvContentPartPr>
              <p14:cNvPr id="1049565" name=""/>
              <p14:cNvContentPartPr/>
              <p14:nvPr/>
            </p14:nvContentPartPr>
            <p14:xfrm>
              <a:off x="5958499" y="401170"/>
              <a:ext cx="27585" cy="215932"/>
            </p14:xfrm>
          </p:contentPart>
        </mc:Choice>
        <mc:Fallback>
          <p:sp>
            <p:nvSpPr>
              <p:cNvPr id="1049565" name=""/>
              <p:cNvSpPr/>
              <p:nvPr/>
            </p:nvSpPr>
            <p:spPr>
              <a:xfrm>
                <a:off x="5958499" y="401170"/>
                <a:ext cx="27585" cy="215932"/>
              </a:xfrm>
            </p:spPr>
          </p:sp>
        </mc:Fallback>
      </mc:AlternateContent>
      <mc:AlternateContent xmlns:mc="http://schemas.openxmlformats.org/markup-compatibility/2006">
        <mc:Choice xmlns:p14="http://schemas.microsoft.com/office/powerpoint/2010/main" Requires="p14">
          <p:contentPart p14:bwMode="auto" r:id="rId39">
            <p14:nvContentPartPr>
              <p14:cNvPr id="1049566" name=""/>
              <p14:cNvContentPartPr/>
              <p14:nvPr/>
            </p14:nvContentPartPr>
            <p14:xfrm>
              <a:off x="5891454" y="449260"/>
              <a:ext cx="38449" cy="112830"/>
            </p14:xfrm>
          </p:contentPart>
        </mc:Choice>
        <mc:Fallback>
          <p:sp>
            <p:nvSpPr>
              <p:cNvPr id="1049566" name=""/>
              <p:cNvSpPr/>
              <p:nvPr/>
            </p:nvSpPr>
            <p:spPr>
              <a:xfrm>
                <a:off x="5891454" y="449260"/>
                <a:ext cx="38449" cy="112830"/>
              </a:xfrm>
            </p:spPr>
          </p:sp>
        </mc:Fallback>
      </mc:AlternateContent>
      <mc:AlternateContent xmlns:mc="http://schemas.openxmlformats.org/markup-compatibility/2006">
        <mc:Choice xmlns:p14="http://schemas.microsoft.com/office/powerpoint/2010/main" Requires="p14">
          <p:contentPart p14:bwMode="auto" r:id="rId40">
            <p14:nvContentPartPr>
              <p14:cNvPr id="1049567" name=""/>
              <p14:cNvContentPartPr/>
              <p14:nvPr/>
            </p14:nvContentPartPr>
            <p14:xfrm>
              <a:off x="6011790" y="473306"/>
              <a:ext cx="127861" cy="71107"/>
            </p14:xfrm>
          </p:contentPart>
        </mc:Choice>
        <mc:Fallback>
          <p:sp>
            <p:nvSpPr>
              <p:cNvPr id="1049567" name=""/>
              <p:cNvSpPr/>
              <p:nvPr/>
            </p:nvSpPr>
            <p:spPr>
              <a:xfrm>
                <a:off x="6011790" y="473306"/>
                <a:ext cx="127861" cy="71107"/>
              </a:xfrm>
            </p:spPr>
          </p:sp>
        </mc:Fallback>
      </mc:AlternateContent>
      <mc:AlternateContent xmlns:mc="http://schemas.openxmlformats.org/markup-compatibility/2006">
        <mc:Choice xmlns:p14="http://schemas.microsoft.com/office/powerpoint/2010/main" Requires="p14">
          <p:contentPart p14:bwMode="auto" r:id="rId41">
            <p14:nvContentPartPr>
              <p14:cNvPr id="1049568" name=""/>
              <p14:cNvContentPartPr/>
              <p14:nvPr/>
            </p14:nvContentPartPr>
            <p14:xfrm>
              <a:off x="6092184" y="306938"/>
              <a:ext cx="76230" cy="145092"/>
            </p14:xfrm>
          </p:contentPart>
        </mc:Choice>
        <mc:Fallback>
          <p:sp>
            <p:nvSpPr>
              <p:cNvPr id="1049568" name=""/>
              <p:cNvSpPr/>
              <p:nvPr/>
            </p:nvSpPr>
            <p:spPr>
              <a:xfrm>
                <a:off x="6092184" y="306938"/>
                <a:ext cx="76230" cy="145092"/>
              </a:xfrm>
            </p:spPr>
          </p:sp>
        </mc:Fallback>
      </mc:AlternateContent>
      <mc:AlternateContent xmlns:mc="http://schemas.openxmlformats.org/markup-compatibility/2006">
        <mc:Choice xmlns:p14="http://schemas.microsoft.com/office/powerpoint/2010/main" Requires="p14">
          <p:contentPart p14:bwMode="auto" r:id="rId42">
            <p14:nvContentPartPr>
              <p14:cNvPr id="1049569" name=""/>
              <p14:cNvContentPartPr/>
              <p14:nvPr/>
            </p14:nvContentPartPr>
            <p14:xfrm>
              <a:off x="6146968" y="432364"/>
              <a:ext cx="50596" cy="200623"/>
            </p14:xfrm>
          </p:contentPart>
        </mc:Choice>
        <mc:Fallback>
          <p:sp>
            <p:nvSpPr>
              <p:cNvPr id="1049569" name=""/>
              <p:cNvSpPr/>
              <p:nvPr/>
            </p:nvSpPr>
            <p:spPr>
              <a:xfrm>
                <a:off x="6146968" y="432364"/>
                <a:ext cx="50596" cy="200623"/>
              </a:xfrm>
            </p:spPr>
          </p:sp>
        </mc:Fallback>
      </mc:AlternateContent>
      <mc:AlternateContent xmlns:mc="http://schemas.openxmlformats.org/markup-compatibility/2006">
        <mc:Choice xmlns:p14="http://schemas.microsoft.com/office/powerpoint/2010/main" Requires="p14">
          <p:contentPart p14:bwMode="auto" r:id="rId43">
            <p14:nvContentPartPr>
              <p14:cNvPr id="1049570" name=""/>
              <p14:cNvContentPartPr/>
              <p14:nvPr/>
            </p14:nvContentPartPr>
            <p14:xfrm>
              <a:off x="6205390" y="329684"/>
              <a:ext cx="78053" cy="82503"/>
            </p14:xfrm>
          </p:contentPart>
        </mc:Choice>
        <mc:Fallback>
          <p:sp>
            <p:nvSpPr>
              <p:cNvPr id="1049570" name=""/>
              <p:cNvSpPr/>
              <p:nvPr/>
            </p:nvSpPr>
            <p:spPr>
              <a:xfrm>
                <a:off x="6205390" y="329684"/>
                <a:ext cx="78053" cy="82503"/>
              </a:xfrm>
            </p:spPr>
          </p:sp>
        </mc:Fallback>
      </mc:AlternateContent>
      <mc:AlternateContent xmlns:mc="http://schemas.openxmlformats.org/markup-compatibility/2006">
        <mc:Choice xmlns:p14="http://schemas.microsoft.com/office/powerpoint/2010/main" Requires="p14">
          <p:contentPart p14:bwMode="auto" r:id="rId44">
            <p14:nvContentPartPr>
              <p14:cNvPr id="1049571" name=""/>
              <p14:cNvContentPartPr/>
              <p14:nvPr/>
            </p14:nvContentPartPr>
            <p14:xfrm>
              <a:off x="6226905" y="443934"/>
              <a:ext cx="137565" cy="22222"/>
            </p14:xfrm>
          </p:contentPart>
        </mc:Choice>
        <mc:Fallback>
          <p:sp>
            <p:nvSpPr>
              <p:cNvPr id="1049571" name=""/>
              <p:cNvSpPr/>
              <p:nvPr/>
            </p:nvSpPr>
            <p:spPr>
              <a:xfrm>
                <a:off x="6226905" y="443934"/>
                <a:ext cx="137565" cy="22222"/>
              </a:xfrm>
            </p:spPr>
          </p:sp>
        </mc:Fallback>
      </mc:AlternateContent>
      <mc:AlternateContent xmlns:mc="http://schemas.openxmlformats.org/markup-compatibility/2006">
        <mc:Choice xmlns:p14="http://schemas.microsoft.com/office/powerpoint/2010/main" Requires="p14">
          <p:contentPart p14:bwMode="auto" r:id="rId45">
            <p14:nvContentPartPr>
              <p14:cNvPr id="1049572" name=""/>
              <p14:cNvContentPartPr/>
              <p14:nvPr/>
            </p14:nvContentPartPr>
            <p14:xfrm>
              <a:off x="6222689" y="336182"/>
              <a:ext cx="47257" cy="429447"/>
            </p14:xfrm>
          </p:contentPart>
        </mc:Choice>
        <mc:Fallback>
          <p:sp>
            <p:nvSpPr>
              <p:cNvPr id="1049572" name=""/>
              <p:cNvSpPr/>
              <p:nvPr/>
            </p:nvSpPr>
            <p:spPr>
              <a:xfrm>
                <a:off x="6222689" y="336182"/>
                <a:ext cx="47257" cy="429447"/>
              </a:xfrm>
            </p:spPr>
          </p:sp>
        </mc:Fallback>
      </mc:AlternateContent>
      <mc:AlternateContent xmlns:mc="http://schemas.openxmlformats.org/markup-compatibility/2006">
        <mc:Choice xmlns:p14="http://schemas.microsoft.com/office/powerpoint/2010/main" Requires="p14">
          <p:contentPart p14:bwMode="auto" r:id="rId46">
            <p14:nvContentPartPr>
              <p14:cNvPr id="1049573" name=""/>
              <p14:cNvContentPartPr/>
              <p14:nvPr/>
            </p14:nvContentPartPr>
            <p14:xfrm>
              <a:off x="6462166" y="427165"/>
              <a:ext cx="25624" cy="2317"/>
            </p14:xfrm>
          </p:contentPart>
        </mc:Choice>
        <mc:Fallback>
          <p:sp>
            <p:nvSpPr>
              <p:cNvPr id="1049573" name=""/>
              <p:cNvSpPr/>
              <p:nvPr/>
            </p:nvSpPr>
            <p:spPr>
              <a:xfrm>
                <a:off x="6462166" y="427165"/>
                <a:ext cx="25624" cy="2317"/>
              </a:xfrm>
            </p:spPr>
          </p:sp>
        </mc:Fallback>
      </mc:AlternateContent>
      <mc:AlternateContent xmlns:mc="http://schemas.openxmlformats.org/markup-compatibility/2006">
        <mc:Choice xmlns:p14="http://schemas.microsoft.com/office/powerpoint/2010/main" Requires="p14">
          <p:contentPart p14:bwMode="auto" r:id="rId47">
            <p14:nvContentPartPr>
              <p14:cNvPr id="1049574" name=""/>
              <p14:cNvContentPartPr/>
              <p14:nvPr/>
            </p14:nvContentPartPr>
            <p14:xfrm>
              <a:off x="6440720" y="522696"/>
              <a:ext cx="27892" cy="7876"/>
            </p14:xfrm>
          </p:contentPart>
        </mc:Choice>
        <mc:Fallback>
          <p:sp>
            <p:nvSpPr>
              <p:cNvPr id="1049574" name=""/>
              <p:cNvSpPr/>
              <p:nvPr/>
            </p:nvSpPr>
            <p:spPr>
              <a:xfrm>
                <a:off x="6440720" y="522696"/>
                <a:ext cx="27892" cy="7876"/>
              </a:xfrm>
            </p:spPr>
          </p:sp>
        </mc:Fallback>
      </mc:AlternateContent>
      <mc:AlternateContent xmlns:mc="http://schemas.openxmlformats.org/markup-compatibility/2006">
        <mc:Choice xmlns:p14="http://schemas.microsoft.com/office/powerpoint/2010/main" Requires="p14">
          <p:contentPart p14:bwMode="auto" r:id="rId48">
            <p14:nvContentPartPr>
              <p14:cNvPr id="1049575" name=""/>
              <p14:cNvContentPartPr/>
              <p14:nvPr/>
            </p14:nvContentPartPr>
            <p14:xfrm>
              <a:off x="6640394" y="287442"/>
              <a:ext cx="15063" cy="324066"/>
            </p14:xfrm>
          </p:contentPart>
        </mc:Choice>
        <mc:Fallback>
          <p:sp>
            <p:nvSpPr>
              <p:cNvPr id="1049575" name=""/>
              <p:cNvSpPr/>
              <p:nvPr/>
            </p:nvSpPr>
            <p:spPr>
              <a:xfrm>
                <a:off x="6640394" y="287442"/>
                <a:ext cx="15063" cy="324066"/>
              </a:xfrm>
            </p:spPr>
          </p:sp>
        </mc:Fallback>
      </mc:AlternateContent>
      <mc:AlternateContent xmlns:mc="http://schemas.openxmlformats.org/markup-compatibility/2006">
        <mc:Choice xmlns:p14="http://schemas.microsoft.com/office/powerpoint/2010/main" Requires="p14">
          <p:contentPart p14:bwMode="auto" r:id="rId49">
            <p14:nvContentPartPr>
              <p14:cNvPr id="1049576" name=""/>
              <p14:cNvContentPartPr/>
              <p14:nvPr/>
            </p14:nvContentPartPr>
            <p14:xfrm>
              <a:off x="6652584" y="284666"/>
              <a:ext cx="127772" cy="249007"/>
            </p14:xfrm>
          </p:contentPart>
        </mc:Choice>
        <mc:Fallback>
          <p:sp>
            <p:nvSpPr>
              <p:cNvPr id="1049576" name=""/>
              <p:cNvSpPr/>
              <p:nvPr/>
            </p:nvSpPr>
            <p:spPr>
              <a:xfrm>
                <a:off x="6652584" y="284666"/>
                <a:ext cx="127772" cy="249007"/>
              </a:xfrm>
            </p:spPr>
          </p:sp>
        </mc:Fallback>
      </mc:AlternateContent>
      <mc:AlternateContent xmlns:mc="http://schemas.openxmlformats.org/markup-compatibility/2006">
        <mc:Choice xmlns:p14="http://schemas.microsoft.com/office/powerpoint/2010/main" Requires="p14">
          <p:contentPart p14:bwMode="auto" r:id="rId50">
            <p14:nvContentPartPr>
              <p14:cNvPr id="1049577" name=""/>
              <p14:cNvContentPartPr/>
              <p14:nvPr/>
            </p14:nvContentPartPr>
            <p14:xfrm>
              <a:off x="6818660" y="466157"/>
              <a:ext cx="33441" cy="105424"/>
            </p14:xfrm>
          </p:contentPart>
        </mc:Choice>
        <mc:Fallback>
          <p:sp>
            <p:nvSpPr>
              <p:cNvPr id="1049577" name=""/>
              <p:cNvSpPr/>
              <p:nvPr/>
            </p:nvSpPr>
            <p:spPr>
              <a:xfrm>
                <a:off x="6818660" y="466157"/>
                <a:ext cx="33441" cy="105424"/>
              </a:xfrm>
            </p:spPr>
          </p:sp>
        </mc:Fallback>
      </mc:AlternateContent>
      <mc:AlternateContent xmlns:mc="http://schemas.openxmlformats.org/markup-compatibility/2006">
        <mc:Choice xmlns:p14="http://schemas.microsoft.com/office/powerpoint/2010/main" Requires="p14">
          <p:contentPart p14:bwMode="auto" r:id="rId51">
            <p14:nvContentPartPr>
              <p14:cNvPr id="1049578" name=""/>
              <p14:cNvContentPartPr/>
              <p14:nvPr/>
            </p14:nvContentPartPr>
            <p14:xfrm>
              <a:off x="6970254" y="253122"/>
              <a:ext cx="204943" cy="243923"/>
            </p14:xfrm>
          </p:contentPart>
        </mc:Choice>
        <mc:Fallback>
          <p:sp>
            <p:nvSpPr>
              <p:cNvPr id="1049578" name=""/>
              <p:cNvSpPr/>
              <p:nvPr/>
            </p:nvSpPr>
            <p:spPr>
              <a:xfrm>
                <a:off x="6970254" y="253122"/>
                <a:ext cx="204943" cy="243923"/>
              </a:xfrm>
            </p:spPr>
          </p:sp>
        </mc:Fallback>
      </mc:AlternateContent>
      <mc:AlternateContent xmlns:mc="http://schemas.openxmlformats.org/markup-compatibility/2006">
        <mc:Choice xmlns:p14="http://schemas.microsoft.com/office/powerpoint/2010/main" Requires="p14">
          <p:contentPart p14:bwMode="auto" r:id="rId52">
            <p14:nvContentPartPr>
              <p14:cNvPr id="1049579" name=""/>
              <p14:cNvContentPartPr/>
              <p14:nvPr/>
            </p14:nvContentPartPr>
            <p14:xfrm>
              <a:off x="7266733" y="204908"/>
              <a:ext cx="11378" cy="123688"/>
            </p14:xfrm>
          </p:contentPart>
        </mc:Choice>
        <mc:Fallback>
          <p:sp>
            <p:nvSpPr>
              <p:cNvPr id="1049579" name=""/>
              <p:cNvSpPr/>
              <p:nvPr/>
            </p:nvSpPr>
            <p:spPr>
              <a:xfrm>
                <a:off x="7266733" y="204908"/>
                <a:ext cx="11378" cy="123688"/>
              </a:xfrm>
            </p:spPr>
          </p:sp>
        </mc:Fallback>
      </mc:AlternateContent>
      <mc:AlternateContent xmlns:mc="http://schemas.openxmlformats.org/markup-compatibility/2006">
        <mc:Choice xmlns:p14="http://schemas.microsoft.com/office/powerpoint/2010/main" Requires="p14">
          <p:contentPart p14:bwMode="auto" r:id="rId53">
            <p14:nvContentPartPr>
              <p14:cNvPr id="1049580" name=""/>
              <p14:cNvContentPartPr/>
              <p14:nvPr/>
            </p14:nvContentPartPr>
            <p14:xfrm>
              <a:off x="7273789" y="196120"/>
              <a:ext cx="88005" cy="132935"/>
            </p14:xfrm>
          </p:contentPart>
        </mc:Choice>
        <mc:Fallback>
          <p:sp>
            <p:nvSpPr>
              <p:cNvPr id="1049580" name=""/>
              <p:cNvSpPr/>
              <p:nvPr/>
            </p:nvSpPr>
            <p:spPr>
              <a:xfrm>
                <a:off x="7273789" y="196120"/>
                <a:ext cx="88005" cy="132935"/>
              </a:xfrm>
            </p:spPr>
          </p:sp>
        </mc:Fallback>
      </mc:AlternateContent>
      <mc:AlternateContent xmlns:mc="http://schemas.openxmlformats.org/markup-compatibility/2006">
        <mc:Choice xmlns:p14="http://schemas.microsoft.com/office/powerpoint/2010/main" Requires="p14">
          <p:contentPart p14:bwMode="auto" r:id="rId54">
            <p14:nvContentPartPr>
              <p14:cNvPr id="1049581" name=""/>
              <p14:cNvContentPartPr/>
              <p14:nvPr/>
            </p14:nvContentPartPr>
            <p14:xfrm>
              <a:off x="7319374" y="304988"/>
              <a:ext cx="69095" cy="105370"/>
            </p14:xfrm>
          </p:contentPart>
        </mc:Choice>
        <mc:Fallback>
          <p:sp>
            <p:nvSpPr>
              <p:cNvPr id="1049581" name=""/>
              <p:cNvSpPr/>
              <p:nvPr/>
            </p:nvSpPr>
            <p:spPr>
              <a:xfrm>
                <a:off x="7319374" y="304988"/>
                <a:ext cx="69095" cy="105370"/>
              </a:xfrm>
            </p:spPr>
          </p:sp>
        </mc:Fallback>
      </mc:AlternateContent>
      <mc:AlternateContent xmlns:mc="http://schemas.openxmlformats.org/markup-compatibility/2006">
        <mc:Choice xmlns:p14="http://schemas.microsoft.com/office/powerpoint/2010/main" Requires="p14">
          <p:contentPart p14:bwMode="auto" r:id="rId55">
            <p14:nvContentPartPr>
              <p14:cNvPr id="1049582" name=""/>
              <p14:cNvContentPartPr/>
              <p14:nvPr/>
            </p14:nvContentPartPr>
            <p14:xfrm>
              <a:off x="7245040" y="334882"/>
              <a:ext cx="19283" cy="140662"/>
            </p14:xfrm>
          </p:contentPart>
        </mc:Choice>
        <mc:Fallback>
          <p:sp>
            <p:nvSpPr>
              <p:cNvPr id="1049582" name=""/>
              <p:cNvSpPr/>
              <p:nvPr/>
            </p:nvSpPr>
            <p:spPr>
              <a:xfrm>
                <a:off x="7245040" y="334882"/>
                <a:ext cx="19283" cy="140662"/>
              </a:xfrm>
            </p:spPr>
          </p:sp>
        </mc:Fallback>
      </mc:AlternateContent>
      <mc:AlternateContent xmlns:mc="http://schemas.openxmlformats.org/markup-compatibility/2006">
        <mc:Choice xmlns:p14="http://schemas.microsoft.com/office/powerpoint/2010/main" Requires="p14">
          <p:contentPart p14:bwMode="auto" r:id="rId56">
            <p14:nvContentPartPr>
              <p14:cNvPr id="1049583" name=""/>
              <p14:cNvContentPartPr/>
              <p14:nvPr/>
            </p14:nvContentPartPr>
            <p14:xfrm>
              <a:off x="7288179" y="392071"/>
              <a:ext cx="180313" cy="75762"/>
            </p14:xfrm>
          </p:contentPart>
        </mc:Choice>
        <mc:Fallback>
          <p:sp>
            <p:nvSpPr>
              <p:cNvPr id="1049583" name=""/>
              <p:cNvSpPr/>
              <p:nvPr/>
            </p:nvSpPr>
            <p:spPr>
              <a:xfrm>
                <a:off x="7288179" y="392071"/>
                <a:ext cx="180313" cy="75762"/>
              </a:xfrm>
            </p:spPr>
          </p:sp>
        </mc:Fallback>
      </mc:AlternateContent>
      <mc:AlternateContent xmlns:mc="http://schemas.openxmlformats.org/markup-compatibility/2006">
        <mc:Choice xmlns:p14="http://schemas.microsoft.com/office/powerpoint/2010/main" Requires="p14">
          <p:contentPart p14:bwMode="auto" r:id="rId57">
            <p14:nvContentPartPr>
              <p14:cNvPr id="1049584" name=""/>
              <p14:cNvContentPartPr/>
              <p14:nvPr/>
            </p14:nvContentPartPr>
            <p14:xfrm>
              <a:off x="7431497" y="171114"/>
              <a:ext cx="57498" cy="92594"/>
            </p14:xfrm>
          </p:contentPart>
        </mc:Choice>
        <mc:Fallback>
          <p:sp>
            <p:nvSpPr>
              <p:cNvPr id="1049584" name=""/>
              <p:cNvSpPr/>
              <p:nvPr/>
            </p:nvSpPr>
            <p:spPr>
              <a:xfrm>
                <a:off x="7431497" y="171114"/>
                <a:ext cx="57498" cy="92594"/>
              </a:xfrm>
            </p:spPr>
          </p:sp>
        </mc:Fallback>
      </mc:AlternateContent>
      <mc:AlternateContent xmlns:mc="http://schemas.openxmlformats.org/markup-compatibility/2006">
        <mc:Choice xmlns:p14="http://schemas.microsoft.com/office/powerpoint/2010/main" Requires="p14">
          <p:contentPart p14:bwMode="auto" r:id="rId58">
            <p14:nvContentPartPr>
              <p14:cNvPr id="1049585" name=""/>
              <p14:cNvContentPartPr/>
              <p14:nvPr/>
            </p14:nvContentPartPr>
            <p14:xfrm>
              <a:off x="7498839" y="146653"/>
              <a:ext cx="277928" cy="309490"/>
            </p14:xfrm>
          </p:contentPart>
        </mc:Choice>
        <mc:Fallback>
          <p:sp>
            <p:nvSpPr>
              <p:cNvPr id="1049585" name=""/>
              <p:cNvSpPr/>
              <p:nvPr/>
            </p:nvSpPr>
            <p:spPr>
              <a:xfrm>
                <a:off x="7498839" y="146653"/>
                <a:ext cx="277928" cy="309490"/>
              </a:xfrm>
            </p:spPr>
          </p:sp>
        </mc:Fallback>
      </mc:AlternateContent>
      <mc:AlternateContent xmlns:mc="http://schemas.openxmlformats.org/markup-compatibility/2006">
        <mc:Choice xmlns:p14="http://schemas.microsoft.com/office/powerpoint/2010/main" Requires="p14">
          <p:contentPart p14:bwMode="auto" r:id="rId59">
            <p14:nvContentPartPr>
              <p14:cNvPr id="1049586" name=""/>
              <p14:cNvContentPartPr/>
              <p14:nvPr/>
            </p14:nvContentPartPr>
            <p14:xfrm>
              <a:off x="7663816" y="233689"/>
              <a:ext cx="180851" cy="289952"/>
            </p14:xfrm>
          </p:contentPart>
        </mc:Choice>
        <mc:Fallback>
          <p:sp>
            <p:nvSpPr>
              <p:cNvPr id="1049586" name=""/>
              <p:cNvSpPr/>
              <p:nvPr/>
            </p:nvSpPr>
            <p:spPr>
              <a:xfrm>
                <a:off x="7663816" y="233689"/>
                <a:ext cx="180851" cy="289952"/>
              </a:xfrm>
            </p:spPr>
          </p:sp>
        </mc:Fallback>
      </mc:AlternateContent>
      <mc:AlternateContent xmlns:mc="http://schemas.openxmlformats.org/markup-compatibility/2006">
        <mc:Choice xmlns:p14="http://schemas.microsoft.com/office/powerpoint/2010/main" Requires="p14">
          <p:contentPart p14:bwMode="auto" r:id="rId60">
            <p14:nvContentPartPr>
              <p14:cNvPr id="1049587" name=""/>
              <p14:cNvContentPartPr/>
              <p14:nvPr/>
            </p14:nvContentPartPr>
            <p14:xfrm>
              <a:off x="7746353" y="340731"/>
              <a:ext cx="51792" cy="79425"/>
            </p14:xfrm>
          </p:contentPart>
        </mc:Choice>
        <mc:Fallback>
          <p:sp>
            <p:nvSpPr>
              <p:cNvPr id="1049587" name=""/>
              <p:cNvSpPr/>
              <p:nvPr/>
            </p:nvSpPr>
            <p:spPr>
              <a:xfrm>
                <a:off x="7746353" y="340731"/>
                <a:ext cx="51792" cy="79425"/>
              </a:xfrm>
            </p:spPr>
          </p:sp>
        </mc:Fallback>
      </mc:AlternateContent>
      <mc:AlternateContent xmlns:mc="http://schemas.openxmlformats.org/markup-compatibility/2006">
        <mc:Choice xmlns:p14="http://schemas.microsoft.com/office/powerpoint/2010/main" Requires="p14">
          <p:contentPart p14:bwMode="auto" r:id="rId61">
            <p14:nvContentPartPr>
              <p14:cNvPr id="1049588" name=""/>
              <p14:cNvContentPartPr/>
              <p14:nvPr/>
            </p14:nvContentPartPr>
            <p14:xfrm>
              <a:off x="7934822" y="256975"/>
              <a:ext cx="126607" cy="19418"/>
            </p14:xfrm>
          </p:contentPart>
        </mc:Choice>
        <mc:Fallback>
          <p:sp>
            <p:nvSpPr>
              <p:cNvPr id="1049588" name=""/>
              <p:cNvSpPr/>
              <p:nvPr/>
            </p:nvSpPr>
            <p:spPr>
              <a:xfrm>
                <a:off x="7934822" y="256975"/>
                <a:ext cx="126607" cy="19418"/>
              </a:xfrm>
            </p:spPr>
          </p:sp>
        </mc:Fallback>
      </mc:AlternateContent>
      <mc:AlternateContent xmlns:mc="http://schemas.openxmlformats.org/markup-compatibility/2006">
        <mc:Choice xmlns:p14="http://schemas.microsoft.com/office/powerpoint/2010/main" Requires="p14">
          <p:contentPart p14:bwMode="auto" r:id="rId62">
            <p14:nvContentPartPr>
              <p14:cNvPr id="1049589" name=""/>
              <p14:cNvContentPartPr/>
              <p14:nvPr/>
            </p14:nvContentPartPr>
            <p14:xfrm>
              <a:off x="7937995" y="202958"/>
              <a:ext cx="72511" cy="230820"/>
            </p14:xfrm>
          </p:contentPart>
        </mc:Choice>
        <mc:Fallback>
          <p:sp>
            <p:nvSpPr>
              <p:cNvPr id="1049589" name=""/>
              <p:cNvSpPr/>
              <p:nvPr/>
            </p:nvSpPr>
            <p:spPr>
              <a:xfrm>
                <a:off x="7937995" y="202958"/>
                <a:ext cx="72511" cy="230820"/>
              </a:xfrm>
            </p:spPr>
          </p:sp>
        </mc:Fallback>
      </mc:AlternateContent>
      <mc:AlternateContent xmlns:mc="http://schemas.openxmlformats.org/markup-compatibility/2006">
        <mc:Choice xmlns:p14="http://schemas.microsoft.com/office/powerpoint/2010/main" Requires="p14">
          <p:contentPart p14:bwMode="auto" r:id="rId63">
            <p14:nvContentPartPr>
              <p14:cNvPr id="1049590" name=""/>
              <p14:cNvContentPartPr/>
              <p14:nvPr/>
            </p14:nvContentPartPr>
            <p14:xfrm>
              <a:off x="8042055" y="330983"/>
              <a:ext cx="41273" cy="97535"/>
            </p14:xfrm>
          </p:contentPart>
        </mc:Choice>
        <mc:Fallback>
          <p:sp>
            <p:nvSpPr>
              <p:cNvPr id="1049590" name=""/>
              <p:cNvSpPr/>
              <p:nvPr/>
            </p:nvSpPr>
            <p:spPr>
              <a:xfrm>
                <a:off x="8042055" y="330983"/>
                <a:ext cx="41273" cy="97535"/>
              </a:xfrm>
            </p:spPr>
          </p:sp>
        </mc:Fallback>
      </mc:AlternateContent>
      <mc:AlternateContent xmlns:mc="http://schemas.openxmlformats.org/markup-compatibility/2006">
        <mc:Choice xmlns:p14="http://schemas.microsoft.com/office/powerpoint/2010/main" Requires="p14">
          <p:contentPart p14:bwMode="auto" r:id="rId64">
            <p14:nvContentPartPr>
              <p14:cNvPr id="1049591" name=""/>
              <p14:cNvContentPartPr/>
              <p14:nvPr/>
            </p14:nvContentPartPr>
            <p14:xfrm>
              <a:off x="8123074" y="399870"/>
              <a:ext cx="41809" cy="75615"/>
            </p14:xfrm>
          </p:contentPart>
        </mc:Choice>
        <mc:Fallback>
          <p:sp>
            <p:nvSpPr>
              <p:cNvPr id="1049591" name=""/>
              <p:cNvSpPr/>
              <p:nvPr/>
            </p:nvSpPr>
            <p:spPr>
              <a:xfrm>
                <a:off x="8123074" y="399870"/>
                <a:ext cx="41809" cy="75615"/>
              </a:xfrm>
            </p:spPr>
          </p:sp>
        </mc:Fallback>
      </mc:AlternateContent>
      <mc:AlternateContent xmlns:mc="http://schemas.openxmlformats.org/markup-compatibility/2006">
        <mc:Choice xmlns:p14="http://schemas.microsoft.com/office/powerpoint/2010/main" Requires="p14">
          <p:contentPart p14:bwMode="auto" r:id="rId65">
            <p14:nvContentPartPr>
              <p14:cNvPr id="1049592" name=""/>
              <p14:cNvContentPartPr/>
              <p14:nvPr/>
            </p14:nvContentPartPr>
            <p14:xfrm>
              <a:off x="8268216" y="269662"/>
              <a:ext cx="158990" cy="47023"/>
            </p14:xfrm>
          </p:contentPart>
        </mc:Choice>
        <mc:Fallback>
          <p:sp>
            <p:nvSpPr>
              <p:cNvPr id="1049592" name=""/>
              <p:cNvSpPr/>
              <p:nvPr/>
            </p:nvSpPr>
            <p:spPr>
              <a:xfrm>
                <a:off x="8268216" y="269662"/>
                <a:ext cx="158990" cy="47023"/>
              </a:xfrm>
            </p:spPr>
          </p:sp>
        </mc:Fallback>
      </mc:AlternateContent>
      <mc:AlternateContent xmlns:mc="http://schemas.openxmlformats.org/markup-compatibility/2006">
        <mc:Choice xmlns:p14="http://schemas.microsoft.com/office/powerpoint/2010/main" Requires="p14">
          <p:contentPart p14:bwMode="auto" r:id="rId66">
            <p14:nvContentPartPr>
              <p14:cNvPr id="1049593" name=""/>
              <p14:cNvContentPartPr/>
              <p14:nvPr/>
            </p14:nvContentPartPr>
            <p14:xfrm>
              <a:off x="8314702" y="236102"/>
              <a:ext cx="52799" cy="218647"/>
            </p14:xfrm>
          </p:contentPart>
        </mc:Choice>
        <mc:Fallback>
          <p:sp>
            <p:nvSpPr>
              <p:cNvPr id="1049593" name=""/>
              <p:cNvSpPr/>
              <p:nvPr/>
            </p:nvSpPr>
            <p:spPr>
              <a:xfrm>
                <a:off x="8314702" y="236102"/>
                <a:ext cx="52799" cy="218647"/>
              </a:xfrm>
            </p:spPr>
          </p:sp>
        </mc:Fallback>
      </mc:AlternateContent>
      <mc:AlternateContent xmlns:mc="http://schemas.openxmlformats.org/markup-compatibility/2006">
        <mc:Choice xmlns:p14="http://schemas.microsoft.com/office/powerpoint/2010/main" Requires="p14">
          <p:contentPart p14:bwMode="auto" r:id="rId67">
            <p14:nvContentPartPr>
              <p14:cNvPr id="1049594" name=""/>
              <p14:cNvContentPartPr/>
              <p14:nvPr/>
            </p14:nvContentPartPr>
            <p14:xfrm>
              <a:off x="8395595" y="363477"/>
              <a:ext cx="40968" cy="134255"/>
            </p14:xfrm>
          </p:contentPart>
        </mc:Choice>
        <mc:Fallback>
          <p:sp>
            <p:nvSpPr>
              <p:cNvPr id="1049594" name=""/>
              <p:cNvSpPr/>
              <p:nvPr/>
            </p:nvSpPr>
            <p:spPr>
              <a:xfrm>
                <a:off x="8395595" y="363477"/>
                <a:ext cx="40968" cy="134255"/>
              </a:xfrm>
            </p:spPr>
          </p:sp>
        </mc:Fallback>
      </mc:AlternateContent>
      <mc:AlternateContent xmlns:mc="http://schemas.openxmlformats.org/markup-compatibility/2006">
        <mc:Choice xmlns:p14="http://schemas.microsoft.com/office/powerpoint/2010/main" Requires="p14">
          <p:contentPart p14:bwMode="auto" r:id="rId68">
            <p14:nvContentPartPr>
              <p14:cNvPr id="1049595" name=""/>
              <p14:cNvContentPartPr/>
              <p14:nvPr/>
            </p14:nvContentPartPr>
            <p14:xfrm>
              <a:off x="8437314" y="198548"/>
              <a:ext cx="141271" cy="185170"/>
            </p14:xfrm>
          </p:contentPart>
        </mc:Choice>
        <mc:Fallback>
          <p:sp>
            <p:nvSpPr>
              <p:cNvPr id="1049595" name=""/>
              <p:cNvSpPr/>
              <p:nvPr/>
            </p:nvSpPr>
            <p:spPr>
              <a:xfrm>
                <a:off x="8437314" y="198548"/>
                <a:ext cx="141271" cy="185170"/>
              </a:xfrm>
            </p:spPr>
          </p:sp>
        </mc:Fallback>
      </mc:AlternateContent>
      <mc:AlternateContent xmlns:mc="http://schemas.openxmlformats.org/markup-compatibility/2006">
        <mc:Choice xmlns:p14="http://schemas.microsoft.com/office/powerpoint/2010/main" Requires="p14">
          <p:contentPart p14:bwMode="auto" r:id="rId69">
            <p14:nvContentPartPr>
              <p14:cNvPr id="1049596" name=""/>
              <p14:cNvContentPartPr/>
              <p14:nvPr/>
            </p14:nvContentPartPr>
            <p14:xfrm>
              <a:off x="8462535" y="374075"/>
              <a:ext cx="120093" cy="30343"/>
            </p14:xfrm>
          </p:contentPart>
        </mc:Choice>
        <mc:Fallback>
          <p:sp>
            <p:nvSpPr>
              <p:cNvPr id="1049596" name=""/>
              <p:cNvSpPr/>
              <p:nvPr/>
            </p:nvSpPr>
            <p:spPr>
              <a:xfrm>
                <a:off x="8462535" y="374075"/>
                <a:ext cx="120093" cy="30343"/>
              </a:xfrm>
            </p:spPr>
          </p:sp>
        </mc:Fallback>
      </mc:AlternateContent>
      <mc:AlternateContent xmlns:mc="http://schemas.openxmlformats.org/markup-compatibility/2006">
        <mc:Choice xmlns:p14="http://schemas.microsoft.com/office/powerpoint/2010/main" Requires="p14">
          <p:contentPart p14:bwMode="auto" r:id="rId70">
            <p14:nvContentPartPr>
              <p14:cNvPr id="1049597" name=""/>
              <p14:cNvContentPartPr/>
              <p14:nvPr/>
            </p14:nvContentPartPr>
            <p14:xfrm>
              <a:off x="8484631" y="281639"/>
              <a:ext cx="150550" cy="172123"/>
            </p14:xfrm>
          </p:contentPart>
        </mc:Choice>
        <mc:Fallback>
          <p:sp>
            <p:nvSpPr>
              <p:cNvPr id="1049597" name=""/>
              <p:cNvSpPr/>
              <p:nvPr/>
            </p:nvSpPr>
            <p:spPr>
              <a:xfrm>
                <a:off x="8484631" y="281639"/>
                <a:ext cx="150550" cy="172123"/>
              </a:xfrm>
            </p:spPr>
          </p:sp>
        </mc:Fallback>
      </mc:AlternateContent>
      <mc:AlternateContent xmlns:mc="http://schemas.openxmlformats.org/markup-compatibility/2006">
        <mc:Choice xmlns:p14="http://schemas.microsoft.com/office/powerpoint/2010/main" Requires="p14">
          <p:contentPart p14:bwMode="auto" r:id="rId71">
            <p14:nvContentPartPr>
              <p14:cNvPr id="1049598" name=""/>
              <p14:cNvContentPartPr/>
              <p14:nvPr/>
            </p14:nvContentPartPr>
            <p14:xfrm>
              <a:off x="8649133" y="203608"/>
              <a:ext cx="30468" cy="293006"/>
            </p14:xfrm>
          </p:contentPart>
        </mc:Choice>
        <mc:Fallback>
          <p:sp>
            <p:nvSpPr>
              <p:cNvPr id="1049598" name=""/>
              <p:cNvSpPr/>
              <p:nvPr/>
            </p:nvSpPr>
            <p:spPr>
              <a:xfrm>
                <a:off x="8649133" y="203608"/>
                <a:ext cx="30468" cy="293006"/>
              </a:xfrm>
            </p:spPr>
          </p:sp>
        </mc:Fallback>
      </mc:AlternateContent>
      <mc:AlternateContent xmlns:mc="http://schemas.openxmlformats.org/markup-compatibility/2006">
        <mc:Choice xmlns:p14="http://schemas.microsoft.com/office/powerpoint/2010/main" Requires="p14">
          <p:contentPart p14:bwMode="auto" r:id="rId72">
            <p14:nvContentPartPr>
              <p14:cNvPr id="1049599" name=""/>
              <p14:cNvContentPartPr/>
              <p14:nvPr/>
            </p14:nvContentPartPr>
            <p14:xfrm>
              <a:off x="8703644" y="219057"/>
              <a:ext cx="186933" cy="271388"/>
            </p14:xfrm>
          </p:contentPart>
        </mc:Choice>
        <mc:Fallback>
          <p:sp>
            <p:nvSpPr>
              <p:cNvPr id="1049599" name=""/>
              <p:cNvSpPr/>
              <p:nvPr/>
            </p:nvSpPr>
            <p:spPr>
              <a:xfrm>
                <a:off x="8703644" y="219057"/>
                <a:ext cx="186933" cy="271388"/>
              </a:xfrm>
            </p:spPr>
          </p:sp>
        </mc:Fallback>
      </mc:AlternateContent>
      <mc:AlternateContent xmlns:mc="http://schemas.openxmlformats.org/markup-compatibility/2006">
        <mc:Choice xmlns:p14="http://schemas.microsoft.com/office/powerpoint/2010/main" Requires="p14">
          <p:contentPart p14:bwMode="auto" r:id="rId73">
            <p14:nvContentPartPr>
              <p14:cNvPr id="1049600" name=""/>
              <p14:cNvContentPartPr/>
              <p14:nvPr/>
            </p14:nvContentPartPr>
            <p14:xfrm>
              <a:off x="8774483" y="229603"/>
              <a:ext cx="154846" cy="7862"/>
            </p14:xfrm>
          </p:contentPart>
        </mc:Choice>
        <mc:Fallback>
          <p:sp>
            <p:nvSpPr>
              <p:cNvPr id="1049600" name=""/>
              <p:cNvSpPr/>
              <p:nvPr/>
            </p:nvSpPr>
            <p:spPr>
              <a:xfrm>
                <a:off x="8774483" y="229603"/>
                <a:ext cx="154846" cy="7862"/>
              </a:xfrm>
            </p:spPr>
          </p:sp>
        </mc:Fallback>
      </mc:AlternateContent>
      <mc:AlternateContent xmlns:mc="http://schemas.openxmlformats.org/markup-compatibility/2006">
        <mc:Choice xmlns:p14="http://schemas.microsoft.com/office/powerpoint/2010/main" Requires="p14">
          <p:contentPart p14:bwMode="auto" r:id="rId74">
            <p14:nvContentPartPr>
              <p14:cNvPr id="1049601" name=""/>
              <p14:cNvContentPartPr/>
              <p14:nvPr/>
            </p14:nvContentPartPr>
            <p14:xfrm>
              <a:off x="5386149" y="900922"/>
              <a:ext cx="122300" cy="188103"/>
            </p14:xfrm>
          </p:contentPart>
        </mc:Choice>
        <mc:Fallback>
          <p:sp>
            <p:nvSpPr>
              <p:cNvPr id="1049601" name=""/>
              <p:cNvSpPr/>
              <p:nvPr/>
            </p:nvSpPr>
            <p:spPr>
              <a:xfrm>
                <a:off x="5386149" y="900922"/>
                <a:ext cx="122300" cy="188103"/>
              </a:xfrm>
            </p:spPr>
          </p:sp>
        </mc:Fallback>
      </mc:AlternateContent>
      <mc:AlternateContent xmlns:mc="http://schemas.openxmlformats.org/markup-compatibility/2006">
        <mc:Choice xmlns:p14="http://schemas.microsoft.com/office/powerpoint/2010/main" Requires="p14">
          <p:contentPart p14:bwMode="auto" r:id="rId75">
            <p14:nvContentPartPr>
              <p14:cNvPr id="1049602" name=""/>
              <p14:cNvContentPartPr/>
              <p14:nvPr/>
            </p14:nvContentPartPr>
            <p14:xfrm>
              <a:off x="5479247" y="811890"/>
              <a:ext cx="82435" cy="265025"/>
            </p14:xfrm>
          </p:contentPart>
        </mc:Choice>
        <mc:Fallback>
          <p:sp>
            <p:nvSpPr>
              <p:cNvPr id="1049602" name=""/>
              <p:cNvSpPr/>
              <p:nvPr/>
            </p:nvSpPr>
            <p:spPr>
              <a:xfrm>
                <a:off x="5479247" y="811890"/>
                <a:ext cx="82435" cy="265025"/>
              </a:xfrm>
            </p:spPr>
          </p:sp>
        </mc:Fallback>
      </mc:AlternateContent>
      <mc:AlternateContent xmlns:mc="http://schemas.openxmlformats.org/markup-compatibility/2006">
        <mc:Choice xmlns:p14="http://schemas.microsoft.com/office/powerpoint/2010/main" Requires="p14">
          <p:contentPart p14:bwMode="auto" r:id="rId76">
            <p14:nvContentPartPr>
              <p14:cNvPr id="1049603" name=""/>
              <p14:cNvContentPartPr/>
              <p14:nvPr/>
            </p14:nvContentPartPr>
            <p14:xfrm>
              <a:off x="5566613" y="965910"/>
              <a:ext cx="93897" cy="95616"/>
            </p14:xfrm>
          </p:contentPart>
        </mc:Choice>
        <mc:Fallback>
          <p:sp>
            <p:nvSpPr>
              <p:cNvPr id="1049603" name=""/>
              <p:cNvSpPr/>
              <p:nvPr/>
            </p:nvSpPr>
            <p:spPr>
              <a:xfrm>
                <a:off x="5566613" y="965910"/>
                <a:ext cx="93897" cy="95616"/>
              </a:xfrm>
            </p:spPr>
          </p:sp>
        </mc:Fallback>
      </mc:AlternateContent>
      <mc:AlternateContent xmlns:mc="http://schemas.openxmlformats.org/markup-compatibility/2006">
        <mc:Choice xmlns:p14="http://schemas.microsoft.com/office/powerpoint/2010/main" Requires="p14">
          <p:contentPart p14:bwMode="auto" r:id="rId77">
            <p14:nvContentPartPr>
              <p14:cNvPr id="1049604" name=""/>
              <p14:cNvContentPartPr/>
              <p14:nvPr/>
            </p14:nvContentPartPr>
            <p14:xfrm>
              <a:off x="5642199" y="753401"/>
              <a:ext cx="173263" cy="188180"/>
            </p14:xfrm>
          </p:contentPart>
        </mc:Choice>
        <mc:Fallback>
          <p:sp>
            <p:nvSpPr>
              <p:cNvPr id="1049604" name=""/>
              <p:cNvSpPr/>
              <p:nvPr/>
            </p:nvSpPr>
            <p:spPr>
              <a:xfrm>
                <a:off x="5642199" y="753401"/>
                <a:ext cx="173263" cy="188180"/>
              </a:xfrm>
            </p:spPr>
          </p:sp>
        </mc:Fallback>
      </mc:AlternateContent>
      <mc:AlternateContent xmlns:mc="http://schemas.openxmlformats.org/markup-compatibility/2006">
        <mc:Choice xmlns:p14="http://schemas.microsoft.com/office/powerpoint/2010/main" Requires="p14">
          <p:contentPart p14:bwMode="auto" r:id="rId78">
            <p14:nvContentPartPr>
              <p14:cNvPr id="1049605" name=""/>
              <p14:cNvContentPartPr/>
              <p14:nvPr/>
            </p14:nvContentPartPr>
            <p14:xfrm>
              <a:off x="5664569" y="828786"/>
              <a:ext cx="30073" cy="101643"/>
            </p14:xfrm>
          </p:contentPart>
        </mc:Choice>
        <mc:Fallback>
          <p:sp>
            <p:nvSpPr>
              <p:cNvPr id="1049605" name=""/>
              <p:cNvSpPr/>
              <p:nvPr/>
            </p:nvSpPr>
            <p:spPr>
              <a:xfrm>
                <a:off x="5664569" y="828786"/>
                <a:ext cx="30073" cy="101643"/>
              </a:xfrm>
            </p:spPr>
          </p:sp>
        </mc:Fallback>
      </mc:AlternateContent>
      <mc:AlternateContent xmlns:mc="http://schemas.openxmlformats.org/markup-compatibility/2006">
        <mc:Choice xmlns:p14="http://schemas.microsoft.com/office/powerpoint/2010/main" Requires="p14">
          <p:contentPart p14:bwMode="auto" r:id="rId79">
            <p14:nvContentPartPr>
              <p14:cNvPr id="1049606" name=""/>
              <p14:cNvContentPartPr/>
              <p14:nvPr/>
            </p14:nvContentPartPr>
            <p14:xfrm>
              <a:off x="5668852" y="863880"/>
              <a:ext cx="79081" cy="127681"/>
            </p14:xfrm>
          </p:contentPart>
        </mc:Choice>
        <mc:Fallback>
          <p:sp>
            <p:nvSpPr>
              <p:cNvPr id="1049606" name=""/>
              <p:cNvSpPr/>
              <p:nvPr/>
            </p:nvSpPr>
            <p:spPr>
              <a:xfrm>
                <a:off x="5668852" y="863880"/>
                <a:ext cx="79081" cy="127681"/>
              </a:xfrm>
            </p:spPr>
          </p:sp>
        </mc:Fallback>
      </mc:AlternateContent>
      <mc:AlternateContent xmlns:mc="http://schemas.openxmlformats.org/markup-compatibility/2006">
        <mc:Choice xmlns:p14="http://schemas.microsoft.com/office/powerpoint/2010/main" Requires="p14">
          <p:contentPart p14:bwMode="auto" r:id="rId80">
            <p14:nvContentPartPr>
              <p14:cNvPr id="1049607" name=""/>
              <p14:cNvContentPartPr/>
              <p14:nvPr/>
            </p14:nvContentPartPr>
            <p14:xfrm>
              <a:off x="5642496" y="978907"/>
              <a:ext cx="21601" cy="158455"/>
            </p14:xfrm>
          </p:contentPart>
        </mc:Choice>
        <mc:Fallback>
          <p:sp>
            <p:nvSpPr>
              <p:cNvPr id="1049607" name=""/>
              <p:cNvSpPr/>
              <p:nvPr/>
            </p:nvSpPr>
            <p:spPr>
              <a:xfrm>
                <a:off x="5642496" y="978907"/>
                <a:ext cx="21601" cy="158455"/>
              </a:xfrm>
            </p:spPr>
          </p:sp>
        </mc:Fallback>
      </mc:AlternateContent>
      <mc:AlternateContent xmlns:mc="http://schemas.openxmlformats.org/markup-compatibility/2006">
        <mc:Choice xmlns:p14="http://schemas.microsoft.com/office/powerpoint/2010/main" Requires="p14">
          <p:contentPart p14:bwMode="auto" r:id="rId81">
            <p14:nvContentPartPr>
              <p14:cNvPr id="1049608" name=""/>
              <p14:cNvContentPartPr/>
              <p14:nvPr/>
            </p14:nvContentPartPr>
            <p14:xfrm>
              <a:off x="5712190" y="1006852"/>
              <a:ext cx="80354" cy="70413"/>
            </p14:xfrm>
          </p:contentPart>
        </mc:Choice>
        <mc:Fallback>
          <p:sp>
            <p:nvSpPr>
              <p:cNvPr id="1049608" name=""/>
              <p:cNvSpPr/>
              <p:nvPr/>
            </p:nvSpPr>
            <p:spPr>
              <a:xfrm>
                <a:off x="5712190" y="1006852"/>
                <a:ext cx="80354" cy="70413"/>
              </a:xfrm>
            </p:spPr>
          </p:sp>
        </mc:Fallback>
      </mc:AlternateContent>
      <mc:AlternateContent xmlns:mc="http://schemas.openxmlformats.org/markup-compatibility/2006">
        <mc:Choice xmlns:p14="http://schemas.microsoft.com/office/powerpoint/2010/main" Requires="p14">
          <p:contentPart p14:bwMode="auto" r:id="rId82">
            <p14:nvContentPartPr>
              <p14:cNvPr id="1049609" name=""/>
              <p14:cNvContentPartPr/>
              <p14:nvPr/>
            </p14:nvContentPartPr>
            <p14:xfrm>
              <a:off x="5754433" y="958111"/>
              <a:ext cx="14394" cy="49344"/>
            </p14:xfrm>
          </p:contentPart>
        </mc:Choice>
        <mc:Fallback>
          <p:sp>
            <p:nvSpPr>
              <p:cNvPr id="1049609" name=""/>
              <p:cNvSpPr/>
              <p:nvPr/>
            </p:nvSpPr>
            <p:spPr>
              <a:xfrm>
                <a:off x="5754433" y="958111"/>
                <a:ext cx="14394" cy="49344"/>
              </a:xfrm>
            </p:spPr>
          </p:sp>
        </mc:Fallback>
      </mc:AlternateContent>
      <mc:AlternateContent xmlns:mc="http://schemas.openxmlformats.org/markup-compatibility/2006">
        <mc:Choice xmlns:p14="http://schemas.microsoft.com/office/powerpoint/2010/main" Requires="p14">
          <p:contentPart p14:bwMode="auto" r:id="rId83">
            <p14:nvContentPartPr>
              <p14:cNvPr id="1049610" name=""/>
              <p14:cNvContentPartPr/>
              <p14:nvPr/>
            </p14:nvContentPartPr>
            <p14:xfrm>
              <a:off x="5872062" y="960711"/>
              <a:ext cx="16473" cy="81732"/>
            </p14:xfrm>
          </p:contentPart>
        </mc:Choice>
        <mc:Fallback>
          <p:sp>
            <p:nvSpPr>
              <p:cNvPr id="1049610" name=""/>
              <p:cNvSpPr/>
              <p:nvPr/>
            </p:nvSpPr>
            <p:spPr>
              <a:xfrm>
                <a:off x="5872062" y="960711"/>
                <a:ext cx="16473" cy="81732"/>
              </a:xfrm>
            </p:spPr>
          </p:sp>
        </mc:Fallback>
      </mc:AlternateContent>
      <mc:AlternateContent xmlns:mc="http://schemas.openxmlformats.org/markup-compatibility/2006">
        <mc:Choice xmlns:p14="http://schemas.microsoft.com/office/powerpoint/2010/main" Requires="p14">
          <p:contentPart p14:bwMode="auto" r:id="rId84">
            <p14:nvContentPartPr>
              <p14:cNvPr id="1049611" name=""/>
              <p14:cNvContentPartPr/>
              <p14:nvPr/>
            </p14:nvContentPartPr>
            <p14:xfrm>
              <a:off x="5934100" y="855431"/>
              <a:ext cx="18623" cy="175888"/>
            </p14:xfrm>
          </p:contentPart>
        </mc:Choice>
        <mc:Fallback>
          <p:sp>
            <p:nvSpPr>
              <p:cNvPr id="1049611" name=""/>
              <p:cNvSpPr/>
              <p:nvPr/>
            </p:nvSpPr>
            <p:spPr>
              <a:xfrm>
                <a:off x="5934100" y="855431"/>
                <a:ext cx="18623" cy="175888"/>
              </a:xfrm>
            </p:spPr>
          </p:sp>
        </mc:Fallback>
      </mc:AlternateContent>
      <mc:AlternateContent xmlns:mc="http://schemas.openxmlformats.org/markup-compatibility/2006">
        <mc:Choice xmlns:p14="http://schemas.microsoft.com/office/powerpoint/2010/main" Requires="p14">
          <p:contentPart p14:bwMode="auto" r:id="rId85">
            <p14:nvContentPartPr>
              <p14:cNvPr id="1049612" name=""/>
              <p14:cNvContentPartPr/>
              <p14:nvPr/>
            </p14:nvContentPartPr>
            <p14:xfrm>
              <a:off x="5958499" y="803363"/>
              <a:ext cx="119993" cy="289433"/>
            </p14:xfrm>
          </p:contentPart>
        </mc:Choice>
        <mc:Fallback>
          <p:sp>
            <p:nvSpPr>
              <p:cNvPr id="1049612" name=""/>
              <p:cNvSpPr/>
              <p:nvPr/>
            </p:nvSpPr>
            <p:spPr>
              <a:xfrm>
                <a:off x="5958499" y="803363"/>
                <a:ext cx="119993" cy="289433"/>
              </a:xfrm>
            </p:spPr>
          </p:sp>
        </mc:Fallback>
      </mc:AlternateContent>
      <mc:AlternateContent xmlns:mc="http://schemas.openxmlformats.org/markup-compatibility/2006">
        <mc:Choice xmlns:p14="http://schemas.microsoft.com/office/powerpoint/2010/main" Requires="p14">
          <p:contentPart p14:bwMode="auto" r:id="rId86">
            <p14:nvContentPartPr>
              <p14:cNvPr id="1049613" name=""/>
              <p14:cNvContentPartPr/>
              <p14:nvPr/>
            </p14:nvContentPartPr>
            <p14:xfrm>
              <a:off x="5951999" y="928754"/>
              <a:ext cx="86689" cy="9860"/>
            </p14:xfrm>
          </p:contentPart>
        </mc:Choice>
        <mc:Fallback>
          <p:sp>
            <p:nvSpPr>
              <p:cNvPr id="1049613" name=""/>
              <p:cNvSpPr/>
              <p:nvPr/>
            </p:nvSpPr>
            <p:spPr>
              <a:xfrm>
                <a:off x="5951999" y="928754"/>
                <a:ext cx="86689" cy="9860"/>
              </a:xfrm>
            </p:spPr>
          </p:sp>
        </mc:Fallback>
      </mc:AlternateContent>
      <mc:AlternateContent xmlns:mc="http://schemas.openxmlformats.org/markup-compatibility/2006">
        <mc:Choice xmlns:p14="http://schemas.microsoft.com/office/powerpoint/2010/main" Requires="p14">
          <p:contentPart p14:bwMode="auto" r:id="rId87">
            <p14:nvContentPartPr>
              <p14:cNvPr id="1049614" name=""/>
              <p14:cNvContentPartPr/>
              <p14:nvPr/>
            </p14:nvContentPartPr>
            <p14:xfrm>
              <a:off x="5980595" y="852182"/>
              <a:ext cx="17342" cy="220956"/>
            </p14:xfrm>
          </p:contentPart>
        </mc:Choice>
        <mc:Fallback>
          <p:sp>
            <p:nvSpPr>
              <p:cNvPr id="1049614" name=""/>
              <p:cNvSpPr/>
              <p:nvPr/>
            </p:nvSpPr>
            <p:spPr>
              <a:xfrm>
                <a:off x="5980595" y="852182"/>
                <a:ext cx="17342" cy="220956"/>
              </a:xfrm>
            </p:spPr>
          </p:sp>
        </mc:Fallback>
      </mc:AlternateContent>
      <mc:AlternateContent xmlns:mc="http://schemas.openxmlformats.org/markup-compatibility/2006">
        <mc:Choice xmlns:p14="http://schemas.microsoft.com/office/powerpoint/2010/main" Requires="p14">
          <p:contentPart p14:bwMode="auto" r:id="rId88">
            <p14:nvContentPartPr>
              <p14:cNvPr id="1049615" name=""/>
              <p14:cNvContentPartPr/>
              <p14:nvPr/>
            </p14:nvContentPartPr>
            <p14:xfrm>
              <a:off x="5948366" y="1013293"/>
              <a:ext cx="130866" cy="74792"/>
            </p14:xfrm>
          </p:contentPart>
        </mc:Choice>
        <mc:Fallback>
          <p:sp>
            <p:nvSpPr>
              <p:cNvPr id="1049615" name=""/>
              <p:cNvSpPr/>
              <p:nvPr/>
            </p:nvSpPr>
            <p:spPr>
              <a:xfrm>
                <a:off x="5948366" y="1013293"/>
                <a:ext cx="130866" cy="74792"/>
              </a:xfrm>
            </p:spPr>
          </p:sp>
        </mc:Fallback>
      </mc:AlternateContent>
      <mc:AlternateContent xmlns:mc="http://schemas.openxmlformats.org/markup-compatibility/2006">
        <mc:Choice xmlns:p14="http://schemas.microsoft.com/office/powerpoint/2010/main" Requires="p14">
          <p:contentPart p14:bwMode="auto" r:id="rId89">
            <p14:nvContentPartPr>
              <p14:cNvPr id="1049616" name=""/>
              <p14:cNvContentPartPr/>
              <p14:nvPr/>
            </p14:nvContentPartPr>
            <p14:xfrm>
              <a:off x="6090342" y="748852"/>
              <a:ext cx="60525" cy="75858"/>
            </p14:xfrm>
          </p:contentPart>
        </mc:Choice>
        <mc:Fallback>
          <p:sp>
            <p:nvSpPr>
              <p:cNvPr id="1049616" name=""/>
              <p:cNvSpPr/>
              <p:nvPr/>
            </p:nvSpPr>
            <p:spPr>
              <a:xfrm>
                <a:off x="6090342" y="748852"/>
                <a:ext cx="60525" cy="75858"/>
              </a:xfrm>
            </p:spPr>
          </p:sp>
        </mc:Fallback>
      </mc:AlternateContent>
      <mc:AlternateContent xmlns:mc="http://schemas.openxmlformats.org/markup-compatibility/2006">
        <mc:Choice xmlns:p14="http://schemas.microsoft.com/office/powerpoint/2010/main" Requires="p14">
          <p:contentPart p14:bwMode="auto" r:id="rId90">
            <p14:nvContentPartPr>
              <p14:cNvPr id="1049617" name=""/>
              <p14:cNvContentPartPr/>
              <p14:nvPr/>
            </p14:nvContentPartPr>
            <p14:xfrm>
              <a:off x="6018756" y="800781"/>
              <a:ext cx="178095" cy="186307"/>
            </p14:xfrm>
          </p:contentPart>
        </mc:Choice>
        <mc:Fallback>
          <p:sp>
            <p:nvSpPr>
              <p:cNvPr id="1049617" name=""/>
              <p:cNvSpPr/>
              <p:nvPr/>
            </p:nvSpPr>
            <p:spPr>
              <a:xfrm>
                <a:off x="6018756" y="800781"/>
                <a:ext cx="178095" cy="186307"/>
              </a:xfrm>
            </p:spPr>
          </p:sp>
        </mc:Fallback>
      </mc:AlternateContent>
      <mc:AlternateContent xmlns:mc="http://schemas.openxmlformats.org/markup-compatibility/2006">
        <mc:Choice xmlns:p14="http://schemas.microsoft.com/office/powerpoint/2010/main" Requires="p14">
          <p:contentPart p14:bwMode="auto" r:id="rId91">
            <p14:nvContentPartPr>
              <p14:cNvPr id="1049618" name=""/>
              <p14:cNvContentPartPr/>
              <p14:nvPr/>
            </p14:nvContentPartPr>
            <p14:xfrm>
              <a:off x="6094976" y="903076"/>
              <a:ext cx="115179" cy="32626"/>
            </p14:xfrm>
          </p:contentPart>
        </mc:Choice>
        <mc:Fallback>
          <p:sp>
            <p:nvSpPr>
              <p:cNvPr id="1049618" name=""/>
              <p:cNvSpPr/>
              <p:nvPr/>
            </p:nvSpPr>
            <p:spPr>
              <a:xfrm>
                <a:off x="6094976" y="903076"/>
                <a:ext cx="115179" cy="32626"/>
              </a:xfrm>
            </p:spPr>
          </p:sp>
        </mc:Fallback>
      </mc:AlternateContent>
      <mc:AlternateContent xmlns:mc="http://schemas.openxmlformats.org/markup-compatibility/2006">
        <mc:Choice xmlns:p14="http://schemas.microsoft.com/office/powerpoint/2010/main" Requires="p14">
          <p:contentPart p14:bwMode="auto" r:id="rId92">
            <p14:nvContentPartPr>
              <p14:cNvPr id="1049619" name=""/>
              <p14:cNvContentPartPr/>
              <p14:nvPr/>
            </p14:nvContentPartPr>
            <p14:xfrm>
              <a:off x="6128121" y="949013"/>
              <a:ext cx="26786" cy="104784"/>
            </p14:xfrm>
          </p:contentPart>
        </mc:Choice>
        <mc:Fallback>
          <p:sp>
            <p:nvSpPr>
              <p:cNvPr id="1049619" name=""/>
              <p:cNvSpPr/>
              <p:nvPr/>
            </p:nvSpPr>
            <p:spPr>
              <a:xfrm>
                <a:off x="6128121" y="949013"/>
                <a:ext cx="26786" cy="104784"/>
              </a:xfrm>
            </p:spPr>
          </p:sp>
        </mc:Fallback>
      </mc:AlternateContent>
      <mc:AlternateContent xmlns:mc="http://schemas.openxmlformats.org/markup-compatibility/2006">
        <mc:Choice xmlns:p14="http://schemas.microsoft.com/office/powerpoint/2010/main" Requires="p14">
          <p:contentPart p14:bwMode="auto" r:id="rId93">
            <p14:nvContentPartPr>
              <p14:cNvPr id="1049620" name=""/>
              <p14:cNvContentPartPr/>
              <p14:nvPr/>
            </p14:nvContentPartPr>
            <p14:xfrm>
              <a:off x="6153684" y="974493"/>
              <a:ext cx="62095" cy="50800"/>
            </p14:xfrm>
          </p:contentPart>
        </mc:Choice>
        <mc:Fallback>
          <p:sp>
            <p:nvSpPr>
              <p:cNvPr id="1049620" name=""/>
              <p:cNvSpPr/>
              <p:nvPr/>
            </p:nvSpPr>
            <p:spPr>
              <a:xfrm>
                <a:off x="6153684" y="974493"/>
                <a:ext cx="62095" cy="50800"/>
              </a:xfrm>
            </p:spPr>
          </p:sp>
        </mc:Fallback>
      </mc:AlternateContent>
      <mc:AlternateContent xmlns:mc="http://schemas.openxmlformats.org/markup-compatibility/2006">
        <mc:Choice xmlns:p14="http://schemas.microsoft.com/office/powerpoint/2010/main" Requires="p14">
          <p:contentPart p14:bwMode="auto" r:id="rId94">
            <p14:nvContentPartPr>
              <p14:cNvPr id="1049621" name=""/>
              <p14:cNvContentPartPr/>
              <p14:nvPr/>
            </p14:nvContentPartPr>
            <p14:xfrm>
              <a:off x="6231184" y="695562"/>
              <a:ext cx="146495" cy="145128"/>
            </p14:xfrm>
          </p:contentPart>
        </mc:Choice>
        <mc:Fallback>
          <p:sp>
            <p:nvSpPr>
              <p:cNvPr id="1049621" name=""/>
              <p:cNvSpPr/>
              <p:nvPr/>
            </p:nvSpPr>
            <p:spPr>
              <a:xfrm>
                <a:off x="6231184" y="695562"/>
                <a:ext cx="146495" cy="145128"/>
              </a:xfrm>
            </p:spPr>
          </p:sp>
        </mc:Fallback>
      </mc:AlternateContent>
      <mc:AlternateContent xmlns:mc="http://schemas.openxmlformats.org/markup-compatibility/2006">
        <mc:Choice xmlns:p14="http://schemas.microsoft.com/office/powerpoint/2010/main" Requires="p14">
          <p:contentPart p14:bwMode="auto" r:id="rId95">
            <p14:nvContentPartPr>
              <p14:cNvPr id="1049622" name=""/>
              <p14:cNvContentPartPr/>
              <p14:nvPr/>
            </p14:nvContentPartPr>
            <p14:xfrm>
              <a:off x="6308791" y="791744"/>
              <a:ext cx="55330" cy="160018"/>
            </p14:xfrm>
          </p:contentPart>
        </mc:Choice>
        <mc:Fallback>
          <p:sp>
            <p:nvSpPr>
              <p:cNvPr id="1049622" name=""/>
              <p:cNvSpPr/>
              <p:nvPr/>
            </p:nvSpPr>
            <p:spPr>
              <a:xfrm>
                <a:off x="6308791" y="791744"/>
                <a:ext cx="55330" cy="160018"/>
              </a:xfrm>
            </p:spPr>
          </p:sp>
        </mc:Fallback>
      </mc:AlternateContent>
      <mc:AlternateContent xmlns:mc="http://schemas.openxmlformats.org/markup-compatibility/2006">
        <mc:Choice xmlns:p14="http://schemas.microsoft.com/office/powerpoint/2010/main" Requires="p14">
          <p:contentPart p14:bwMode="auto" r:id="rId96">
            <p14:nvContentPartPr>
              <p14:cNvPr id="1049623" name=""/>
              <p14:cNvContentPartPr/>
              <p14:nvPr/>
            </p14:nvContentPartPr>
            <p14:xfrm>
              <a:off x="6424471" y="696862"/>
              <a:ext cx="19995" cy="57281"/>
            </p14:xfrm>
          </p:contentPart>
        </mc:Choice>
        <mc:Fallback>
          <p:sp>
            <p:nvSpPr>
              <p:cNvPr id="1049623" name=""/>
              <p:cNvSpPr/>
              <p:nvPr/>
            </p:nvSpPr>
            <p:spPr>
              <a:xfrm>
                <a:off x="6424471" y="696862"/>
                <a:ext cx="19995" cy="57281"/>
              </a:xfrm>
            </p:spPr>
          </p:sp>
        </mc:Fallback>
      </mc:AlternateContent>
      <mc:AlternateContent xmlns:mc="http://schemas.openxmlformats.org/markup-compatibility/2006">
        <mc:Choice xmlns:p14="http://schemas.microsoft.com/office/powerpoint/2010/main" Requires="p14">
          <p:contentPart p14:bwMode="auto" r:id="rId97">
            <p14:nvContentPartPr>
              <p14:cNvPr id="1049624" name=""/>
              <p14:cNvContentPartPr/>
              <p14:nvPr/>
            </p14:nvContentPartPr>
            <p14:xfrm>
              <a:off x="6423172" y="761125"/>
              <a:ext cx="38469" cy="154068"/>
            </p14:xfrm>
          </p:contentPart>
        </mc:Choice>
        <mc:Fallback>
          <p:sp>
            <p:nvSpPr>
              <p:cNvPr id="1049624" name=""/>
              <p:cNvSpPr/>
              <p:nvPr/>
            </p:nvSpPr>
            <p:spPr>
              <a:xfrm>
                <a:off x="6423172" y="761125"/>
                <a:ext cx="38469" cy="154068"/>
              </a:xfrm>
            </p:spPr>
          </p:sp>
        </mc:Fallback>
      </mc:AlternateContent>
      <mc:AlternateContent xmlns:mc="http://schemas.openxmlformats.org/markup-compatibility/2006">
        <mc:Choice xmlns:p14="http://schemas.microsoft.com/office/powerpoint/2010/main" Requires="p14">
          <p:contentPart p14:bwMode="auto" r:id="rId98">
            <p14:nvContentPartPr>
              <p14:cNvPr id="1049625" name=""/>
              <p14:cNvContentPartPr/>
              <p14:nvPr/>
            </p14:nvContentPartPr>
            <p14:xfrm>
              <a:off x="6397826" y="781617"/>
              <a:ext cx="81347" cy="12725"/>
            </p14:xfrm>
          </p:contentPart>
        </mc:Choice>
        <mc:Fallback>
          <p:sp>
            <p:nvSpPr>
              <p:cNvPr id="1049625" name=""/>
              <p:cNvSpPr/>
              <p:nvPr/>
            </p:nvSpPr>
            <p:spPr>
              <a:xfrm>
                <a:off x="6397826" y="781617"/>
                <a:ext cx="81347" cy="12725"/>
              </a:xfrm>
            </p:spPr>
          </p:sp>
        </mc:Fallback>
      </mc:AlternateContent>
      <mc:AlternateContent xmlns:mc="http://schemas.openxmlformats.org/markup-compatibility/2006">
        <mc:Choice xmlns:p14="http://schemas.microsoft.com/office/powerpoint/2010/main" Requires="p14">
          <p:contentPart p14:bwMode="auto" r:id="rId99">
            <p14:nvContentPartPr>
              <p14:cNvPr id="1049626" name=""/>
              <p14:cNvContentPartPr/>
              <p14:nvPr/>
            </p14:nvContentPartPr>
            <p14:xfrm>
              <a:off x="6407575" y="829462"/>
              <a:ext cx="82902" cy="22123"/>
            </p14:xfrm>
          </p:contentPart>
        </mc:Choice>
        <mc:Fallback>
          <p:sp>
            <p:nvSpPr>
              <p:cNvPr id="1049626" name=""/>
              <p:cNvSpPr/>
              <p:nvPr/>
            </p:nvSpPr>
            <p:spPr>
              <a:xfrm>
                <a:off x="6407575" y="829462"/>
                <a:ext cx="82902" cy="22123"/>
              </a:xfrm>
            </p:spPr>
          </p:sp>
        </mc:Fallback>
      </mc:AlternateContent>
      <mc:AlternateContent xmlns:mc="http://schemas.openxmlformats.org/markup-compatibility/2006">
        <mc:Choice xmlns:p14="http://schemas.microsoft.com/office/powerpoint/2010/main" Requires="p14">
          <p:contentPart p14:bwMode="auto" r:id="rId100">
            <p14:nvContentPartPr>
              <p14:cNvPr id="1049627" name=""/>
              <p14:cNvContentPartPr/>
              <p14:nvPr/>
            </p14:nvContentPartPr>
            <p14:xfrm>
              <a:off x="6417972" y="886355"/>
              <a:ext cx="48390" cy="23015"/>
            </p14:xfrm>
          </p:contentPart>
        </mc:Choice>
        <mc:Fallback>
          <p:sp>
            <p:nvSpPr>
              <p:cNvPr id="1049627" name=""/>
              <p:cNvSpPr/>
              <p:nvPr/>
            </p:nvSpPr>
            <p:spPr>
              <a:xfrm>
                <a:off x="6417972" y="886355"/>
                <a:ext cx="48390" cy="23015"/>
              </a:xfrm>
            </p:spPr>
          </p:sp>
        </mc:Fallback>
      </mc:AlternateContent>
      <mc:AlternateContent xmlns:mc="http://schemas.openxmlformats.org/markup-compatibility/2006">
        <mc:Choice xmlns:p14="http://schemas.microsoft.com/office/powerpoint/2010/main" Requires="p14">
          <p:contentPart p14:bwMode="auto" r:id="rId101">
            <p14:nvContentPartPr>
              <p14:cNvPr id="1049628" name=""/>
              <p14:cNvContentPartPr/>
              <p14:nvPr/>
            </p14:nvContentPartPr>
            <p14:xfrm>
              <a:off x="6273697" y="934982"/>
              <a:ext cx="242503" cy="40025"/>
            </p14:xfrm>
          </p:contentPart>
        </mc:Choice>
        <mc:Fallback>
          <p:sp>
            <p:nvSpPr>
              <p:cNvPr id="1049628" name=""/>
              <p:cNvSpPr/>
              <p:nvPr/>
            </p:nvSpPr>
            <p:spPr>
              <a:xfrm>
                <a:off x="6273697" y="934982"/>
                <a:ext cx="242503" cy="40025"/>
              </a:xfrm>
            </p:spPr>
          </p:sp>
        </mc:Fallback>
      </mc:AlternateContent>
      <mc:AlternateContent xmlns:mc="http://schemas.openxmlformats.org/markup-compatibility/2006">
        <mc:Choice xmlns:p14="http://schemas.microsoft.com/office/powerpoint/2010/main" Requires="p14">
          <p:contentPart p14:bwMode="auto" r:id="rId102">
            <p14:nvContentPartPr>
              <p14:cNvPr id="1049629" name=""/>
              <p14:cNvContentPartPr/>
              <p14:nvPr/>
            </p14:nvContentPartPr>
            <p14:xfrm>
              <a:off x="6450467" y="905471"/>
              <a:ext cx="21583" cy="125753"/>
            </p14:xfrm>
          </p:contentPart>
        </mc:Choice>
        <mc:Fallback>
          <p:sp>
            <p:nvSpPr>
              <p:cNvPr id="1049629" name=""/>
              <p:cNvSpPr/>
              <p:nvPr/>
            </p:nvSpPr>
            <p:spPr>
              <a:xfrm>
                <a:off x="6450467" y="905471"/>
                <a:ext cx="21583" cy="125753"/>
              </a:xfrm>
            </p:spPr>
          </p:sp>
        </mc:Fallback>
      </mc:AlternateContent>
      <mc:AlternateContent xmlns:mc="http://schemas.openxmlformats.org/markup-compatibility/2006">
        <mc:Choice xmlns:p14="http://schemas.microsoft.com/office/powerpoint/2010/main" Requires="p14">
          <p:contentPart p14:bwMode="auto" r:id="rId103">
            <p14:nvContentPartPr>
              <p14:cNvPr id="1049630" name=""/>
              <p14:cNvContentPartPr/>
              <p14:nvPr/>
            </p14:nvContentPartPr>
            <p14:xfrm>
              <a:off x="6358889" y="950963"/>
              <a:ext cx="79231" cy="88351"/>
            </p14:xfrm>
          </p:contentPart>
        </mc:Choice>
        <mc:Fallback>
          <p:sp>
            <p:nvSpPr>
              <p:cNvPr id="1049630" name=""/>
              <p:cNvSpPr/>
              <p:nvPr/>
            </p:nvSpPr>
            <p:spPr>
              <a:xfrm>
                <a:off x="6358889" y="950963"/>
                <a:ext cx="79231" cy="88351"/>
              </a:xfrm>
            </p:spPr>
          </p:sp>
        </mc:Fallback>
      </mc:AlternateContent>
      <mc:AlternateContent xmlns:mc="http://schemas.openxmlformats.org/markup-compatibility/2006">
        <mc:Choice xmlns:p14="http://schemas.microsoft.com/office/powerpoint/2010/main" Requires="p14">
          <p:contentPart p14:bwMode="auto" r:id="rId104">
            <p14:nvContentPartPr>
              <p14:cNvPr id="1049631" name=""/>
              <p14:cNvContentPartPr/>
              <p14:nvPr/>
            </p14:nvContentPartPr>
            <p14:xfrm>
              <a:off x="6475163" y="957461"/>
              <a:ext cx="144875" cy="55639"/>
            </p14:xfrm>
          </p:contentPart>
        </mc:Choice>
        <mc:Fallback>
          <p:sp>
            <p:nvSpPr>
              <p:cNvPr id="1049631" name=""/>
              <p:cNvSpPr/>
              <p:nvPr/>
            </p:nvSpPr>
            <p:spPr>
              <a:xfrm>
                <a:off x="6475163" y="957461"/>
                <a:ext cx="144875" cy="55639"/>
              </a:xfrm>
            </p:spPr>
          </p:sp>
        </mc:Fallback>
      </mc:AlternateContent>
      <mc:AlternateContent xmlns:mc="http://schemas.openxmlformats.org/markup-compatibility/2006">
        <mc:Choice xmlns:p14="http://schemas.microsoft.com/office/powerpoint/2010/main" Requires="p14">
          <p:contentPart p14:bwMode="auto" r:id="rId105">
            <p14:nvContentPartPr>
              <p14:cNvPr id="1049632" name=""/>
              <p14:cNvContentPartPr/>
              <p14:nvPr/>
            </p14:nvContentPartPr>
            <p14:xfrm>
              <a:off x="6564576" y="735205"/>
              <a:ext cx="119606" cy="214806"/>
            </p14:xfrm>
          </p:contentPart>
        </mc:Choice>
        <mc:Fallback>
          <p:sp>
            <p:nvSpPr>
              <p:cNvPr id="1049632" name=""/>
              <p:cNvSpPr/>
              <p:nvPr/>
            </p:nvSpPr>
            <p:spPr>
              <a:xfrm>
                <a:off x="6564576" y="735205"/>
                <a:ext cx="119606" cy="214806"/>
              </a:xfrm>
            </p:spPr>
          </p:sp>
        </mc:Fallback>
      </mc:AlternateContent>
      <mc:AlternateContent xmlns:mc="http://schemas.openxmlformats.org/markup-compatibility/2006">
        <mc:Choice xmlns:p14="http://schemas.microsoft.com/office/powerpoint/2010/main" Requires="p14">
          <p:contentPart p14:bwMode="auto" r:id="rId106">
            <p14:nvContentPartPr>
              <p14:cNvPr id="1049633" name=""/>
              <p14:cNvContentPartPr/>
              <p14:nvPr/>
            </p14:nvContentPartPr>
            <p14:xfrm>
              <a:off x="6577196" y="963058"/>
              <a:ext cx="129000" cy="48343"/>
            </p14:xfrm>
          </p:contentPart>
        </mc:Choice>
        <mc:Fallback>
          <p:sp>
            <p:nvSpPr>
              <p:cNvPr id="1049633" name=""/>
              <p:cNvSpPr/>
              <p:nvPr/>
            </p:nvSpPr>
            <p:spPr>
              <a:xfrm>
                <a:off x="6577196" y="963058"/>
                <a:ext cx="129000" cy="48343"/>
              </a:xfrm>
            </p:spPr>
          </p:sp>
        </mc:Fallback>
      </mc:AlternateContent>
      <mc:AlternateContent xmlns:mc="http://schemas.openxmlformats.org/markup-compatibility/2006">
        <mc:Choice xmlns:p14="http://schemas.microsoft.com/office/powerpoint/2010/main" Requires="p14">
          <p:contentPart p14:bwMode="auto" r:id="rId107">
            <p14:nvContentPartPr>
              <p14:cNvPr id="1049634" name=""/>
              <p14:cNvContentPartPr/>
              <p14:nvPr/>
            </p14:nvContentPartPr>
            <p14:xfrm>
              <a:off x="6703925" y="741628"/>
              <a:ext cx="87143" cy="14372"/>
            </p14:xfrm>
          </p:contentPart>
        </mc:Choice>
        <mc:Fallback>
          <p:sp>
            <p:nvSpPr>
              <p:cNvPr id="1049634" name=""/>
              <p:cNvSpPr/>
              <p:nvPr/>
            </p:nvSpPr>
            <p:spPr>
              <a:xfrm>
                <a:off x="6703925" y="741628"/>
                <a:ext cx="87143" cy="14372"/>
              </a:xfrm>
            </p:spPr>
          </p:sp>
        </mc:Fallback>
      </mc:AlternateContent>
      <mc:AlternateContent xmlns:mc="http://schemas.openxmlformats.org/markup-compatibility/2006">
        <mc:Choice xmlns:p14="http://schemas.microsoft.com/office/powerpoint/2010/main" Requires="p14">
          <p:contentPart p14:bwMode="auto" r:id="rId108">
            <p14:nvContentPartPr>
              <p14:cNvPr id="1049635" name=""/>
              <p14:cNvContentPartPr/>
              <p14:nvPr/>
            </p14:nvContentPartPr>
            <p14:xfrm>
              <a:off x="6731542" y="719608"/>
              <a:ext cx="12018" cy="184766"/>
            </p14:xfrm>
          </p:contentPart>
        </mc:Choice>
        <mc:Fallback>
          <p:sp>
            <p:nvSpPr>
              <p:cNvPr id="1049635" name=""/>
              <p:cNvSpPr/>
              <p:nvPr/>
            </p:nvSpPr>
            <p:spPr>
              <a:xfrm>
                <a:off x="6731542" y="719608"/>
                <a:ext cx="12018" cy="184766"/>
              </a:xfrm>
            </p:spPr>
          </p:sp>
        </mc:Fallback>
      </mc:AlternateContent>
      <mc:AlternateContent xmlns:mc="http://schemas.openxmlformats.org/markup-compatibility/2006">
        <mc:Choice xmlns:p14="http://schemas.microsoft.com/office/powerpoint/2010/main" Requires="p14">
          <p:contentPart p14:bwMode="auto" r:id="rId109">
            <p14:nvContentPartPr>
              <p14:cNvPr id="1049636" name=""/>
              <p14:cNvContentPartPr/>
              <p14:nvPr/>
            </p14:nvContentPartPr>
            <p14:xfrm>
              <a:off x="6700026" y="834654"/>
              <a:ext cx="71531" cy="19763"/>
            </p14:xfrm>
          </p:contentPart>
        </mc:Choice>
        <mc:Fallback>
          <p:sp>
            <p:nvSpPr>
              <p:cNvPr id="1049636" name=""/>
              <p:cNvSpPr/>
              <p:nvPr/>
            </p:nvSpPr>
            <p:spPr>
              <a:xfrm>
                <a:off x="6700026" y="834654"/>
                <a:ext cx="71531" cy="19763"/>
              </a:xfrm>
            </p:spPr>
          </p:sp>
        </mc:Fallback>
      </mc:AlternateContent>
      <mc:AlternateContent xmlns:mc="http://schemas.openxmlformats.org/markup-compatibility/2006">
        <mc:Choice xmlns:p14="http://schemas.microsoft.com/office/powerpoint/2010/main" Requires="p14">
          <p:contentPart p14:bwMode="auto" r:id="rId110">
            <p14:nvContentPartPr>
              <p14:cNvPr id="1049637" name=""/>
              <p14:cNvContentPartPr/>
              <p14:nvPr/>
            </p14:nvContentPartPr>
            <p14:xfrm>
              <a:off x="6709124" y="908721"/>
              <a:ext cx="95099" cy="83517"/>
            </p14:xfrm>
          </p:contentPart>
        </mc:Choice>
        <mc:Fallback>
          <p:sp>
            <p:nvSpPr>
              <p:cNvPr id="1049637" name=""/>
              <p:cNvSpPr/>
              <p:nvPr/>
            </p:nvSpPr>
            <p:spPr>
              <a:xfrm>
                <a:off x="6709124" y="908721"/>
                <a:ext cx="95099" cy="83517"/>
              </a:xfrm>
            </p:spPr>
          </p:sp>
        </mc:Fallback>
      </mc:AlternateContent>
      <mc:AlternateContent xmlns:mc="http://schemas.openxmlformats.org/markup-compatibility/2006">
        <mc:Choice xmlns:p14="http://schemas.microsoft.com/office/powerpoint/2010/main" Requires="p14">
          <p:contentPart p14:bwMode="auto" r:id="rId111">
            <p14:nvContentPartPr>
              <p14:cNvPr id="1049638" name=""/>
              <p14:cNvContentPartPr/>
              <p14:nvPr/>
            </p14:nvContentPartPr>
            <p14:xfrm>
              <a:off x="6863799" y="915284"/>
              <a:ext cx="5280" cy="30389"/>
            </p14:xfrm>
          </p:contentPart>
        </mc:Choice>
        <mc:Fallback>
          <p:sp>
            <p:nvSpPr>
              <p:cNvPr id="1049638" name=""/>
              <p:cNvSpPr/>
              <p:nvPr/>
            </p:nvSpPr>
            <p:spPr>
              <a:xfrm>
                <a:off x="6863799" y="915284"/>
                <a:ext cx="5280" cy="30389"/>
              </a:xfrm>
            </p:spPr>
          </p:sp>
        </mc:Fallback>
      </mc:AlternateContent>
      <mc:AlternateContent xmlns:mc="http://schemas.openxmlformats.org/markup-compatibility/2006">
        <mc:Choice xmlns:p14="http://schemas.microsoft.com/office/powerpoint/2010/main" Requires="p14">
          <p:contentPart p14:bwMode="auto" r:id="rId112">
            <p14:nvContentPartPr>
              <p14:cNvPr id="1049639" name=""/>
              <p14:cNvContentPartPr/>
              <p14:nvPr/>
            </p14:nvContentPartPr>
            <p14:xfrm>
              <a:off x="6859900" y="751018"/>
              <a:ext cx="135605" cy="150058"/>
            </p14:xfrm>
          </p:contentPart>
        </mc:Choice>
        <mc:Fallback>
          <p:sp>
            <p:nvSpPr>
              <p:cNvPr id="1049639" name=""/>
              <p:cNvSpPr/>
              <p:nvPr/>
            </p:nvSpPr>
            <p:spPr>
              <a:xfrm>
                <a:off x="6859900" y="751018"/>
                <a:ext cx="135605" cy="150058"/>
              </a:xfrm>
            </p:spPr>
          </p:sp>
        </mc:Fallback>
      </mc:AlternateContent>
      <mc:AlternateContent xmlns:mc="http://schemas.openxmlformats.org/markup-compatibility/2006">
        <mc:Choice xmlns:p14="http://schemas.microsoft.com/office/powerpoint/2010/main" Requires="p14">
          <p:contentPart p14:bwMode="auto" r:id="rId113">
            <p14:nvContentPartPr>
              <p14:cNvPr id="1049640" name=""/>
              <p14:cNvContentPartPr/>
              <p14:nvPr/>
            </p14:nvContentPartPr>
            <p14:xfrm>
              <a:off x="6861199" y="826284"/>
              <a:ext cx="104289" cy="72543"/>
            </p14:xfrm>
          </p:contentPart>
        </mc:Choice>
        <mc:Fallback>
          <p:sp>
            <p:nvSpPr>
              <p:cNvPr id="1049640" name=""/>
              <p:cNvSpPr/>
              <p:nvPr/>
            </p:nvSpPr>
            <p:spPr>
              <a:xfrm>
                <a:off x="6861199" y="826284"/>
                <a:ext cx="104289" cy="72543"/>
              </a:xfrm>
            </p:spPr>
          </p:sp>
        </mc:Fallback>
      </mc:AlternateContent>
      <mc:AlternateContent xmlns:mc="http://schemas.openxmlformats.org/markup-compatibility/2006">
        <mc:Choice xmlns:p14="http://schemas.microsoft.com/office/powerpoint/2010/main" Requires="p14">
          <p:contentPart p14:bwMode="auto" r:id="rId114">
            <p14:nvContentPartPr>
              <p14:cNvPr id="1049641" name=""/>
              <p14:cNvContentPartPr/>
              <p14:nvPr/>
            </p14:nvContentPartPr>
            <p14:xfrm>
              <a:off x="6852751" y="865614"/>
              <a:ext cx="127718" cy="58703"/>
            </p14:xfrm>
          </p:contentPart>
        </mc:Choice>
        <mc:Fallback>
          <p:sp>
            <p:nvSpPr>
              <p:cNvPr id="1049641" name=""/>
              <p:cNvSpPr/>
              <p:nvPr/>
            </p:nvSpPr>
            <p:spPr>
              <a:xfrm>
                <a:off x="6852751" y="865614"/>
                <a:ext cx="127718" cy="58703"/>
              </a:xfrm>
            </p:spPr>
          </p:sp>
        </mc:Fallback>
      </mc:AlternateContent>
      <mc:AlternateContent xmlns:mc="http://schemas.openxmlformats.org/markup-compatibility/2006">
        <mc:Choice xmlns:p14="http://schemas.microsoft.com/office/powerpoint/2010/main" Requires="p14">
          <p:contentPart p14:bwMode="auto" r:id="rId115">
            <p14:nvContentPartPr>
              <p14:cNvPr id="1049642" name=""/>
              <p14:cNvContentPartPr/>
              <p14:nvPr/>
            </p14:nvContentPartPr>
            <p14:xfrm>
              <a:off x="6859249" y="680615"/>
              <a:ext cx="143289" cy="322069"/>
            </p14:xfrm>
          </p:contentPart>
        </mc:Choice>
        <mc:Fallback>
          <p:sp>
            <p:nvSpPr>
              <p:cNvPr id="1049642" name=""/>
              <p:cNvSpPr/>
              <p:nvPr/>
            </p:nvSpPr>
            <p:spPr>
              <a:xfrm>
                <a:off x="6859249" y="680615"/>
                <a:ext cx="143289" cy="322069"/>
              </a:xfrm>
            </p:spPr>
          </p:sp>
        </mc:Fallback>
      </mc:AlternateContent>
      <mc:AlternateContent xmlns:mc="http://schemas.openxmlformats.org/markup-compatibility/2006">
        <mc:Choice xmlns:p14="http://schemas.microsoft.com/office/powerpoint/2010/main" Requires="p14">
          <p:contentPart p14:bwMode="auto" r:id="rId116">
            <p14:nvContentPartPr>
              <p14:cNvPr id="1049643" name=""/>
              <p14:cNvContentPartPr/>
              <p14:nvPr/>
            </p14:nvContentPartPr>
            <p14:xfrm>
              <a:off x="6819530" y="748852"/>
              <a:ext cx="26677" cy="185859"/>
            </p14:xfrm>
          </p:contentPart>
        </mc:Choice>
        <mc:Fallback>
          <p:sp>
            <p:nvSpPr>
              <p:cNvPr id="1049643" name=""/>
              <p:cNvSpPr/>
              <p:nvPr/>
            </p:nvSpPr>
            <p:spPr>
              <a:xfrm>
                <a:off x="6819530" y="748852"/>
                <a:ext cx="26677" cy="185859"/>
              </a:xfrm>
            </p:spPr>
          </p:sp>
        </mc:Fallback>
      </mc:AlternateContent>
      <mc:AlternateContent xmlns:mc="http://schemas.openxmlformats.org/markup-compatibility/2006">
        <mc:Choice xmlns:p14="http://schemas.microsoft.com/office/powerpoint/2010/main" Requires="p14">
          <p:contentPart p14:bwMode="auto" r:id="rId117">
            <p14:nvContentPartPr>
              <p14:cNvPr id="1049644" name=""/>
              <p14:cNvContentPartPr/>
              <p14:nvPr/>
            </p14:nvContentPartPr>
            <p14:xfrm>
              <a:off x="7093210" y="623426"/>
              <a:ext cx="44923" cy="46144"/>
            </p14:xfrm>
          </p:contentPart>
        </mc:Choice>
        <mc:Fallback>
          <p:sp>
            <p:nvSpPr>
              <p:cNvPr id="1049644" name=""/>
              <p:cNvSpPr/>
              <p:nvPr/>
            </p:nvSpPr>
            <p:spPr>
              <a:xfrm>
                <a:off x="7093210" y="623426"/>
                <a:ext cx="44923" cy="46144"/>
              </a:xfrm>
            </p:spPr>
          </p:sp>
        </mc:Fallback>
      </mc:AlternateContent>
      <mc:AlternateContent xmlns:mc="http://schemas.openxmlformats.org/markup-compatibility/2006">
        <mc:Choice xmlns:p14="http://schemas.microsoft.com/office/powerpoint/2010/main" Requires="p14">
          <p:contentPart p14:bwMode="auto" r:id="rId118">
            <p14:nvContentPartPr>
              <p14:cNvPr id="1049645" name=""/>
              <p14:cNvContentPartPr/>
              <p14:nvPr/>
            </p14:nvContentPartPr>
            <p14:xfrm>
              <a:off x="7034722" y="671517"/>
              <a:ext cx="17727" cy="121520"/>
            </p14:xfrm>
          </p:contentPart>
        </mc:Choice>
        <mc:Fallback>
          <p:sp>
            <p:nvSpPr>
              <p:cNvPr id="1049645" name=""/>
              <p:cNvSpPr/>
              <p:nvPr/>
            </p:nvSpPr>
            <p:spPr>
              <a:xfrm>
                <a:off x="7034722" y="671517"/>
                <a:ext cx="17727" cy="121520"/>
              </a:xfrm>
            </p:spPr>
          </p:sp>
        </mc:Fallback>
      </mc:AlternateContent>
      <mc:AlternateContent xmlns:mc="http://schemas.openxmlformats.org/markup-compatibility/2006">
        <mc:Choice xmlns:p14="http://schemas.microsoft.com/office/powerpoint/2010/main" Requires="p14">
          <p:contentPart p14:bwMode="auto" r:id="rId119">
            <p14:nvContentPartPr>
              <p14:cNvPr id="1049646" name=""/>
              <p14:cNvContentPartPr/>
              <p14:nvPr/>
            </p14:nvContentPartPr>
            <p14:xfrm>
              <a:off x="7091911" y="690710"/>
              <a:ext cx="127951" cy="26285"/>
            </p14:xfrm>
          </p:contentPart>
        </mc:Choice>
        <mc:Fallback>
          <p:sp>
            <p:nvSpPr>
              <p:cNvPr id="1049646" name=""/>
              <p:cNvSpPr/>
              <p:nvPr/>
            </p:nvSpPr>
            <p:spPr>
              <a:xfrm>
                <a:off x="7091911" y="690710"/>
                <a:ext cx="127951" cy="26285"/>
              </a:xfrm>
            </p:spPr>
          </p:sp>
        </mc:Fallback>
      </mc:AlternateContent>
      <mc:AlternateContent xmlns:mc="http://schemas.openxmlformats.org/markup-compatibility/2006">
        <mc:Choice xmlns:p14="http://schemas.microsoft.com/office/powerpoint/2010/main" Requires="p14">
          <p:contentPart p14:bwMode="auto" r:id="rId120">
            <p14:nvContentPartPr>
              <p14:cNvPr id="1049647" name=""/>
              <p14:cNvContentPartPr/>
              <p14:nvPr/>
            </p14:nvContentPartPr>
            <p14:xfrm>
              <a:off x="7091410" y="717658"/>
              <a:ext cx="43394" cy="94635"/>
            </p14:xfrm>
          </p:contentPart>
        </mc:Choice>
        <mc:Fallback>
          <p:sp>
            <p:nvSpPr>
              <p:cNvPr id="1049647" name=""/>
              <p:cNvSpPr/>
              <p:nvPr/>
            </p:nvSpPr>
            <p:spPr>
              <a:xfrm>
                <a:off x="7091410" y="717658"/>
                <a:ext cx="43394" cy="94635"/>
              </a:xfrm>
            </p:spPr>
          </p:sp>
        </mc:Fallback>
      </mc:AlternateContent>
      <mc:AlternateContent xmlns:mc="http://schemas.openxmlformats.org/markup-compatibility/2006">
        <mc:Choice xmlns:p14="http://schemas.microsoft.com/office/powerpoint/2010/main" Requires="p14">
          <p:contentPart p14:bwMode="auto" r:id="rId121">
            <p14:nvContentPartPr>
              <p14:cNvPr id="1049648" name=""/>
              <p14:cNvContentPartPr/>
              <p14:nvPr/>
            </p14:nvContentPartPr>
            <p14:xfrm>
              <a:off x="7020651" y="733905"/>
              <a:ext cx="187904" cy="249795"/>
            </p14:xfrm>
          </p:contentPart>
        </mc:Choice>
        <mc:Fallback>
          <p:sp>
            <p:nvSpPr>
              <p:cNvPr id="1049648" name=""/>
              <p:cNvSpPr/>
              <p:nvPr/>
            </p:nvSpPr>
            <p:spPr>
              <a:xfrm>
                <a:off x="7020651" y="733905"/>
                <a:ext cx="187904" cy="249795"/>
              </a:xfrm>
            </p:spPr>
          </p:sp>
        </mc:Fallback>
      </mc:AlternateContent>
      <mc:AlternateContent xmlns:mc="http://schemas.openxmlformats.org/markup-compatibility/2006">
        <mc:Choice xmlns:p14="http://schemas.microsoft.com/office/powerpoint/2010/main" Requires="p14">
          <p:contentPart p14:bwMode="auto" r:id="rId122">
            <p14:nvContentPartPr>
              <p14:cNvPr id="1049649" name=""/>
              <p14:cNvContentPartPr/>
              <p14:nvPr/>
            </p14:nvContentPartPr>
            <p14:xfrm>
              <a:off x="7124406" y="800842"/>
              <a:ext cx="117480" cy="86714"/>
            </p14:xfrm>
          </p:contentPart>
        </mc:Choice>
        <mc:Fallback>
          <p:sp>
            <p:nvSpPr>
              <p:cNvPr id="1049649" name=""/>
              <p:cNvSpPr/>
              <p:nvPr/>
            </p:nvSpPr>
            <p:spPr>
              <a:xfrm>
                <a:off x="7124406" y="800842"/>
                <a:ext cx="117480" cy="86714"/>
              </a:xfrm>
            </p:spPr>
          </p:sp>
        </mc:Fallback>
      </mc:AlternateContent>
      <mc:AlternateContent xmlns:mc="http://schemas.openxmlformats.org/markup-compatibility/2006">
        <mc:Choice xmlns:p14="http://schemas.microsoft.com/office/powerpoint/2010/main" Requires="p14">
          <p:contentPart p14:bwMode="auto" r:id="rId123">
            <p14:nvContentPartPr>
              <p14:cNvPr id="1049650" name=""/>
              <p14:cNvContentPartPr/>
              <p14:nvPr/>
            </p14:nvContentPartPr>
            <p14:xfrm>
              <a:off x="7135454" y="859330"/>
              <a:ext cx="111048" cy="101850"/>
            </p14:xfrm>
          </p:contentPart>
        </mc:Choice>
        <mc:Fallback>
          <p:sp>
            <p:nvSpPr>
              <p:cNvPr id="1049650" name=""/>
              <p:cNvSpPr/>
              <p:nvPr/>
            </p:nvSpPr>
            <p:spPr>
              <a:xfrm>
                <a:off x="7135454" y="859330"/>
                <a:ext cx="111048" cy="101850"/>
              </a:xfrm>
            </p:spPr>
          </p:sp>
        </mc:Fallback>
      </mc:AlternateContent>
      <mc:AlternateContent xmlns:mc="http://schemas.openxmlformats.org/markup-compatibility/2006">
        <mc:Choice xmlns:p14="http://schemas.microsoft.com/office/powerpoint/2010/main" Requires="p14">
          <p:contentPart p14:bwMode="auto" r:id="rId124">
            <p14:nvContentPartPr>
              <p14:cNvPr id="1049651" name=""/>
              <p14:cNvContentPartPr/>
              <p14:nvPr/>
            </p14:nvContentPartPr>
            <p14:xfrm>
              <a:off x="7328564" y="710509"/>
              <a:ext cx="72046" cy="63450"/>
            </p14:xfrm>
          </p:contentPart>
        </mc:Choice>
        <mc:Fallback>
          <p:sp>
            <p:nvSpPr>
              <p:cNvPr id="1049651" name=""/>
              <p:cNvSpPr/>
              <p:nvPr/>
            </p:nvSpPr>
            <p:spPr>
              <a:xfrm>
                <a:off x="7328564" y="710509"/>
                <a:ext cx="72046" cy="63450"/>
              </a:xfrm>
            </p:spPr>
          </p:sp>
        </mc:Fallback>
      </mc:AlternateContent>
      <mc:AlternateContent xmlns:mc="http://schemas.openxmlformats.org/markup-compatibility/2006">
        <mc:Choice xmlns:p14="http://schemas.microsoft.com/office/powerpoint/2010/main" Requires="p14">
          <p:contentPart p14:bwMode="auto" r:id="rId125">
            <p14:nvContentPartPr>
              <p14:cNvPr id="1049652" name=""/>
              <p14:cNvContentPartPr/>
              <p14:nvPr/>
            </p14:nvContentPartPr>
            <p14:xfrm>
              <a:off x="7275180" y="781313"/>
              <a:ext cx="199923" cy="14329"/>
            </p14:xfrm>
          </p:contentPart>
        </mc:Choice>
        <mc:Fallback>
          <p:sp>
            <p:nvSpPr>
              <p:cNvPr id="1049652" name=""/>
              <p:cNvSpPr/>
              <p:nvPr/>
            </p:nvSpPr>
            <p:spPr>
              <a:xfrm>
                <a:off x="7275180" y="781313"/>
                <a:ext cx="199923" cy="14329"/>
              </a:xfrm>
            </p:spPr>
          </p:sp>
        </mc:Fallback>
      </mc:AlternateContent>
      <mc:AlternateContent xmlns:mc="http://schemas.openxmlformats.org/markup-compatibility/2006">
        <mc:Choice xmlns:p14="http://schemas.microsoft.com/office/powerpoint/2010/main" Requires="p14">
          <p:contentPart p14:bwMode="auto" r:id="rId126">
            <p14:nvContentPartPr>
              <p14:cNvPr id="1049653" name=""/>
              <p14:cNvContentPartPr/>
              <p14:nvPr/>
            </p14:nvContentPartPr>
            <p14:xfrm>
              <a:off x="7386962" y="744303"/>
              <a:ext cx="18501" cy="301016"/>
            </p14:xfrm>
          </p:contentPart>
        </mc:Choice>
        <mc:Fallback>
          <p:sp>
            <p:nvSpPr>
              <p:cNvPr id="1049653" name=""/>
              <p:cNvSpPr/>
              <p:nvPr/>
            </p:nvSpPr>
            <p:spPr>
              <a:xfrm>
                <a:off x="7386962" y="744303"/>
                <a:ext cx="18501" cy="301016"/>
              </a:xfrm>
            </p:spPr>
          </p:sp>
        </mc:Fallback>
      </mc:AlternateContent>
      <mc:AlternateContent xmlns:mc="http://schemas.openxmlformats.org/markup-compatibility/2006">
        <mc:Choice xmlns:p14="http://schemas.microsoft.com/office/powerpoint/2010/main" Requires="p14">
          <p:contentPart p14:bwMode="auto" r:id="rId127">
            <p14:nvContentPartPr>
              <p14:cNvPr id="1049654" name=""/>
              <p14:cNvContentPartPr/>
              <p14:nvPr/>
            </p14:nvContentPartPr>
            <p14:xfrm>
              <a:off x="7310812" y="819688"/>
              <a:ext cx="74850" cy="157439"/>
            </p14:xfrm>
          </p:contentPart>
        </mc:Choice>
        <mc:Fallback>
          <p:sp>
            <p:nvSpPr>
              <p:cNvPr id="1049654" name=""/>
              <p:cNvSpPr/>
              <p:nvPr/>
            </p:nvSpPr>
            <p:spPr>
              <a:xfrm>
                <a:off x="7310812" y="819688"/>
                <a:ext cx="74850" cy="157439"/>
              </a:xfrm>
            </p:spPr>
          </p:sp>
        </mc:Fallback>
      </mc:AlternateContent>
      <mc:AlternateContent xmlns:mc="http://schemas.openxmlformats.org/markup-compatibility/2006">
        <mc:Choice xmlns:p14="http://schemas.microsoft.com/office/powerpoint/2010/main" Requires="p14">
          <p:contentPart p14:bwMode="auto" r:id="rId128">
            <p14:nvContentPartPr>
              <p14:cNvPr id="1049655" name=""/>
              <p14:cNvContentPartPr/>
              <p14:nvPr/>
            </p14:nvContentPartPr>
            <p14:xfrm>
              <a:off x="7431155" y="841134"/>
              <a:ext cx="74042" cy="83667"/>
            </p14:xfrm>
          </p:contentPart>
        </mc:Choice>
        <mc:Fallback>
          <p:sp>
            <p:nvSpPr>
              <p:cNvPr id="1049655" name=""/>
              <p:cNvSpPr/>
              <p:nvPr/>
            </p:nvSpPr>
            <p:spPr>
              <a:xfrm>
                <a:off x="7431155" y="841134"/>
                <a:ext cx="74042" cy="83667"/>
              </a:xfrm>
            </p:spPr>
          </p:sp>
        </mc:Fallback>
      </mc:AlternateContent>
      <mc:AlternateContent xmlns:mc="http://schemas.openxmlformats.org/markup-compatibility/2006">
        <mc:Choice xmlns:p14="http://schemas.microsoft.com/office/powerpoint/2010/main" Requires="p14">
          <p:contentPart p14:bwMode="auto" r:id="rId129">
            <p14:nvContentPartPr>
              <p14:cNvPr id="1049656" name=""/>
              <p14:cNvContentPartPr/>
              <p14:nvPr/>
            </p14:nvContentPartPr>
            <p14:xfrm>
              <a:off x="7203043" y="737154"/>
              <a:ext cx="79141" cy="58246"/>
            </p14:xfrm>
          </p:contentPart>
        </mc:Choice>
        <mc:Fallback>
          <p:sp>
            <p:nvSpPr>
              <p:cNvPr id="1049656" name=""/>
              <p:cNvSpPr/>
              <p:nvPr/>
            </p:nvSpPr>
            <p:spPr>
              <a:xfrm>
                <a:off x="7203043" y="737154"/>
                <a:ext cx="79141" cy="58246"/>
              </a:xfrm>
            </p:spPr>
          </p:sp>
        </mc:Fallback>
      </mc:AlternateContent>
      <mc:AlternateContent xmlns:mc="http://schemas.openxmlformats.org/markup-compatibility/2006">
        <mc:Choice xmlns:p14="http://schemas.microsoft.com/office/powerpoint/2010/main" Requires="p14">
          <p:contentPart p14:bwMode="auto" r:id="rId130">
            <p14:nvContentPartPr>
              <p14:cNvPr id="1049657" name=""/>
              <p14:cNvContentPartPr/>
              <p14:nvPr/>
            </p14:nvContentPartPr>
            <p14:xfrm>
              <a:off x="7513041" y="748202"/>
              <a:ext cx="69529" cy="157864"/>
            </p14:xfrm>
          </p:contentPart>
        </mc:Choice>
        <mc:Fallback>
          <p:sp>
            <p:nvSpPr>
              <p:cNvPr id="1049657" name=""/>
              <p:cNvSpPr/>
              <p:nvPr/>
            </p:nvSpPr>
            <p:spPr>
              <a:xfrm>
                <a:off x="7513041" y="748202"/>
                <a:ext cx="69529" cy="157864"/>
              </a:xfrm>
            </p:spPr>
          </p:sp>
        </mc:Fallback>
      </mc:AlternateContent>
      <mc:AlternateContent xmlns:mc="http://schemas.openxmlformats.org/markup-compatibility/2006">
        <mc:Choice xmlns:p14="http://schemas.microsoft.com/office/powerpoint/2010/main" Requires="p14">
          <p:contentPart p14:bwMode="auto" r:id="rId131">
            <p14:nvContentPartPr>
              <p14:cNvPr id="1049658" name=""/>
              <p14:cNvContentPartPr/>
              <p14:nvPr/>
            </p14:nvContentPartPr>
            <p14:xfrm>
              <a:off x="7654068" y="741261"/>
              <a:ext cx="75876" cy="6941"/>
            </p14:xfrm>
          </p:contentPart>
        </mc:Choice>
        <mc:Fallback>
          <p:sp>
            <p:nvSpPr>
              <p:cNvPr id="1049658" name=""/>
              <p:cNvSpPr/>
              <p:nvPr/>
            </p:nvSpPr>
            <p:spPr>
              <a:xfrm>
                <a:off x="7654068" y="741261"/>
                <a:ext cx="75876" cy="6941"/>
              </a:xfrm>
            </p:spPr>
          </p:sp>
        </mc:Fallback>
      </mc:AlternateContent>
      <mc:AlternateContent xmlns:mc="http://schemas.openxmlformats.org/markup-compatibility/2006">
        <mc:Choice xmlns:p14="http://schemas.microsoft.com/office/powerpoint/2010/main" Requires="p14">
          <p:contentPart p14:bwMode="auto" r:id="rId132">
            <p14:nvContentPartPr>
              <p14:cNvPr id="1049659" name=""/>
              <p14:cNvContentPartPr/>
              <p14:nvPr/>
            </p14:nvContentPartPr>
            <p14:xfrm>
              <a:off x="7626108" y="719608"/>
              <a:ext cx="107937" cy="171970"/>
            </p14:xfrm>
          </p:contentPart>
        </mc:Choice>
        <mc:Fallback>
          <p:sp>
            <p:nvSpPr>
              <p:cNvPr id="1049659" name=""/>
              <p:cNvSpPr/>
              <p:nvPr/>
            </p:nvSpPr>
            <p:spPr>
              <a:xfrm>
                <a:off x="7626108" y="719608"/>
                <a:ext cx="107937" cy="171970"/>
              </a:xfrm>
            </p:spPr>
          </p:sp>
        </mc:Fallback>
      </mc:AlternateContent>
      <mc:AlternateContent xmlns:mc="http://schemas.openxmlformats.org/markup-compatibility/2006">
        <mc:Choice xmlns:p14="http://schemas.microsoft.com/office/powerpoint/2010/main" Requires="p14">
          <p:contentPart p14:bwMode="auto" r:id="rId133">
            <p14:nvContentPartPr>
              <p14:cNvPr id="1049660" name=""/>
              <p14:cNvContentPartPr/>
              <p14:nvPr/>
            </p14:nvContentPartPr>
            <p14:xfrm>
              <a:off x="7570231" y="920067"/>
              <a:ext cx="175215" cy="30736"/>
            </p14:xfrm>
          </p:contentPart>
        </mc:Choice>
        <mc:Fallback>
          <p:sp>
            <p:nvSpPr>
              <p:cNvPr id="1049660" name=""/>
              <p:cNvSpPr/>
              <p:nvPr/>
            </p:nvSpPr>
            <p:spPr>
              <a:xfrm>
                <a:off x="7570231" y="920067"/>
                <a:ext cx="175215" cy="30736"/>
              </a:xfrm>
            </p:spPr>
          </p:sp>
        </mc:Fallback>
      </mc:AlternateContent>
      <mc:AlternateContent xmlns:mc="http://schemas.openxmlformats.org/markup-compatibility/2006">
        <mc:Choice xmlns:p14="http://schemas.microsoft.com/office/powerpoint/2010/main" Requires="p14">
          <p:contentPart p14:bwMode="auto" r:id="rId134">
            <p14:nvContentPartPr>
              <p14:cNvPr id="1049661" name=""/>
              <p14:cNvContentPartPr/>
              <p14:nvPr/>
            </p14:nvContentPartPr>
            <p14:xfrm>
              <a:off x="7672683" y="793693"/>
              <a:ext cx="35327" cy="247172"/>
            </p14:xfrm>
          </p:contentPart>
        </mc:Choice>
        <mc:Fallback>
          <p:sp>
            <p:nvSpPr>
              <p:cNvPr id="1049661" name=""/>
              <p:cNvSpPr/>
              <p:nvPr/>
            </p:nvSpPr>
            <p:spPr>
              <a:xfrm>
                <a:off x="7672683" y="793693"/>
                <a:ext cx="35327" cy="247172"/>
              </a:xfrm>
            </p:spPr>
          </p:sp>
        </mc:Fallback>
      </mc:AlternateContent>
      <mc:AlternateContent xmlns:mc="http://schemas.openxmlformats.org/markup-compatibility/2006">
        <mc:Choice xmlns:p14="http://schemas.microsoft.com/office/powerpoint/2010/main" Requires="p14">
          <p:contentPart p14:bwMode="auto" r:id="rId135">
            <p14:nvContentPartPr>
              <p14:cNvPr id="1049662" name=""/>
              <p14:cNvContentPartPr/>
              <p14:nvPr/>
            </p14:nvContentPartPr>
            <p14:xfrm>
              <a:off x="7545536" y="744173"/>
              <a:ext cx="163615" cy="20817"/>
            </p14:xfrm>
          </p:contentPart>
        </mc:Choice>
        <mc:Fallback>
          <p:sp>
            <p:nvSpPr>
              <p:cNvPr id="1049662" name=""/>
              <p:cNvSpPr/>
              <p:nvPr/>
            </p:nvSpPr>
            <p:spPr>
              <a:xfrm>
                <a:off x="7545536" y="744173"/>
                <a:ext cx="163615" cy="20817"/>
              </a:xfrm>
            </p:spPr>
          </p:sp>
        </mc:Fallback>
      </mc:AlternateContent>
      <mc:AlternateContent xmlns:mc="http://schemas.openxmlformats.org/markup-compatibility/2006">
        <mc:Choice xmlns:p14="http://schemas.microsoft.com/office/powerpoint/2010/main" Requires="p14">
          <p:contentPart p14:bwMode="auto" r:id="rId136">
            <p14:nvContentPartPr>
              <p14:cNvPr id="1049663" name=""/>
              <p14:cNvContentPartPr/>
              <p14:nvPr/>
            </p14:nvContentPartPr>
            <p14:xfrm>
              <a:off x="7620150" y="702711"/>
              <a:ext cx="16785" cy="165600"/>
            </p14:xfrm>
          </p:contentPart>
        </mc:Choice>
        <mc:Fallback>
          <p:sp>
            <p:nvSpPr>
              <p:cNvPr id="1049663" name=""/>
              <p:cNvSpPr/>
              <p:nvPr/>
            </p:nvSpPr>
            <p:spPr>
              <a:xfrm>
                <a:off x="7620150" y="702711"/>
                <a:ext cx="16785" cy="165600"/>
              </a:xfrm>
            </p:spPr>
          </p:sp>
        </mc:Fallback>
      </mc:AlternateContent>
      <mc:AlternateContent xmlns:mc="http://schemas.openxmlformats.org/markup-compatibility/2006">
        <mc:Choice xmlns:p14="http://schemas.microsoft.com/office/powerpoint/2010/main" Requires="p14">
          <p:contentPart p14:bwMode="auto" r:id="rId137">
            <p14:nvContentPartPr>
              <p14:cNvPr id="1049664" name=""/>
              <p14:cNvContentPartPr/>
              <p14:nvPr/>
            </p14:nvContentPartPr>
            <p14:xfrm>
              <a:off x="7749117" y="662419"/>
              <a:ext cx="74587" cy="124596"/>
            </p14:xfrm>
          </p:contentPart>
        </mc:Choice>
        <mc:Fallback>
          <p:sp>
            <p:nvSpPr>
              <p:cNvPr id="1049664" name=""/>
              <p:cNvSpPr/>
              <p:nvPr/>
            </p:nvSpPr>
            <p:spPr>
              <a:xfrm>
                <a:off x="7749117" y="662419"/>
                <a:ext cx="74587" cy="124596"/>
              </a:xfrm>
            </p:spPr>
          </p:sp>
        </mc:Fallback>
      </mc:AlternateContent>
      <mc:AlternateContent xmlns:mc="http://schemas.openxmlformats.org/markup-compatibility/2006">
        <mc:Choice xmlns:p14="http://schemas.microsoft.com/office/powerpoint/2010/main" Requires="p14">
          <p:contentPart p14:bwMode="auto" r:id="rId138">
            <p14:nvContentPartPr>
              <p14:cNvPr id="1049665" name=""/>
              <p14:cNvContentPartPr/>
              <p14:nvPr/>
            </p14:nvContentPartPr>
            <p14:xfrm>
              <a:off x="7794444" y="713592"/>
              <a:ext cx="66548" cy="33889"/>
            </p14:xfrm>
          </p:contentPart>
        </mc:Choice>
        <mc:Fallback>
          <p:sp>
            <p:nvSpPr>
              <p:cNvPr id="1049665" name=""/>
              <p:cNvSpPr/>
              <p:nvPr/>
            </p:nvSpPr>
            <p:spPr>
              <a:xfrm>
                <a:off x="7794444" y="713592"/>
                <a:ext cx="66548" cy="33889"/>
              </a:xfrm>
            </p:spPr>
          </p:sp>
        </mc:Fallback>
      </mc:AlternateContent>
      <mc:AlternateContent xmlns:mc="http://schemas.openxmlformats.org/markup-compatibility/2006">
        <mc:Choice xmlns:p14="http://schemas.microsoft.com/office/powerpoint/2010/main" Requires="p14">
          <p:contentPart p14:bwMode="auto" r:id="rId139">
            <p14:nvContentPartPr>
              <p14:cNvPr id="1049666" name=""/>
              <p14:cNvContentPartPr/>
              <p14:nvPr/>
            </p14:nvContentPartPr>
            <p14:xfrm>
              <a:off x="7760651" y="775918"/>
              <a:ext cx="75632" cy="14526"/>
            </p14:xfrm>
          </p:contentPart>
        </mc:Choice>
        <mc:Fallback>
          <p:sp>
            <p:nvSpPr>
              <p:cNvPr id="1049666" name=""/>
              <p:cNvSpPr/>
              <p:nvPr/>
            </p:nvSpPr>
            <p:spPr>
              <a:xfrm>
                <a:off x="7760651" y="775918"/>
                <a:ext cx="75632" cy="14526"/>
              </a:xfrm>
            </p:spPr>
          </p:sp>
        </mc:Fallback>
      </mc:AlternateContent>
      <mc:AlternateContent xmlns:mc="http://schemas.openxmlformats.org/markup-compatibility/2006">
        <mc:Choice xmlns:p14="http://schemas.microsoft.com/office/powerpoint/2010/main" Requires="p14">
          <p:contentPart p14:bwMode="auto" r:id="rId140">
            <p14:nvContentPartPr>
              <p14:cNvPr id="1049667" name=""/>
              <p14:cNvContentPartPr/>
              <p14:nvPr/>
            </p14:nvContentPartPr>
            <p14:xfrm>
              <a:off x="7753185" y="806041"/>
              <a:ext cx="141032" cy="230120"/>
            </p14:xfrm>
          </p:contentPart>
        </mc:Choice>
        <mc:Fallback>
          <p:sp>
            <p:nvSpPr>
              <p:cNvPr id="1049667" name=""/>
              <p:cNvSpPr/>
              <p:nvPr/>
            </p:nvSpPr>
            <p:spPr>
              <a:xfrm>
                <a:off x="7753185" y="806041"/>
                <a:ext cx="141032" cy="230120"/>
              </a:xfrm>
            </p:spPr>
          </p:sp>
        </mc:Fallback>
      </mc:AlternateContent>
      <mc:AlternateContent xmlns:mc="http://schemas.openxmlformats.org/markup-compatibility/2006">
        <mc:Choice xmlns:p14="http://schemas.microsoft.com/office/powerpoint/2010/main" Requires="p14">
          <p:contentPart p14:bwMode="auto" r:id="rId141">
            <p14:nvContentPartPr>
              <p14:cNvPr id="1049668" name=""/>
              <p14:cNvContentPartPr/>
              <p14:nvPr/>
            </p14:nvContentPartPr>
            <p14:xfrm>
              <a:off x="7910125" y="778096"/>
              <a:ext cx="23681" cy="257887"/>
            </p14:xfrm>
          </p:contentPart>
        </mc:Choice>
        <mc:Fallback>
          <p:sp>
            <p:nvSpPr>
              <p:cNvPr id="1049668" name=""/>
              <p:cNvSpPr/>
              <p:nvPr/>
            </p:nvSpPr>
            <p:spPr>
              <a:xfrm>
                <a:off x="7910125" y="778096"/>
                <a:ext cx="23681" cy="257887"/>
              </a:xfrm>
            </p:spPr>
          </p:sp>
        </mc:Fallback>
      </mc:AlternateContent>
      <mc:AlternateContent xmlns:mc="http://schemas.openxmlformats.org/markup-compatibility/2006">
        <mc:Choice xmlns:p14="http://schemas.microsoft.com/office/powerpoint/2010/main" Requires="p14">
          <p:contentPart p14:bwMode="auto" r:id="rId142">
            <p14:nvContentPartPr>
              <p14:cNvPr id="1049669" name=""/>
              <p14:cNvContentPartPr/>
              <p14:nvPr/>
            </p14:nvContentPartPr>
            <p14:xfrm>
              <a:off x="8041404" y="720907"/>
              <a:ext cx="101444" cy="87838"/>
            </p14:xfrm>
          </p:contentPart>
        </mc:Choice>
        <mc:Fallback>
          <p:sp>
            <p:nvSpPr>
              <p:cNvPr id="1049669" name=""/>
              <p:cNvSpPr/>
              <p:nvPr/>
            </p:nvSpPr>
            <p:spPr>
              <a:xfrm>
                <a:off x="8041404" y="720907"/>
                <a:ext cx="101444" cy="87838"/>
              </a:xfrm>
            </p:spPr>
          </p:sp>
        </mc:Fallback>
      </mc:AlternateContent>
      <mc:AlternateContent xmlns:mc="http://schemas.openxmlformats.org/markup-compatibility/2006">
        <mc:Choice xmlns:p14="http://schemas.microsoft.com/office/powerpoint/2010/main" Requires="p14">
          <p:contentPart p14:bwMode="auto" r:id="rId143">
            <p14:nvContentPartPr>
              <p14:cNvPr id="1049670" name=""/>
              <p14:cNvContentPartPr/>
              <p14:nvPr/>
            </p14:nvContentPartPr>
            <p14:xfrm>
              <a:off x="8014673" y="905471"/>
              <a:ext cx="156034" cy="73771"/>
            </p14:xfrm>
          </p:contentPart>
        </mc:Choice>
        <mc:Fallback>
          <p:sp>
            <p:nvSpPr>
              <p:cNvPr id="1049670" name=""/>
              <p:cNvSpPr/>
              <p:nvPr/>
            </p:nvSpPr>
            <p:spPr>
              <a:xfrm>
                <a:off x="8014673" y="905471"/>
                <a:ext cx="156034" cy="73771"/>
              </a:xfrm>
            </p:spPr>
          </p:sp>
        </mc:Fallback>
      </mc:AlternateContent>
      <mc:AlternateContent xmlns:mc="http://schemas.openxmlformats.org/markup-compatibility/2006">
        <mc:Choice xmlns:p14="http://schemas.microsoft.com/office/powerpoint/2010/main" Requires="p14">
          <p:contentPart p14:bwMode="auto" r:id="rId144">
            <p14:nvContentPartPr>
              <p14:cNvPr id="1049671" name=""/>
              <p14:cNvContentPartPr/>
              <p14:nvPr/>
            </p14:nvContentPartPr>
            <p14:xfrm>
              <a:off x="8081696" y="727406"/>
              <a:ext cx="39982" cy="184981"/>
            </p14:xfrm>
          </p:contentPart>
        </mc:Choice>
        <mc:Fallback>
          <p:sp>
            <p:nvSpPr>
              <p:cNvPr id="1049671" name=""/>
              <p:cNvSpPr/>
              <p:nvPr/>
            </p:nvSpPr>
            <p:spPr>
              <a:xfrm>
                <a:off x="8081696" y="727406"/>
                <a:ext cx="39982" cy="184981"/>
              </a:xfrm>
            </p:spPr>
          </p:sp>
        </mc:Fallback>
      </mc:AlternateContent>
      <mc:AlternateContent xmlns:mc="http://schemas.openxmlformats.org/markup-compatibility/2006">
        <mc:Choice xmlns:p14="http://schemas.microsoft.com/office/powerpoint/2010/main" Requires="p14">
          <p:contentPart p14:bwMode="auto" r:id="rId145">
            <p14:nvContentPartPr>
              <p14:cNvPr id="1049672" name=""/>
              <p14:cNvContentPartPr/>
              <p14:nvPr/>
            </p14:nvContentPartPr>
            <p14:xfrm>
              <a:off x="8113115" y="694912"/>
              <a:ext cx="28783" cy="256445"/>
            </p14:xfrm>
          </p:contentPart>
        </mc:Choice>
        <mc:Fallback>
          <p:sp>
            <p:nvSpPr>
              <p:cNvPr id="1049672" name=""/>
              <p:cNvSpPr/>
              <p:nvPr/>
            </p:nvSpPr>
            <p:spPr>
              <a:xfrm>
                <a:off x="8113115" y="694912"/>
                <a:ext cx="28783" cy="256445"/>
              </a:xfrm>
            </p:spPr>
          </p:sp>
        </mc:Fallback>
      </mc:AlternateContent>
      <mc:AlternateContent xmlns:mc="http://schemas.openxmlformats.org/markup-compatibility/2006">
        <mc:Choice xmlns:p14="http://schemas.microsoft.com/office/powerpoint/2010/main" Requires="p14">
          <p:contentPart p14:bwMode="auto" r:id="rId146">
            <p14:nvContentPartPr>
              <p14:cNvPr id="1049673" name=""/>
              <p14:cNvContentPartPr/>
              <p14:nvPr/>
            </p14:nvContentPartPr>
            <p14:xfrm>
              <a:off x="8222075" y="751796"/>
              <a:ext cx="57840" cy="146702"/>
            </p14:xfrm>
          </p:contentPart>
        </mc:Choice>
        <mc:Fallback>
          <p:sp>
            <p:nvSpPr>
              <p:cNvPr id="1049673" name=""/>
              <p:cNvSpPr/>
              <p:nvPr/>
            </p:nvSpPr>
            <p:spPr>
              <a:xfrm>
                <a:off x="8222075" y="751796"/>
                <a:ext cx="57840" cy="146702"/>
              </a:xfrm>
            </p:spPr>
          </p:sp>
        </mc:Fallback>
      </mc:AlternateContent>
      <mc:AlternateContent xmlns:mc="http://schemas.openxmlformats.org/markup-compatibility/2006">
        <mc:Choice xmlns:p14="http://schemas.microsoft.com/office/powerpoint/2010/main" Requires="p14">
          <p:contentPart p14:bwMode="auto" r:id="rId147">
            <p14:nvContentPartPr>
              <p14:cNvPr id="1049674" name=""/>
              <p14:cNvContentPartPr/>
              <p14:nvPr/>
            </p14:nvContentPartPr>
            <p14:xfrm>
              <a:off x="8251969" y="690941"/>
              <a:ext cx="126670" cy="157084"/>
            </p14:xfrm>
          </p:contentPart>
        </mc:Choice>
        <mc:Fallback>
          <p:sp>
            <p:nvSpPr>
              <p:cNvPr id="1049674" name=""/>
              <p:cNvSpPr/>
              <p:nvPr/>
            </p:nvSpPr>
            <p:spPr>
              <a:xfrm>
                <a:off x="8251969" y="690941"/>
                <a:ext cx="126670" cy="157084"/>
              </a:xfrm>
            </p:spPr>
          </p:sp>
        </mc:Fallback>
      </mc:AlternateContent>
      <mc:AlternateContent xmlns:mc="http://schemas.openxmlformats.org/markup-compatibility/2006">
        <mc:Choice xmlns:p14="http://schemas.microsoft.com/office/powerpoint/2010/main" Requires="p14">
          <p:contentPart p14:bwMode="auto" r:id="rId148">
            <p14:nvContentPartPr>
              <p14:cNvPr id="1049675" name=""/>
              <p14:cNvContentPartPr/>
              <p14:nvPr/>
            </p14:nvContentPartPr>
            <p14:xfrm>
              <a:off x="8253919" y="739075"/>
              <a:ext cx="125403" cy="53454"/>
            </p14:xfrm>
          </p:contentPart>
        </mc:Choice>
        <mc:Fallback>
          <p:sp>
            <p:nvSpPr>
              <p:cNvPr id="1049675" name=""/>
              <p:cNvSpPr/>
              <p:nvPr/>
            </p:nvSpPr>
            <p:spPr>
              <a:xfrm>
                <a:off x="8253919" y="739075"/>
                <a:ext cx="125403" cy="53454"/>
              </a:xfrm>
            </p:spPr>
          </p:sp>
        </mc:Fallback>
      </mc:AlternateContent>
      <mc:AlternateContent xmlns:mc="http://schemas.openxmlformats.org/markup-compatibility/2006">
        <mc:Choice xmlns:p14="http://schemas.microsoft.com/office/powerpoint/2010/main" Requires="p14">
          <p:contentPart p14:bwMode="auto" r:id="rId149">
            <p14:nvContentPartPr>
              <p14:cNvPr id="1049676" name=""/>
              <p14:cNvContentPartPr/>
              <p14:nvPr/>
            </p14:nvContentPartPr>
            <p14:xfrm>
              <a:off x="8219474" y="833627"/>
              <a:ext cx="153484" cy="34369"/>
            </p14:xfrm>
          </p:contentPart>
        </mc:Choice>
        <mc:Fallback>
          <p:sp>
            <p:nvSpPr>
              <p:cNvPr id="1049676" name=""/>
              <p:cNvSpPr/>
              <p:nvPr/>
            </p:nvSpPr>
            <p:spPr>
              <a:xfrm>
                <a:off x="8219474" y="833627"/>
                <a:ext cx="153484" cy="34369"/>
              </a:xfrm>
            </p:spPr>
          </p:sp>
        </mc:Fallback>
      </mc:AlternateContent>
      <mc:AlternateContent xmlns:mc="http://schemas.openxmlformats.org/markup-compatibility/2006">
        <mc:Choice xmlns:p14="http://schemas.microsoft.com/office/powerpoint/2010/main" Requires="p14">
          <p:contentPart p14:bwMode="auto" r:id="rId150">
            <p14:nvContentPartPr>
              <p14:cNvPr id="1049677" name=""/>
              <p14:cNvContentPartPr/>
              <p14:nvPr/>
            </p14:nvContentPartPr>
            <p14:xfrm>
              <a:off x="8289663" y="625783"/>
              <a:ext cx="185364" cy="367275"/>
            </p14:xfrm>
          </p:contentPart>
        </mc:Choice>
        <mc:Fallback>
          <p:sp>
            <p:nvSpPr>
              <p:cNvPr id="1049677" name=""/>
              <p:cNvSpPr/>
              <p:nvPr/>
            </p:nvSpPr>
            <p:spPr>
              <a:xfrm>
                <a:off x="8289663" y="625783"/>
                <a:ext cx="185364" cy="367275"/>
              </a:xfrm>
            </p:spPr>
          </p:sp>
        </mc:Fallback>
      </mc:AlternateContent>
      <mc:AlternateContent xmlns:mc="http://schemas.openxmlformats.org/markup-compatibility/2006">
        <mc:Choice xmlns:p14="http://schemas.microsoft.com/office/powerpoint/2010/main" Requires="p14">
          <p:contentPart p14:bwMode="auto" r:id="rId151">
            <p14:nvContentPartPr>
              <p14:cNvPr id="1049678" name=""/>
              <p14:cNvContentPartPr/>
              <p14:nvPr/>
            </p14:nvContentPartPr>
            <p14:xfrm>
              <a:off x="8508677" y="673223"/>
              <a:ext cx="19038" cy="204697"/>
            </p14:xfrm>
          </p:contentPart>
        </mc:Choice>
        <mc:Fallback>
          <p:sp>
            <p:nvSpPr>
              <p:cNvPr id="1049678" name=""/>
              <p:cNvSpPr/>
              <p:nvPr/>
            </p:nvSpPr>
            <p:spPr>
              <a:xfrm>
                <a:off x="8508677" y="673223"/>
                <a:ext cx="19038" cy="204697"/>
              </a:xfrm>
            </p:spPr>
          </p:sp>
        </mc:Fallback>
      </mc:AlternateContent>
      <mc:AlternateContent xmlns:mc="http://schemas.openxmlformats.org/markup-compatibility/2006">
        <mc:Choice xmlns:p14="http://schemas.microsoft.com/office/powerpoint/2010/main" Requires="p14">
          <p:contentPart p14:bwMode="auto" r:id="rId152">
            <p14:nvContentPartPr>
              <p14:cNvPr id="1049679" name=""/>
              <p14:cNvContentPartPr/>
              <p14:nvPr/>
            </p14:nvContentPartPr>
            <p14:xfrm>
              <a:off x="8444337" y="635631"/>
              <a:ext cx="146992" cy="316522"/>
            </p14:xfrm>
          </p:contentPart>
        </mc:Choice>
        <mc:Fallback>
          <p:sp>
            <p:nvSpPr>
              <p:cNvPr id="1049679" name=""/>
              <p:cNvSpPr/>
              <p:nvPr/>
            </p:nvSpPr>
            <p:spPr>
              <a:xfrm>
                <a:off x="8444337" y="635631"/>
                <a:ext cx="146992" cy="316522"/>
              </a:xfrm>
            </p:spPr>
          </p:sp>
        </mc:Fallback>
      </mc:AlternateContent>
      <mc:AlternateContent xmlns:mc="http://schemas.openxmlformats.org/markup-compatibility/2006">
        <mc:Choice xmlns:p14="http://schemas.microsoft.com/office/powerpoint/2010/main" Requires="p14">
          <p:contentPart p14:bwMode="auto" r:id="rId153">
            <p14:nvContentPartPr>
              <p14:cNvPr id="1049680" name=""/>
              <p14:cNvContentPartPr/>
              <p14:nvPr/>
            </p14:nvContentPartPr>
            <p14:xfrm>
              <a:off x="8626800" y="658221"/>
              <a:ext cx="23654" cy="242609"/>
            </p14:xfrm>
          </p:contentPart>
        </mc:Choice>
        <mc:Fallback>
          <p:sp>
            <p:nvSpPr>
              <p:cNvPr id="1049680" name=""/>
              <p:cNvSpPr/>
              <p:nvPr/>
            </p:nvSpPr>
            <p:spPr>
              <a:xfrm>
                <a:off x="8626800" y="658221"/>
                <a:ext cx="23654" cy="242609"/>
              </a:xfrm>
            </p:spPr>
          </p:sp>
        </mc:Fallback>
      </mc:AlternateContent>
      <mc:AlternateContent xmlns:mc="http://schemas.openxmlformats.org/markup-compatibility/2006">
        <mc:Choice xmlns:p14="http://schemas.microsoft.com/office/powerpoint/2010/main" Requires="p14">
          <p:contentPart p14:bwMode="auto" r:id="rId154">
            <p14:nvContentPartPr>
              <p14:cNvPr id="1049681" name=""/>
              <p14:cNvContentPartPr/>
              <p14:nvPr/>
            </p14:nvContentPartPr>
            <p14:xfrm>
              <a:off x="8642555" y="658067"/>
              <a:ext cx="80897" cy="265070"/>
            </p14:xfrm>
          </p:contentPart>
        </mc:Choice>
        <mc:Fallback>
          <p:sp>
            <p:nvSpPr>
              <p:cNvPr id="1049681" name=""/>
              <p:cNvSpPr/>
              <p:nvPr/>
            </p:nvSpPr>
            <p:spPr>
              <a:xfrm>
                <a:off x="8642555" y="658067"/>
                <a:ext cx="80897" cy="265070"/>
              </a:xfrm>
            </p:spPr>
          </p:sp>
        </mc:Fallback>
      </mc:AlternateContent>
      <mc:AlternateContent xmlns:mc="http://schemas.openxmlformats.org/markup-compatibility/2006">
        <mc:Choice xmlns:p14="http://schemas.microsoft.com/office/powerpoint/2010/main" Requires="p14">
          <p:contentPart p14:bwMode="auto" r:id="rId155">
            <p14:nvContentPartPr>
              <p14:cNvPr id="1049682" name=""/>
              <p14:cNvContentPartPr/>
              <p14:nvPr/>
            </p14:nvContentPartPr>
            <p14:xfrm>
              <a:off x="8640605" y="738211"/>
              <a:ext cx="49502" cy="28954"/>
            </p14:xfrm>
          </p:contentPart>
        </mc:Choice>
        <mc:Fallback>
          <p:sp>
            <p:nvSpPr>
              <p:cNvPr id="1049682" name=""/>
              <p:cNvSpPr/>
              <p:nvPr/>
            </p:nvSpPr>
            <p:spPr>
              <a:xfrm>
                <a:off x="8640605" y="738211"/>
                <a:ext cx="49502" cy="28954"/>
              </a:xfrm>
            </p:spPr>
          </p:sp>
        </mc:Fallback>
      </mc:AlternateContent>
      <mc:AlternateContent xmlns:mc="http://schemas.openxmlformats.org/markup-compatibility/2006">
        <mc:Choice xmlns:p14="http://schemas.microsoft.com/office/powerpoint/2010/main" Requires="p14">
          <p:contentPart p14:bwMode="auto" r:id="rId156">
            <p14:nvContentPartPr>
              <p14:cNvPr id="1049683" name=""/>
              <p14:cNvContentPartPr/>
              <p14:nvPr/>
            </p14:nvContentPartPr>
            <p14:xfrm>
              <a:off x="8626957" y="781435"/>
              <a:ext cx="45148" cy="6816"/>
            </p14:xfrm>
          </p:contentPart>
        </mc:Choice>
        <mc:Fallback>
          <p:sp>
            <p:nvSpPr>
              <p:cNvPr id="1049683" name=""/>
              <p:cNvSpPr/>
              <p:nvPr/>
            </p:nvSpPr>
            <p:spPr>
              <a:xfrm>
                <a:off x="8626957" y="781435"/>
                <a:ext cx="45148" cy="6816"/>
              </a:xfrm>
            </p:spPr>
          </p:sp>
        </mc:Fallback>
      </mc:AlternateContent>
      <mc:AlternateContent xmlns:mc="http://schemas.openxmlformats.org/markup-compatibility/2006">
        <mc:Choice xmlns:p14="http://schemas.microsoft.com/office/powerpoint/2010/main" Requires="p14">
          <p:contentPart p14:bwMode="auto" r:id="rId157">
            <p14:nvContentPartPr>
              <p14:cNvPr id="1049684" name=""/>
              <p14:cNvContentPartPr/>
              <p14:nvPr/>
            </p14:nvContentPartPr>
            <p14:xfrm>
              <a:off x="8580165" y="901925"/>
              <a:ext cx="273548" cy="13701"/>
            </p14:xfrm>
          </p:contentPart>
        </mc:Choice>
        <mc:Fallback>
          <p:sp>
            <p:nvSpPr>
              <p:cNvPr id="1049684" name=""/>
              <p:cNvSpPr/>
              <p:nvPr/>
            </p:nvSpPr>
            <p:spPr>
              <a:xfrm>
                <a:off x="8580165" y="901925"/>
                <a:ext cx="273548" cy="13701"/>
              </a:xfrm>
            </p:spPr>
          </p:sp>
        </mc:Fallback>
      </mc:AlternateContent>
      <mc:AlternateContent xmlns:mc="http://schemas.openxmlformats.org/markup-compatibility/2006">
        <mc:Choice xmlns:p14="http://schemas.microsoft.com/office/powerpoint/2010/main" Requires="p14">
          <p:contentPart p14:bwMode="auto" r:id="rId158">
            <p14:nvContentPartPr>
              <p14:cNvPr id="1049685" name=""/>
              <p14:cNvContentPartPr/>
              <p14:nvPr/>
            </p14:nvContentPartPr>
            <p14:xfrm>
              <a:off x="5474979" y="1275591"/>
              <a:ext cx="139672" cy="193557"/>
            </p14:xfrm>
          </p:contentPart>
        </mc:Choice>
        <mc:Fallback>
          <p:sp>
            <p:nvSpPr>
              <p:cNvPr id="1049685" name=""/>
              <p:cNvSpPr/>
              <p:nvPr/>
            </p:nvSpPr>
            <p:spPr>
              <a:xfrm>
                <a:off x="5474979" y="1275591"/>
                <a:ext cx="139672" cy="193557"/>
              </a:xfrm>
            </p:spPr>
          </p:sp>
        </mc:Fallback>
      </mc:AlternateContent>
      <mc:AlternateContent xmlns:mc="http://schemas.openxmlformats.org/markup-compatibility/2006">
        <mc:Choice xmlns:p14="http://schemas.microsoft.com/office/powerpoint/2010/main" Requires="p14">
          <p:contentPart p14:bwMode="auto" r:id="rId159">
            <p14:nvContentPartPr>
              <p14:cNvPr id="1049686" name=""/>
              <p14:cNvContentPartPr/>
              <p14:nvPr/>
            </p14:nvContentPartPr>
            <p14:xfrm>
              <a:off x="5493176" y="1333495"/>
              <a:ext cx="148796" cy="114453"/>
            </p14:xfrm>
          </p:contentPart>
        </mc:Choice>
        <mc:Fallback>
          <p:sp>
            <p:nvSpPr>
              <p:cNvPr id="1049686" name=""/>
              <p:cNvSpPr/>
              <p:nvPr/>
            </p:nvSpPr>
            <p:spPr>
              <a:xfrm>
                <a:off x="5493176" y="1333495"/>
                <a:ext cx="148796" cy="114453"/>
              </a:xfrm>
            </p:spPr>
          </p:sp>
        </mc:Fallback>
      </mc:AlternateContent>
      <mc:AlternateContent xmlns:mc="http://schemas.openxmlformats.org/markup-compatibility/2006">
        <mc:Choice xmlns:p14="http://schemas.microsoft.com/office/powerpoint/2010/main" Requires="p14">
          <p:contentPart p14:bwMode="auto" r:id="rId160">
            <p14:nvContentPartPr>
              <p14:cNvPr id="1049687" name=""/>
              <p14:cNvContentPartPr/>
              <p14:nvPr/>
            </p14:nvContentPartPr>
            <p14:xfrm>
              <a:off x="5628354" y="1243077"/>
              <a:ext cx="107626" cy="13732"/>
            </p14:xfrm>
          </p:contentPart>
        </mc:Choice>
        <mc:Fallback>
          <p:sp>
            <p:nvSpPr>
              <p:cNvPr id="1049687" name=""/>
              <p:cNvSpPr/>
              <p:nvPr/>
            </p:nvSpPr>
            <p:spPr>
              <a:xfrm>
                <a:off x="5628354" y="1243077"/>
                <a:ext cx="107626" cy="13732"/>
              </a:xfrm>
            </p:spPr>
          </p:sp>
        </mc:Fallback>
      </mc:AlternateContent>
      <mc:AlternateContent xmlns:mc="http://schemas.openxmlformats.org/markup-compatibility/2006">
        <mc:Choice xmlns:p14="http://schemas.microsoft.com/office/powerpoint/2010/main" Requires="p14">
          <p:contentPart p14:bwMode="auto" r:id="rId161">
            <p14:nvContentPartPr>
              <p14:cNvPr id="1049688" name=""/>
              <p14:cNvContentPartPr/>
              <p14:nvPr/>
            </p14:nvContentPartPr>
            <p14:xfrm>
              <a:off x="5640860" y="1220417"/>
              <a:ext cx="66085" cy="256127"/>
            </p14:xfrm>
          </p:contentPart>
        </mc:Choice>
        <mc:Fallback>
          <p:sp>
            <p:nvSpPr>
              <p:cNvPr id="1049688" name=""/>
              <p:cNvSpPr/>
              <p:nvPr/>
            </p:nvSpPr>
            <p:spPr>
              <a:xfrm>
                <a:off x="5640860" y="1220417"/>
                <a:ext cx="66085" cy="256127"/>
              </a:xfrm>
            </p:spPr>
          </p:sp>
        </mc:Fallback>
      </mc:AlternateContent>
      <mc:AlternateContent xmlns:mc="http://schemas.openxmlformats.org/markup-compatibility/2006">
        <mc:Choice xmlns:p14="http://schemas.microsoft.com/office/powerpoint/2010/main" Requires="p14">
          <p:contentPart p14:bwMode="auto" r:id="rId162">
            <p14:nvContentPartPr>
              <p14:cNvPr id="1049689" name=""/>
              <p14:cNvContentPartPr/>
              <p14:nvPr/>
            </p14:nvContentPartPr>
            <p14:xfrm>
              <a:off x="5768052" y="1198321"/>
              <a:ext cx="171104" cy="209365"/>
            </p14:xfrm>
          </p:contentPart>
        </mc:Choice>
        <mc:Fallback>
          <p:sp>
            <p:nvSpPr>
              <p:cNvPr id="1049689" name=""/>
              <p:cNvSpPr/>
              <p:nvPr/>
            </p:nvSpPr>
            <p:spPr>
              <a:xfrm>
                <a:off x="5768052" y="1198321"/>
                <a:ext cx="171104" cy="209365"/>
              </a:xfrm>
            </p:spPr>
          </p:sp>
        </mc:Fallback>
      </mc:AlternateContent>
      <mc:AlternateContent xmlns:mc="http://schemas.openxmlformats.org/markup-compatibility/2006">
        <mc:Choice xmlns:p14="http://schemas.microsoft.com/office/powerpoint/2010/main" Requires="p14">
          <p:contentPart p14:bwMode="auto" r:id="rId163">
            <p14:nvContentPartPr>
              <p14:cNvPr id="1049690" name=""/>
              <p14:cNvContentPartPr/>
              <p14:nvPr/>
            </p14:nvContentPartPr>
            <p14:xfrm>
              <a:off x="5995845" y="1182074"/>
              <a:ext cx="37391" cy="49994"/>
            </p14:xfrm>
          </p:contentPart>
        </mc:Choice>
        <mc:Fallback>
          <p:sp>
            <p:nvSpPr>
              <p:cNvPr id="1049690" name=""/>
              <p:cNvSpPr/>
              <p:nvPr/>
            </p:nvSpPr>
            <p:spPr>
              <a:xfrm>
                <a:off x="5995845" y="1182074"/>
                <a:ext cx="37391" cy="49994"/>
              </a:xfrm>
            </p:spPr>
          </p:sp>
        </mc:Fallback>
      </mc:AlternateContent>
      <mc:AlternateContent xmlns:mc="http://schemas.openxmlformats.org/markup-compatibility/2006">
        <mc:Choice xmlns:p14="http://schemas.microsoft.com/office/powerpoint/2010/main" Requires="p14">
          <p:contentPart p14:bwMode="auto" r:id="rId164">
            <p14:nvContentPartPr>
              <p14:cNvPr id="1049691" name=""/>
              <p14:cNvContentPartPr/>
              <p14:nvPr/>
            </p14:nvContentPartPr>
            <p14:xfrm>
              <a:off x="5914306" y="1285133"/>
              <a:ext cx="165888" cy="28215"/>
            </p14:xfrm>
          </p:contentPart>
        </mc:Choice>
        <mc:Fallback>
          <p:sp>
            <p:nvSpPr>
              <p:cNvPr id="1049691" name=""/>
              <p:cNvSpPr/>
              <p:nvPr/>
            </p:nvSpPr>
            <p:spPr>
              <a:xfrm>
                <a:off x="5914306" y="1285133"/>
                <a:ext cx="165888" cy="28215"/>
              </a:xfrm>
            </p:spPr>
          </p:sp>
        </mc:Fallback>
      </mc:AlternateContent>
      <mc:AlternateContent xmlns:mc="http://schemas.openxmlformats.org/markup-compatibility/2006">
        <mc:Choice xmlns:p14="http://schemas.microsoft.com/office/powerpoint/2010/main" Requires="p14">
          <p:contentPart p14:bwMode="auto" r:id="rId165">
            <p14:nvContentPartPr>
              <p14:cNvPr id="1049692" name=""/>
              <p14:cNvContentPartPr/>
              <p14:nvPr/>
            </p14:nvContentPartPr>
            <p14:xfrm>
              <a:off x="5996193" y="1240563"/>
              <a:ext cx="29387" cy="234243"/>
            </p14:xfrm>
          </p:contentPart>
        </mc:Choice>
        <mc:Fallback>
          <p:sp>
            <p:nvSpPr>
              <p:cNvPr id="1049692" name=""/>
              <p:cNvSpPr/>
              <p:nvPr/>
            </p:nvSpPr>
            <p:spPr>
              <a:xfrm>
                <a:off x="5996193" y="1240563"/>
                <a:ext cx="29387" cy="234243"/>
              </a:xfrm>
            </p:spPr>
          </p:sp>
        </mc:Fallback>
      </mc:AlternateContent>
      <mc:AlternateContent xmlns:mc="http://schemas.openxmlformats.org/markup-compatibility/2006">
        <mc:Choice xmlns:p14="http://schemas.microsoft.com/office/powerpoint/2010/main" Requires="p14">
          <p:contentPart p14:bwMode="auto" r:id="rId166">
            <p14:nvContentPartPr>
              <p14:cNvPr id="1049693" name=""/>
              <p14:cNvContentPartPr/>
              <p14:nvPr/>
            </p14:nvContentPartPr>
            <p14:xfrm>
              <a:off x="5945529" y="1271757"/>
              <a:ext cx="40265" cy="186228"/>
            </p14:xfrm>
          </p:contentPart>
        </mc:Choice>
        <mc:Fallback>
          <p:sp>
            <p:nvSpPr>
              <p:cNvPr id="1049693" name=""/>
              <p:cNvSpPr/>
              <p:nvPr/>
            </p:nvSpPr>
            <p:spPr>
              <a:xfrm>
                <a:off x="5945529" y="1271757"/>
                <a:ext cx="40265" cy="186228"/>
              </a:xfrm>
            </p:spPr>
          </p:sp>
        </mc:Fallback>
      </mc:AlternateContent>
      <mc:AlternateContent xmlns:mc="http://schemas.openxmlformats.org/markup-compatibility/2006">
        <mc:Choice xmlns:p14="http://schemas.microsoft.com/office/powerpoint/2010/main" Requires="p14">
          <p:contentPart p14:bwMode="auto" r:id="rId167">
            <p14:nvContentPartPr>
              <p14:cNvPr id="1049694" name=""/>
              <p14:cNvContentPartPr/>
              <p14:nvPr/>
            </p14:nvContentPartPr>
            <p14:xfrm>
              <a:off x="6021539" y="1302301"/>
              <a:ext cx="79585" cy="123663"/>
            </p14:xfrm>
          </p:contentPart>
        </mc:Choice>
        <mc:Fallback>
          <p:sp>
            <p:nvSpPr>
              <p:cNvPr id="1049694" name=""/>
              <p:cNvSpPr/>
              <p:nvPr/>
            </p:nvSpPr>
            <p:spPr>
              <a:xfrm>
                <a:off x="6021539" y="1302301"/>
                <a:ext cx="79585" cy="123663"/>
              </a:xfrm>
            </p:spPr>
          </p:sp>
        </mc:Fallback>
      </mc:AlternateContent>
      <mc:AlternateContent xmlns:mc="http://schemas.openxmlformats.org/markup-compatibility/2006">
        <mc:Choice xmlns:p14="http://schemas.microsoft.com/office/powerpoint/2010/main" Requires="p14">
          <p:contentPart p14:bwMode="auto" r:id="rId168">
            <p14:nvContentPartPr>
              <p14:cNvPr id="1049695" name=""/>
              <p14:cNvContentPartPr/>
              <p14:nvPr/>
            </p14:nvContentPartPr>
            <p14:xfrm>
              <a:off x="6086527" y="1229301"/>
              <a:ext cx="105643" cy="144333"/>
            </p14:xfrm>
          </p:contentPart>
        </mc:Choice>
        <mc:Fallback>
          <p:sp>
            <p:nvSpPr>
              <p:cNvPr id="1049695" name=""/>
              <p:cNvSpPr/>
              <p:nvPr/>
            </p:nvSpPr>
            <p:spPr>
              <a:xfrm>
                <a:off x="6086527" y="1229301"/>
                <a:ext cx="105643" cy="144333"/>
              </a:xfrm>
            </p:spPr>
          </p:sp>
        </mc:Fallback>
      </mc:AlternateContent>
      <mc:AlternateContent xmlns:mc="http://schemas.openxmlformats.org/markup-compatibility/2006">
        <mc:Choice xmlns:p14="http://schemas.microsoft.com/office/powerpoint/2010/main" Requires="p14">
          <p:contentPart p14:bwMode="auto" r:id="rId169">
            <p14:nvContentPartPr>
              <p14:cNvPr id="1049696" name=""/>
              <p14:cNvContentPartPr/>
              <p14:nvPr/>
            </p14:nvContentPartPr>
            <p14:xfrm>
              <a:off x="6113527" y="1354376"/>
              <a:ext cx="62791" cy="51254"/>
            </p14:xfrm>
          </p:contentPart>
        </mc:Choice>
        <mc:Fallback>
          <p:sp>
            <p:nvSpPr>
              <p:cNvPr id="1049696" name=""/>
              <p:cNvSpPr/>
              <p:nvPr/>
            </p:nvSpPr>
            <p:spPr>
              <a:xfrm>
                <a:off x="6113527" y="1354376"/>
                <a:ext cx="62791" cy="51254"/>
              </a:xfrm>
            </p:spPr>
          </p:sp>
        </mc:Fallback>
      </mc:AlternateContent>
      <mc:AlternateContent xmlns:mc="http://schemas.openxmlformats.org/markup-compatibility/2006">
        <mc:Choice xmlns:p14="http://schemas.microsoft.com/office/powerpoint/2010/main" Requires="p14">
          <p:contentPart p14:bwMode="auto" r:id="rId170">
            <p14:nvContentPartPr>
              <p14:cNvPr id="1049697" name=""/>
              <p14:cNvContentPartPr/>
              <p14:nvPr/>
            </p14:nvContentPartPr>
            <p14:xfrm>
              <a:off x="6240133" y="1193652"/>
              <a:ext cx="98752" cy="242283"/>
            </p14:xfrm>
          </p:contentPart>
        </mc:Choice>
        <mc:Fallback>
          <p:sp>
            <p:nvSpPr>
              <p:cNvPr id="1049697" name=""/>
              <p:cNvSpPr/>
              <p:nvPr/>
            </p:nvSpPr>
            <p:spPr>
              <a:xfrm>
                <a:off x="6240133" y="1193652"/>
                <a:ext cx="98752" cy="242283"/>
              </a:xfrm>
            </p:spPr>
          </p:sp>
        </mc:Fallback>
      </mc:AlternateContent>
      <mc:AlternateContent xmlns:mc="http://schemas.openxmlformats.org/markup-compatibility/2006">
        <mc:Choice xmlns:p14="http://schemas.microsoft.com/office/powerpoint/2010/main" Requires="p14">
          <p:contentPart p14:bwMode="auto" r:id="rId171">
            <p14:nvContentPartPr>
              <p14:cNvPr id="1049698" name=""/>
              <p14:cNvContentPartPr/>
              <p14:nvPr/>
            </p14:nvContentPartPr>
            <p14:xfrm>
              <a:off x="6236652" y="1275656"/>
              <a:ext cx="199832" cy="170334"/>
            </p14:xfrm>
          </p:contentPart>
        </mc:Choice>
        <mc:Fallback>
          <p:sp>
            <p:nvSpPr>
              <p:cNvPr id="1049698" name=""/>
              <p:cNvSpPr/>
              <p:nvPr/>
            </p:nvSpPr>
            <p:spPr>
              <a:xfrm>
                <a:off x="6236652" y="1275656"/>
                <a:ext cx="199832" cy="170334"/>
              </a:xfrm>
            </p:spPr>
          </p:sp>
        </mc:Fallback>
      </mc:AlternateContent>
      <mc:AlternateContent xmlns:mc="http://schemas.openxmlformats.org/markup-compatibility/2006">
        <mc:Choice xmlns:p14="http://schemas.microsoft.com/office/powerpoint/2010/main" Requires="p14">
          <p:contentPart p14:bwMode="auto" r:id="rId172">
            <p14:nvContentPartPr>
              <p14:cNvPr id="1049699" name=""/>
              <p14:cNvContentPartPr/>
              <p14:nvPr/>
            </p14:nvContentPartPr>
            <p14:xfrm>
              <a:off x="6222355" y="1213286"/>
              <a:ext cx="48037" cy="10380"/>
            </p14:xfrm>
          </p:contentPart>
        </mc:Choice>
        <mc:Fallback>
          <p:sp>
            <p:nvSpPr>
              <p:cNvPr id="1049699" name=""/>
              <p:cNvSpPr/>
              <p:nvPr/>
            </p:nvSpPr>
            <p:spPr>
              <a:xfrm>
                <a:off x="6222355" y="1213286"/>
                <a:ext cx="48037" cy="10380"/>
              </a:xfrm>
            </p:spPr>
          </p:sp>
        </mc:Fallback>
      </mc:AlternateContent>
      <mc:AlternateContent xmlns:mc="http://schemas.openxmlformats.org/markup-compatibility/2006">
        <mc:Choice xmlns:p14="http://schemas.microsoft.com/office/powerpoint/2010/main" Requires="p14">
          <p:contentPart p14:bwMode="auto" r:id="rId173">
            <p14:nvContentPartPr>
              <p14:cNvPr id="1049700" name=""/>
              <p14:cNvContentPartPr/>
              <p14:nvPr/>
            </p14:nvContentPartPr>
            <p14:xfrm>
              <a:off x="6439592" y="1144382"/>
              <a:ext cx="98610" cy="184109"/>
            </p14:xfrm>
          </p:contentPart>
        </mc:Choice>
        <mc:Fallback>
          <p:sp>
            <p:nvSpPr>
              <p:cNvPr id="1049700" name=""/>
              <p:cNvSpPr/>
              <p:nvPr/>
            </p:nvSpPr>
            <p:spPr>
              <a:xfrm>
                <a:off x="6439592" y="1144382"/>
                <a:ext cx="98610" cy="184109"/>
              </a:xfrm>
            </p:spPr>
          </p:sp>
        </mc:Fallback>
      </mc:AlternateContent>
      <mc:AlternateContent xmlns:mc="http://schemas.openxmlformats.org/markup-compatibility/2006">
        <mc:Choice xmlns:p14="http://schemas.microsoft.com/office/powerpoint/2010/main" Requires="p14">
          <p:contentPart p14:bwMode="auto" r:id="rId174">
            <p14:nvContentPartPr>
              <p14:cNvPr id="1049701" name=""/>
              <p14:cNvContentPartPr/>
              <p14:nvPr/>
            </p14:nvContentPartPr>
            <p14:xfrm>
              <a:off x="6477113" y="1174301"/>
              <a:ext cx="53954" cy="199946"/>
            </p14:xfrm>
          </p:contentPart>
        </mc:Choice>
        <mc:Fallback>
          <p:sp>
            <p:nvSpPr>
              <p:cNvPr id="1049701" name=""/>
              <p:cNvSpPr/>
              <p:nvPr/>
            </p:nvSpPr>
            <p:spPr>
              <a:xfrm>
                <a:off x="6477113" y="1174301"/>
                <a:ext cx="53954" cy="199946"/>
              </a:xfrm>
            </p:spPr>
          </p:sp>
        </mc:Fallback>
      </mc:AlternateContent>
      <mc:AlternateContent xmlns:mc="http://schemas.openxmlformats.org/markup-compatibility/2006">
        <mc:Choice xmlns:p14="http://schemas.microsoft.com/office/powerpoint/2010/main" Requires="p14">
          <p:contentPart p14:bwMode="auto" r:id="rId175">
            <p14:nvContentPartPr>
              <p14:cNvPr id="1049702" name=""/>
              <p14:cNvContentPartPr/>
              <p14:nvPr/>
            </p14:nvContentPartPr>
            <p14:xfrm>
              <a:off x="6452417" y="1244859"/>
              <a:ext cx="52190" cy="22348"/>
            </p14:xfrm>
          </p:contentPart>
        </mc:Choice>
        <mc:Fallback>
          <p:sp>
            <p:nvSpPr>
              <p:cNvPr id="1049702" name=""/>
              <p:cNvSpPr/>
              <p:nvPr/>
            </p:nvSpPr>
            <p:spPr>
              <a:xfrm>
                <a:off x="6452417" y="1244859"/>
                <a:ext cx="52190" cy="22348"/>
              </a:xfrm>
            </p:spPr>
          </p:sp>
        </mc:Fallback>
      </mc:AlternateContent>
      <mc:AlternateContent xmlns:mc="http://schemas.openxmlformats.org/markup-compatibility/2006">
        <mc:Choice xmlns:p14="http://schemas.microsoft.com/office/powerpoint/2010/main" Requires="p14">
          <p:contentPart p14:bwMode="auto" r:id="rId176">
            <p14:nvContentPartPr>
              <p14:cNvPr id="1049703" name=""/>
              <p14:cNvContentPartPr/>
              <p14:nvPr/>
            </p14:nvContentPartPr>
            <p14:xfrm>
              <a:off x="6436170" y="1305834"/>
              <a:ext cx="74114" cy="19213"/>
            </p14:xfrm>
          </p:contentPart>
        </mc:Choice>
        <mc:Fallback>
          <p:sp>
            <p:nvSpPr>
              <p:cNvPr id="1049703" name=""/>
              <p:cNvSpPr/>
              <p:nvPr/>
            </p:nvSpPr>
            <p:spPr>
              <a:xfrm>
                <a:off x="6436170" y="1305834"/>
                <a:ext cx="74114" cy="19213"/>
              </a:xfrm>
            </p:spPr>
          </p:sp>
        </mc:Fallback>
      </mc:AlternateContent>
      <mc:AlternateContent xmlns:mc="http://schemas.openxmlformats.org/markup-compatibility/2006">
        <mc:Choice xmlns:p14="http://schemas.microsoft.com/office/powerpoint/2010/main" Requires="p14">
          <p:contentPart p14:bwMode="auto" r:id="rId177">
            <p14:nvContentPartPr>
              <p14:cNvPr id="1049704" name=""/>
              <p14:cNvContentPartPr/>
              <p14:nvPr/>
            </p14:nvContentPartPr>
            <p14:xfrm>
              <a:off x="6520868" y="1093691"/>
              <a:ext cx="69326" cy="129630"/>
            </p14:xfrm>
          </p:contentPart>
        </mc:Choice>
        <mc:Fallback>
          <p:sp>
            <p:nvSpPr>
              <p:cNvPr id="1049704" name=""/>
              <p:cNvSpPr/>
              <p:nvPr/>
            </p:nvSpPr>
            <p:spPr>
              <a:xfrm>
                <a:off x="6520868" y="1093691"/>
                <a:ext cx="69326" cy="129630"/>
              </a:xfrm>
            </p:spPr>
          </p:sp>
        </mc:Fallback>
      </mc:AlternateContent>
      <mc:AlternateContent xmlns:mc="http://schemas.openxmlformats.org/markup-compatibility/2006">
        <mc:Choice xmlns:p14="http://schemas.microsoft.com/office/powerpoint/2010/main" Requires="p14">
          <p:contentPart p14:bwMode="auto" r:id="rId178">
            <p14:nvContentPartPr>
              <p14:cNvPr id="1049705" name=""/>
              <p14:cNvContentPartPr/>
              <p14:nvPr/>
            </p14:nvContentPartPr>
            <p14:xfrm>
              <a:off x="6520005" y="1180463"/>
              <a:ext cx="140499" cy="207383"/>
            </p14:xfrm>
          </p:contentPart>
        </mc:Choice>
        <mc:Fallback>
          <p:sp>
            <p:nvSpPr>
              <p:cNvPr id="1049705" name=""/>
              <p:cNvSpPr/>
              <p:nvPr/>
            </p:nvSpPr>
            <p:spPr>
              <a:xfrm>
                <a:off x="6520005" y="1180463"/>
                <a:ext cx="140499" cy="207383"/>
              </a:xfrm>
            </p:spPr>
          </p:sp>
        </mc:Fallback>
      </mc:AlternateContent>
      <mc:AlternateContent xmlns:mc="http://schemas.openxmlformats.org/markup-compatibility/2006">
        <mc:Choice xmlns:p14="http://schemas.microsoft.com/office/powerpoint/2010/main" Requires="p14">
          <p:contentPart p14:bwMode="auto" r:id="rId179">
            <p14:nvContentPartPr>
              <p14:cNvPr id="1049706" name=""/>
              <p14:cNvContentPartPr/>
              <p14:nvPr/>
            </p14:nvContentPartPr>
            <p14:xfrm>
              <a:off x="6763716" y="1057948"/>
              <a:ext cx="35447" cy="107546"/>
            </p14:xfrm>
          </p:contentPart>
        </mc:Choice>
        <mc:Fallback>
          <p:sp>
            <p:nvSpPr>
              <p:cNvPr id="1049706" name=""/>
              <p:cNvSpPr/>
              <p:nvPr/>
            </p:nvSpPr>
            <p:spPr>
              <a:xfrm>
                <a:off x="6763716" y="1057948"/>
                <a:ext cx="35447" cy="107546"/>
              </a:xfrm>
            </p:spPr>
          </p:sp>
        </mc:Fallback>
      </mc:AlternateContent>
      <mc:AlternateContent xmlns:mc="http://schemas.openxmlformats.org/markup-compatibility/2006">
        <mc:Choice xmlns:p14="http://schemas.microsoft.com/office/powerpoint/2010/main" Requires="p14">
          <p:contentPart p14:bwMode="auto" r:id="rId180">
            <p14:nvContentPartPr>
              <p14:cNvPr id="1049707" name=""/>
              <p14:cNvContentPartPr/>
              <p14:nvPr/>
            </p14:nvContentPartPr>
            <p14:xfrm>
              <a:off x="6794911" y="1015142"/>
              <a:ext cx="129385" cy="171469"/>
            </p14:xfrm>
          </p:contentPart>
        </mc:Choice>
        <mc:Fallback>
          <p:sp>
            <p:nvSpPr>
              <p:cNvPr id="1049707" name=""/>
              <p:cNvSpPr/>
              <p:nvPr/>
            </p:nvSpPr>
            <p:spPr>
              <a:xfrm>
                <a:off x="6794911" y="1015142"/>
                <a:ext cx="129385" cy="171469"/>
              </a:xfrm>
            </p:spPr>
          </p:sp>
        </mc:Fallback>
      </mc:AlternateContent>
      <mc:AlternateContent xmlns:mc="http://schemas.openxmlformats.org/markup-compatibility/2006">
        <mc:Choice xmlns:p14="http://schemas.microsoft.com/office/powerpoint/2010/main" Requires="p14">
          <p:contentPart p14:bwMode="auto" r:id="rId181">
            <p14:nvContentPartPr>
              <p14:cNvPr id="1049708" name=""/>
              <p14:cNvContentPartPr/>
              <p14:nvPr/>
            </p14:nvContentPartPr>
            <p14:xfrm>
              <a:off x="6778014" y="1066397"/>
              <a:ext cx="88986" cy="43390"/>
            </p14:xfrm>
          </p:contentPart>
        </mc:Choice>
        <mc:Fallback>
          <p:sp>
            <p:nvSpPr>
              <p:cNvPr id="1049708" name=""/>
              <p:cNvSpPr/>
              <p:nvPr/>
            </p:nvSpPr>
            <p:spPr>
              <a:xfrm>
                <a:off x="6778014" y="1066397"/>
                <a:ext cx="88986" cy="43390"/>
              </a:xfrm>
            </p:spPr>
          </p:sp>
        </mc:Fallback>
      </mc:AlternateContent>
      <mc:AlternateContent xmlns:mc="http://schemas.openxmlformats.org/markup-compatibility/2006">
        <mc:Choice xmlns:p14="http://schemas.microsoft.com/office/powerpoint/2010/main" Requires="p14">
          <p:contentPart p14:bwMode="auto" r:id="rId182">
            <p14:nvContentPartPr>
              <p14:cNvPr id="1049709" name=""/>
              <p14:cNvContentPartPr/>
              <p14:nvPr/>
            </p14:nvContentPartPr>
            <p14:xfrm>
              <a:off x="6779314" y="1113619"/>
              <a:ext cx="103997" cy="37910"/>
            </p14:xfrm>
          </p:contentPart>
        </mc:Choice>
        <mc:Fallback>
          <p:sp>
            <p:nvSpPr>
              <p:cNvPr id="1049709" name=""/>
              <p:cNvSpPr/>
              <p:nvPr/>
            </p:nvSpPr>
            <p:spPr>
              <a:xfrm>
                <a:off x="6779314" y="1113619"/>
                <a:ext cx="103997" cy="37910"/>
              </a:xfrm>
            </p:spPr>
          </p:sp>
        </mc:Fallback>
      </mc:AlternateContent>
      <mc:AlternateContent xmlns:mc="http://schemas.openxmlformats.org/markup-compatibility/2006">
        <mc:Choice xmlns:p14="http://schemas.microsoft.com/office/powerpoint/2010/main" Requires="p14">
          <p:contentPart p14:bwMode="auto" r:id="rId183">
            <p14:nvContentPartPr>
              <p14:cNvPr id="1049710" name=""/>
              <p14:cNvContentPartPr/>
              <p14:nvPr/>
            </p14:nvContentPartPr>
            <p14:xfrm>
              <a:off x="6820256" y="1167777"/>
              <a:ext cx="27638" cy="30108"/>
            </p14:xfrm>
          </p:contentPart>
        </mc:Choice>
        <mc:Fallback>
          <p:sp>
            <p:nvSpPr>
              <p:cNvPr id="1049710" name=""/>
              <p:cNvSpPr/>
              <p:nvPr/>
            </p:nvSpPr>
            <p:spPr>
              <a:xfrm>
                <a:off x="6820256" y="1167777"/>
                <a:ext cx="27638" cy="30108"/>
              </a:xfrm>
            </p:spPr>
          </p:sp>
        </mc:Fallback>
      </mc:AlternateContent>
      <mc:AlternateContent xmlns:mc="http://schemas.openxmlformats.org/markup-compatibility/2006">
        <mc:Choice xmlns:p14="http://schemas.microsoft.com/office/powerpoint/2010/main" Requires="p14">
          <p:contentPart p14:bwMode="auto" r:id="rId184">
            <p14:nvContentPartPr>
              <p14:cNvPr id="1049711" name=""/>
              <p14:cNvContentPartPr/>
              <p14:nvPr/>
            </p14:nvContentPartPr>
            <p14:xfrm>
              <a:off x="6712374" y="1180391"/>
              <a:ext cx="186330" cy="43575"/>
            </p14:xfrm>
          </p:contentPart>
        </mc:Choice>
        <mc:Fallback>
          <p:sp>
            <p:nvSpPr>
              <p:cNvPr id="1049711" name=""/>
              <p:cNvSpPr/>
              <p:nvPr/>
            </p:nvSpPr>
            <p:spPr>
              <a:xfrm>
                <a:off x="6712374" y="1180391"/>
                <a:ext cx="186330" cy="43575"/>
              </a:xfrm>
            </p:spPr>
          </p:sp>
        </mc:Fallback>
      </mc:AlternateContent>
      <mc:AlternateContent xmlns:mc="http://schemas.openxmlformats.org/markup-compatibility/2006">
        <mc:Choice xmlns:p14="http://schemas.microsoft.com/office/powerpoint/2010/main" Requires="p14">
          <p:contentPart p14:bwMode="auto" r:id="rId185">
            <p14:nvContentPartPr>
              <p14:cNvPr id="1049712" name=""/>
              <p14:cNvContentPartPr/>
              <p14:nvPr/>
            </p14:nvContentPartPr>
            <p14:xfrm>
              <a:off x="6772696" y="1215996"/>
              <a:ext cx="84765" cy="173190"/>
            </p14:xfrm>
          </p:contentPart>
        </mc:Choice>
        <mc:Fallback>
          <p:sp>
            <p:nvSpPr>
              <p:cNvPr id="1049712" name=""/>
              <p:cNvSpPr/>
              <p:nvPr/>
            </p:nvSpPr>
            <p:spPr>
              <a:xfrm>
                <a:off x="6772696" y="1215996"/>
                <a:ext cx="84765" cy="173190"/>
              </a:xfrm>
            </p:spPr>
          </p:sp>
        </mc:Fallback>
      </mc:AlternateContent>
      <mc:AlternateContent xmlns:mc="http://schemas.openxmlformats.org/markup-compatibility/2006">
        <mc:Choice xmlns:p14="http://schemas.microsoft.com/office/powerpoint/2010/main" Requires="p14">
          <p:contentPart p14:bwMode="auto" r:id="rId186">
            <p14:nvContentPartPr>
              <p14:cNvPr id="1049713" name=""/>
              <p14:cNvContentPartPr/>
              <p14:nvPr/>
            </p14:nvContentPartPr>
            <p14:xfrm>
              <a:off x="6747616" y="1255510"/>
              <a:ext cx="21451" cy="81099"/>
            </p14:xfrm>
          </p:contentPart>
        </mc:Choice>
        <mc:Fallback>
          <p:sp>
            <p:nvSpPr>
              <p:cNvPr id="1049713" name=""/>
              <p:cNvSpPr/>
              <p:nvPr/>
            </p:nvSpPr>
            <p:spPr>
              <a:xfrm>
                <a:off x="6747616" y="1255510"/>
                <a:ext cx="21451" cy="81099"/>
              </a:xfrm>
            </p:spPr>
          </p:sp>
        </mc:Fallback>
      </mc:AlternateContent>
      <mc:AlternateContent xmlns:mc="http://schemas.openxmlformats.org/markup-compatibility/2006">
        <mc:Choice xmlns:p14="http://schemas.microsoft.com/office/powerpoint/2010/main" Requires="p14">
          <p:contentPart p14:bwMode="auto" r:id="rId187">
            <p14:nvContentPartPr>
              <p14:cNvPr id="1049714" name=""/>
              <p14:cNvContentPartPr/>
              <p14:nvPr/>
            </p14:nvContentPartPr>
            <p14:xfrm>
              <a:off x="6905392" y="1286704"/>
              <a:ext cx="29442" cy="70321"/>
            </p14:xfrm>
          </p:contentPart>
        </mc:Choice>
        <mc:Fallback>
          <p:sp>
            <p:nvSpPr>
              <p:cNvPr id="1049714" name=""/>
              <p:cNvSpPr/>
              <p:nvPr/>
            </p:nvSpPr>
            <p:spPr>
              <a:xfrm>
                <a:off x="6905392" y="1286704"/>
                <a:ext cx="29442" cy="70321"/>
              </a:xfrm>
            </p:spPr>
          </p:sp>
        </mc:Fallback>
      </mc:AlternateContent>
      <mc:AlternateContent xmlns:mc="http://schemas.openxmlformats.org/markup-compatibility/2006">
        <mc:Choice xmlns:p14="http://schemas.microsoft.com/office/powerpoint/2010/main" Requires="p14">
          <p:contentPart p14:bwMode="auto" r:id="rId188">
            <p14:nvContentPartPr>
              <p14:cNvPr id="1049715" name=""/>
              <p14:cNvContentPartPr/>
              <p14:nvPr/>
            </p14:nvContentPartPr>
            <p14:xfrm>
              <a:off x="6941020" y="1102790"/>
              <a:ext cx="68310" cy="329990"/>
            </p14:xfrm>
          </p:contentPart>
        </mc:Choice>
        <mc:Fallback>
          <p:sp>
            <p:nvSpPr>
              <p:cNvPr id="1049715" name=""/>
              <p:cNvSpPr/>
              <p:nvPr/>
            </p:nvSpPr>
            <p:spPr>
              <a:xfrm>
                <a:off x="6941020" y="1102790"/>
                <a:ext cx="68310" cy="329990"/>
              </a:xfrm>
            </p:spPr>
          </p:sp>
        </mc:Fallback>
      </mc:AlternateContent>
      <mc:AlternateContent xmlns:mc="http://schemas.openxmlformats.org/markup-compatibility/2006">
        <mc:Choice xmlns:p14="http://schemas.microsoft.com/office/powerpoint/2010/main" Requires="p14">
          <p:contentPart p14:bwMode="auto" r:id="rId189">
            <p14:nvContentPartPr>
              <p14:cNvPr id="1049716" name=""/>
              <p14:cNvContentPartPr/>
              <p14:nvPr/>
            </p14:nvContentPartPr>
            <p14:xfrm>
              <a:off x="7044469" y="1182074"/>
              <a:ext cx="7641" cy="55815"/>
            </p14:xfrm>
          </p:contentPart>
        </mc:Choice>
        <mc:Fallback>
          <p:sp>
            <p:nvSpPr>
              <p:cNvPr id="1049716" name=""/>
              <p:cNvSpPr/>
              <p:nvPr/>
            </p:nvSpPr>
            <p:spPr>
              <a:xfrm>
                <a:off x="7044469" y="1182074"/>
                <a:ext cx="7641" cy="55815"/>
              </a:xfrm>
            </p:spPr>
          </p:sp>
        </mc:Fallback>
      </mc:AlternateContent>
      <mc:AlternateContent xmlns:mc="http://schemas.openxmlformats.org/markup-compatibility/2006">
        <mc:Choice xmlns:p14="http://schemas.microsoft.com/office/powerpoint/2010/main" Requires="p14">
          <p:contentPart p14:bwMode="auto" r:id="rId190">
            <p14:nvContentPartPr>
              <p14:cNvPr id="1049717" name=""/>
              <p14:cNvContentPartPr/>
              <p14:nvPr/>
            </p14:nvContentPartPr>
            <p14:xfrm>
              <a:off x="7052071" y="1178085"/>
              <a:ext cx="151006" cy="85648"/>
            </p14:xfrm>
          </p:contentPart>
        </mc:Choice>
        <mc:Fallback>
          <p:sp>
            <p:nvSpPr>
              <p:cNvPr id="1049717" name=""/>
              <p:cNvSpPr/>
              <p:nvPr/>
            </p:nvSpPr>
            <p:spPr>
              <a:xfrm>
                <a:off x="7052071" y="1178085"/>
                <a:ext cx="151006" cy="85648"/>
              </a:xfrm>
            </p:spPr>
          </p:sp>
        </mc:Fallback>
      </mc:AlternateContent>
      <mc:AlternateContent xmlns:mc="http://schemas.openxmlformats.org/markup-compatibility/2006">
        <mc:Choice xmlns:p14="http://schemas.microsoft.com/office/powerpoint/2010/main" Requires="p14">
          <p:contentPart p14:bwMode="auto" r:id="rId191">
            <p14:nvContentPartPr>
              <p14:cNvPr id="1049718" name=""/>
              <p14:cNvContentPartPr/>
              <p14:nvPr/>
            </p14:nvContentPartPr>
            <p14:xfrm>
              <a:off x="7181732" y="1078095"/>
              <a:ext cx="121394" cy="117276"/>
            </p14:xfrm>
          </p:contentPart>
        </mc:Choice>
        <mc:Fallback>
          <p:sp>
            <p:nvSpPr>
              <p:cNvPr id="1049718" name=""/>
              <p:cNvSpPr/>
              <p:nvPr/>
            </p:nvSpPr>
            <p:spPr>
              <a:xfrm>
                <a:off x="7181732" y="1078095"/>
                <a:ext cx="121394" cy="117276"/>
              </a:xfrm>
            </p:spPr>
          </p:sp>
        </mc:Fallback>
      </mc:AlternateContent>
      <mc:AlternateContent xmlns:mc="http://schemas.openxmlformats.org/markup-compatibility/2006">
        <mc:Choice xmlns:p14="http://schemas.microsoft.com/office/powerpoint/2010/main" Requires="p14">
          <p:contentPart p14:bwMode="auto" r:id="rId192">
            <p14:nvContentPartPr>
              <p14:cNvPr id="1049719" name=""/>
              <p14:cNvContentPartPr/>
              <p14:nvPr/>
            </p14:nvContentPartPr>
            <p14:xfrm>
              <a:off x="7166649" y="1201570"/>
              <a:ext cx="53058" cy="140520"/>
            </p14:xfrm>
          </p:contentPart>
        </mc:Choice>
        <mc:Fallback>
          <p:sp>
            <p:nvSpPr>
              <p:cNvPr id="1049719" name=""/>
              <p:cNvSpPr/>
              <p:nvPr/>
            </p:nvSpPr>
            <p:spPr>
              <a:xfrm>
                <a:off x="7166649" y="1201570"/>
                <a:ext cx="53058" cy="140520"/>
              </a:xfrm>
            </p:spPr>
          </p:sp>
        </mc:Fallback>
      </mc:AlternateContent>
      <mc:AlternateContent xmlns:mc="http://schemas.openxmlformats.org/markup-compatibility/2006">
        <mc:Choice xmlns:p14="http://schemas.microsoft.com/office/powerpoint/2010/main" Requires="p14">
          <p:contentPart p14:bwMode="auto" r:id="rId193">
            <p14:nvContentPartPr>
              <p14:cNvPr id="1049720" name=""/>
              <p14:cNvContentPartPr/>
              <p14:nvPr/>
            </p14:nvContentPartPr>
            <p14:xfrm>
              <a:off x="7230989" y="1134848"/>
              <a:ext cx="233809" cy="270856"/>
            </p14:xfrm>
          </p:contentPart>
        </mc:Choice>
        <mc:Fallback>
          <p:sp>
            <p:nvSpPr>
              <p:cNvPr id="1049720" name=""/>
              <p:cNvSpPr/>
              <p:nvPr/>
            </p:nvSpPr>
            <p:spPr>
              <a:xfrm>
                <a:off x="7230989" y="1134848"/>
                <a:ext cx="233809" cy="270856"/>
              </a:xfrm>
            </p:spPr>
          </p:sp>
        </mc:Fallback>
      </mc:AlternateContent>
      <mc:AlternateContent xmlns:mc="http://schemas.openxmlformats.org/markup-compatibility/2006">
        <mc:Choice xmlns:p14="http://schemas.microsoft.com/office/powerpoint/2010/main" Requires="p14">
          <p:contentPart p14:bwMode="auto" r:id="rId194">
            <p14:nvContentPartPr>
              <p14:cNvPr id="1049721" name=""/>
              <p14:cNvContentPartPr/>
              <p14:nvPr/>
            </p14:nvContentPartPr>
            <p14:xfrm>
              <a:off x="7276480" y="1209450"/>
              <a:ext cx="95156" cy="64581"/>
            </p14:xfrm>
          </p:contentPart>
        </mc:Choice>
        <mc:Fallback>
          <p:sp>
            <p:nvSpPr>
              <p:cNvPr id="1049721" name=""/>
              <p:cNvSpPr/>
              <p:nvPr/>
            </p:nvSpPr>
            <p:spPr>
              <a:xfrm>
                <a:off x="7276480" y="1209450"/>
                <a:ext cx="95156" cy="64581"/>
              </a:xfrm>
            </p:spPr>
          </p:sp>
        </mc:Fallback>
      </mc:AlternateContent>
      <mc:AlternateContent xmlns:mc="http://schemas.openxmlformats.org/markup-compatibility/2006">
        <mc:Choice xmlns:p14="http://schemas.microsoft.com/office/powerpoint/2010/main" Requires="p14">
          <p:contentPart p14:bwMode="auto" r:id="rId195">
            <p14:nvContentPartPr>
              <p14:cNvPr id="1049722" name=""/>
              <p14:cNvContentPartPr/>
              <p14:nvPr/>
            </p14:nvContentPartPr>
            <p14:xfrm>
              <a:off x="5462372" y="2087998"/>
              <a:ext cx="24642" cy="436779"/>
            </p14:xfrm>
          </p:contentPart>
        </mc:Choice>
        <mc:Fallback>
          <p:sp>
            <p:nvSpPr>
              <p:cNvPr id="1049722" name=""/>
              <p:cNvSpPr/>
              <p:nvPr/>
            </p:nvSpPr>
            <p:spPr>
              <a:xfrm>
                <a:off x="5462372" y="2087998"/>
                <a:ext cx="24642" cy="436779"/>
              </a:xfrm>
            </p:spPr>
          </p:sp>
        </mc:Fallback>
      </mc:AlternateContent>
      <mc:AlternateContent xmlns:mc="http://schemas.openxmlformats.org/markup-compatibility/2006">
        <mc:Choice xmlns:p14="http://schemas.microsoft.com/office/powerpoint/2010/main" Requires="p14">
          <p:contentPart p14:bwMode="auto" r:id="rId196">
            <p14:nvContentPartPr>
              <p14:cNvPr id="1049723" name=""/>
              <p14:cNvContentPartPr/>
              <p14:nvPr/>
            </p14:nvContentPartPr>
            <p14:xfrm>
              <a:off x="5603381" y="2149086"/>
              <a:ext cx="53567" cy="257784"/>
            </p14:xfrm>
          </p:contentPart>
        </mc:Choice>
        <mc:Fallback>
          <p:sp>
            <p:nvSpPr>
              <p:cNvPr id="1049723" name=""/>
              <p:cNvSpPr/>
              <p:nvPr/>
            </p:nvSpPr>
            <p:spPr>
              <a:xfrm>
                <a:off x="5603381" y="2149086"/>
                <a:ext cx="53567" cy="257784"/>
              </a:xfrm>
            </p:spPr>
          </p:sp>
        </mc:Fallback>
      </mc:AlternateContent>
      <mc:AlternateContent xmlns:mc="http://schemas.openxmlformats.org/markup-compatibility/2006">
        <mc:Choice xmlns:p14="http://schemas.microsoft.com/office/powerpoint/2010/main" Requires="p14">
          <p:contentPart p14:bwMode="auto" r:id="rId197">
            <p14:nvContentPartPr>
              <p14:cNvPr id="1049724" name=""/>
              <p14:cNvContentPartPr/>
              <p14:nvPr/>
            </p14:nvContentPartPr>
            <p14:xfrm>
              <a:off x="5686844" y="2238119"/>
              <a:ext cx="51778" cy="76914"/>
            </p14:xfrm>
          </p:contentPart>
        </mc:Choice>
        <mc:Fallback>
          <p:sp>
            <p:nvSpPr>
              <p:cNvPr id="1049724" name=""/>
              <p:cNvSpPr/>
              <p:nvPr/>
            </p:nvSpPr>
            <p:spPr>
              <a:xfrm>
                <a:off x="5686844" y="2238119"/>
                <a:ext cx="51778" cy="76914"/>
              </a:xfrm>
            </p:spPr>
          </p:sp>
        </mc:Fallback>
      </mc:AlternateContent>
      <mc:AlternateContent xmlns:mc="http://schemas.openxmlformats.org/markup-compatibility/2006">
        <mc:Choice xmlns:p14="http://schemas.microsoft.com/office/powerpoint/2010/main" Requires="p14">
          <p:contentPart p14:bwMode="auto" r:id="rId198">
            <p14:nvContentPartPr>
              <p14:cNvPr id="1049725" name=""/>
              <p14:cNvContentPartPr/>
              <p14:nvPr/>
            </p14:nvContentPartPr>
            <p14:xfrm>
              <a:off x="5724709" y="2105544"/>
              <a:ext cx="41520" cy="232232"/>
            </p14:xfrm>
          </p:contentPart>
        </mc:Choice>
        <mc:Fallback>
          <p:sp>
            <p:nvSpPr>
              <p:cNvPr id="1049725" name=""/>
              <p:cNvSpPr/>
              <p:nvPr/>
            </p:nvSpPr>
            <p:spPr>
              <a:xfrm>
                <a:off x="5724709" y="2105544"/>
                <a:ext cx="41520" cy="232232"/>
              </a:xfrm>
            </p:spPr>
          </p:sp>
        </mc:Fallback>
      </mc:AlternateContent>
      <mc:AlternateContent xmlns:mc="http://schemas.openxmlformats.org/markup-compatibility/2006">
        <mc:Choice xmlns:p14="http://schemas.microsoft.com/office/powerpoint/2010/main" Requires="p14">
          <p:contentPart p14:bwMode="auto" r:id="rId199">
            <p14:nvContentPartPr>
              <p14:cNvPr id="1049726" name=""/>
              <p14:cNvContentPartPr/>
              <p14:nvPr/>
            </p14:nvContentPartPr>
            <p14:xfrm>
              <a:off x="5760932" y="2206275"/>
              <a:ext cx="109784" cy="89843"/>
            </p14:xfrm>
          </p:contentPart>
        </mc:Choice>
        <mc:Fallback>
          <p:sp>
            <p:nvSpPr>
              <p:cNvPr id="1049726" name=""/>
              <p:cNvSpPr/>
              <p:nvPr/>
            </p:nvSpPr>
            <p:spPr>
              <a:xfrm>
                <a:off x="5760932" y="2206275"/>
                <a:ext cx="109784" cy="89843"/>
              </a:xfrm>
            </p:spPr>
          </p:sp>
        </mc:Fallback>
      </mc:AlternateContent>
      <mc:AlternateContent xmlns:mc="http://schemas.openxmlformats.org/markup-compatibility/2006">
        <mc:Choice xmlns:p14="http://schemas.microsoft.com/office/powerpoint/2010/main" Requires="p14">
          <p:contentPart p14:bwMode="auto" r:id="rId200">
            <p14:nvContentPartPr>
              <p14:cNvPr id="1049727" name=""/>
              <p14:cNvContentPartPr/>
              <p14:nvPr/>
            </p14:nvContentPartPr>
            <p14:xfrm>
              <a:off x="5655649" y="2186129"/>
              <a:ext cx="52220" cy="162394"/>
            </p14:xfrm>
          </p:contentPart>
        </mc:Choice>
        <mc:Fallback>
          <p:sp>
            <p:nvSpPr>
              <p:cNvPr id="1049727" name=""/>
              <p:cNvSpPr/>
              <p:nvPr/>
            </p:nvSpPr>
            <p:spPr>
              <a:xfrm>
                <a:off x="5655649" y="2186129"/>
                <a:ext cx="52220" cy="162394"/>
              </a:xfrm>
            </p:spPr>
          </p:sp>
        </mc:Fallback>
      </mc:AlternateContent>
      <mc:AlternateContent xmlns:mc="http://schemas.openxmlformats.org/markup-compatibility/2006">
        <mc:Choice xmlns:p14="http://schemas.microsoft.com/office/powerpoint/2010/main" Requires="p14">
          <p:contentPart p14:bwMode="auto" r:id="rId201">
            <p14:nvContentPartPr>
              <p14:cNvPr id="1049728" name=""/>
              <p14:cNvContentPartPr/>
              <p14:nvPr/>
            </p14:nvContentPartPr>
            <p14:xfrm>
              <a:off x="5919796" y="2054204"/>
              <a:ext cx="20201" cy="225017"/>
            </p14:xfrm>
          </p:contentPart>
        </mc:Choice>
        <mc:Fallback>
          <p:sp>
            <p:nvSpPr>
              <p:cNvPr id="1049728" name=""/>
              <p:cNvSpPr/>
              <p:nvPr/>
            </p:nvSpPr>
            <p:spPr>
              <a:xfrm>
                <a:off x="5919796" y="2054204"/>
                <a:ext cx="20201" cy="225017"/>
              </a:xfrm>
            </p:spPr>
          </p:sp>
        </mc:Fallback>
      </mc:AlternateContent>
      <mc:AlternateContent xmlns:mc="http://schemas.openxmlformats.org/markup-compatibility/2006">
        <mc:Choice xmlns:p14="http://schemas.microsoft.com/office/powerpoint/2010/main" Requires="p14">
          <p:contentPart p14:bwMode="auto" r:id="rId202">
            <p14:nvContentPartPr>
              <p14:cNvPr id="1049729" name=""/>
              <p14:cNvContentPartPr/>
              <p14:nvPr/>
            </p14:nvContentPartPr>
            <p14:xfrm>
              <a:off x="5963698" y="2181850"/>
              <a:ext cx="31976" cy="22474"/>
            </p14:xfrm>
          </p:contentPart>
        </mc:Choice>
        <mc:Fallback>
          <p:sp>
            <p:nvSpPr>
              <p:cNvPr id="1049729" name=""/>
              <p:cNvSpPr/>
              <p:nvPr/>
            </p:nvSpPr>
            <p:spPr>
              <a:xfrm>
                <a:off x="5963698" y="2181850"/>
                <a:ext cx="31976" cy="22474"/>
              </a:xfrm>
            </p:spPr>
          </p:sp>
        </mc:Fallback>
      </mc:AlternateContent>
      <mc:AlternateContent xmlns:mc="http://schemas.openxmlformats.org/markup-compatibility/2006">
        <mc:Choice xmlns:p14="http://schemas.microsoft.com/office/powerpoint/2010/main" Requires="p14">
          <p:contentPart p14:bwMode="auto" r:id="rId203">
            <p14:nvContentPartPr>
              <p14:cNvPr id="1049730" name=""/>
              <p14:cNvContentPartPr/>
              <p14:nvPr/>
            </p14:nvContentPartPr>
            <p14:xfrm>
              <a:off x="6010612" y="2059404"/>
              <a:ext cx="7027" cy="247686"/>
            </p14:xfrm>
          </p:contentPart>
        </mc:Choice>
        <mc:Fallback>
          <p:sp>
            <p:nvSpPr>
              <p:cNvPr id="1049730" name=""/>
              <p:cNvSpPr/>
              <p:nvPr/>
            </p:nvSpPr>
            <p:spPr>
              <a:xfrm>
                <a:off x="6010612" y="2059404"/>
                <a:ext cx="7027" cy="247686"/>
              </a:xfrm>
            </p:spPr>
          </p:sp>
        </mc:Fallback>
      </mc:AlternateContent>
      <mc:AlternateContent xmlns:mc="http://schemas.openxmlformats.org/markup-compatibility/2006">
        <mc:Choice xmlns:p14="http://schemas.microsoft.com/office/powerpoint/2010/main" Requires="p14">
          <p:contentPart p14:bwMode="auto" r:id="rId204">
            <p14:nvContentPartPr>
              <p14:cNvPr id="1049731" name=""/>
              <p14:cNvContentPartPr/>
              <p14:nvPr/>
            </p14:nvContentPartPr>
            <p14:xfrm>
              <a:off x="5951999" y="2191978"/>
              <a:ext cx="77734" cy="11606"/>
            </p14:xfrm>
          </p:contentPart>
        </mc:Choice>
        <mc:Fallback>
          <p:sp>
            <p:nvSpPr>
              <p:cNvPr id="1049731" name=""/>
              <p:cNvSpPr/>
              <p:nvPr/>
            </p:nvSpPr>
            <p:spPr>
              <a:xfrm>
                <a:off x="5951999" y="2191978"/>
                <a:ext cx="77734" cy="11606"/>
              </a:xfrm>
            </p:spPr>
          </p:sp>
        </mc:Fallback>
      </mc:AlternateContent>
      <mc:AlternateContent xmlns:mc="http://schemas.openxmlformats.org/markup-compatibility/2006">
        <mc:Choice xmlns:p14="http://schemas.microsoft.com/office/powerpoint/2010/main" Requires="p14">
          <p:contentPart p14:bwMode="auto" r:id="rId205">
            <p14:nvContentPartPr>
              <p14:cNvPr id="1049732" name=""/>
              <p14:cNvContentPartPr/>
              <p14:nvPr/>
            </p14:nvContentPartPr>
            <p14:xfrm>
              <a:off x="6071814" y="2176381"/>
              <a:ext cx="108469" cy="107729"/>
            </p14:xfrm>
          </p:contentPart>
        </mc:Choice>
        <mc:Fallback>
          <p:sp>
            <p:nvSpPr>
              <p:cNvPr id="1049732" name=""/>
              <p:cNvSpPr/>
              <p:nvPr/>
            </p:nvSpPr>
            <p:spPr>
              <a:xfrm>
                <a:off x="6071814" y="2176381"/>
                <a:ext cx="108469" cy="107729"/>
              </a:xfrm>
            </p:spPr>
          </p:sp>
        </mc:Fallback>
      </mc:AlternateContent>
      <mc:AlternateContent xmlns:mc="http://schemas.openxmlformats.org/markup-compatibility/2006">
        <mc:Choice xmlns:p14="http://schemas.microsoft.com/office/powerpoint/2010/main" Requires="p14">
          <p:contentPart p14:bwMode="auto" r:id="rId206">
            <p14:nvContentPartPr>
              <p14:cNvPr id="1049733" name=""/>
              <p14:cNvContentPartPr/>
              <p14:nvPr/>
            </p14:nvContentPartPr>
            <p14:xfrm>
              <a:off x="5085804" y="1636971"/>
              <a:ext cx="1300337" cy="941039"/>
            </p14:xfrm>
          </p:contentPart>
        </mc:Choice>
        <mc:Fallback>
          <p:sp>
            <p:nvSpPr>
              <p:cNvPr id="1049733" name=""/>
              <p:cNvSpPr/>
              <p:nvPr/>
            </p:nvSpPr>
            <p:spPr>
              <a:xfrm>
                <a:off x="5085804" y="1636971"/>
                <a:ext cx="1300337" cy="94103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41"/>
                                        </p:tgtEl>
                                        <p:attrNameLst>
                                          <p:attrName>style.visibility</p:attrName>
                                        </p:attrNameLst>
                                      </p:cBhvr>
                                      <p:to>
                                        <p:strVal val="visible"/>
                                      </p:to>
                                    </p:set>
                                    <p:animEffect transition="in" filter="wipe(down)">
                                      <p:cBhvr>
                                        <p:cTn dur="500" id="7"/>
                                        <p:tgtEl>
                                          <p:spTgt spid="104954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34"/>
                                        </p:tgtEl>
                                        <p:attrNameLst>
                                          <p:attrName>style.visibility</p:attrName>
                                        </p:attrNameLst>
                                      </p:cBhvr>
                                      <p:to>
                                        <p:strVal val="visible"/>
                                      </p:to>
                                    </p:set>
                                    <p:animEffect transition="in" filter="wipe(down)">
                                      <p:cBhvr>
                                        <p:cTn dur="500" id="12"/>
                                        <p:tgtEl>
                                          <p:spTgt spid="1049534"/>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533"/>
                                        </p:tgtEl>
                                        <p:attrNameLst>
                                          <p:attrName>style.visibility</p:attrName>
                                        </p:attrNameLst>
                                      </p:cBhvr>
                                      <p:to>
                                        <p:strVal val="visible"/>
                                      </p:to>
                                    </p:set>
                                    <p:animEffect transition="in" filter="wipe(down)">
                                      <p:cBhvr>
                                        <p:cTn dur="500" id="15"/>
                                        <p:tgtEl>
                                          <p:spTgt spid="1049533"/>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537"/>
                                        </p:tgtEl>
                                        <p:attrNameLst>
                                          <p:attrName>style.visibility</p:attrName>
                                        </p:attrNameLst>
                                      </p:cBhvr>
                                      <p:to>
                                        <p:strVal val="visible"/>
                                      </p:to>
                                    </p:set>
                                    <p:animEffect transition="in" filter="wipe(down)">
                                      <p:cBhvr>
                                        <p:cTn dur="500" id="20"/>
                                        <p:tgtEl>
                                          <p:spTgt spid="1049537"/>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535"/>
                                        </p:tgtEl>
                                        <p:attrNameLst>
                                          <p:attrName>style.visibility</p:attrName>
                                        </p:attrNameLst>
                                      </p:cBhvr>
                                      <p:to>
                                        <p:strVal val="visible"/>
                                      </p:to>
                                    </p:set>
                                    <p:animEffect transition="in" filter="wipe(down)">
                                      <p:cBhvr>
                                        <p:cTn dur="500" id="23"/>
                                        <p:tgtEl>
                                          <p:spTgt spid="1049535"/>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538"/>
                                        </p:tgtEl>
                                        <p:attrNameLst>
                                          <p:attrName>style.visibility</p:attrName>
                                        </p:attrNameLst>
                                      </p:cBhvr>
                                      <p:to>
                                        <p:strVal val="visible"/>
                                      </p:to>
                                    </p:set>
                                    <p:animEffect transition="in" filter="wipe(down)">
                                      <p:cBhvr>
                                        <p:cTn dur="500" id="28"/>
                                        <p:tgtEl>
                                          <p:spTgt spid="1049538"/>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49536"/>
                                        </p:tgtEl>
                                        <p:attrNameLst>
                                          <p:attrName>style.visibility</p:attrName>
                                        </p:attrNameLst>
                                      </p:cBhvr>
                                      <p:to>
                                        <p:strVal val="visible"/>
                                      </p:to>
                                    </p:set>
                                    <p:animEffect transition="in" filter="wipe(down)">
                                      <p:cBhvr>
                                        <p:cTn dur="500" id="31"/>
                                        <p:tgtEl>
                                          <p:spTgt spid="1049536"/>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49540"/>
                                        </p:tgtEl>
                                        <p:attrNameLst>
                                          <p:attrName>style.visibility</p:attrName>
                                        </p:attrNameLst>
                                      </p:cBhvr>
                                      <p:to>
                                        <p:strVal val="visible"/>
                                      </p:to>
                                    </p:set>
                                    <p:animEffect transition="in" filter="wipe(down)">
                                      <p:cBhvr>
                                        <p:cTn dur="500" id="36"/>
                                        <p:tgtEl>
                                          <p:spTgt spid="1049540"/>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49546"/>
                                        </p:tgtEl>
                                        <p:attrNameLst>
                                          <p:attrName>style.visibility</p:attrName>
                                        </p:attrNameLst>
                                      </p:cBhvr>
                                      <p:to>
                                        <p:strVal val="visible"/>
                                      </p:to>
                                    </p:set>
                                    <p:animEffect transition="in" filter="wipe(down)">
                                      <p:cBhvr>
                                        <p:cTn dur="500" id="39"/>
                                        <p:tgtEl>
                                          <p:spTgt spid="1049546"/>
                                        </p:tgtEl>
                                      </p:cBhvr>
                                    </p:animEffect>
                                  </p:childTnLst>
                                </p:cTn>
                              </p:par>
                              <p:par>
                                <p:cTn fill="hold" grpId="0" id="40" nodeType="withEffect" presetClass="entr" presetID="22" presetSubtype="4">
                                  <p:stCondLst>
                                    <p:cond delay="0"/>
                                  </p:stCondLst>
                                  <p:childTnLst>
                                    <p:set>
                                      <p:cBhvr>
                                        <p:cTn dur="1" fill="hold" id="41">
                                          <p:stCondLst>
                                            <p:cond delay="0"/>
                                          </p:stCondLst>
                                        </p:cTn>
                                        <p:tgtEl>
                                          <p:spTgt spid="1049547"/>
                                        </p:tgtEl>
                                        <p:attrNameLst>
                                          <p:attrName>style.visibility</p:attrName>
                                        </p:attrNameLst>
                                      </p:cBhvr>
                                      <p:to>
                                        <p:strVal val="visible"/>
                                      </p:to>
                                    </p:set>
                                    <p:animEffect transition="in" filter="wipe(down)">
                                      <p:cBhvr>
                                        <p:cTn dur="500" id="42"/>
                                        <p:tgtEl>
                                          <p:spTgt spid="1049547"/>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49542"/>
                                        </p:tgtEl>
                                        <p:attrNameLst>
                                          <p:attrName>style.visibility</p:attrName>
                                        </p:attrNameLst>
                                      </p:cBhvr>
                                      <p:to>
                                        <p:strVal val="visible"/>
                                      </p:to>
                                    </p:set>
                                    <p:animEffect transition="in" filter="wipe(down)">
                                      <p:cBhvr>
                                        <p:cTn dur="500" id="47"/>
                                        <p:tgtEl>
                                          <p:spTgt spid="1049542"/>
                                        </p:tgtEl>
                                      </p:cBhvr>
                                    </p:animEffect>
                                  </p:childTnLst>
                                </p:cTn>
                              </p:par>
                              <p:par>
                                <p:cTn fill="hold" grpId="0" id="48" nodeType="withEffect" presetClass="entr" presetID="22" presetSubtype="4">
                                  <p:stCondLst>
                                    <p:cond delay="0"/>
                                  </p:stCondLst>
                                  <p:childTnLst>
                                    <p:set>
                                      <p:cBhvr>
                                        <p:cTn dur="1" fill="hold" id="49">
                                          <p:stCondLst>
                                            <p:cond delay="0"/>
                                          </p:stCondLst>
                                        </p:cTn>
                                        <p:tgtEl>
                                          <p:spTgt spid="1049539"/>
                                        </p:tgtEl>
                                        <p:attrNameLst>
                                          <p:attrName>style.visibility</p:attrName>
                                        </p:attrNameLst>
                                      </p:cBhvr>
                                      <p:to>
                                        <p:strVal val="visible"/>
                                      </p:to>
                                    </p:set>
                                    <p:animEffect transition="in" filter="wipe(down)">
                                      <p:cBhvr>
                                        <p:cTn dur="500" id="50"/>
                                        <p:tgtEl>
                                          <p:spTgt spid="1049539"/>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4">
                                  <p:stCondLst>
                                    <p:cond delay="0"/>
                                  </p:stCondLst>
                                  <p:childTnLst>
                                    <p:set>
                                      <p:cBhvr>
                                        <p:cTn dur="1" fill="hold" id="54">
                                          <p:stCondLst>
                                            <p:cond delay="0"/>
                                          </p:stCondLst>
                                        </p:cTn>
                                        <p:tgtEl>
                                          <p:spTgt spid="1049548"/>
                                        </p:tgtEl>
                                        <p:attrNameLst>
                                          <p:attrName>style.visibility</p:attrName>
                                        </p:attrNameLst>
                                      </p:cBhvr>
                                      <p:to>
                                        <p:strVal val="visible"/>
                                      </p:to>
                                    </p:set>
                                    <p:animEffect transition="in" filter="wipe(down)">
                                      <p:cBhvr>
                                        <p:cTn dur="500" id="55"/>
                                        <p:tgtEl>
                                          <p:spTgt spid="1049548"/>
                                        </p:tgtEl>
                                      </p:cBhvr>
                                    </p:animEffect>
                                  </p:childTnLst>
                                </p:cTn>
                              </p:par>
                              <p:par>
                                <p:cTn fill="hold" grpId="0" id="56" nodeType="withEffect" presetClass="entr" presetID="22" presetSubtype="4">
                                  <p:stCondLst>
                                    <p:cond delay="0"/>
                                  </p:stCondLst>
                                  <p:childTnLst>
                                    <p:set>
                                      <p:cBhvr>
                                        <p:cTn dur="1" fill="hold" id="57">
                                          <p:stCondLst>
                                            <p:cond delay="0"/>
                                          </p:stCondLst>
                                        </p:cTn>
                                        <p:tgtEl>
                                          <p:spTgt spid="1049543"/>
                                        </p:tgtEl>
                                        <p:attrNameLst>
                                          <p:attrName>style.visibility</p:attrName>
                                        </p:attrNameLst>
                                      </p:cBhvr>
                                      <p:to>
                                        <p:strVal val="visible"/>
                                      </p:to>
                                    </p:set>
                                    <p:animEffect transition="in" filter="wipe(down)">
                                      <p:cBhvr>
                                        <p:cTn dur="500" id="58"/>
                                        <p:tgtEl>
                                          <p:spTgt spid="104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3" grpId="0"/>
      <p:bldP spid="1049534" grpId="0" animBg="1"/>
      <p:bldP spid="1049535" grpId="0"/>
      <p:bldP spid="1049536" grpId="0"/>
      <p:bldP spid="1049537" grpId="0" animBg="1"/>
      <p:bldP spid="1049538" grpId="0" animBg="1"/>
      <p:bldP spid="1049539" grpId="0"/>
      <p:bldP spid="1049540" grpId="0" animBg="1"/>
      <p:bldP spid="1049541" grpId="0"/>
      <p:bldP spid="1049542" grpId="0" animBg="1"/>
      <p:bldP spid="1049543" grpId="0"/>
      <p:bldP spid="1049546" grpId="0"/>
      <p:bldP spid="1049547" grpId="0"/>
      <p:bldP spid="1049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973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38"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9.3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LC</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sine-wave oscillator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73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40" name="Text Box 12"/>
          <p:cNvSpPr txBox="1">
            <a:spLocks noChangeArrowheads="1"/>
          </p:cNvSpPr>
          <p:nvPr/>
        </p:nvSpPr>
        <p:spPr bwMode="auto">
          <a:xfrm>
            <a:off x="484559" y="1191983"/>
            <a:ext cx="8285175" cy="8026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Use inductor and capacitor as frequency selection network</a:t>
            </a:r>
            <a:endParaRPr altLang="en-US" dirty="0" sz="2000" kumimoji="1" lang="zh-CN">
              <a:latin typeface="Arial" panose="020B0604020202020204" pitchFamily="34" charset="0"/>
              <a:cs typeface="Arial" panose="020B0604020202020204" pitchFamily="34" charset="0"/>
            </a:endParaRPr>
          </a:p>
        </p:txBody>
      </p:sp>
      <p:sp>
        <p:nvSpPr>
          <p:cNvPr id="1049741" name="文本框 63"/>
          <p:cNvSpPr txBox="1"/>
          <p:nvPr/>
        </p:nvSpPr>
        <p:spPr bwMode="auto">
          <a:xfrm>
            <a:off x="968427" y="2014734"/>
            <a:ext cx="7562161"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(1) Inductor and capacitor in parallel connection</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380" name="组合 23"/>
          <p:cNvGrpSpPr/>
          <p:nvPr/>
        </p:nvGrpSpPr>
        <p:grpSpPr>
          <a:xfrm>
            <a:off x="5445283" y="3669471"/>
            <a:ext cx="1517151" cy="1892091"/>
            <a:chOff x="5402753" y="3669472"/>
            <a:chExt cx="1517151" cy="1892091"/>
          </a:xfrm>
        </p:grpSpPr>
        <p:sp>
          <p:nvSpPr>
            <p:cNvPr id="1049742" name="文本框 134"/>
            <p:cNvSpPr txBox="1">
              <a:spLocks noChangeAspect="1" noMove="1" noResize="1" noRot="1" noAdjustHandles="1" noEditPoints="1" noChangeArrowheads="1" noChangeShapeType="1" noTextEdit="1"/>
            </p:cNvSpPr>
            <p:nvPr/>
          </p:nvSpPr>
          <p:spPr bwMode="auto">
            <a:xfrm>
              <a:off x="6506407" y="4829819"/>
              <a:ext cx="241540" cy="307777"/>
            </a:xfrm>
            <a:prstGeom prst="rect"/>
            <a:blipFill>
              <a:blip xmlns:r="http://schemas.openxmlformats.org/officeDocument/2006/relationships" r:embed="rId1"/>
              <a:stretch>
                <a:fillRect l="-20000" r="-20000" b="-9804"/>
              </a:stretch>
            </a:blipFill>
            <a:ln>
              <a:noFill/>
            </a:ln>
            <a:effectLst/>
          </p:spPr>
          <p:txBody>
            <a:bodyPr/>
            <a:p>
              <a:r>
                <a:rPr altLang="en-US" lang="zh-CN">
                  <a:noFill/>
                </a:rPr>
                <a:t> </a:t>
              </a:r>
            </a:p>
          </p:txBody>
        </p:sp>
        <p:grpSp>
          <p:nvGrpSpPr>
            <p:cNvPr id="381" name="组合 144"/>
            <p:cNvGrpSpPr/>
            <p:nvPr/>
          </p:nvGrpSpPr>
          <p:grpSpPr>
            <a:xfrm>
              <a:off x="5402753" y="3669472"/>
              <a:ext cx="1431172" cy="1892091"/>
              <a:chOff x="3368896" y="2845524"/>
              <a:chExt cx="1431172" cy="1892091"/>
            </a:xfrm>
          </p:grpSpPr>
          <p:grpSp>
            <p:nvGrpSpPr>
              <p:cNvPr id="382" name="组合 153"/>
              <p:cNvGrpSpPr/>
              <p:nvPr/>
            </p:nvGrpSpPr>
            <p:grpSpPr>
              <a:xfrm>
                <a:off x="3368896" y="2845524"/>
                <a:ext cx="1431172" cy="1820042"/>
                <a:chOff x="3368896" y="2845524"/>
                <a:chExt cx="1431172" cy="1820042"/>
              </a:xfrm>
            </p:grpSpPr>
            <p:grpSp>
              <p:nvGrpSpPr>
                <p:cNvPr id="383" name="组合 156"/>
                <p:cNvGrpSpPr/>
                <p:nvPr/>
              </p:nvGrpSpPr>
              <p:grpSpPr>
                <a:xfrm>
                  <a:off x="3512996" y="3637682"/>
                  <a:ext cx="1287072" cy="1027884"/>
                  <a:chOff x="1891504" y="3973671"/>
                  <a:chExt cx="1287072" cy="1027884"/>
                </a:xfrm>
              </p:grpSpPr>
              <p:grpSp>
                <p:nvGrpSpPr>
                  <p:cNvPr id="384" name="组合 161"/>
                  <p:cNvGrpSpPr/>
                  <p:nvPr/>
                </p:nvGrpSpPr>
                <p:grpSpPr>
                  <a:xfrm>
                    <a:off x="2062074" y="3973671"/>
                    <a:ext cx="460108" cy="307777"/>
                    <a:chOff x="5744585" y="3420361"/>
                    <a:chExt cx="460108" cy="307777"/>
                  </a:xfrm>
                </p:grpSpPr>
                <p:sp>
                  <p:nvSpPr>
                    <p:cNvPr id="1049743" name="文本框 164"/>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5977" name="直接连接符 16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78" name="直接连接符 162"/>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9" name="直接连接符 163"/>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80" name="直接连接符 157"/>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1" name="直接连接符 158"/>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2" name="直接连接符 159"/>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44" name="Oval 3165"/>
                <p:cNvSpPr>
                  <a:spLocks noChangeArrowheads="1"/>
                </p:cNvSpPr>
                <p:nvPr/>
              </p:nvSpPr>
              <p:spPr bwMode="auto">
                <a:xfrm>
                  <a:off x="3368896"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83" name="直接连接符 154"/>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45"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84" name="直接连接符 145"/>
            <p:cNvCxnSpPr>
              <a:cxnSpLocks/>
            </p:cNvCxnSpPr>
            <p:nvPr/>
          </p:nvCxnSpPr>
          <p:spPr>
            <a:xfrm>
              <a:off x="6833925" y="3741522"/>
              <a:ext cx="0" cy="34964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5" name="组合 146"/>
            <p:cNvGrpSpPr/>
            <p:nvPr/>
          </p:nvGrpSpPr>
          <p:grpSpPr>
            <a:xfrm>
              <a:off x="6717898" y="4091165"/>
              <a:ext cx="202006" cy="499204"/>
              <a:chOff x="4691086" y="3604960"/>
              <a:chExt cx="202006" cy="499204"/>
            </a:xfrm>
          </p:grpSpPr>
          <p:sp>
            <p:nvSpPr>
              <p:cNvPr id="1049746" name="弧形 14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47" name="弧形 15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48" name="弧形 15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49" name="弧形 152"/>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5985" name="直接连接符 147"/>
            <p:cNvCxnSpPr>
              <a:cxnSpLocks/>
            </p:cNvCxnSpPr>
            <p:nvPr/>
          </p:nvCxnSpPr>
          <p:spPr>
            <a:xfrm>
              <a:off x="6833925" y="4590369"/>
              <a:ext cx="0" cy="899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50" name="文本框 148"/>
            <p:cNvSpPr txBox="1">
              <a:spLocks noChangeAspect="1" noMove="1" noResize="1" noRot="1" noAdjustHandles="1" noEditPoints="1" noChangeArrowheads="1" noChangeShapeType="1" noTextEdit="1"/>
            </p:cNvSpPr>
            <p:nvPr/>
          </p:nvSpPr>
          <p:spPr bwMode="auto">
            <a:xfrm>
              <a:off x="6533735" y="4191815"/>
              <a:ext cx="212046" cy="307777"/>
            </a:xfrm>
            <a:prstGeom prst="rect"/>
            <a:blipFill>
              <a:blip xmlns:r="http://schemas.openxmlformats.org/officeDocument/2006/relationships" r:embed="rId3"/>
              <a:stretch>
                <a:fillRect l="-25714" r="-20000" b="-10000"/>
              </a:stretch>
            </a:blipFill>
            <a:ln>
              <a:noFill/>
            </a:ln>
            <a:effectLst/>
          </p:spPr>
          <p:txBody>
            <a:bodyPr/>
            <a:p>
              <a:r>
                <a:rPr altLang="en-US" lang="zh-CN">
                  <a:noFill/>
                </a:rPr>
                <a:t> </a:t>
              </a:r>
            </a:p>
          </p:txBody>
        </p:sp>
        <p:sp>
          <p:nvSpPr>
            <p:cNvPr id="1049751" name="矩形 168"/>
            <p:cNvSpPr/>
            <p:nvPr/>
          </p:nvSpPr>
          <p:spPr>
            <a:xfrm rot="5400000">
              <a:off x="6640585" y="490720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86" name="组合 1"/>
          <p:cNvGrpSpPr/>
          <p:nvPr/>
        </p:nvGrpSpPr>
        <p:grpSpPr>
          <a:xfrm>
            <a:off x="1888706" y="3654695"/>
            <a:ext cx="1514625" cy="1906867"/>
            <a:chOff x="1888706" y="3654695"/>
            <a:chExt cx="1514625" cy="1906867"/>
          </a:xfrm>
        </p:grpSpPr>
        <p:grpSp>
          <p:nvGrpSpPr>
            <p:cNvPr id="387" name="组合 16"/>
            <p:cNvGrpSpPr/>
            <p:nvPr/>
          </p:nvGrpSpPr>
          <p:grpSpPr>
            <a:xfrm>
              <a:off x="1888707" y="3726745"/>
              <a:ext cx="1514624" cy="1834817"/>
              <a:chOff x="1688815" y="3067769"/>
              <a:chExt cx="1514624" cy="1834817"/>
            </a:xfrm>
          </p:grpSpPr>
          <p:grpSp>
            <p:nvGrpSpPr>
              <p:cNvPr id="388" name="组合 66"/>
              <p:cNvGrpSpPr/>
              <p:nvPr/>
            </p:nvGrpSpPr>
            <p:grpSpPr>
              <a:xfrm>
                <a:off x="1688815" y="3082545"/>
                <a:ext cx="1428645" cy="1820041"/>
                <a:chOff x="3371423" y="2917574"/>
                <a:chExt cx="1428645" cy="1820041"/>
              </a:xfrm>
            </p:grpSpPr>
            <p:grpSp>
              <p:nvGrpSpPr>
                <p:cNvPr id="389" name="组合 67"/>
                <p:cNvGrpSpPr/>
                <p:nvPr/>
              </p:nvGrpSpPr>
              <p:grpSpPr>
                <a:xfrm>
                  <a:off x="3512996" y="2917574"/>
                  <a:ext cx="1287072" cy="1747992"/>
                  <a:chOff x="3512996" y="2917574"/>
                  <a:chExt cx="1287072" cy="1747992"/>
                </a:xfrm>
              </p:grpSpPr>
              <p:grpSp>
                <p:nvGrpSpPr>
                  <p:cNvPr id="390" name="组合 79"/>
                  <p:cNvGrpSpPr/>
                  <p:nvPr/>
                </p:nvGrpSpPr>
                <p:grpSpPr>
                  <a:xfrm>
                    <a:off x="3512996" y="3637682"/>
                    <a:ext cx="1287072" cy="1027884"/>
                    <a:chOff x="1891504" y="3973671"/>
                    <a:chExt cx="1287072" cy="1027884"/>
                  </a:xfrm>
                </p:grpSpPr>
                <p:grpSp>
                  <p:nvGrpSpPr>
                    <p:cNvPr id="391" name="组合 129"/>
                    <p:cNvGrpSpPr/>
                    <p:nvPr/>
                  </p:nvGrpSpPr>
                  <p:grpSpPr>
                    <a:xfrm>
                      <a:off x="2062074" y="3973671"/>
                      <a:ext cx="460108" cy="307777"/>
                      <a:chOff x="5744585" y="3420361"/>
                      <a:chExt cx="460108" cy="307777"/>
                    </a:xfrm>
                  </p:grpSpPr>
                  <p:sp>
                    <p:nvSpPr>
                      <p:cNvPr id="1049752" name="文本框 133"/>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4"/>
                        <a:stretch>
                          <a:fillRect l="-17500" r="-17500" b="-10000"/>
                        </a:stretch>
                      </a:blipFill>
                      <a:ln>
                        <a:noFill/>
                      </a:ln>
                      <a:effectLst/>
                    </p:spPr>
                    <p:txBody>
                      <a:bodyPr/>
                      <a:p>
                        <a:r>
                          <a:rPr altLang="en-US" lang="zh-CN">
                            <a:noFill/>
                          </a:rPr>
                          <a:t> </a:t>
                        </a:r>
                      </a:p>
                    </p:txBody>
                  </p:sp>
                  <p:cxnSp>
                    <p:nvCxnSpPr>
                      <p:cNvPr id="3145986" name="直接连接符 131"/>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87" name="直接连接符 115"/>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8" name="直接连接符 124"/>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89" name="直接连接符 81"/>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0" name="直接连接符 82"/>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1" name="直接连接符 83"/>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92" name="直接连接符 68"/>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53"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93" name="直接连接符 136"/>
              <p:cNvCxnSpPr>
                <a:cxnSpLocks/>
              </p:cNvCxnSpPr>
              <p:nvPr/>
            </p:nvCxnSpPr>
            <p:spPr>
              <a:xfrm>
                <a:off x="3117460" y="3067769"/>
                <a:ext cx="0" cy="6140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2" name="组合 11"/>
              <p:cNvGrpSpPr/>
              <p:nvPr/>
            </p:nvGrpSpPr>
            <p:grpSpPr>
              <a:xfrm>
                <a:off x="3001433" y="3681790"/>
                <a:ext cx="202006" cy="499204"/>
                <a:chOff x="4691086" y="3604960"/>
                <a:chExt cx="202006" cy="499204"/>
              </a:xfrm>
            </p:grpSpPr>
            <p:sp>
              <p:nvSpPr>
                <p:cNvPr id="1049754" name="弧形 10"/>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55" name="弧形 137"/>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56" name="弧形 138"/>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57" name="弧形 139"/>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5994" name="直接连接符 140"/>
              <p:cNvCxnSpPr>
                <a:cxnSpLocks/>
              </p:cNvCxnSpPr>
              <p:nvPr/>
            </p:nvCxnSpPr>
            <p:spPr>
              <a:xfrm>
                <a:off x="3117460" y="4180994"/>
                <a:ext cx="0" cy="6495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58" name="文本框 141"/>
              <p:cNvSpPr txBox="1">
                <a:spLocks noChangeAspect="1" noMove="1" noResize="1" noRot="1" noAdjustHandles="1" noEditPoints="1" noChangeArrowheads="1" noChangeShapeType="1" noTextEdit="1"/>
              </p:cNvSpPr>
              <p:nvPr/>
            </p:nvSpPr>
            <p:spPr bwMode="auto">
              <a:xfrm>
                <a:off x="2847677" y="3802512"/>
                <a:ext cx="212046" cy="307777"/>
              </a:xfrm>
              <a:prstGeom prst="rect"/>
              <a:blipFill>
                <a:blip xmlns:r="http://schemas.openxmlformats.org/officeDocument/2006/relationships" r:embed="rId5"/>
                <a:stretch>
                  <a:fillRect l="-25714" r="-20000" b="-10000"/>
                </a:stretch>
              </a:blipFill>
              <a:ln>
                <a:noFill/>
              </a:ln>
              <a:effectLst/>
            </p:spPr>
            <p:txBody>
              <a:bodyPr/>
              <a:p>
                <a:r>
                  <a:rPr altLang="en-US" lang="zh-CN">
                    <a:noFill/>
                  </a:rPr>
                  <a:t> </a:t>
                </a:r>
              </a:p>
            </p:txBody>
          </p:sp>
        </p:grpSp>
        <p:sp>
          <p:nvSpPr>
            <p:cNvPr id="1049759" name="Oval 3165"/>
            <p:cNvSpPr>
              <a:spLocks noChangeArrowheads="1"/>
            </p:cNvSpPr>
            <p:nvPr/>
          </p:nvSpPr>
          <p:spPr bwMode="auto">
            <a:xfrm>
              <a:off x="1888706" y="3654695"/>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760" name="Text Box 12"/>
          <p:cNvSpPr txBox="1">
            <a:spLocks noChangeArrowheads="1"/>
          </p:cNvSpPr>
          <p:nvPr/>
        </p:nvSpPr>
        <p:spPr bwMode="auto">
          <a:xfrm>
            <a:off x="1688983" y="2878127"/>
            <a:ext cx="168399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Ideal case</a:t>
            </a:r>
            <a:endParaRPr altLang="en-US" dirty="0" sz="2000" kumimoji="1" lang="zh-CN">
              <a:latin typeface="Arial" panose="020B0604020202020204" pitchFamily="34" charset="0"/>
              <a:cs typeface="Arial" panose="020B0604020202020204" pitchFamily="34" charset="0"/>
            </a:endParaRPr>
          </a:p>
        </p:txBody>
      </p:sp>
      <p:sp>
        <p:nvSpPr>
          <p:cNvPr id="1049761" name="Text Box 12"/>
          <p:cNvSpPr txBox="1">
            <a:spLocks noChangeArrowheads="1"/>
          </p:cNvSpPr>
          <p:nvPr/>
        </p:nvSpPr>
        <p:spPr bwMode="auto">
          <a:xfrm>
            <a:off x="5278438" y="2880740"/>
            <a:ext cx="168399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Real case</a:t>
            </a:r>
            <a:endParaRPr altLang="en-US" dirty="0" sz="2000" kumimoji="1"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6">
            <p14:nvContentPartPr>
              <p14:cNvPr id="1049762" name=""/>
              <p14:cNvContentPartPr/>
              <p14:nvPr/>
            </p14:nvContentPartPr>
            <p14:xfrm>
              <a:off x="6480362" y="513115"/>
              <a:ext cx="22059" cy="8708"/>
            </p14:xfrm>
          </p:contentPart>
        </mc:Choice>
        <mc:Fallback>
          <p:sp>
            <p:nvSpPr>
              <p:cNvPr id="1049762" name=""/>
              <p:cNvSpPr/>
              <p:nvPr/>
            </p:nvSpPr>
            <p:spPr>
              <a:xfrm>
                <a:off x="6480362" y="513115"/>
                <a:ext cx="22059" cy="8708"/>
              </a:xfrm>
            </p:spPr>
          </p:sp>
        </mc:Fallback>
      </mc:AlternateContent>
      <mc:AlternateContent xmlns:mc="http://schemas.openxmlformats.org/markup-compatibility/2006">
        <mc:Choice xmlns:p14="http://schemas.microsoft.com/office/powerpoint/2010/main" Requires="p14">
          <p:contentPart p14:bwMode="auto" r:id="rId7">
            <p14:nvContentPartPr>
              <p14:cNvPr id="1049763" name=""/>
              <p14:cNvContentPartPr/>
              <p14:nvPr/>
            </p14:nvContentPartPr>
            <p14:xfrm>
              <a:off x="6485562" y="462684"/>
              <a:ext cx="58083" cy="174998"/>
            </p14:xfrm>
          </p:contentPart>
        </mc:Choice>
        <mc:Fallback>
          <p:sp>
            <p:nvSpPr>
              <p:cNvPr id="1049763" name=""/>
              <p:cNvSpPr/>
              <p:nvPr/>
            </p:nvSpPr>
            <p:spPr>
              <a:xfrm>
                <a:off x="6485562" y="462684"/>
                <a:ext cx="58083" cy="174998"/>
              </a:xfrm>
            </p:spPr>
          </p:sp>
        </mc:Fallback>
      </mc:AlternateContent>
      <mc:AlternateContent xmlns:mc="http://schemas.openxmlformats.org/markup-compatibility/2006">
        <mc:Choice xmlns:p14="http://schemas.microsoft.com/office/powerpoint/2010/main" Requires="p14">
          <p:contentPart p14:bwMode="auto" r:id="rId8">
            <p14:nvContentPartPr>
              <p14:cNvPr id="1049764" name=""/>
              <p14:cNvContentPartPr/>
              <p14:nvPr/>
            </p14:nvContentPartPr>
            <p14:xfrm>
              <a:off x="6317889" y="493614"/>
              <a:ext cx="208036" cy="75649"/>
            </p14:xfrm>
          </p:contentPart>
        </mc:Choice>
        <mc:Fallback>
          <p:sp>
            <p:nvSpPr>
              <p:cNvPr id="1049764" name=""/>
              <p:cNvSpPr/>
              <p:nvPr/>
            </p:nvSpPr>
            <p:spPr>
              <a:xfrm>
                <a:off x="6317889" y="493614"/>
                <a:ext cx="208036" cy="75649"/>
              </a:xfrm>
            </p:spPr>
          </p:sp>
        </mc:Fallback>
      </mc:AlternateContent>
      <mc:AlternateContent xmlns:mc="http://schemas.openxmlformats.org/markup-compatibility/2006">
        <mc:Choice xmlns:p14="http://schemas.microsoft.com/office/powerpoint/2010/main" Requires="p14">
          <p:contentPart p14:bwMode="auto" r:id="rId9">
            <p14:nvContentPartPr>
              <p14:cNvPr id="1049765" name=""/>
              <p14:cNvContentPartPr/>
              <p14:nvPr/>
            </p14:nvContentPartPr>
            <p14:xfrm>
              <a:off x="6470613" y="454236"/>
              <a:ext cx="63191" cy="121189"/>
            </p14:xfrm>
          </p:contentPart>
        </mc:Choice>
        <mc:Fallback>
          <p:sp>
            <p:nvSpPr>
              <p:cNvPr id="1049765" name=""/>
              <p:cNvSpPr/>
              <p:nvPr/>
            </p:nvSpPr>
            <p:spPr>
              <a:xfrm>
                <a:off x="6470613" y="454236"/>
                <a:ext cx="63191" cy="121189"/>
              </a:xfrm>
            </p:spPr>
          </p:sp>
        </mc:Fallback>
      </mc:AlternateContent>
      <mc:AlternateContent xmlns:mc="http://schemas.openxmlformats.org/markup-compatibility/2006">
        <mc:Choice xmlns:p14="http://schemas.microsoft.com/office/powerpoint/2010/main" Requires="p14">
          <p:contentPart p14:bwMode="auto" r:id="rId10">
            <p14:nvContentPartPr>
              <p14:cNvPr id="1049766" name=""/>
              <p14:cNvContentPartPr/>
              <p14:nvPr/>
            </p14:nvContentPartPr>
            <p14:xfrm>
              <a:off x="6708302" y="415894"/>
              <a:ext cx="46964" cy="78799"/>
            </p14:xfrm>
          </p:contentPart>
        </mc:Choice>
        <mc:Fallback>
          <p:sp>
            <p:nvSpPr>
              <p:cNvPr id="1049766" name=""/>
              <p:cNvSpPr/>
              <p:nvPr/>
            </p:nvSpPr>
            <p:spPr>
              <a:xfrm>
                <a:off x="6708302" y="415894"/>
                <a:ext cx="46964" cy="78799"/>
              </a:xfrm>
            </p:spPr>
          </p:sp>
        </mc:Fallback>
      </mc:AlternateContent>
      <mc:AlternateContent xmlns:mc="http://schemas.openxmlformats.org/markup-compatibility/2006">
        <mc:Choice xmlns:p14="http://schemas.microsoft.com/office/powerpoint/2010/main" Requires="p14">
          <p:contentPart p14:bwMode="auto" r:id="rId11">
            <p14:nvContentPartPr>
              <p14:cNvPr id="1049767" name=""/>
              <p14:cNvContentPartPr/>
              <p14:nvPr/>
            </p14:nvContentPartPr>
            <p14:xfrm>
              <a:off x="6614891" y="504633"/>
              <a:ext cx="153987" cy="35386"/>
            </p14:xfrm>
          </p:contentPart>
        </mc:Choice>
        <mc:Fallback>
          <p:sp>
            <p:nvSpPr>
              <p:cNvPr id="1049767" name=""/>
              <p:cNvSpPr/>
              <p:nvPr/>
            </p:nvSpPr>
            <p:spPr>
              <a:xfrm>
                <a:off x="6614891" y="504633"/>
                <a:ext cx="153987" cy="35386"/>
              </a:xfrm>
            </p:spPr>
          </p:sp>
        </mc:Fallback>
      </mc:AlternateContent>
      <mc:AlternateContent xmlns:mc="http://schemas.openxmlformats.org/markup-compatibility/2006">
        <mc:Choice xmlns:p14="http://schemas.microsoft.com/office/powerpoint/2010/main" Requires="p14">
          <p:contentPart p14:bwMode="auto" r:id="rId12">
            <p14:nvContentPartPr>
              <p14:cNvPr id="1049768" name=""/>
              <p14:cNvContentPartPr/>
              <p14:nvPr/>
            </p14:nvContentPartPr>
            <p14:xfrm>
              <a:off x="6695972" y="456836"/>
              <a:ext cx="33536" cy="210988"/>
            </p14:xfrm>
          </p:contentPart>
        </mc:Choice>
        <mc:Fallback>
          <p:sp>
            <p:nvSpPr>
              <p:cNvPr id="1049768" name=""/>
              <p:cNvSpPr/>
              <p:nvPr/>
            </p:nvSpPr>
            <p:spPr>
              <a:xfrm>
                <a:off x="6695972" y="456836"/>
                <a:ext cx="33536" cy="210988"/>
              </a:xfrm>
            </p:spPr>
          </p:sp>
        </mc:Fallback>
      </mc:AlternateContent>
      <mc:AlternateContent xmlns:mc="http://schemas.openxmlformats.org/markup-compatibility/2006">
        <mc:Choice xmlns:p14="http://schemas.microsoft.com/office/powerpoint/2010/main" Requires="p14">
          <p:contentPart p14:bwMode="auto" r:id="rId13">
            <p14:nvContentPartPr>
              <p14:cNvPr id="1049769" name=""/>
              <p14:cNvContentPartPr/>
              <p14:nvPr/>
            </p14:nvContentPartPr>
            <p14:xfrm>
              <a:off x="6718346" y="584638"/>
              <a:ext cx="76662" cy="94981"/>
            </p14:xfrm>
          </p:contentPart>
        </mc:Choice>
        <mc:Fallback>
          <p:sp>
            <p:nvSpPr>
              <p:cNvPr id="1049769" name=""/>
              <p:cNvSpPr/>
              <p:nvPr/>
            </p:nvSpPr>
            <p:spPr>
              <a:xfrm>
                <a:off x="6718346" y="584638"/>
                <a:ext cx="76662" cy="94981"/>
              </a:xfrm>
            </p:spPr>
          </p:sp>
        </mc:Fallback>
      </mc:AlternateContent>
      <mc:AlternateContent xmlns:mc="http://schemas.openxmlformats.org/markup-compatibility/2006">
        <mc:Choice xmlns:p14="http://schemas.microsoft.com/office/powerpoint/2010/main" Requires="p14">
          <p:contentPart p14:bwMode="auto" r:id="rId14">
            <p14:nvContentPartPr>
              <p14:cNvPr id="1049770" name=""/>
              <p14:cNvContentPartPr/>
              <p14:nvPr/>
            </p14:nvContentPartPr>
            <p14:xfrm>
              <a:off x="6603842" y="449687"/>
              <a:ext cx="37215" cy="41875"/>
            </p14:xfrm>
          </p:contentPart>
        </mc:Choice>
        <mc:Fallback>
          <p:sp>
            <p:nvSpPr>
              <p:cNvPr id="1049770" name=""/>
              <p:cNvSpPr/>
              <p:nvPr/>
            </p:nvSpPr>
            <p:spPr>
              <a:xfrm>
                <a:off x="6603842" y="449687"/>
                <a:ext cx="37215" cy="41875"/>
              </a:xfrm>
            </p:spPr>
          </p:sp>
        </mc:Fallback>
      </mc:AlternateContent>
      <mc:AlternateContent xmlns:mc="http://schemas.openxmlformats.org/markup-compatibility/2006">
        <mc:Choice xmlns:p14="http://schemas.microsoft.com/office/powerpoint/2010/main" Requires="p14">
          <p:contentPart p14:bwMode="auto" r:id="rId15">
            <p14:nvContentPartPr>
              <p14:cNvPr id="1049771" name=""/>
              <p14:cNvContentPartPr/>
              <p14:nvPr/>
            </p14:nvContentPartPr>
            <p14:xfrm>
              <a:off x="6557670" y="591782"/>
              <a:ext cx="221359" cy="143737"/>
            </p14:xfrm>
          </p:contentPart>
        </mc:Choice>
        <mc:Fallback>
          <p:sp>
            <p:nvSpPr>
              <p:cNvPr id="1049771" name=""/>
              <p:cNvSpPr/>
              <p:nvPr/>
            </p:nvSpPr>
            <p:spPr>
              <a:xfrm>
                <a:off x="6557670" y="591782"/>
                <a:ext cx="221359" cy="143737"/>
              </a:xfrm>
            </p:spPr>
          </p:sp>
        </mc:Fallback>
      </mc:AlternateContent>
      <mc:AlternateContent xmlns:mc="http://schemas.openxmlformats.org/markup-compatibility/2006">
        <mc:Choice xmlns:p14="http://schemas.microsoft.com/office/powerpoint/2010/main" Requires="p14">
          <p:contentPart p14:bwMode="auto" r:id="rId16">
            <p14:nvContentPartPr>
              <p14:cNvPr id="1049772" name=""/>
              <p14:cNvContentPartPr/>
              <p14:nvPr/>
            </p14:nvContentPartPr>
            <p14:xfrm>
              <a:off x="6848021" y="499727"/>
              <a:ext cx="30367" cy="202456"/>
            </p14:xfrm>
          </p:contentPart>
        </mc:Choice>
        <mc:Fallback>
          <p:sp>
            <p:nvSpPr>
              <p:cNvPr id="1049772" name=""/>
              <p:cNvSpPr/>
              <p:nvPr/>
            </p:nvSpPr>
            <p:spPr>
              <a:xfrm>
                <a:off x="6848021" y="499727"/>
                <a:ext cx="30367" cy="202456"/>
              </a:xfrm>
            </p:spPr>
          </p:sp>
        </mc:Fallback>
      </mc:AlternateContent>
      <mc:AlternateContent xmlns:mc="http://schemas.openxmlformats.org/markup-compatibility/2006">
        <mc:Choice xmlns:p14="http://schemas.microsoft.com/office/powerpoint/2010/main" Requires="p14">
          <p:contentPart p14:bwMode="auto" r:id="rId17">
            <p14:nvContentPartPr>
              <p14:cNvPr id="1049773" name=""/>
              <p14:cNvContentPartPr/>
              <p14:nvPr/>
            </p14:nvContentPartPr>
            <p14:xfrm>
              <a:off x="6890444" y="491467"/>
              <a:ext cx="131968" cy="263395"/>
            </p14:xfrm>
          </p:contentPart>
        </mc:Choice>
        <mc:Fallback>
          <p:sp>
            <p:nvSpPr>
              <p:cNvPr id="1049773" name=""/>
              <p:cNvSpPr/>
              <p:nvPr/>
            </p:nvSpPr>
            <p:spPr>
              <a:xfrm>
                <a:off x="6890444" y="491467"/>
                <a:ext cx="131968" cy="263395"/>
              </a:xfrm>
            </p:spPr>
          </p:sp>
        </mc:Fallback>
      </mc:AlternateContent>
      <mc:AlternateContent xmlns:mc="http://schemas.openxmlformats.org/markup-compatibility/2006">
        <mc:Choice xmlns:p14="http://schemas.microsoft.com/office/powerpoint/2010/main" Requires="p14">
          <p:contentPart p14:bwMode="auto" r:id="rId18">
            <p14:nvContentPartPr>
              <p14:cNvPr id="1049774" name=""/>
              <p14:cNvContentPartPr/>
              <p14:nvPr/>
            </p14:nvContentPartPr>
            <p14:xfrm>
              <a:off x="6867048" y="563187"/>
              <a:ext cx="98235" cy="24698"/>
            </p14:xfrm>
          </p:contentPart>
        </mc:Choice>
        <mc:Fallback>
          <p:sp>
            <p:nvSpPr>
              <p:cNvPr id="1049774" name=""/>
              <p:cNvSpPr/>
              <p:nvPr/>
            </p:nvSpPr>
            <p:spPr>
              <a:xfrm>
                <a:off x="6867048" y="563187"/>
                <a:ext cx="98235" cy="24698"/>
              </a:xfrm>
            </p:spPr>
          </p:sp>
        </mc:Fallback>
      </mc:AlternateContent>
      <mc:AlternateContent xmlns:mc="http://schemas.openxmlformats.org/markup-compatibility/2006">
        <mc:Choice xmlns:p14="http://schemas.microsoft.com/office/powerpoint/2010/main" Requires="p14">
          <p:contentPart p14:bwMode="auto" r:id="rId19">
            <p14:nvContentPartPr>
              <p14:cNvPr id="1049775" name=""/>
              <p14:cNvContentPartPr/>
              <p14:nvPr/>
            </p14:nvContentPartPr>
            <p14:xfrm>
              <a:off x="6900843" y="642036"/>
              <a:ext cx="103141" cy="26008"/>
            </p14:xfrm>
          </p:contentPart>
        </mc:Choice>
        <mc:Fallback>
          <p:sp>
            <p:nvSpPr>
              <p:cNvPr id="1049775" name=""/>
              <p:cNvSpPr/>
              <p:nvPr/>
            </p:nvSpPr>
            <p:spPr>
              <a:xfrm>
                <a:off x="6900843" y="642036"/>
                <a:ext cx="103141" cy="26008"/>
              </a:xfrm>
            </p:spPr>
          </p:sp>
        </mc:Fallback>
      </mc:AlternateContent>
      <mc:AlternateContent xmlns:mc="http://schemas.openxmlformats.org/markup-compatibility/2006">
        <mc:Choice xmlns:p14="http://schemas.microsoft.com/office/powerpoint/2010/main" Requires="p14">
          <p:contentPart p14:bwMode="auto" r:id="rId20">
            <p14:nvContentPartPr>
              <p14:cNvPr id="1049776" name=""/>
              <p14:cNvContentPartPr/>
              <p14:nvPr/>
            </p14:nvContentPartPr>
            <p14:xfrm>
              <a:off x="6932989" y="498428"/>
              <a:ext cx="23161" cy="252518"/>
            </p14:xfrm>
          </p:contentPart>
        </mc:Choice>
        <mc:Fallback>
          <p:sp>
            <p:nvSpPr>
              <p:cNvPr id="1049776" name=""/>
              <p:cNvSpPr/>
              <p:nvPr/>
            </p:nvSpPr>
            <p:spPr>
              <a:xfrm>
                <a:off x="6932989" y="498428"/>
                <a:ext cx="23161" cy="252518"/>
              </a:xfrm>
            </p:spPr>
          </p:sp>
        </mc:Fallback>
      </mc:AlternateContent>
      <mc:AlternateContent xmlns:mc="http://schemas.openxmlformats.org/markup-compatibility/2006">
        <mc:Choice xmlns:p14="http://schemas.microsoft.com/office/powerpoint/2010/main" Requires="p14">
          <p:contentPart p14:bwMode="auto" r:id="rId21">
            <p14:nvContentPartPr>
              <p14:cNvPr id="1049777" name=""/>
              <p14:cNvContentPartPr/>
              <p14:nvPr/>
            </p14:nvContentPartPr>
            <p14:xfrm>
              <a:off x="7071764" y="487348"/>
              <a:ext cx="119091" cy="8480"/>
            </p14:xfrm>
          </p:contentPart>
        </mc:Choice>
        <mc:Fallback>
          <p:sp>
            <p:nvSpPr>
              <p:cNvPr id="1049777" name=""/>
              <p:cNvSpPr/>
              <p:nvPr/>
            </p:nvSpPr>
            <p:spPr>
              <a:xfrm>
                <a:off x="7071764" y="487348"/>
                <a:ext cx="119091" cy="8480"/>
              </a:xfrm>
            </p:spPr>
          </p:sp>
        </mc:Fallback>
      </mc:AlternateContent>
      <mc:AlternateContent xmlns:mc="http://schemas.openxmlformats.org/markup-compatibility/2006">
        <mc:Choice xmlns:p14="http://schemas.microsoft.com/office/powerpoint/2010/main" Requires="p14">
          <p:contentPart p14:bwMode="auto" r:id="rId22">
            <p14:nvContentPartPr>
              <p14:cNvPr id="1049778" name=""/>
              <p14:cNvContentPartPr/>
              <p14:nvPr/>
            </p14:nvContentPartPr>
            <p14:xfrm>
              <a:off x="7039919" y="588307"/>
              <a:ext cx="153639" cy="29696"/>
            </p14:xfrm>
          </p:contentPart>
        </mc:Choice>
        <mc:Fallback>
          <p:sp>
            <p:nvSpPr>
              <p:cNvPr id="1049778" name=""/>
              <p:cNvSpPr/>
              <p:nvPr/>
            </p:nvSpPr>
            <p:spPr>
              <a:xfrm>
                <a:off x="7039919" y="588307"/>
                <a:ext cx="153639" cy="29696"/>
              </a:xfrm>
            </p:spPr>
          </p:sp>
        </mc:Fallback>
      </mc:AlternateContent>
      <mc:AlternateContent xmlns:mc="http://schemas.openxmlformats.org/markup-compatibility/2006">
        <mc:Choice xmlns:p14="http://schemas.microsoft.com/office/powerpoint/2010/main" Requires="p14">
          <p:contentPart p14:bwMode="auto" r:id="rId23">
            <p14:nvContentPartPr>
              <p14:cNvPr id="1049779" name=""/>
              <p14:cNvContentPartPr/>
              <p14:nvPr/>
            </p14:nvContentPartPr>
            <p14:xfrm>
              <a:off x="7039610" y="536770"/>
              <a:ext cx="115303" cy="309655"/>
            </p14:xfrm>
          </p:contentPart>
        </mc:Choice>
        <mc:Fallback>
          <p:sp>
            <p:nvSpPr>
              <p:cNvPr id="1049779" name=""/>
              <p:cNvSpPr/>
              <p:nvPr/>
            </p:nvSpPr>
            <p:spPr>
              <a:xfrm>
                <a:off x="7039610" y="536770"/>
                <a:ext cx="115303" cy="309655"/>
              </a:xfrm>
            </p:spPr>
          </p:sp>
        </mc:Fallback>
      </mc:AlternateContent>
      <mc:AlternateContent xmlns:mc="http://schemas.openxmlformats.org/markup-compatibility/2006">
        <mc:Choice xmlns:p14="http://schemas.microsoft.com/office/powerpoint/2010/main" Requires="p14">
          <p:contentPart p14:bwMode="auto" r:id="rId24">
            <p14:nvContentPartPr>
              <p14:cNvPr id="1049780" name=""/>
              <p14:cNvContentPartPr/>
              <p14:nvPr/>
            </p14:nvContentPartPr>
            <p14:xfrm>
              <a:off x="7246586" y="476223"/>
              <a:ext cx="92128" cy="29693"/>
            </p14:xfrm>
          </p:contentPart>
        </mc:Choice>
        <mc:Fallback>
          <p:sp>
            <p:nvSpPr>
              <p:cNvPr id="1049780" name=""/>
              <p:cNvSpPr/>
              <p:nvPr/>
            </p:nvSpPr>
            <p:spPr>
              <a:xfrm>
                <a:off x="7246586" y="476223"/>
                <a:ext cx="92128" cy="29693"/>
              </a:xfrm>
            </p:spPr>
          </p:sp>
        </mc:Fallback>
      </mc:AlternateContent>
      <mc:AlternateContent xmlns:mc="http://schemas.openxmlformats.org/markup-compatibility/2006">
        <mc:Choice xmlns:p14="http://schemas.microsoft.com/office/powerpoint/2010/main" Requires="p14">
          <p:contentPart p14:bwMode="auto" r:id="rId25">
            <p14:nvContentPartPr>
              <p14:cNvPr id="1049781" name=""/>
              <p14:cNvContentPartPr/>
              <p14:nvPr/>
            </p14:nvContentPartPr>
            <p14:xfrm>
              <a:off x="7234238" y="537420"/>
              <a:ext cx="26630" cy="152829"/>
            </p14:xfrm>
          </p:contentPart>
        </mc:Choice>
        <mc:Fallback>
          <p:sp>
            <p:nvSpPr>
              <p:cNvPr id="1049781" name=""/>
              <p:cNvSpPr/>
              <p:nvPr/>
            </p:nvSpPr>
            <p:spPr>
              <a:xfrm>
                <a:off x="7234238" y="537420"/>
                <a:ext cx="26630" cy="152829"/>
              </a:xfrm>
            </p:spPr>
          </p:sp>
        </mc:Fallback>
      </mc:AlternateContent>
      <mc:AlternateContent xmlns:mc="http://schemas.openxmlformats.org/markup-compatibility/2006">
        <mc:Choice xmlns:p14="http://schemas.microsoft.com/office/powerpoint/2010/main" Requires="p14">
          <p:contentPart p14:bwMode="auto" r:id="rId26">
            <p14:nvContentPartPr>
              <p14:cNvPr id="1049782" name=""/>
              <p14:cNvContentPartPr/>
              <p14:nvPr/>
            </p14:nvContentPartPr>
            <p14:xfrm>
              <a:off x="7279079" y="523096"/>
              <a:ext cx="88983" cy="150072"/>
            </p14:xfrm>
          </p:contentPart>
        </mc:Choice>
        <mc:Fallback>
          <p:sp>
            <p:nvSpPr>
              <p:cNvPr id="1049782" name=""/>
              <p:cNvSpPr/>
              <p:nvPr/>
            </p:nvSpPr>
            <p:spPr>
              <a:xfrm>
                <a:off x="7279079" y="523096"/>
                <a:ext cx="88983" cy="150072"/>
              </a:xfrm>
            </p:spPr>
          </p:sp>
        </mc:Fallback>
      </mc:AlternateContent>
      <mc:AlternateContent xmlns:mc="http://schemas.openxmlformats.org/markup-compatibility/2006">
        <mc:Choice xmlns:p14="http://schemas.microsoft.com/office/powerpoint/2010/main" Requires="p14">
          <p:contentPart p14:bwMode="auto" r:id="rId27">
            <p14:nvContentPartPr>
              <p14:cNvPr id="1049783" name=""/>
              <p14:cNvContentPartPr/>
              <p14:nvPr/>
            </p14:nvContentPartPr>
            <p14:xfrm>
              <a:off x="7264133" y="605760"/>
              <a:ext cx="70837" cy="40920"/>
            </p14:xfrm>
          </p:contentPart>
        </mc:Choice>
        <mc:Fallback>
          <p:sp>
            <p:nvSpPr>
              <p:cNvPr id="1049783" name=""/>
              <p:cNvSpPr/>
              <p:nvPr/>
            </p:nvSpPr>
            <p:spPr>
              <a:xfrm>
                <a:off x="7264133" y="605760"/>
                <a:ext cx="70837" cy="40920"/>
              </a:xfrm>
            </p:spPr>
          </p:sp>
        </mc:Fallback>
      </mc:AlternateContent>
      <mc:AlternateContent xmlns:mc="http://schemas.openxmlformats.org/markup-compatibility/2006">
        <mc:Choice xmlns:p14="http://schemas.microsoft.com/office/powerpoint/2010/main" Requires="p14">
          <p:contentPart p14:bwMode="auto" r:id="rId28">
            <p14:nvContentPartPr>
              <p14:cNvPr id="1049784" name=""/>
              <p14:cNvContentPartPr/>
              <p14:nvPr/>
            </p14:nvContentPartPr>
            <p14:xfrm>
              <a:off x="7251134" y="596243"/>
              <a:ext cx="95332" cy="78950"/>
            </p14:xfrm>
          </p:contentPart>
        </mc:Choice>
        <mc:Fallback>
          <p:sp>
            <p:nvSpPr>
              <p:cNvPr id="1049784" name=""/>
              <p:cNvSpPr/>
              <p:nvPr/>
            </p:nvSpPr>
            <p:spPr>
              <a:xfrm>
                <a:off x="7251134" y="596243"/>
                <a:ext cx="95332" cy="78950"/>
              </a:xfrm>
            </p:spPr>
          </p:sp>
        </mc:Fallback>
      </mc:AlternateContent>
      <mc:AlternateContent xmlns:mc="http://schemas.openxmlformats.org/markup-compatibility/2006">
        <mc:Choice xmlns:p14="http://schemas.microsoft.com/office/powerpoint/2010/main" Requires="p14">
          <p:contentPart p14:bwMode="auto" r:id="rId29">
            <p14:nvContentPartPr>
              <p14:cNvPr id="1049785" name=""/>
              <p14:cNvContentPartPr/>
              <p14:nvPr/>
            </p14:nvContentPartPr>
            <p14:xfrm>
              <a:off x="7234750" y="487380"/>
              <a:ext cx="74633" cy="366419"/>
            </p14:xfrm>
          </p:contentPart>
        </mc:Choice>
        <mc:Fallback>
          <p:sp>
            <p:nvSpPr>
              <p:cNvPr id="1049785" name=""/>
              <p:cNvSpPr/>
              <p:nvPr/>
            </p:nvSpPr>
            <p:spPr>
              <a:xfrm>
                <a:off x="7234750" y="487380"/>
                <a:ext cx="74633" cy="366419"/>
              </a:xfrm>
            </p:spPr>
          </p:sp>
        </mc:Fallback>
      </mc:AlternateContent>
      <mc:AlternateContent xmlns:mc="http://schemas.openxmlformats.org/markup-compatibility/2006">
        <mc:Choice xmlns:p14="http://schemas.microsoft.com/office/powerpoint/2010/main" Requires="p14">
          <p:contentPart p14:bwMode="auto" r:id="rId30">
            <p14:nvContentPartPr>
              <p14:cNvPr id="1049786" name=""/>
              <p14:cNvContentPartPr/>
              <p14:nvPr/>
            </p14:nvContentPartPr>
            <p14:xfrm>
              <a:off x="7223839" y="701188"/>
              <a:ext cx="180451" cy="151465"/>
            </p14:xfrm>
          </p:contentPart>
        </mc:Choice>
        <mc:Fallback>
          <p:sp>
            <p:nvSpPr>
              <p:cNvPr id="1049786" name=""/>
              <p:cNvSpPr/>
              <p:nvPr/>
            </p:nvSpPr>
            <p:spPr>
              <a:xfrm>
                <a:off x="7223839" y="701188"/>
                <a:ext cx="180451" cy="151465"/>
              </a:xfrm>
            </p:spPr>
          </p:sp>
        </mc:Fallback>
      </mc:AlternateContent>
      <mc:AlternateContent xmlns:mc="http://schemas.openxmlformats.org/markup-compatibility/2006">
        <mc:Choice xmlns:p14="http://schemas.microsoft.com/office/powerpoint/2010/main" Requires="p14">
          <p:contentPart p14:bwMode="auto" r:id="rId31">
            <p14:nvContentPartPr>
              <p14:cNvPr id="1049787" name=""/>
              <p14:cNvContentPartPr/>
              <p14:nvPr/>
            </p14:nvContentPartPr>
            <p14:xfrm>
              <a:off x="7478894" y="422392"/>
              <a:ext cx="34797" cy="71123"/>
            </p14:xfrm>
          </p:contentPart>
        </mc:Choice>
        <mc:Fallback>
          <p:sp>
            <p:nvSpPr>
              <p:cNvPr id="1049787" name=""/>
              <p:cNvSpPr/>
              <p:nvPr/>
            </p:nvSpPr>
            <p:spPr>
              <a:xfrm>
                <a:off x="7478894" y="422392"/>
                <a:ext cx="34797" cy="71123"/>
              </a:xfrm>
            </p:spPr>
          </p:sp>
        </mc:Fallback>
      </mc:AlternateContent>
      <mc:AlternateContent xmlns:mc="http://schemas.openxmlformats.org/markup-compatibility/2006">
        <mc:Choice xmlns:p14="http://schemas.microsoft.com/office/powerpoint/2010/main" Requires="p14">
          <p:contentPart p14:bwMode="auto" r:id="rId32">
            <p14:nvContentPartPr>
              <p14:cNvPr id="1049788" name=""/>
              <p14:cNvContentPartPr/>
              <p14:nvPr/>
            </p14:nvContentPartPr>
            <p14:xfrm>
              <a:off x="7429206" y="494433"/>
              <a:ext cx="93009" cy="9843"/>
            </p14:xfrm>
          </p:contentPart>
        </mc:Choice>
        <mc:Fallback>
          <p:sp>
            <p:nvSpPr>
              <p:cNvPr id="1049788" name=""/>
              <p:cNvSpPr/>
              <p:nvPr/>
            </p:nvSpPr>
            <p:spPr>
              <a:xfrm>
                <a:off x="7429206" y="494433"/>
                <a:ext cx="93009" cy="9843"/>
              </a:xfrm>
            </p:spPr>
          </p:sp>
        </mc:Fallback>
      </mc:AlternateContent>
      <mc:AlternateContent xmlns:mc="http://schemas.openxmlformats.org/markup-compatibility/2006">
        <mc:Choice xmlns:p14="http://schemas.microsoft.com/office/powerpoint/2010/main" Requires="p14">
          <p:contentPart p14:bwMode="auto" r:id="rId33">
            <p14:nvContentPartPr>
              <p14:cNvPr id="1049789" name=""/>
              <p14:cNvContentPartPr/>
              <p14:nvPr/>
            </p14:nvContentPartPr>
            <p14:xfrm>
              <a:off x="7422706" y="533521"/>
              <a:ext cx="125760" cy="103867"/>
            </p14:xfrm>
          </p:contentPart>
        </mc:Choice>
        <mc:Fallback>
          <p:sp>
            <p:nvSpPr>
              <p:cNvPr id="1049789" name=""/>
              <p:cNvSpPr/>
              <p:nvPr/>
            </p:nvSpPr>
            <p:spPr>
              <a:xfrm>
                <a:off x="7422706" y="533521"/>
                <a:ext cx="125760" cy="103867"/>
              </a:xfrm>
            </p:spPr>
          </p:sp>
        </mc:Fallback>
      </mc:AlternateContent>
      <mc:AlternateContent xmlns:mc="http://schemas.openxmlformats.org/markup-compatibility/2006">
        <mc:Choice xmlns:p14="http://schemas.microsoft.com/office/powerpoint/2010/main" Requires="p14">
          <p:contentPart p14:bwMode="auto" r:id="rId34">
            <p14:nvContentPartPr>
              <p14:cNvPr id="1049790" name=""/>
              <p14:cNvContentPartPr/>
              <p14:nvPr/>
            </p14:nvContentPartPr>
            <p14:xfrm>
              <a:off x="7370520" y="670644"/>
              <a:ext cx="59651" cy="188505"/>
            </p14:xfrm>
          </p:contentPart>
        </mc:Choice>
        <mc:Fallback>
          <p:sp>
            <p:nvSpPr>
              <p:cNvPr id="1049790" name=""/>
              <p:cNvSpPr/>
              <p:nvPr/>
            </p:nvSpPr>
            <p:spPr>
              <a:xfrm>
                <a:off x="7370520" y="670644"/>
                <a:ext cx="59651" cy="188505"/>
              </a:xfrm>
            </p:spPr>
          </p:sp>
        </mc:Fallback>
      </mc:AlternateContent>
      <mc:AlternateContent xmlns:mc="http://schemas.openxmlformats.org/markup-compatibility/2006">
        <mc:Choice xmlns:p14="http://schemas.microsoft.com/office/powerpoint/2010/main" Requires="p14">
          <p:contentPart p14:bwMode="auto" r:id="rId35">
            <p14:nvContentPartPr>
              <p14:cNvPr id="1049791" name=""/>
              <p14:cNvContentPartPr/>
              <p14:nvPr/>
            </p14:nvContentPartPr>
            <p14:xfrm>
              <a:off x="7383713" y="649279"/>
              <a:ext cx="217758" cy="225389"/>
            </p14:xfrm>
          </p:contentPart>
        </mc:Choice>
        <mc:Fallback>
          <p:sp>
            <p:nvSpPr>
              <p:cNvPr id="1049791" name=""/>
              <p:cNvSpPr/>
              <p:nvPr/>
            </p:nvSpPr>
            <p:spPr>
              <a:xfrm>
                <a:off x="7383713" y="649279"/>
                <a:ext cx="217758" cy="225389"/>
              </a:xfrm>
            </p:spPr>
          </p:sp>
        </mc:Fallback>
      </mc:AlternateContent>
      <mc:AlternateContent xmlns:mc="http://schemas.openxmlformats.org/markup-compatibility/2006">
        <mc:Choice xmlns:p14="http://schemas.microsoft.com/office/powerpoint/2010/main" Requires="p14">
          <p:contentPart p14:bwMode="auto" r:id="rId36">
            <p14:nvContentPartPr>
              <p14:cNvPr id="1049792" name=""/>
              <p14:cNvContentPartPr/>
              <p14:nvPr/>
            </p14:nvContentPartPr>
            <p14:xfrm>
              <a:off x="7428361" y="690790"/>
              <a:ext cx="100565" cy="76398"/>
            </p14:xfrm>
          </p:contentPart>
        </mc:Choice>
        <mc:Fallback>
          <p:sp>
            <p:nvSpPr>
              <p:cNvPr id="1049792" name=""/>
              <p:cNvSpPr/>
              <p:nvPr/>
            </p:nvSpPr>
            <p:spPr>
              <a:xfrm>
                <a:off x="7428361" y="690790"/>
                <a:ext cx="100565" cy="76398"/>
              </a:xfrm>
            </p:spPr>
          </p:sp>
        </mc:Fallback>
      </mc:AlternateContent>
      <mc:AlternateContent xmlns:mc="http://schemas.openxmlformats.org/markup-compatibility/2006">
        <mc:Choice xmlns:p14="http://schemas.microsoft.com/office/powerpoint/2010/main" Requires="p14">
          <p:contentPart p14:bwMode="auto" r:id="rId37">
            <p14:nvContentPartPr>
              <p14:cNvPr id="1049793" name=""/>
              <p14:cNvContentPartPr/>
              <p14:nvPr/>
            </p14:nvContentPartPr>
            <p14:xfrm>
              <a:off x="7644974" y="686241"/>
              <a:ext cx="19213" cy="104876"/>
            </p14:xfrm>
          </p:contentPart>
        </mc:Choice>
        <mc:Fallback>
          <p:sp>
            <p:nvSpPr>
              <p:cNvPr id="1049793" name=""/>
              <p:cNvSpPr/>
              <p:nvPr/>
            </p:nvSpPr>
            <p:spPr>
              <a:xfrm>
                <a:off x="7644974" y="686241"/>
                <a:ext cx="19213" cy="104876"/>
              </a:xfrm>
            </p:spPr>
          </p:sp>
        </mc:Fallback>
      </mc:AlternateContent>
      <mc:AlternateContent xmlns:mc="http://schemas.openxmlformats.org/markup-compatibility/2006">
        <mc:Choice xmlns:p14="http://schemas.microsoft.com/office/powerpoint/2010/main" Requires="p14">
          <p:contentPart p14:bwMode="auto" r:id="rId38">
            <p14:nvContentPartPr>
              <p14:cNvPr id="1049794" name=""/>
              <p14:cNvContentPartPr/>
              <p14:nvPr/>
            </p14:nvContentPartPr>
            <p14:xfrm>
              <a:off x="7694361" y="433440"/>
              <a:ext cx="24296" cy="154027"/>
            </p14:xfrm>
          </p:contentPart>
        </mc:Choice>
        <mc:Fallback>
          <p:sp>
            <p:nvSpPr>
              <p:cNvPr id="1049794" name=""/>
              <p:cNvSpPr/>
              <p:nvPr/>
            </p:nvSpPr>
            <p:spPr>
              <a:xfrm>
                <a:off x="7694361" y="433440"/>
                <a:ext cx="24296" cy="154027"/>
              </a:xfrm>
            </p:spPr>
          </p:sp>
        </mc:Fallback>
      </mc:AlternateContent>
      <mc:AlternateContent xmlns:mc="http://schemas.openxmlformats.org/markup-compatibility/2006">
        <mc:Choice xmlns:p14="http://schemas.microsoft.com/office/powerpoint/2010/main" Requires="p14">
          <p:contentPart p14:bwMode="auto" r:id="rId39">
            <p14:nvContentPartPr>
              <p14:cNvPr id="1049795" name=""/>
              <p14:cNvContentPartPr/>
              <p14:nvPr/>
            </p14:nvContentPartPr>
            <p14:xfrm>
              <a:off x="7713858" y="472833"/>
              <a:ext cx="88300" cy="36641"/>
            </p14:xfrm>
          </p:contentPart>
        </mc:Choice>
        <mc:Fallback>
          <p:sp>
            <p:nvSpPr>
              <p:cNvPr id="1049795" name=""/>
              <p:cNvSpPr/>
              <p:nvPr/>
            </p:nvSpPr>
            <p:spPr>
              <a:xfrm>
                <a:off x="7713858" y="472833"/>
                <a:ext cx="88300" cy="36641"/>
              </a:xfrm>
            </p:spPr>
          </p:sp>
        </mc:Fallback>
      </mc:AlternateContent>
      <mc:AlternateContent xmlns:mc="http://schemas.openxmlformats.org/markup-compatibility/2006">
        <mc:Choice xmlns:p14="http://schemas.microsoft.com/office/powerpoint/2010/main" Requires="p14">
          <p:contentPart p14:bwMode="auto" r:id="rId40">
            <p14:nvContentPartPr>
              <p14:cNvPr id="1049796" name=""/>
              <p14:cNvContentPartPr/>
              <p14:nvPr/>
            </p14:nvContentPartPr>
            <p14:xfrm>
              <a:off x="7624823" y="475032"/>
              <a:ext cx="15782" cy="155888"/>
            </p14:xfrm>
          </p:contentPart>
        </mc:Choice>
        <mc:Fallback>
          <p:sp>
            <p:nvSpPr>
              <p:cNvPr id="1049796" name=""/>
              <p:cNvSpPr/>
              <p:nvPr/>
            </p:nvSpPr>
            <p:spPr>
              <a:xfrm>
                <a:off x="7624823" y="475032"/>
                <a:ext cx="15782" cy="155888"/>
              </a:xfrm>
            </p:spPr>
          </p:sp>
        </mc:Fallback>
      </mc:AlternateContent>
      <mc:AlternateContent xmlns:mc="http://schemas.openxmlformats.org/markup-compatibility/2006">
        <mc:Choice xmlns:p14="http://schemas.microsoft.com/office/powerpoint/2010/main" Requires="p14">
          <p:contentPart p14:bwMode="auto" r:id="rId41">
            <p14:nvContentPartPr>
              <p14:cNvPr id="1049797" name=""/>
              <p14:cNvContentPartPr/>
              <p14:nvPr/>
            </p14:nvContentPartPr>
            <p14:xfrm>
              <a:off x="7622873" y="536674"/>
              <a:ext cx="125808" cy="47536"/>
            </p14:xfrm>
          </p:contentPart>
        </mc:Choice>
        <mc:Fallback>
          <p:sp>
            <p:nvSpPr>
              <p:cNvPr id="1049797" name=""/>
              <p:cNvSpPr/>
              <p:nvPr/>
            </p:nvSpPr>
            <p:spPr>
              <a:xfrm>
                <a:off x="7622873" y="536674"/>
                <a:ext cx="125808" cy="47536"/>
              </a:xfrm>
            </p:spPr>
          </p:sp>
        </mc:Fallback>
      </mc:AlternateContent>
      <mc:AlternateContent xmlns:mc="http://schemas.openxmlformats.org/markup-compatibility/2006">
        <mc:Choice xmlns:p14="http://schemas.microsoft.com/office/powerpoint/2010/main" Requires="p14">
          <p:contentPart p14:bwMode="auto" r:id="rId42">
            <p14:nvContentPartPr>
              <p14:cNvPr id="1049798" name=""/>
              <p14:cNvContentPartPr/>
              <p14:nvPr/>
            </p14:nvContentPartPr>
            <p14:xfrm>
              <a:off x="7630936" y="565365"/>
              <a:ext cx="95373" cy="183463"/>
            </p14:xfrm>
          </p:contentPart>
        </mc:Choice>
        <mc:Fallback>
          <p:sp>
            <p:nvSpPr>
              <p:cNvPr id="1049798" name=""/>
              <p:cNvSpPr/>
              <p:nvPr/>
            </p:nvSpPr>
            <p:spPr>
              <a:xfrm>
                <a:off x="7630936" y="565365"/>
                <a:ext cx="95373" cy="183463"/>
              </a:xfrm>
            </p:spPr>
          </p:sp>
        </mc:Fallback>
      </mc:AlternateContent>
      <mc:AlternateContent xmlns:mc="http://schemas.openxmlformats.org/markup-compatibility/2006">
        <mc:Choice xmlns:p14="http://schemas.microsoft.com/office/powerpoint/2010/main" Requires="p14">
          <p:contentPart p14:bwMode="auto" r:id="rId43">
            <p14:nvContentPartPr>
              <p14:cNvPr id="1049799" name=""/>
              <p14:cNvContentPartPr/>
              <p14:nvPr/>
            </p14:nvContentPartPr>
            <p14:xfrm>
              <a:off x="7684069" y="664145"/>
              <a:ext cx="73396" cy="258075"/>
            </p14:xfrm>
          </p:contentPart>
        </mc:Choice>
        <mc:Fallback>
          <p:sp>
            <p:nvSpPr>
              <p:cNvPr id="1049799" name=""/>
              <p:cNvSpPr/>
              <p:nvPr/>
            </p:nvSpPr>
            <p:spPr>
              <a:xfrm>
                <a:off x="7684069" y="664145"/>
                <a:ext cx="73396" cy="258075"/>
              </a:xfrm>
            </p:spPr>
          </p:sp>
        </mc:Fallback>
      </mc:AlternateContent>
      <mc:AlternateContent xmlns:mc="http://schemas.openxmlformats.org/markup-compatibility/2006">
        <mc:Choice xmlns:p14="http://schemas.microsoft.com/office/powerpoint/2010/main" Requires="p14">
          <p:contentPart p14:bwMode="auto" r:id="rId44">
            <p14:nvContentPartPr>
              <p14:cNvPr id="1049800" name=""/>
              <p14:cNvContentPartPr/>
              <p14:nvPr/>
            </p14:nvContentPartPr>
            <p14:xfrm>
              <a:off x="7797349" y="498428"/>
              <a:ext cx="86538" cy="213031"/>
            </p14:xfrm>
          </p:contentPart>
        </mc:Choice>
        <mc:Fallback>
          <p:sp>
            <p:nvSpPr>
              <p:cNvPr id="1049800" name=""/>
              <p:cNvSpPr/>
              <p:nvPr/>
            </p:nvSpPr>
            <p:spPr>
              <a:xfrm>
                <a:off x="7797349" y="498428"/>
                <a:ext cx="86538" cy="213031"/>
              </a:xfrm>
            </p:spPr>
          </p:sp>
        </mc:Fallback>
      </mc:AlternateContent>
      <mc:AlternateContent xmlns:mc="http://schemas.openxmlformats.org/markup-compatibility/2006">
        <mc:Choice xmlns:p14="http://schemas.microsoft.com/office/powerpoint/2010/main" Requires="p14">
          <p:contentPart p14:bwMode="auto" r:id="rId45">
            <p14:nvContentPartPr>
              <p14:cNvPr id="1049801" name=""/>
              <p14:cNvContentPartPr/>
              <p14:nvPr/>
            </p14:nvContentPartPr>
            <p14:xfrm>
              <a:off x="7821090" y="575868"/>
              <a:ext cx="109538" cy="122609"/>
            </p14:xfrm>
          </p:contentPart>
        </mc:Choice>
        <mc:Fallback>
          <p:sp>
            <p:nvSpPr>
              <p:cNvPr id="1049801" name=""/>
              <p:cNvSpPr/>
              <p:nvPr/>
            </p:nvSpPr>
            <p:spPr>
              <a:xfrm>
                <a:off x="7821090" y="575868"/>
                <a:ext cx="109538" cy="122609"/>
              </a:xfrm>
            </p:spPr>
          </p:sp>
        </mc:Fallback>
      </mc:AlternateContent>
      <mc:AlternateContent xmlns:mc="http://schemas.openxmlformats.org/markup-compatibility/2006">
        <mc:Choice xmlns:p14="http://schemas.microsoft.com/office/powerpoint/2010/main" Requires="p14">
          <p:contentPart p14:bwMode="auto" r:id="rId46">
            <p14:nvContentPartPr>
              <p14:cNvPr id="1049802" name=""/>
              <p14:cNvContentPartPr/>
              <p14:nvPr/>
            </p14:nvContentPartPr>
            <p14:xfrm>
              <a:off x="7820907" y="664145"/>
              <a:ext cx="42247" cy="151216"/>
            </p14:xfrm>
          </p:contentPart>
        </mc:Choice>
        <mc:Fallback>
          <p:sp>
            <p:nvSpPr>
              <p:cNvPr id="1049802" name=""/>
              <p:cNvSpPr/>
              <p:nvPr/>
            </p:nvSpPr>
            <p:spPr>
              <a:xfrm>
                <a:off x="7820907" y="664145"/>
                <a:ext cx="42247" cy="151216"/>
              </a:xfrm>
            </p:spPr>
          </p:sp>
        </mc:Fallback>
      </mc:AlternateContent>
      <mc:AlternateContent xmlns:mc="http://schemas.openxmlformats.org/markup-compatibility/2006">
        <mc:Choice xmlns:p14="http://schemas.microsoft.com/office/powerpoint/2010/main" Requires="p14">
          <p:contentPart p14:bwMode="auto" r:id="rId47">
            <p14:nvContentPartPr>
              <p14:cNvPr id="1049803" name=""/>
              <p14:cNvContentPartPr/>
              <p14:nvPr/>
            </p14:nvContentPartPr>
            <p14:xfrm>
              <a:off x="7878930" y="692740"/>
              <a:ext cx="109743" cy="91106"/>
            </p14:xfrm>
          </p:contentPart>
        </mc:Choice>
        <mc:Fallback>
          <p:sp>
            <p:nvSpPr>
              <p:cNvPr id="1049803" name=""/>
              <p:cNvSpPr/>
              <p:nvPr/>
            </p:nvSpPr>
            <p:spPr>
              <a:xfrm>
                <a:off x="7878930" y="692740"/>
                <a:ext cx="109743" cy="91106"/>
              </a:xfrm>
            </p:spPr>
          </p:sp>
        </mc:Fallback>
      </mc:AlternateContent>
      <mc:AlternateContent xmlns:mc="http://schemas.openxmlformats.org/markup-compatibility/2006">
        <mc:Choice xmlns:p14="http://schemas.microsoft.com/office/powerpoint/2010/main" Requires="p14">
          <p:contentPart p14:bwMode="auto" r:id="rId48">
            <p14:nvContentPartPr>
              <p14:cNvPr id="1049804" name=""/>
              <p14:cNvContentPartPr/>
              <p14:nvPr/>
            </p14:nvContentPartPr>
            <p14:xfrm>
              <a:off x="8077797" y="384700"/>
              <a:ext cx="23252" cy="40489"/>
            </p14:xfrm>
          </p:contentPart>
        </mc:Choice>
        <mc:Fallback>
          <p:sp>
            <p:nvSpPr>
              <p:cNvPr id="1049804" name=""/>
              <p:cNvSpPr/>
              <p:nvPr/>
            </p:nvSpPr>
            <p:spPr>
              <a:xfrm>
                <a:off x="8077797" y="384700"/>
                <a:ext cx="23252" cy="40489"/>
              </a:xfrm>
            </p:spPr>
          </p:sp>
        </mc:Fallback>
      </mc:AlternateContent>
      <mc:AlternateContent xmlns:mc="http://schemas.openxmlformats.org/markup-compatibility/2006">
        <mc:Choice xmlns:p14="http://schemas.microsoft.com/office/powerpoint/2010/main" Requires="p14">
          <p:contentPart p14:bwMode="auto" r:id="rId49">
            <p14:nvContentPartPr>
              <p14:cNvPr id="1049805" name=""/>
              <p14:cNvContentPartPr/>
              <p14:nvPr/>
            </p14:nvContentPartPr>
            <p14:xfrm>
              <a:off x="8026456" y="423529"/>
              <a:ext cx="127875" cy="15760"/>
            </p14:xfrm>
          </p:contentPart>
        </mc:Choice>
        <mc:Fallback>
          <p:sp>
            <p:nvSpPr>
              <p:cNvPr id="1049805" name=""/>
              <p:cNvSpPr/>
              <p:nvPr/>
            </p:nvSpPr>
            <p:spPr>
              <a:xfrm>
                <a:off x="8026456" y="423529"/>
                <a:ext cx="127875" cy="15760"/>
              </a:xfrm>
            </p:spPr>
          </p:sp>
        </mc:Fallback>
      </mc:AlternateContent>
      <mc:AlternateContent xmlns:mc="http://schemas.openxmlformats.org/markup-compatibility/2006">
        <mc:Choice xmlns:p14="http://schemas.microsoft.com/office/powerpoint/2010/main" Requires="p14">
          <p:contentPart p14:bwMode="auto" r:id="rId50">
            <p14:nvContentPartPr>
              <p14:cNvPr id="1049806" name=""/>
              <p14:cNvContentPartPr/>
              <p14:nvPr/>
            </p14:nvContentPartPr>
            <p14:xfrm>
              <a:off x="8059601" y="462035"/>
              <a:ext cx="24387" cy="43256"/>
            </p14:xfrm>
          </p:contentPart>
        </mc:Choice>
        <mc:Fallback>
          <p:sp>
            <p:nvSpPr>
              <p:cNvPr id="1049806" name=""/>
              <p:cNvSpPr/>
              <p:nvPr/>
            </p:nvSpPr>
            <p:spPr>
              <a:xfrm>
                <a:off x="8059601" y="462035"/>
                <a:ext cx="24387" cy="43256"/>
              </a:xfrm>
            </p:spPr>
          </p:sp>
        </mc:Fallback>
      </mc:AlternateContent>
      <mc:AlternateContent xmlns:mc="http://schemas.openxmlformats.org/markup-compatibility/2006">
        <mc:Choice xmlns:p14="http://schemas.microsoft.com/office/powerpoint/2010/main" Requires="p14">
          <p:contentPart p14:bwMode="auto" r:id="rId51">
            <p14:nvContentPartPr>
              <p14:cNvPr id="1049807" name=""/>
              <p14:cNvContentPartPr/>
              <p14:nvPr/>
            </p14:nvContentPartPr>
            <p14:xfrm>
              <a:off x="7992012" y="504479"/>
              <a:ext cx="114181" cy="45288"/>
            </p14:xfrm>
          </p:contentPart>
        </mc:Choice>
        <mc:Fallback>
          <p:sp>
            <p:nvSpPr>
              <p:cNvPr id="1049807" name=""/>
              <p:cNvSpPr/>
              <p:nvPr/>
            </p:nvSpPr>
            <p:spPr>
              <a:xfrm>
                <a:off x="7992012" y="504479"/>
                <a:ext cx="114181" cy="45288"/>
              </a:xfrm>
            </p:spPr>
          </p:sp>
        </mc:Fallback>
      </mc:AlternateContent>
      <mc:AlternateContent xmlns:mc="http://schemas.openxmlformats.org/markup-compatibility/2006">
        <mc:Choice xmlns:p14="http://schemas.microsoft.com/office/powerpoint/2010/main" Requires="p14">
          <p:contentPart p14:bwMode="auto" r:id="rId52">
            <p14:nvContentPartPr>
              <p14:cNvPr id="1049808" name=""/>
              <p14:cNvContentPartPr/>
              <p14:nvPr/>
            </p14:nvContentPartPr>
            <p14:xfrm>
              <a:off x="8083677" y="436690"/>
              <a:ext cx="189920" cy="171584"/>
            </p14:xfrm>
          </p:contentPart>
        </mc:Choice>
        <mc:Fallback>
          <p:sp>
            <p:nvSpPr>
              <p:cNvPr id="1049808" name=""/>
              <p:cNvSpPr/>
              <p:nvPr/>
            </p:nvSpPr>
            <p:spPr>
              <a:xfrm>
                <a:off x="8083677" y="436690"/>
                <a:ext cx="189920" cy="171584"/>
              </a:xfrm>
            </p:spPr>
          </p:sp>
        </mc:Fallback>
      </mc:AlternateContent>
      <mc:AlternateContent xmlns:mc="http://schemas.openxmlformats.org/markup-compatibility/2006">
        <mc:Choice xmlns:p14="http://schemas.microsoft.com/office/powerpoint/2010/main" Requires="p14">
          <p:contentPart p14:bwMode="auto" r:id="rId53">
            <p14:nvContentPartPr>
              <p14:cNvPr id="1049809" name=""/>
              <p14:cNvContentPartPr/>
              <p14:nvPr/>
            </p14:nvContentPartPr>
            <p14:xfrm>
              <a:off x="7995262" y="682534"/>
              <a:ext cx="289870" cy="75193"/>
            </p14:xfrm>
          </p:contentPart>
        </mc:Choice>
        <mc:Fallback>
          <p:sp>
            <p:nvSpPr>
              <p:cNvPr id="1049809" name=""/>
              <p:cNvSpPr/>
              <p:nvPr/>
            </p:nvSpPr>
            <p:spPr>
              <a:xfrm>
                <a:off x="7995262" y="682534"/>
                <a:ext cx="289870" cy="75193"/>
              </a:xfrm>
            </p:spPr>
          </p:sp>
        </mc:Fallback>
      </mc:AlternateContent>
      <mc:AlternateContent xmlns:mc="http://schemas.openxmlformats.org/markup-compatibility/2006">
        <mc:Choice xmlns:p14="http://schemas.microsoft.com/office/powerpoint/2010/main" Requires="p14">
          <p:contentPart p14:bwMode="auto" r:id="rId54">
            <p14:nvContentPartPr>
              <p14:cNvPr id="1049810" name=""/>
              <p14:cNvContentPartPr/>
              <p14:nvPr/>
            </p14:nvContentPartPr>
            <p14:xfrm>
              <a:off x="8162001" y="578362"/>
              <a:ext cx="51269" cy="393071"/>
            </p14:xfrm>
          </p:contentPart>
        </mc:Choice>
        <mc:Fallback>
          <p:sp>
            <p:nvSpPr>
              <p:cNvPr id="1049810" name=""/>
              <p:cNvSpPr/>
              <p:nvPr/>
            </p:nvSpPr>
            <p:spPr>
              <a:xfrm>
                <a:off x="8162001" y="578362"/>
                <a:ext cx="51269" cy="393071"/>
              </a:xfrm>
            </p:spPr>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81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96" name="组合 16"/>
          <p:cNvGrpSpPr/>
          <p:nvPr/>
        </p:nvGrpSpPr>
        <p:grpSpPr>
          <a:xfrm>
            <a:off x="1506608" y="1998734"/>
            <a:ext cx="1517151" cy="1892091"/>
            <a:chOff x="1686288" y="3010495"/>
            <a:chExt cx="1517151" cy="1892091"/>
          </a:xfrm>
        </p:grpSpPr>
        <p:grpSp>
          <p:nvGrpSpPr>
            <p:cNvPr id="397" name="组合 66"/>
            <p:cNvGrpSpPr/>
            <p:nvPr/>
          </p:nvGrpSpPr>
          <p:grpSpPr>
            <a:xfrm>
              <a:off x="1686288" y="3010495"/>
              <a:ext cx="1431172" cy="1892091"/>
              <a:chOff x="3368896" y="2845524"/>
              <a:chExt cx="1431172" cy="1892091"/>
            </a:xfrm>
          </p:grpSpPr>
          <p:grpSp>
            <p:nvGrpSpPr>
              <p:cNvPr id="398" name="组合 67"/>
              <p:cNvGrpSpPr/>
              <p:nvPr/>
            </p:nvGrpSpPr>
            <p:grpSpPr>
              <a:xfrm>
                <a:off x="3368896" y="2845524"/>
                <a:ext cx="1431172" cy="1820042"/>
                <a:chOff x="3368896" y="2845524"/>
                <a:chExt cx="1431172" cy="1820042"/>
              </a:xfrm>
            </p:grpSpPr>
            <p:grpSp>
              <p:nvGrpSpPr>
                <p:cNvPr id="399" name="组合 79"/>
                <p:cNvGrpSpPr/>
                <p:nvPr/>
              </p:nvGrpSpPr>
              <p:grpSpPr>
                <a:xfrm>
                  <a:off x="3512996" y="3637682"/>
                  <a:ext cx="1287072" cy="1027884"/>
                  <a:chOff x="1891504" y="3973671"/>
                  <a:chExt cx="1287072" cy="1027884"/>
                </a:xfrm>
              </p:grpSpPr>
              <p:grpSp>
                <p:nvGrpSpPr>
                  <p:cNvPr id="400" name="组合 129"/>
                  <p:cNvGrpSpPr/>
                  <p:nvPr/>
                </p:nvGrpSpPr>
                <p:grpSpPr>
                  <a:xfrm>
                    <a:off x="2062074" y="3973671"/>
                    <a:ext cx="460108" cy="307777"/>
                    <a:chOff x="5744585" y="3420361"/>
                    <a:chExt cx="460108" cy="307777"/>
                  </a:xfrm>
                </p:grpSpPr>
                <p:sp>
                  <p:nvSpPr>
                    <p:cNvPr id="1049815" name="文本框 133"/>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1"/>
                      <a:stretch>
                        <a:fillRect l="-20513" r="-17949" b="-10000"/>
                      </a:stretch>
                    </a:blipFill>
                    <a:ln>
                      <a:noFill/>
                    </a:ln>
                    <a:effectLst/>
                  </p:spPr>
                  <p:txBody>
                    <a:bodyPr/>
                    <a:p>
                      <a:r>
                        <a:rPr altLang="en-US" lang="zh-CN">
                          <a:noFill/>
                        </a:rPr>
                        <a:t> </a:t>
                      </a:r>
                    </a:p>
                  </p:txBody>
                </p:sp>
                <p:cxnSp>
                  <p:nvCxnSpPr>
                    <p:cNvPr id="3145995" name="直接连接符 131"/>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96" name="直接连接符 115"/>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7" name="直接连接符 124"/>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98" name="直接连接符 81"/>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9" name="直接连接符 82"/>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0" name="直接连接符 83"/>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16" name="Oval 3165"/>
                <p:cNvSpPr>
                  <a:spLocks noChangeArrowheads="1"/>
                </p:cNvSpPr>
                <p:nvPr/>
              </p:nvSpPr>
              <p:spPr bwMode="auto">
                <a:xfrm>
                  <a:off x="3368896"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01" name="直接连接符 68"/>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17"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02" name="直接连接符 136"/>
            <p:cNvCxnSpPr>
              <a:cxnSpLocks/>
            </p:cNvCxnSpPr>
            <p:nvPr/>
          </p:nvCxnSpPr>
          <p:spPr>
            <a:xfrm>
              <a:off x="3117460" y="3067769"/>
              <a:ext cx="0" cy="6140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1" name="组合 11"/>
            <p:cNvGrpSpPr/>
            <p:nvPr/>
          </p:nvGrpSpPr>
          <p:grpSpPr>
            <a:xfrm>
              <a:off x="3001433" y="3681790"/>
              <a:ext cx="202006" cy="499204"/>
              <a:chOff x="4691086" y="3604960"/>
              <a:chExt cx="202006" cy="499204"/>
            </a:xfrm>
          </p:grpSpPr>
          <p:sp>
            <p:nvSpPr>
              <p:cNvPr id="1049818" name="弧形 10"/>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19" name="弧形 137"/>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20" name="弧形 138"/>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21" name="弧形 139"/>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03" name="直接连接符 140"/>
            <p:cNvCxnSpPr>
              <a:cxnSpLocks/>
            </p:cNvCxnSpPr>
            <p:nvPr/>
          </p:nvCxnSpPr>
          <p:spPr>
            <a:xfrm>
              <a:off x="3117460" y="4180994"/>
              <a:ext cx="0" cy="6495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22" name="文本框 141"/>
            <p:cNvSpPr txBox="1">
              <a:spLocks noChangeAspect="1" noMove="1" noResize="1" noRot="1" noAdjustHandles="1" noEditPoints="1" noChangeArrowheads="1" noChangeShapeType="1" noTextEdit="1"/>
            </p:cNvSpPr>
            <p:nvPr/>
          </p:nvSpPr>
          <p:spPr bwMode="auto">
            <a:xfrm>
              <a:off x="2847677" y="3802512"/>
              <a:ext cx="212046" cy="307777"/>
            </a:xfrm>
            <a:prstGeom prst="rect"/>
            <a:blipFill>
              <a:blip xmlns:r="http://schemas.openxmlformats.org/officeDocument/2006/relationships" r:embed="rId2"/>
              <a:stretch>
                <a:fillRect l="-26471" r="-23529" b="-10000"/>
              </a:stretch>
            </a:blipFill>
            <a:ln>
              <a:noFill/>
            </a:ln>
            <a:effectLst/>
          </p:spPr>
          <p:txBody>
            <a:bodyPr/>
            <a:p>
              <a:r>
                <a:rPr altLang="en-US" lang="zh-CN">
                  <a:noFill/>
                </a:rPr>
                <a:t> </a:t>
              </a:r>
            </a:p>
          </p:txBody>
        </p:sp>
      </p:grpSp>
      <p:sp>
        <p:nvSpPr>
          <p:cNvPr id="1049823" name="Text Box 12"/>
          <p:cNvSpPr txBox="1">
            <a:spLocks noChangeArrowheads="1"/>
          </p:cNvSpPr>
          <p:nvPr/>
        </p:nvSpPr>
        <p:spPr bwMode="auto">
          <a:xfrm>
            <a:off x="1445178" y="1235682"/>
            <a:ext cx="1659673"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Ideal case</a:t>
            </a:r>
            <a:endParaRPr altLang="en-US" dirty="0" sz="2000" kumimoji="1" lang="zh-CN">
              <a:latin typeface="Arial" panose="020B0604020202020204" pitchFamily="34" charset="0"/>
              <a:cs typeface="Arial" panose="020B0604020202020204" pitchFamily="34" charset="0"/>
            </a:endParaRPr>
          </a:p>
        </p:txBody>
      </p:sp>
      <p:sp>
        <p:nvSpPr>
          <p:cNvPr id="1049824" name="文本框 56"/>
          <p:cNvSpPr txBox="1">
            <a:spLocks noChangeAspect="1" noMove="1" noResize="1" noRot="1" noAdjustHandles="1" noEditPoints="1" noChangeArrowheads="1" noChangeShapeType="1" noTextEdit="1"/>
          </p:cNvSpPr>
          <p:nvPr/>
        </p:nvSpPr>
        <p:spPr bwMode="auto">
          <a:xfrm>
            <a:off x="6019448" y="818622"/>
            <a:ext cx="2564368" cy="723981"/>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825" name="Text Box 12"/>
          <p:cNvSpPr txBox="1">
            <a:spLocks noChangeArrowheads="1"/>
          </p:cNvSpPr>
          <p:nvPr/>
        </p:nvSpPr>
        <p:spPr bwMode="auto">
          <a:xfrm>
            <a:off x="3542805" y="963360"/>
            <a:ext cx="275886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Impedance </a:t>
            </a:r>
            <a:r>
              <a:rPr altLang="en-US" dirty="0" sz="2400" kumimoji="1" lang="zh-CN" smtClean="0">
                <a:latin typeface="Arial" panose="020B0604020202020204" pitchFamily="34" charset="0"/>
                <a:cs typeface="Arial" panose="020B0604020202020204" pitchFamily="34" charset="0"/>
              </a:rPr>
              <a:t>阻抗</a:t>
            </a:r>
            <a:endParaRPr altLang="en-US" dirty="0" sz="2000" kumimoji="1" lang="zh-CN">
              <a:latin typeface="Arial" panose="020B0604020202020204" pitchFamily="34" charset="0"/>
              <a:cs typeface="Arial" panose="020B0604020202020204" pitchFamily="34" charset="0"/>
            </a:endParaRPr>
          </a:p>
        </p:txBody>
      </p:sp>
      <p:sp>
        <p:nvSpPr>
          <p:cNvPr id="1049826" name="文本框 58"/>
          <p:cNvSpPr txBox="1">
            <a:spLocks noChangeAspect="1" noMove="1" noResize="1" noRot="1" noAdjustHandles="1" noEditPoints="1" noChangeArrowheads="1" noChangeShapeType="1" noTextEdit="1"/>
          </p:cNvSpPr>
          <p:nvPr/>
        </p:nvSpPr>
        <p:spPr bwMode="auto">
          <a:xfrm>
            <a:off x="4896504" y="3287714"/>
            <a:ext cx="2564368" cy="783869"/>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827" name="Text Box 12"/>
          <p:cNvSpPr txBox="1">
            <a:spLocks noChangeAspect="1" noMove="1" noResize="1" noRot="1" noAdjustHandles="1" noEditPoints="1" noChangeArrowheads="1" noChangeShapeType="1" noTextEdit="1"/>
          </p:cNvSpPr>
          <p:nvPr/>
        </p:nvSpPr>
        <p:spPr bwMode="auto">
          <a:xfrm>
            <a:off x="4032679" y="4288568"/>
            <a:ext cx="4111896" cy="855299"/>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49828" name="文本框 62"/>
          <p:cNvSpPr txBox="1">
            <a:spLocks noChangeAspect="1" noMove="1" noResize="1" noRot="1" noAdjustHandles="1" noEditPoints="1" noChangeArrowheads="1" noChangeShapeType="1" noTextEdit="1"/>
          </p:cNvSpPr>
          <p:nvPr/>
        </p:nvSpPr>
        <p:spPr bwMode="auto">
          <a:xfrm>
            <a:off x="5380448" y="5436721"/>
            <a:ext cx="1692705" cy="461665"/>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49829" name="圆角矩形 64"/>
          <p:cNvSpPr/>
          <p:nvPr/>
        </p:nvSpPr>
        <p:spPr>
          <a:xfrm>
            <a:off x="1280122" y="1826638"/>
            <a:ext cx="1975937" cy="2344079"/>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4" name="直接连接符 65"/>
          <p:cNvCxnSpPr>
            <a:cxnSpLocks/>
          </p:cNvCxnSpPr>
          <p:nvPr/>
        </p:nvCxnSpPr>
        <p:spPr>
          <a:xfrm flipH="1">
            <a:off x="1674218" y="4598099"/>
            <a:ext cx="140721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30" name="矩形 69"/>
          <p:cNvSpPr/>
          <p:nvPr/>
        </p:nvSpPr>
        <p:spPr>
          <a:xfrm>
            <a:off x="2122037" y="4497121"/>
            <a:ext cx="538569" cy="20195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1" name="文本框 70"/>
          <p:cNvSpPr txBox="1"/>
          <p:nvPr/>
        </p:nvSpPr>
        <p:spPr bwMode="auto">
          <a:xfrm>
            <a:off x="1445178" y="4863212"/>
            <a:ext cx="1918004" cy="307777"/>
          </a:xfrm>
          <a:prstGeom prst="rect"/>
          <a:noFill/>
          <a:ln>
            <a:noFill/>
          </a:ln>
          <a:effectLst/>
        </p:spPr>
        <p:txBody>
          <a:bodyPr bIns="0" lIns="0" rIns="0" rtlCol="0" tIns="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Variable resistor</a:t>
            </a:r>
            <a:endParaRPr altLang="en-US" dirty="0" sz="2000" kumimoji="1" lang="zh-CN">
              <a:latin typeface="Arial" panose="020B0604020202020204" pitchFamily="34" charset="0"/>
              <a:cs typeface="Arial" panose="020B0604020202020204" pitchFamily="34" charset="0"/>
            </a:endParaRPr>
          </a:p>
        </p:txBody>
      </p:sp>
      <p:sp>
        <p:nvSpPr>
          <p:cNvPr id="1049832" name="Text Box 12"/>
          <p:cNvSpPr txBox="1">
            <a:spLocks noChangeArrowheads="1"/>
          </p:cNvSpPr>
          <p:nvPr/>
        </p:nvSpPr>
        <p:spPr bwMode="auto">
          <a:xfrm>
            <a:off x="3542805" y="1688042"/>
            <a:ext cx="275886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Admittance </a:t>
            </a:r>
            <a:r>
              <a:rPr altLang="en-US" dirty="0" sz="2400" kumimoji="1" lang="zh-CN">
                <a:latin typeface="Arial" panose="020B0604020202020204" pitchFamily="34" charset="0"/>
                <a:cs typeface="Arial" panose="020B0604020202020204" pitchFamily="34" charset="0"/>
              </a:rPr>
              <a:t>导纳</a:t>
            </a:r>
            <a:endParaRPr altLang="en-US" dirty="0" sz="2000" kumimoji="1" lang="zh-CN">
              <a:latin typeface="Arial" panose="020B0604020202020204" pitchFamily="34" charset="0"/>
              <a:cs typeface="Arial" panose="020B0604020202020204" pitchFamily="34" charset="0"/>
            </a:endParaRPr>
          </a:p>
        </p:txBody>
      </p:sp>
      <p:sp>
        <p:nvSpPr>
          <p:cNvPr id="1049833" name="文本框 37"/>
          <p:cNvSpPr txBox="1">
            <a:spLocks noChangeAspect="1" noMove="1" noResize="1" noRot="1" noAdjustHandles="1" noEditPoints="1" noChangeArrowheads="1" noChangeShapeType="1" noTextEdit="1"/>
          </p:cNvSpPr>
          <p:nvPr/>
        </p:nvSpPr>
        <p:spPr bwMode="auto">
          <a:xfrm>
            <a:off x="6178688" y="1543611"/>
            <a:ext cx="2564368" cy="750526"/>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9834" name="文本框 1"/>
          <p:cNvSpPr txBox="1"/>
          <p:nvPr/>
        </p:nvSpPr>
        <p:spPr bwMode="auto">
          <a:xfrm>
            <a:off x="3743662" y="2467072"/>
            <a:ext cx="4966283" cy="707886"/>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Resonant frequency</a:t>
            </a:r>
            <a:r>
              <a:rPr altLang="zh-CN" dirty="0" sz="2000" kumimoji="1" lang="en-US" smtClean="0">
                <a:latin typeface="宋体" panose="02010600030101010101" pitchFamily="2" charset="-122"/>
                <a:ea typeface="宋体" panose="02010600030101010101" pitchFamily="2" charset="-122"/>
                <a:cs typeface="Arial" panose="020B0604020202020204" pitchFamily="34" charset="0"/>
              </a:rPr>
              <a:t>: </a:t>
            </a: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Imaginary part of Y is zero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共振频率</a:t>
            </a:r>
            <a:r>
              <a:rPr altLang="zh-CN" dirty="0" sz="2000" kumimoji="1" lang="en-US" smtClean="0">
                <a:latin typeface="宋体" panose="02010600030101010101" pitchFamily="2" charset="-122"/>
                <a:ea typeface="宋体" panose="02010600030101010101" pitchFamily="2" charset="-122"/>
                <a:cs typeface="Arial" panose="020B0604020202020204" pitchFamily="34" charset="0"/>
              </a:rPr>
              <a:t>:</a:t>
            </a:r>
            <a:r>
              <a:rPr altLang="en-US" dirty="0" sz="2000" kumimoji="1" lang="zh-CN" smtClean="0">
                <a:latin typeface="Arial" panose="020B0604020202020204" pitchFamily="34" charset="0"/>
                <a:ea typeface="宋体" panose="02010600030101010101" pitchFamily="2" charset="-122"/>
                <a:cs typeface="Arial" panose="020B0604020202020204" pitchFamily="34" charset="0"/>
              </a:rPr>
              <a:t>导纳虚部为</a:t>
            </a: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0</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a:t>
            </a:r>
          </a:p>
        </p:txBody>
      </p:sp>
      <p:sp>
        <p:nvSpPr>
          <p:cNvPr id="1049835" name="下箭头 2"/>
          <p:cNvSpPr/>
          <p:nvPr/>
        </p:nvSpPr>
        <p:spPr>
          <a:xfrm>
            <a:off x="6019448" y="4174183"/>
            <a:ext cx="398477" cy="237405"/>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6" name="下箭头 40"/>
          <p:cNvSpPr/>
          <p:nvPr/>
        </p:nvSpPr>
        <p:spPr>
          <a:xfrm>
            <a:off x="6027563" y="5166543"/>
            <a:ext cx="398477" cy="237405"/>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24"/>
                                        </p:tgtEl>
                                        <p:attrNameLst>
                                          <p:attrName>style.visibility</p:attrName>
                                        </p:attrNameLst>
                                      </p:cBhvr>
                                      <p:to>
                                        <p:strVal val="visible"/>
                                      </p:to>
                                    </p:set>
                                    <p:animEffect transition="in" filter="wipe(down)">
                                      <p:cBhvr>
                                        <p:cTn dur="500" id="7"/>
                                        <p:tgtEl>
                                          <p:spTgt spid="10498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33"/>
                                        </p:tgtEl>
                                        <p:attrNameLst>
                                          <p:attrName>style.visibility</p:attrName>
                                        </p:attrNameLst>
                                      </p:cBhvr>
                                      <p:to>
                                        <p:strVal val="visible"/>
                                      </p:to>
                                    </p:set>
                                    <p:animEffect transition="in" filter="wipe(down)">
                                      <p:cBhvr>
                                        <p:cTn dur="500" id="12"/>
                                        <p:tgtEl>
                                          <p:spTgt spid="104983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34"/>
                                        </p:tgtEl>
                                        <p:attrNameLst>
                                          <p:attrName>style.visibility</p:attrName>
                                        </p:attrNameLst>
                                      </p:cBhvr>
                                      <p:to>
                                        <p:strVal val="visible"/>
                                      </p:to>
                                    </p:set>
                                    <p:animEffect transition="in" filter="wipe(down)">
                                      <p:cBhvr>
                                        <p:cTn dur="500" id="17"/>
                                        <p:tgtEl>
                                          <p:spTgt spid="104983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826"/>
                                        </p:tgtEl>
                                        <p:attrNameLst>
                                          <p:attrName>style.visibility</p:attrName>
                                        </p:attrNameLst>
                                      </p:cBhvr>
                                      <p:to>
                                        <p:strVal val="visible"/>
                                      </p:to>
                                    </p:set>
                                    <p:animEffect transition="in" filter="wipe(down)">
                                      <p:cBhvr>
                                        <p:cTn dur="500" id="22"/>
                                        <p:tgtEl>
                                          <p:spTgt spid="104982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827"/>
                                        </p:tgtEl>
                                        <p:attrNameLst>
                                          <p:attrName>style.visibility</p:attrName>
                                        </p:attrNameLst>
                                      </p:cBhvr>
                                      <p:to>
                                        <p:strVal val="visible"/>
                                      </p:to>
                                    </p:set>
                                    <p:animEffect transition="in" filter="wipe(down)">
                                      <p:cBhvr>
                                        <p:cTn dur="500" id="27"/>
                                        <p:tgtEl>
                                          <p:spTgt spid="1049827"/>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49835"/>
                                        </p:tgtEl>
                                        <p:attrNameLst>
                                          <p:attrName>style.visibility</p:attrName>
                                        </p:attrNameLst>
                                      </p:cBhvr>
                                      <p:to>
                                        <p:strVal val="visible"/>
                                      </p:to>
                                    </p:set>
                                    <p:animEffect transition="in" filter="wipe(down)">
                                      <p:cBhvr>
                                        <p:cTn dur="500" id="30"/>
                                        <p:tgtEl>
                                          <p:spTgt spid="1049835"/>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828"/>
                                        </p:tgtEl>
                                        <p:attrNameLst>
                                          <p:attrName>style.visibility</p:attrName>
                                        </p:attrNameLst>
                                      </p:cBhvr>
                                      <p:to>
                                        <p:strVal val="visible"/>
                                      </p:to>
                                    </p:set>
                                    <p:animEffect transition="in" filter="wipe(down)">
                                      <p:cBhvr>
                                        <p:cTn dur="500" id="35"/>
                                        <p:tgtEl>
                                          <p:spTgt spid="1049828"/>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49836"/>
                                        </p:tgtEl>
                                        <p:attrNameLst>
                                          <p:attrName>style.visibility</p:attrName>
                                        </p:attrNameLst>
                                      </p:cBhvr>
                                      <p:to>
                                        <p:strVal val="visible"/>
                                      </p:to>
                                    </p:set>
                                    <p:animEffect transition="in" filter="wipe(down)">
                                      <p:cBhvr>
                                        <p:cTn dur="500" id="38"/>
                                        <p:tgtEl>
                                          <p:spTgt spid="1049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4" grpId="0"/>
      <p:bldP spid="1049826" grpId="0"/>
      <p:bldP spid="1049827" grpId="0"/>
      <p:bldP spid="1049828" grpId="0"/>
      <p:bldP spid="1049833" grpId="0"/>
      <p:bldP spid="1049834" grpId="0"/>
      <p:bldP spid="1049835" grpId="0" animBg="1"/>
      <p:bldP spid="10498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98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41" name="文本框 56"/>
          <p:cNvSpPr txBox="1">
            <a:spLocks noChangeAspect="1" noMove="1" noResize="1" noRot="1" noAdjustHandles="1" noEditPoints="1" noChangeArrowheads="1" noChangeShapeType="1" noTextEdit="1"/>
          </p:cNvSpPr>
          <p:nvPr/>
        </p:nvSpPr>
        <p:spPr bwMode="auto">
          <a:xfrm>
            <a:off x="4750172" y="1555118"/>
            <a:ext cx="2564368" cy="723981"/>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842" name="Text Box 12"/>
          <p:cNvSpPr txBox="1">
            <a:spLocks noChangeArrowheads="1"/>
          </p:cNvSpPr>
          <p:nvPr/>
        </p:nvSpPr>
        <p:spPr bwMode="auto">
          <a:xfrm>
            <a:off x="4571999" y="825249"/>
            <a:ext cx="275886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Impedance </a:t>
            </a:r>
            <a:r>
              <a:rPr altLang="en-US" dirty="0" sz="2400" kumimoji="1" lang="zh-CN" smtClean="0">
                <a:latin typeface="Arial" panose="020B0604020202020204" pitchFamily="34" charset="0"/>
                <a:cs typeface="Arial" panose="020B0604020202020204" pitchFamily="34" charset="0"/>
              </a:rPr>
              <a:t>阻抗</a:t>
            </a:r>
            <a:endParaRPr altLang="en-US" dirty="0" sz="2000" kumimoji="1" lang="zh-CN">
              <a:latin typeface="Arial" panose="020B0604020202020204" pitchFamily="34" charset="0"/>
              <a:cs typeface="Arial" panose="020B0604020202020204" pitchFamily="34" charset="0"/>
            </a:endParaRPr>
          </a:p>
        </p:txBody>
      </p:sp>
      <p:sp>
        <p:nvSpPr>
          <p:cNvPr id="1049843" name="Text Box 12"/>
          <p:cNvSpPr txBox="1">
            <a:spLocks noChangeAspect="1" noMove="1" noResize="1" noRot="1" noAdjustHandles="1" noEditPoints="1" noChangeArrowheads="1" noChangeShapeType="1" noTextEdit="1"/>
          </p:cNvSpPr>
          <p:nvPr/>
        </p:nvSpPr>
        <p:spPr bwMode="auto">
          <a:xfrm>
            <a:off x="5694405" y="5205117"/>
            <a:ext cx="2840278" cy="1053302"/>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844" name="圆角矩形 64"/>
          <p:cNvSpPr/>
          <p:nvPr/>
        </p:nvSpPr>
        <p:spPr>
          <a:xfrm>
            <a:off x="1080230" y="1579963"/>
            <a:ext cx="1975937" cy="2344079"/>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5" name="Text Box 12"/>
          <p:cNvSpPr txBox="1">
            <a:spLocks noChangeArrowheads="1"/>
          </p:cNvSpPr>
          <p:nvPr/>
        </p:nvSpPr>
        <p:spPr bwMode="auto">
          <a:xfrm>
            <a:off x="1238361" y="887476"/>
            <a:ext cx="1659673"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Real case</a:t>
            </a:r>
            <a:endParaRPr altLang="en-US" dirty="0" sz="2000" kumimoji="1" lang="zh-CN">
              <a:latin typeface="Arial" panose="020B0604020202020204" pitchFamily="34" charset="0"/>
              <a:cs typeface="Arial" panose="020B0604020202020204" pitchFamily="34" charset="0"/>
            </a:endParaRPr>
          </a:p>
        </p:txBody>
      </p:sp>
      <p:grpSp>
        <p:nvGrpSpPr>
          <p:cNvPr id="405" name="组合 37"/>
          <p:cNvGrpSpPr/>
          <p:nvPr/>
        </p:nvGrpSpPr>
        <p:grpSpPr>
          <a:xfrm>
            <a:off x="1345053" y="1831422"/>
            <a:ext cx="1517151" cy="1892091"/>
            <a:chOff x="5402753" y="3669472"/>
            <a:chExt cx="1517151" cy="1892091"/>
          </a:xfrm>
        </p:grpSpPr>
        <p:sp>
          <p:nvSpPr>
            <p:cNvPr id="1049846" name="文本框 38"/>
            <p:cNvSpPr txBox="1">
              <a:spLocks noChangeAspect="1" noMove="1" noResize="1" noRot="1" noAdjustHandles="1" noEditPoints="1" noChangeArrowheads="1" noChangeShapeType="1" noTextEdit="1"/>
            </p:cNvSpPr>
            <p:nvPr/>
          </p:nvSpPr>
          <p:spPr bwMode="auto">
            <a:xfrm>
              <a:off x="6506407" y="4829819"/>
              <a:ext cx="241540" cy="307777"/>
            </a:xfrm>
            <a:prstGeom prst="rect"/>
            <a:blipFill>
              <a:blip xmlns:r="http://schemas.openxmlformats.org/officeDocument/2006/relationships" r:embed="rId3"/>
              <a:stretch>
                <a:fillRect l="-23077" r="-20513" b="-10000"/>
              </a:stretch>
            </a:blipFill>
            <a:ln>
              <a:noFill/>
            </a:ln>
            <a:effectLst/>
          </p:spPr>
          <p:txBody>
            <a:bodyPr/>
            <a:p>
              <a:r>
                <a:rPr altLang="en-US" lang="zh-CN">
                  <a:noFill/>
                </a:rPr>
                <a:t> </a:t>
              </a:r>
            </a:p>
          </p:txBody>
        </p:sp>
        <p:grpSp>
          <p:nvGrpSpPr>
            <p:cNvPr id="406" name="组合 39"/>
            <p:cNvGrpSpPr/>
            <p:nvPr/>
          </p:nvGrpSpPr>
          <p:grpSpPr>
            <a:xfrm>
              <a:off x="5402753" y="3669472"/>
              <a:ext cx="1431172" cy="1892091"/>
              <a:chOff x="3368896" y="2845524"/>
              <a:chExt cx="1431172" cy="1892091"/>
            </a:xfrm>
          </p:grpSpPr>
          <p:grpSp>
            <p:nvGrpSpPr>
              <p:cNvPr id="407" name="组合 49"/>
              <p:cNvGrpSpPr/>
              <p:nvPr/>
            </p:nvGrpSpPr>
            <p:grpSpPr>
              <a:xfrm>
                <a:off x="3368896" y="2845524"/>
                <a:ext cx="1431172" cy="1820042"/>
                <a:chOff x="3368896" y="2845524"/>
                <a:chExt cx="1431172" cy="1820042"/>
              </a:xfrm>
            </p:grpSpPr>
            <p:grpSp>
              <p:nvGrpSpPr>
                <p:cNvPr id="408" name="组合 52"/>
                <p:cNvGrpSpPr/>
                <p:nvPr/>
              </p:nvGrpSpPr>
              <p:grpSpPr>
                <a:xfrm>
                  <a:off x="3512996" y="3637682"/>
                  <a:ext cx="1287072" cy="1027884"/>
                  <a:chOff x="1891504" y="3973671"/>
                  <a:chExt cx="1287072" cy="1027884"/>
                </a:xfrm>
              </p:grpSpPr>
              <p:grpSp>
                <p:nvGrpSpPr>
                  <p:cNvPr id="409" name="组合 63"/>
                  <p:cNvGrpSpPr/>
                  <p:nvPr/>
                </p:nvGrpSpPr>
                <p:grpSpPr>
                  <a:xfrm>
                    <a:off x="2062074" y="3973671"/>
                    <a:ext cx="460108" cy="307777"/>
                    <a:chOff x="5744585" y="3420361"/>
                    <a:chExt cx="460108" cy="307777"/>
                  </a:xfrm>
                </p:grpSpPr>
                <p:sp>
                  <p:nvSpPr>
                    <p:cNvPr id="1049847" name="文本框 74"/>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4"/>
                      <a:stretch>
                        <a:fillRect l="-17500" r="-17500" b="-9804"/>
                      </a:stretch>
                    </a:blipFill>
                    <a:ln>
                      <a:noFill/>
                    </a:ln>
                    <a:effectLst/>
                  </p:spPr>
                  <p:txBody>
                    <a:bodyPr/>
                    <a:p>
                      <a:r>
                        <a:rPr altLang="en-US" lang="zh-CN">
                          <a:noFill/>
                        </a:rPr>
                        <a:t> </a:t>
                      </a:r>
                    </a:p>
                  </p:txBody>
                </p:sp>
                <p:cxnSp>
                  <p:nvCxnSpPr>
                    <p:cNvPr id="3146005" name="直接连接符 7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06" name="直接连接符 71"/>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7" name="直接连接符 73"/>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08" name="直接连接符 53"/>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9" name="直接连接符 54"/>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0" name="直接连接符 55"/>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8" name="Oval 3165"/>
                <p:cNvSpPr>
                  <a:spLocks noChangeArrowheads="1"/>
                </p:cNvSpPr>
                <p:nvPr/>
              </p:nvSpPr>
              <p:spPr bwMode="auto">
                <a:xfrm>
                  <a:off x="3368896"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11" name="直接连接符 50"/>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9"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12" name="直接连接符 40"/>
            <p:cNvCxnSpPr>
              <a:cxnSpLocks/>
            </p:cNvCxnSpPr>
            <p:nvPr/>
          </p:nvCxnSpPr>
          <p:spPr>
            <a:xfrm>
              <a:off x="6833925" y="3741522"/>
              <a:ext cx="0" cy="34964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0" name="组合 41"/>
            <p:cNvGrpSpPr/>
            <p:nvPr/>
          </p:nvGrpSpPr>
          <p:grpSpPr>
            <a:xfrm>
              <a:off x="6717898" y="4091165"/>
              <a:ext cx="202006" cy="499204"/>
              <a:chOff x="4691086" y="3604960"/>
              <a:chExt cx="202006" cy="499204"/>
            </a:xfrm>
          </p:grpSpPr>
          <p:sp>
            <p:nvSpPr>
              <p:cNvPr id="1049850" name="弧形 45"/>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51" name="弧形 46"/>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52" name="弧形 4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53" name="弧形 48"/>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13" name="直接连接符 42"/>
            <p:cNvCxnSpPr>
              <a:cxnSpLocks/>
            </p:cNvCxnSpPr>
            <p:nvPr/>
          </p:nvCxnSpPr>
          <p:spPr>
            <a:xfrm>
              <a:off x="6833925" y="4590369"/>
              <a:ext cx="0" cy="899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54" name="文本框 43"/>
            <p:cNvSpPr txBox="1">
              <a:spLocks noChangeAspect="1" noMove="1" noResize="1" noRot="1" noAdjustHandles="1" noEditPoints="1" noChangeArrowheads="1" noChangeShapeType="1" noTextEdit="1"/>
            </p:cNvSpPr>
            <p:nvPr/>
          </p:nvSpPr>
          <p:spPr bwMode="auto">
            <a:xfrm>
              <a:off x="6533735" y="4191815"/>
              <a:ext cx="212046" cy="307777"/>
            </a:xfrm>
            <a:prstGeom prst="rect"/>
            <a:blipFill>
              <a:blip xmlns:r="http://schemas.openxmlformats.org/officeDocument/2006/relationships" r:embed="rId5"/>
              <a:stretch>
                <a:fillRect l="-22857" r="-22857" b="-9804"/>
              </a:stretch>
            </a:blipFill>
            <a:ln>
              <a:noFill/>
            </a:ln>
            <a:effectLst/>
          </p:spPr>
          <p:txBody>
            <a:bodyPr/>
            <a:p>
              <a:r>
                <a:rPr altLang="en-US" lang="zh-CN">
                  <a:noFill/>
                </a:rPr>
                <a:t> </a:t>
              </a:r>
            </a:p>
          </p:txBody>
        </p:sp>
        <p:sp>
          <p:nvSpPr>
            <p:cNvPr id="1049855" name="矩形 44"/>
            <p:cNvSpPr/>
            <p:nvPr/>
          </p:nvSpPr>
          <p:spPr>
            <a:xfrm rot="5400000">
              <a:off x="6640585" y="490720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56" name="文本框 76"/>
          <p:cNvSpPr txBox="1">
            <a:spLocks noChangeAspect="1" noMove="1" noResize="1" noRot="1" noAdjustHandles="1" noEditPoints="1" noChangeArrowheads="1" noChangeShapeType="1" noTextEdit="1"/>
          </p:cNvSpPr>
          <p:nvPr/>
        </p:nvSpPr>
        <p:spPr bwMode="auto">
          <a:xfrm>
            <a:off x="4389728" y="2443854"/>
            <a:ext cx="3353304" cy="723981"/>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49857" name="文本框 77"/>
          <p:cNvSpPr txBox="1">
            <a:spLocks noChangeAspect="1" noMove="1" noResize="1" noRot="1" noAdjustHandles="1" noEditPoints="1" noChangeArrowheads="1" noChangeShapeType="1" noTextEdit="1"/>
          </p:cNvSpPr>
          <p:nvPr/>
        </p:nvSpPr>
        <p:spPr bwMode="auto">
          <a:xfrm>
            <a:off x="3878588" y="3325374"/>
            <a:ext cx="4494266" cy="725135"/>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9858" name="Text Box 12"/>
          <p:cNvSpPr txBox="1">
            <a:spLocks noChangeAspect="1" noMove="1" noResize="1" noRot="1" noAdjustHandles="1" noEditPoints="1" noChangeArrowheads="1" noChangeShapeType="1" noTextEdit="1"/>
          </p:cNvSpPr>
          <p:nvPr/>
        </p:nvSpPr>
        <p:spPr bwMode="auto">
          <a:xfrm>
            <a:off x="3765924" y="5105399"/>
            <a:ext cx="2244692" cy="1001684"/>
          </a:xfrm>
          <a:prstGeom prst="rect"/>
          <a:blipFill>
            <a:blip xmlns:r="http://schemas.openxmlformats.org/officeDocument/2006/relationships" r:embed="rId8"/>
            <a:stretch>
              <a:fillRect/>
            </a:stretch>
          </a:blipFill>
          <a:ln>
            <a:noFill/>
          </a:ln>
          <a:effectLst/>
        </p:spPr>
        <p:txBody>
          <a:bodyPr/>
          <a:p>
            <a:r>
              <a:rPr altLang="en-US" lang="zh-CN">
                <a:noFill/>
              </a:rPr>
              <a:t> </a:t>
            </a:r>
          </a:p>
        </p:txBody>
      </p:sp>
      <p:sp>
        <p:nvSpPr>
          <p:cNvPr id="1049859" name="文本框 58"/>
          <p:cNvSpPr txBox="1">
            <a:spLocks noChangeAspect="1" noMove="1" noResize="1" noRot="1" noAdjustHandles="1" noEditPoints="1" noChangeArrowheads="1" noChangeShapeType="1" noTextEdit="1"/>
          </p:cNvSpPr>
          <p:nvPr/>
        </p:nvSpPr>
        <p:spPr bwMode="auto">
          <a:xfrm>
            <a:off x="3672356" y="4239968"/>
            <a:ext cx="4966283" cy="707886"/>
          </a:xfrm>
          <a:prstGeom prst="rect"/>
          <a:blipFill>
            <a:blip xmlns:r="http://schemas.openxmlformats.org/officeDocument/2006/relationships" r:embed="rId9"/>
            <a:stretch>
              <a:fillRect l="-1227" t="-6897" r="-245" b="-15517"/>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0">
            <p14:nvContentPartPr>
              <p14:cNvPr id="1049860" name=""/>
              <p14:cNvContentPartPr/>
              <p14:nvPr/>
            </p14:nvContentPartPr>
            <p14:xfrm>
              <a:off x="536776" y="4395719"/>
              <a:ext cx="266781" cy="285970"/>
            </p14:xfrm>
          </p:contentPart>
        </mc:Choice>
        <mc:Fallback>
          <p:sp>
            <p:nvSpPr>
              <p:cNvPr id="1049860" name=""/>
              <p:cNvSpPr/>
              <p:nvPr/>
            </p:nvSpPr>
            <p:spPr>
              <a:xfrm>
                <a:off x="536776" y="4395719"/>
                <a:ext cx="266781" cy="285970"/>
              </a:xfrm>
            </p:spPr>
          </p:sp>
        </mc:Fallback>
      </mc:AlternateContent>
      <mc:AlternateContent xmlns:mc="http://schemas.openxmlformats.org/markup-compatibility/2006">
        <mc:Choice xmlns:p14="http://schemas.microsoft.com/office/powerpoint/2010/main" Requires="p14">
          <p:contentPart p14:bwMode="auto" r:id="rId11">
            <p14:nvContentPartPr>
              <p14:cNvPr id="1049861" name=""/>
              <p14:cNvContentPartPr/>
              <p14:nvPr/>
            </p14:nvContentPartPr>
            <p14:xfrm>
              <a:off x="894627" y="4375964"/>
              <a:ext cx="243362" cy="275647"/>
            </p14:xfrm>
          </p:contentPart>
        </mc:Choice>
        <mc:Fallback>
          <p:sp>
            <p:nvSpPr>
              <p:cNvPr id="1049861" name=""/>
              <p:cNvSpPr/>
              <p:nvPr/>
            </p:nvSpPr>
            <p:spPr>
              <a:xfrm>
                <a:off x="894627" y="4375964"/>
                <a:ext cx="243362" cy="275647"/>
              </a:xfrm>
            </p:spPr>
          </p:sp>
        </mc:Fallback>
      </mc:AlternateContent>
      <mc:AlternateContent xmlns:mc="http://schemas.openxmlformats.org/markup-compatibility/2006">
        <mc:Choice xmlns:p14="http://schemas.microsoft.com/office/powerpoint/2010/main" Requires="p14">
          <p:contentPart p14:bwMode="auto" r:id="rId12">
            <p14:nvContentPartPr>
              <p14:cNvPr id="1049862" name=""/>
              <p14:cNvContentPartPr/>
              <p14:nvPr/>
            </p14:nvContentPartPr>
            <p14:xfrm>
              <a:off x="4606868" y="6104395"/>
              <a:ext cx="994611" cy="107583"/>
            </p14:xfrm>
          </p:contentPart>
        </mc:Choice>
        <mc:Fallback>
          <p:sp>
            <p:nvSpPr>
              <p:cNvPr id="1049862" name=""/>
              <p:cNvSpPr/>
              <p:nvPr/>
            </p:nvSpPr>
            <p:spPr>
              <a:xfrm>
                <a:off x="4606868" y="6104395"/>
                <a:ext cx="994611" cy="107583"/>
              </a:xfrm>
            </p:spPr>
          </p:sp>
        </mc:Fallback>
      </mc:AlternateContent>
      <mc:AlternateContent xmlns:mc="http://schemas.openxmlformats.org/markup-compatibility/2006">
        <mc:Choice xmlns:p14="http://schemas.microsoft.com/office/powerpoint/2010/main" Requires="p14">
          <p:contentPart p14:bwMode="auto" r:id="rId13">
            <p14:nvContentPartPr>
              <p14:cNvPr id="1049863" name=""/>
              <p14:cNvContentPartPr/>
              <p14:nvPr/>
            </p14:nvContentPartPr>
            <p14:xfrm>
              <a:off x="4631045" y="6066094"/>
              <a:ext cx="1056255" cy="124455"/>
            </p14:xfrm>
          </p:contentPart>
        </mc:Choice>
        <mc:Fallback>
          <p:sp>
            <p:nvSpPr>
              <p:cNvPr id="1049863" name=""/>
              <p:cNvSpPr/>
              <p:nvPr/>
            </p:nvSpPr>
            <p:spPr>
              <a:xfrm>
                <a:off x="4631045" y="6066094"/>
                <a:ext cx="1056255" cy="12445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41"/>
                                        </p:tgtEl>
                                        <p:attrNameLst>
                                          <p:attrName>style.visibility</p:attrName>
                                        </p:attrNameLst>
                                      </p:cBhvr>
                                      <p:to>
                                        <p:strVal val="visible"/>
                                      </p:to>
                                    </p:set>
                                    <p:animEffect transition="in" filter="wipe(down)">
                                      <p:cBhvr>
                                        <p:cTn dur="500" id="7"/>
                                        <p:tgtEl>
                                          <p:spTgt spid="104984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56"/>
                                        </p:tgtEl>
                                        <p:attrNameLst>
                                          <p:attrName>style.visibility</p:attrName>
                                        </p:attrNameLst>
                                      </p:cBhvr>
                                      <p:to>
                                        <p:strVal val="visible"/>
                                      </p:to>
                                    </p:set>
                                    <p:animEffect transition="in" filter="wipe(down)">
                                      <p:cBhvr>
                                        <p:cTn dur="500" id="12"/>
                                        <p:tgtEl>
                                          <p:spTgt spid="104985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57"/>
                                        </p:tgtEl>
                                        <p:attrNameLst>
                                          <p:attrName>style.visibility</p:attrName>
                                        </p:attrNameLst>
                                      </p:cBhvr>
                                      <p:to>
                                        <p:strVal val="visible"/>
                                      </p:to>
                                    </p:set>
                                    <p:animEffect transition="in" filter="wipe(down)">
                                      <p:cBhvr>
                                        <p:cTn dur="500" id="17"/>
                                        <p:tgtEl>
                                          <p:spTgt spid="104985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859"/>
                                        </p:tgtEl>
                                        <p:attrNameLst>
                                          <p:attrName>style.visibility</p:attrName>
                                        </p:attrNameLst>
                                      </p:cBhvr>
                                      <p:to>
                                        <p:strVal val="visible"/>
                                      </p:to>
                                    </p:set>
                                    <p:animEffect transition="in" filter="wipe(down)">
                                      <p:cBhvr>
                                        <p:cTn dur="500" id="22"/>
                                        <p:tgtEl>
                                          <p:spTgt spid="104985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858"/>
                                        </p:tgtEl>
                                        <p:attrNameLst>
                                          <p:attrName>style.visibility</p:attrName>
                                        </p:attrNameLst>
                                      </p:cBhvr>
                                      <p:to>
                                        <p:strVal val="visible"/>
                                      </p:to>
                                    </p:set>
                                    <p:animEffect transition="in" filter="wipe(down)">
                                      <p:cBhvr>
                                        <p:cTn dur="500" id="27"/>
                                        <p:tgtEl>
                                          <p:spTgt spid="104985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843"/>
                                        </p:tgtEl>
                                        <p:attrNameLst>
                                          <p:attrName>style.visibility</p:attrName>
                                        </p:attrNameLst>
                                      </p:cBhvr>
                                      <p:to>
                                        <p:strVal val="visible"/>
                                      </p:to>
                                    </p:set>
                                    <p:animEffect transition="in" filter="wipe(down)">
                                      <p:cBhvr>
                                        <p:cTn dur="500" id="32"/>
                                        <p:tgtEl>
                                          <p:spTgt spid="1049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41" grpId="0"/>
      <p:bldP spid="1049843" grpId="0"/>
      <p:bldP spid="1049856" grpId="0"/>
      <p:bldP spid="1049857" grpId="0"/>
      <p:bldP spid="1049858" grpId="0"/>
      <p:bldP spid="10498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60"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9.1 Sine-wave oscillator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61"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62" name="Text Box 12"/>
          <p:cNvSpPr txBox="1">
            <a:spLocks noChangeArrowheads="1"/>
          </p:cNvSpPr>
          <p:nvPr/>
        </p:nvSpPr>
        <p:spPr bwMode="auto">
          <a:xfrm>
            <a:off x="484559" y="1238149"/>
            <a:ext cx="8233626"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(1) Self-excited oscillation in negative feedback circuits</a:t>
            </a:r>
            <a:r>
              <a:rPr altLang="en-US" dirty="0" sz="2400" kumimoji="1" lang="zh-CN" smtClean="0">
                <a:latin typeface="Arial" panose="020B0604020202020204" pitchFamily="34" charset="0"/>
                <a:cs typeface="Arial" panose="020B0604020202020204" pitchFamily="34" charset="0"/>
              </a:rPr>
              <a:t>负反馈电路中的自激振荡</a:t>
            </a:r>
            <a:endParaRPr altLang="en-US" dirty="0" sz="2000" kumimoji="1" lang="zh-CN">
              <a:latin typeface="Arial" panose="020B0604020202020204" pitchFamily="34" charset="0"/>
              <a:cs typeface="Arial" panose="020B0604020202020204" pitchFamily="34" charset="0"/>
            </a:endParaRPr>
          </a:p>
        </p:txBody>
      </p:sp>
      <p:grpSp>
        <p:nvGrpSpPr>
          <p:cNvPr id="141" name="组合 47"/>
          <p:cNvGrpSpPr/>
          <p:nvPr/>
        </p:nvGrpSpPr>
        <p:grpSpPr>
          <a:xfrm>
            <a:off x="2109890" y="2393483"/>
            <a:ext cx="4795366" cy="2498491"/>
            <a:chOff x="1408542" y="1477789"/>
            <a:chExt cx="4795366" cy="2498491"/>
          </a:xfrm>
        </p:grpSpPr>
        <p:grpSp>
          <p:nvGrpSpPr>
            <p:cNvPr id="142" name="组合 48"/>
            <p:cNvGrpSpPr/>
            <p:nvPr/>
          </p:nvGrpSpPr>
          <p:grpSpPr>
            <a:xfrm>
              <a:off x="1468074" y="1635051"/>
              <a:ext cx="4576481" cy="2341229"/>
              <a:chOff x="1395423" y="1273960"/>
              <a:chExt cx="4576481" cy="2341229"/>
            </a:xfrm>
          </p:grpSpPr>
          <p:sp>
            <p:nvSpPr>
              <p:cNvPr id="1048763" name="矩形 53"/>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4" name="文本框 31"/>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1"/>
                <a:stretch>
                  <a:fillRect/>
                </a:stretch>
              </a:blipFill>
              <a:ln>
                <a:noFill/>
              </a:ln>
              <a:effectLst/>
            </p:spPr>
            <p:txBody>
              <a:bodyPr/>
              <a:p>
                <a:r>
                  <a:rPr altLang="en-US" lang="zh-CN">
                    <a:noFill/>
                  </a:rPr>
                  <a:t> </a:t>
                </a:r>
              </a:p>
            </p:txBody>
          </p:sp>
          <p:grpSp>
            <p:nvGrpSpPr>
              <p:cNvPr id="143" name="组合 56"/>
              <p:cNvGrpSpPr/>
              <p:nvPr/>
            </p:nvGrpSpPr>
            <p:grpSpPr>
              <a:xfrm>
                <a:off x="2089757" y="1321081"/>
                <a:ext cx="505436" cy="707886"/>
                <a:chOff x="946907" y="1927861"/>
                <a:chExt cx="505436" cy="707886"/>
              </a:xfrm>
            </p:grpSpPr>
            <p:sp>
              <p:nvSpPr>
                <p:cNvPr id="1048765" name="椭圆 78"/>
                <p:cNvSpPr/>
                <p:nvPr/>
              </p:nvSpPr>
              <p:spPr>
                <a:xfrm>
                  <a:off x="994095" y="209305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6" name="文本框 79"/>
                <p:cNvSpPr txBox="1"/>
                <p:nvPr/>
              </p:nvSpPr>
              <p:spPr bwMode="auto">
                <a:xfrm>
                  <a:off x="946907" y="1927861"/>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grpSp>
          <p:cxnSp>
            <p:nvCxnSpPr>
              <p:cNvPr id="3145810" name="直接箭头连接符 57"/>
              <p:cNvCxnSpPr>
                <a:cxnSpLocks/>
              </p:cNvCxnSpPr>
              <p:nvPr/>
            </p:nvCxnSpPr>
            <p:spPr>
              <a:xfrm>
                <a:off x="1395423" y="1676655"/>
                <a:ext cx="742008"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11" name="直接箭头连接符 58"/>
              <p:cNvCxnSpPr>
                <a:cxnSpLocks/>
              </p:cNvCxnSpPr>
              <p:nvPr/>
            </p:nvCxnSpPr>
            <p:spPr>
              <a:xfrm>
                <a:off x="2548006" y="1664048"/>
                <a:ext cx="1343432"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12" name="直接箭头连接符 61"/>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8767" name="椭圆 66"/>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3" name="直接连接符 67"/>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68" name="矩形 68"/>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9" name="文本框 39"/>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2"/>
                <a:stretch>
                  <a:fillRect t="-1282"/>
                </a:stretch>
              </a:blipFill>
              <a:ln>
                <a:noFill/>
              </a:ln>
              <a:effectLst/>
            </p:spPr>
            <p:txBody>
              <a:bodyPr/>
              <a:p>
                <a:r>
                  <a:rPr altLang="en-US" lang="zh-CN">
                    <a:noFill/>
                  </a:rPr>
                  <a:t> </a:t>
                </a:r>
              </a:p>
            </p:txBody>
          </p:sp>
          <p:cxnSp>
            <p:nvCxnSpPr>
              <p:cNvPr id="3145814" name="直接箭头连接符 73"/>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15" name="直接箭头连接符 75"/>
              <p:cNvCxnSpPr>
                <a:cxnSpLocks/>
              </p:cNvCxnSpPr>
              <p:nvPr/>
            </p:nvCxnSpPr>
            <p:spPr>
              <a:xfrm flipV="1">
                <a:off x="2342475" y="1894882"/>
                <a:ext cx="0" cy="1318781"/>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16" name="直接连接符 77"/>
              <p:cNvCxnSpPr>
                <a:cxnSpLocks/>
              </p:cNvCxnSpPr>
              <p:nvPr/>
            </p:nvCxnSpPr>
            <p:spPr>
              <a:xfrm flipH="1">
                <a:off x="2342475" y="3213663"/>
                <a:ext cx="15489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70" name="文本框 49"/>
            <p:cNvSpPr txBox="1">
              <a:spLocks noChangeAspect="1" noMove="1" noResize="1" noRot="1" noAdjustHandles="1" noEditPoints="1" noChangeArrowheads="1" noChangeShapeType="1" noTextEdit="1"/>
            </p:cNvSpPr>
            <p:nvPr/>
          </p:nvSpPr>
          <p:spPr bwMode="auto">
            <a:xfrm>
              <a:off x="1408542" y="1499927"/>
              <a:ext cx="1056917" cy="473206"/>
            </a:xfrm>
            <a:prstGeom prst="rect"/>
            <a:blipFill>
              <a:blip xmlns:r="http://schemas.openxmlformats.org/officeDocument/2006/relationships" r:embed="rId3"/>
              <a:stretch>
                <a:fillRect t="-1282" b="-5128"/>
              </a:stretch>
            </a:blipFill>
            <a:ln>
              <a:noFill/>
            </a:ln>
            <a:effectLst/>
          </p:spPr>
          <p:txBody>
            <a:bodyPr/>
            <a:p>
              <a:r>
                <a:rPr altLang="en-US" lang="zh-CN">
                  <a:noFill/>
                </a:rPr>
                <a:t> </a:t>
              </a:r>
            </a:p>
          </p:txBody>
        </p:sp>
        <p:sp>
          <p:nvSpPr>
            <p:cNvPr id="1048771" name="文本框 27"/>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4"/>
              <a:stretch>
                <a:fillRect l="-885" t="-1282" b="-5128"/>
              </a:stretch>
            </a:blipFill>
            <a:ln>
              <a:noFill/>
            </a:ln>
            <a:effectLst/>
          </p:spPr>
          <p:txBody>
            <a:bodyPr/>
            <a:p>
              <a:r>
                <a:rPr altLang="en-US" lang="zh-CN">
                  <a:noFill/>
                </a:rPr>
                <a:t> </a:t>
              </a:r>
            </a:p>
          </p:txBody>
        </p:sp>
        <p:sp>
          <p:nvSpPr>
            <p:cNvPr id="1048772" name="文本框 28"/>
            <p:cNvSpPr txBox="1">
              <a:spLocks noChangeAspect="1" noMove="1" noResize="1" noRot="1" noAdjustHandles="1" noEditPoints="1" noChangeArrowheads="1" noChangeShapeType="1" noTextEdit="1"/>
            </p:cNvSpPr>
            <p:nvPr/>
          </p:nvSpPr>
          <p:spPr bwMode="auto">
            <a:xfrm>
              <a:off x="2424657" y="2969915"/>
              <a:ext cx="684960" cy="473206"/>
            </a:xfrm>
            <a:prstGeom prst="rect"/>
            <a:blipFill>
              <a:blip xmlns:r="http://schemas.openxmlformats.org/officeDocument/2006/relationships" r:embed="rId5"/>
              <a:stretch>
                <a:fillRect t="-1282" b="-5128"/>
              </a:stretch>
            </a:blipFill>
            <a:ln>
              <a:noFill/>
            </a:ln>
            <a:effectLst/>
          </p:spPr>
          <p:txBody>
            <a:bodyPr/>
            <a:p>
              <a:r>
                <a:rPr altLang="en-US" lang="zh-CN">
                  <a:noFill/>
                </a:rPr>
                <a:t> </a:t>
              </a:r>
            </a:p>
          </p:txBody>
        </p:sp>
        <p:sp>
          <p:nvSpPr>
            <p:cNvPr id="1048773" name="文本框 29"/>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6"/>
              <a:stretch>
                <a:fillRect t="-1282"/>
              </a:stretch>
            </a:blipFill>
            <a:ln>
              <a:noFill/>
            </a:ln>
            <a:effectLst/>
          </p:spPr>
          <p:txBody>
            <a:bodyPr/>
            <a:p>
              <a:r>
                <a:rPr altLang="en-US" lang="zh-CN">
                  <a:noFill/>
                </a:rPr>
                <a:t> </a:t>
              </a:r>
            </a:p>
          </p:txBody>
        </p:sp>
      </p:grpSp>
      <p:sp>
        <p:nvSpPr>
          <p:cNvPr id="1048774" name="Text Box 12"/>
          <p:cNvSpPr txBox="1">
            <a:spLocks noChangeArrowheads="1"/>
          </p:cNvSpPr>
          <p:nvPr/>
        </p:nvSpPr>
        <p:spPr bwMode="auto">
          <a:xfrm>
            <a:off x="1371837" y="5466281"/>
            <a:ext cx="244096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solidFill>
                  <a:schemeClr val="accent5"/>
                </a:solidFill>
                <a:latin typeface="Arial" panose="020B0604020202020204" pitchFamily="34" charset="0"/>
                <a:cs typeface="Arial" panose="020B0604020202020204" pitchFamily="34" charset="0"/>
              </a:rPr>
              <a:t>Close-loop gain</a:t>
            </a:r>
            <a:endParaRPr altLang="en-US" b="1" dirty="0" sz="2400" kumimoji="1" lang="zh-CN">
              <a:solidFill>
                <a:schemeClr val="accent5"/>
              </a:solidFill>
              <a:latin typeface="宋体" panose="02010600030101010101" pitchFamily="2" charset="-122"/>
              <a:cs typeface="Arial" panose="020B0604020202020204" pitchFamily="34" charset="0"/>
            </a:endParaRPr>
          </a:p>
        </p:txBody>
      </p:sp>
      <p:sp>
        <p:nvSpPr>
          <p:cNvPr id="1048775" name="文本框 81"/>
          <p:cNvSpPr txBox="1">
            <a:spLocks noChangeAspect="1" noMove="1" noResize="1" noRot="1" noAdjustHandles="1" noEditPoints="1" noChangeArrowheads="1" noChangeShapeType="1" noTextEdit="1"/>
          </p:cNvSpPr>
          <p:nvPr/>
        </p:nvSpPr>
        <p:spPr bwMode="auto">
          <a:xfrm>
            <a:off x="3810965" y="5325812"/>
            <a:ext cx="1736905" cy="748666"/>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8776" name="文本框 82"/>
          <p:cNvSpPr txBox="1">
            <a:spLocks noChangeAspect="1" noMove="1" noResize="1" noRot="1" noAdjustHandles="1" noEditPoints="1" noChangeArrowheads="1" noChangeShapeType="1" noTextEdit="1"/>
          </p:cNvSpPr>
          <p:nvPr/>
        </p:nvSpPr>
        <p:spPr bwMode="auto">
          <a:xfrm>
            <a:off x="5598531" y="5523517"/>
            <a:ext cx="2325992" cy="409856"/>
          </a:xfrm>
          <a:prstGeom prst="rect"/>
          <a:blipFill>
            <a:blip xmlns:r="http://schemas.openxmlformats.org/officeDocument/2006/relationships" r:embed="rId8"/>
            <a:stretch>
              <a:fillRect b="-4478"/>
            </a:stretch>
          </a:blipFill>
          <a:ln>
            <a:noFill/>
          </a:ln>
          <a:effectLst/>
        </p:spPr>
        <p:txBody>
          <a:bodyPr/>
          <a:p>
            <a:r>
              <a:rPr altLang="en-US" lang="zh-CN">
                <a:noFill/>
              </a:rPr>
              <a:t> </a:t>
            </a:r>
          </a:p>
        </p:txBody>
      </p:sp>
      <p:sp>
        <p:nvSpPr>
          <p:cNvPr id="1048777" name="文本框 1"/>
          <p:cNvSpPr txBox="1"/>
          <p:nvPr/>
        </p:nvSpPr>
        <p:spPr bwMode="auto">
          <a:xfrm>
            <a:off x="4155660" y="2059914"/>
            <a:ext cx="1937857" cy="701039"/>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Open-loop gain</a:t>
            </a:r>
            <a:endParaRPr altLang="en-US" dirty="0" sz="2000" kumimoji="1" lang="zh-CN" smtClean="0">
              <a:solidFill>
                <a:schemeClr val="accent5"/>
              </a:solidFill>
              <a:latin typeface="Arial" panose="020B0604020202020204" pitchFamily="34" charset="0"/>
              <a:cs typeface="Arial" panose="020B0604020202020204" pitchFamily="34" charset="0"/>
            </a:endParaRPr>
          </a:p>
        </p:txBody>
      </p:sp>
      <p:sp>
        <p:nvSpPr>
          <p:cNvPr id="1048778" name="文本框 83"/>
          <p:cNvSpPr txBox="1"/>
          <p:nvPr/>
        </p:nvSpPr>
        <p:spPr bwMode="auto">
          <a:xfrm>
            <a:off x="5598531" y="4613163"/>
            <a:ext cx="2159852" cy="400110"/>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Feedback factor</a:t>
            </a:r>
            <a:endParaRPr altLang="en-US" dirty="0" sz="2000" kumimoji="1" lang="zh-CN" smtClean="0">
              <a:solidFill>
                <a:schemeClr val="accent5"/>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86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68" name="圆角矩形 64"/>
          <p:cNvSpPr/>
          <p:nvPr/>
        </p:nvSpPr>
        <p:spPr>
          <a:xfrm>
            <a:off x="1080230" y="1579963"/>
            <a:ext cx="1975937" cy="2344079"/>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9" name="Text Box 12"/>
          <p:cNvSpPr txBox="1">
            <a:spLocks noChangeArrowheads="1"/>
          </p:cNvSpPr>
          <p:nvPr/>
        </p:nvSpPr>
        <p:spPr bwMode="auto">
          <a:xfrm>
            <a:off x="1238361" y="887476"/>
            <a:ext cx="1659673"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Real case</a:t>
            </a:r>
            <a:endParaRPr altLang="en-US" dirty="0" sz="2000" kumimoji="1" lang="zh-CN">
              <a:latin typeface="Arial" panose="020B0604020202020204" pitchFamily="34" charset="0"/>
              <a:cs typeface="Arial" panose="020B0604020202020204" pitchFamily="34" charset="0"/>
            </a:endParaRPr>
          </a:p>
        </p:txBody>
      </p:sp>
      <p:grpSp>
        <p:nvGrpSpPr>
          <p:cNvPr id="414" name="组合 37"/>
          <p:cNvGrpSpPr/>
          <p:nvPr/>
        </p:nvGrpSpPr>
        <p:grpSpPr>
          <a:xfrm>
            <a:off x="1345053" y="1831422"/>
            <a:ext cx="1517151" cy="1892091"/>
            <a:chOff x="5402753" y="3669472"/>
            <a:chExt cx="1517151" cy="1892091"/>
          </a:xfrm>
        </p:grpSpPr>
        <p:sp>
          <p:nvSpPr>
            <p:cNvPr id="1049870" name="文本框 38"/>
            <p:cNvSpPr txBox="1">
              <a:spLocks noChangeAspect="1" noMove="1" noResize="1" noRot="1" noAdjustHandles="1" noEditPoints="1" noChangeArrowheads="1" noChangeShapeType="1" noTextEdit="1"/>
            </p:cNvSpPr>
            <p:nvPr/>
          </p:nvSpPr>
          <p:spPr bwMode="auto">
            <a:xfrm>
              <a:off x="6506407" y="4829819"/>
              <a:ext cx="241540" cy="307777"/>
            </a:xfrm>
            <a:prstGeom prst="rect"/>
            <a:blipFill>
              <a:blip xmlns:r="http://schemas.openxmlformats.org/officeDocument/2006/relationships" r:embed="rId1"/>
              <a:stretch>
                <a:fillRect l="-23077" r="-20513" b="-10000"/>
              </a:stretch>
            </a:blipFill>
            <a:ln>
              <a:noFill/>
            </a:ln>
            <a:effectLst/>
          </p:spPr>
          <p:txBody>
            <a:bodyPr/>
            <a:p>
              <a:r>
                <a:rPr altLang="en-US" lang="zh-CN">
                  <a:noFill/>
                </a:rPr>
                <a:t> </a:t>
              </a:r>
            </a:p>
          </p:txBody>
        </p:sp>
        <p:grpSp>
          <p:nvGrpSpPr>
            <p:cNvPr id="415" name="组合 39"/>
            <p:cNvGrpSpPr/>
            <p:nvPr/>
          </p:nvGrpSpPr>
          <p:grpSpPr>
            <a:xfrm>
              <a:off x="5402753" y="3669472"/>
              <a:ext cx="1431172" cy="1892091"/>
              <a:chOff x="3368896" y="2845524"/>
              <a:chExt cx="1431172" cy="1892091"/>
            </a:xfrm>
          </p:grpSpPr>
          <p:grpSp>
            <p:nvGrpSpPr>
              <p:cNvPr id="416" name="组合 49"/>
              <p:cNvGrpSpPr/>
              <p:nvPr/>
            </p:nvGrpSpPr>
            <p:grpSpPr>
              <a:xfrm>
                <a:off x="3368896" y="2845524"/>
                <a:ext cx="1431172" cy="1820042"/>
                <a:chOff x="3368896" y="2845524"/>
                <a:chExt cx="1431172" cy="1820042"/>
              </a:xfrm>
            </p:grpSpPr>
            <p:grpSp>
              <p:nvGrpSpPr>
                <p:cNvPr id="417" name="组合 52"/>
                <p:cNvGrpSpPr/>
                <p:nvPr/>
              </p:nvGrpSpPr>
              <p:grpSpPr>
                <a:xfrm>
                  <a:off x="3512996" y="3637682"/>
                  <a:ext cx="1287072" cy="1027884"/>
                  <a:chOff x="1891504" y="3973671"/>
                  <a:chExt cx="1287072" cy="1027884"/>
                </a:xfrm>
              </p:grpSpPr>
              <p:grpSp>
                <p:nvGrpSpPr>
                  <p:cNvPr id="418" name="组合 63"/>
                  <p:cNvGrpSpPr/>
                  <p:nvPr/>
                </p:nvGrpSpPr>
                <p:grpSpPr>
                  <a:xfrm>
                    <a:off x="2062074" y="3973671"/>
                    <a:ext cx="460108" cy="307777"/>
                    <a:chOff x="5744585" y="3420361"/>
                    <a:chExt cx="460108" cy="307777"/>
                  </a:xfrm>
                </p:grpSpPr>
                <p:sp>
                  <p:nvSpPr>
                    <p:cNvPr id="1049871" name="文本框 74"/>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2"/>
                      <a:stretch>
                        <a:fillRect l="-17500" r="-17500" b="-9804"/>
                      </a:stretch>
                    </a:blipFill>
                    <a:ln>
                      <a:noFill/>
                    </a:ln>
                    <a:effectLst/>
                  </p:spPr>
                  <p:txBody>
                    <a:bodyPr/>
                    <a:p>
                      <a:r>
                        <a:rPr altLang="en-US" lang="zh-CN">
                          <a:noFill/>
                        </a:rPr>
                        <a:t> </a:t>
                      </a:r>
                    </a:p>
                  </p:txBody>
                </p:sp>
                <p:cxnSp>
                  <p:nvCxnSpPr>
                    <p:cNvPr id="3146014" name="直接连接符 7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15" name="直接连接符 71"/>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6" name="直接连接符 73"/>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17" name="直接连接符 53"/>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8" name="直接连接符 54"/>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9" name="直接连接符 55"/>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2" name="Oval 3165"/>
                <p:cNvSpPr>
                  <a:spLocks noChangeArrowheads="1"/>
                </p:cNvSpPr>
                <p:nvPr/>
              </p:nvSpPr>
              <p:spPr bwMode="auto">
                <a:xfrm>
                  <a:off x="3368896"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20" name="直接连接符 50"/>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3"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21" name="直接连接符 40"/>
            <p:cNvCxnSpPr>
              <a:cxnSpLocks/>
            </p:cNvCxnSpPr>
            <p:nvPr/>
          </p:nvCxnSpPr>
          <p:spPr>
            <a:xfrm>
              <a:off x="6833925" y="3741522"/>
              <a:ext cx="0" cy="34964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9" name="组合 41"/>
            <p:cNvGrpSpPr/>
            <p:nvPr/>
          </p:nvGrpSpPr>
          <p:grpSpPr>
            <a:xfrm>
              <a:off x="6717898" y="4091165"/>
              <a:ext cx="202006" cy="499204"/>
              <a:chOff x="4691086" y="3604960"/>
              <a:chExt cx="202006" cy="499204"/>
            </a:xfrm>
          </p:grpSpPr>
          <p:sp>
            <p:nvSpPr>
              <p:cNvPr id="1049874" name="弧形 45"/>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75" name="弧形 46"/>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76" name="弧形 4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77" name="弧形 48"/>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22" name="直接连接符 42"/>
            <p:cNvCxnSpPr>
              <a:cxnSpLocks/>
            </p:cNvCxnSpPr>
            <p:nvPr/>
          </p:nvCxnSpPr>
          <p:spPr>
            <a:xfrm>
              <a:off x="6833925" y="4590369"/>
              <a:ext cx="0" cy="899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8" name="文本框 43"/>
            <p:cNvSpPr txBox="1">
              <a:spLocks noChangeAspect="1" noMove="1" noResize="1" noRot="1" noAdjustHandles="1" noEditPoints="1" noChangeArrowheads="1" noChangeShapeType="1" noTextEdit="1"/>
            </p:cNvSpPr>
            <p:nvPr/>
          </p:nvSpPr>
          <p:spPr bwMode="auto">
            <a:xfrm>
              <a:off x="6533735" y="4191815"/>
              <a:ext cx="212046" cy="307777"/>
            </a:xfrm>
            <a:prstGeom prst="rect"/>
            <a:blipFill>
              <a:blip xmlns:r="http://schemas.openxmlformats.org/officeDocument/2006/relationships" r:embed="rId3"/>
              <a:stretch>
                <a:fillRect l="-22857" r="-22857" b="-9804"/>
              </a:stretch>
            </a:blipFill>
            <a:ln>
              <a:noFill/>
            </a:ln>
            <a:effectLst/>
          </p:spPr>
          <p:txBody>
            <a:bodyPr/>
            <a:p>
              <a:r>
                <a:rPr altLang="en-US" lang="zh-CN">
                  <a:noFill/>
                </a:rPr>
                <a:t> </a:t>
              </a:r>
            </a:p>
          </p:txBody>
        </p:sp>
        <p:sp>
          <p:nvSpPr>
            <p:cNvPr id="1049879" name="矩形 44"/>
            <p:cNvSpPr/>
            <p:nvPr/>
          </p:nvSpPr>
          <p:spPr>
            <a:xfrm rot="5400000">
              <a:off x="6640585" y="490720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0" name="Text Box 12"/>
          <p:cNvSpPr txBox="1">
            <a:spLocks noChangeAspect="1" noMove="1" noResize="1" noRot="1" noAdjustHandles="1" noEditPoints="1" noChangeArrowheads="1" noChangeShapeType="1" noTextEdit="1"/>
          </p:cNvSpPr>
          <p:nvPr/>
        </p:nvSpPr>
        <p:spPr bwMode="auto">
          <a:xfrm>
            <a:off x="3197740" y="1037992"/>
            <a:ext cx="5402299" cy="1053302"/>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881" name="Text Box 12"/>
          <p:cNvSpPr txBox="1">
            <a:spLocks noChangeAspect="1" noMove="1" noResize="1" noRot="1" noAdjustHandles="1" noEditPoints="1" noChangeArrowheads="1" noChangeShapeType="1" noTextEdit="1"/>
          </p:cNvSpPr>
          <p:nvPr/>
        </p:nvSpPr>
        <p:spPr bwMode="auto">
          <a:xfrm>
            <a:off x="4344137" y="2317630"/>
            <a:ext cx="1477810" cy="666529"/>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49882" name="Text Box 12"/>
          <p:cNvSpPr txBox="1">
            <a:spLocks noChangeAspect="1" noMove="1" noResize="1" noRot="1" noAdjustHandles="1" noEditPoints="1" noChangeArrowheads="1" noChangeShapeType="1" noTextEdit="1"/>
          </p:cNvSpPr>
          <p:nvPr/>
        </p:nvSpPr>
        <p:spPr bwMode="auto">
          <a:xfrm>
            <a:off x="4095767" y="3386416"/>
            <a:ext cx="1914224" cy="400110"/>
          </a:xfrm>
          <a:prstGeom prst="rect"/>
          <a:blipFill>
            <a:blip xmlns:r="http://schemas.openxmlformats.org/officeDocument/2006/relationships" r:embed="rId6"/>
            <a:stretch>
              <a:fillRect t="-7692" b="-29231"/>
            </a:stretch>
          </a:blipFill>
          <a:ln>
            <a:noFill/>
          </a:ln>
          <a:effectLst/>
        </p:spPr>
        <p:txBody>
          <a:bodyPr/>
          <a:p>
            <a:r>
              <a:rPr altLang="en-US" lang="zh-CN">
                <a:noFill/>
              </a:rPr>
              <a:t> </a:t>
            </a:r>
          </a:p>
        </p:txBody>
      </p:sp>
      <p:sp>
        <p:nvSpPr>
          <p:cNvPr id="1049883" name="Text Box 12"/>
          <p:cNvSpPr txBox="1">
            <a:spLocks noChangeAspect="1" noMove="1" noResize="1" noRot="1" noAdjustHandles="1" noEditPoints="1" noChangeArrowheads="1" noChangeShapeType="1" noTextEdit="1"/>
          </p:cNvSpPr>
          <p:nvPr/>
        </p:nvSpPr>
        <p:spPr bwMode="auto">
          <a:xfrm>
            <a:off x="5824107" y="3231790"/>
            <a:ext cx="2299601" cy="686150"/>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9884" name="Text Box 12"/>
          <p:cNvSpPr txBox="1">
            <a:spLocks noChangeAspect="1" noMove="1" noResize="1" noRot="1" noAdjustHandles="1" noEditPoints="1" noChangeArrowheads="1" noChangeShapeType="1" noTextEdit="1"/>
          </p:cNvSpPr>
          <p:nvPr/>
        </p:nvSpPr>
        <p:spPr bwMode="auto">
          <a:xfrm>
            <a:off x="5115514" y="4027129"/>
            <a:ext cx="1788954" cy="1001684"/>
          </a:xfrm>
          <a:prstGeom prst="rect"/>
          <a:blipFill>
            <a:blip xmlns:r="http://schemas.openxmlformats.org/officeDocument/2006/relationships" r:embed="rId8"/>
            <a:stretch>
              <a:fillRect/>
            </a:stretch>
          </a:blipFill>
          <a:ln>
            <a:noFill/>
          </a:ln>
          <a:effectLst/>
        </p:spPr>
        <p:txBody>
          <a:bodyPr/>
          <a:p>
            <a:r>
              <a:rPr altLang="en-US" lang="zh-CN">
                <a:noFill/>
              </a:rPr>
              <a:t> </a:t>
            </a:r>
          </a:p>
        </p:txBody>
      </p:sp>
      <p:sp>
        <p:nvSpPr>
          <p:cNvPr id="1049885" name="矩形 1"/>
          <p:cNvSpPr/>
          <p:nvPr/>
        </p:nvSpPr>
        <p:spPr>
          <a:xfrm>
            <a:off x="5614199" y="2461487"/>
            <a:ext cx="2278380" cy="396240"/>
          </a:xfrm>
          <a:prstGeom prst="rect"/>
        </p:spPr>
        <p:txBody>
          <a:bodyPr wrap="none">
            <a:spAutoFit/>
          </a:bodyPr>
          <a:p>
            <a:pPr algn="ctr">
              <a:spcBef>
                <a:spcPct val="50000"/>
              </a:spcBef>
            </a:pPr>
            <a:r>
              <a:rPr altLang="zh-CN" dirty="0" sz="2000" kumimoji="1" lang="en-US">
                <a:latin typeface="Arial" panose="020B0604020202020204" pitchFamily="34" charset="0"/>
                <a:cs typeface="Arial" panose="020B0604020202020204" pitchFamily="34" charset="0"/>
              </a:rPr>
              <a:t>: the quality factor</a:t>
            </a:r>
            <a:endParaRPr altLang="en-US"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82"/>
                                        </p:tgtEl>
                                        <p:attrNameLst>
                                          <p:attrName>style.visibility</p:attrName>
                                        </p:attrNameLst>
                                      </p:cBhvr>
                                      <p:to>
                                        <p:strVal val="visible"/>
                                      </p:to>
                                    </p:set>
                                    <p:animEffect transition="in" filter="wipe(down)">
                                      <p:cBhvr>
                                        <p:cTn dur="500" id="7"/>
                                        <p:tgtEl>
                                          <p:spTgt spid="104988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83"/>
                                        </p:tgtEl>
                                        <p:attrNameLst>
                                          <p:attrName>style.visibility</p:attrName>
                                        </p:attrNameLst>
                                      </p:cBhvr>
                                      <p:to>
                                        <p:strVal val="visible"/>
                                      </p:to>
                                    </p:set>
                                    <p:animEffect transition="in" filter="wipe(down)">
                                      <p:cBhvr>
                                        <p:cTn dur="500" id="12"/>
                                        <p:tgtEl>
                                          <p:spTgt spid="104988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84"/>
                                        </p:tgtEl>
                                        <p:attrNameLst>
                                          <p:attrName>style.visibility</p:attrName>
                                        </p:attrNameLst>
                                      </p:cBhvr>
                                      <p:to>
                                        <p:strVal val="visible"/>
                                      </p:to>
                                    </p:set>
                                    <p:animEffect transition="in" filter="wipe(down)">
                                      <p:cBhvr>
                                        <p:cTn dur="500" id="17"/>
                                        <p:tgtEl>
                                          <p:spTgt spid="104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82" grpId="0"/>
      <p:bldP spid="1049883" grpId="0"/>
      <p:bldP spid="104988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88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90" name="圆角矩形 64"/>
          <p:cNvSpPr/>
          <p:nvPr/>
        </p:nvSpPr>
        <p:spPr>
          <a:xfrm>
            <a:off x="1158759" y="1967868"/>
            <a:ext cx="1975937" cy="2344079"/>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1" name="Text Box 12"/>
          <p:cNvSpPr txBox="1">
            <a:spLocks noChangeArrowheads="1"/>
          </p:cNvSpPr>
          <p:nvPr/>
        </p:nvSpPr>
        <p:spPr bwMode="auto">
          <a:xfrm>
            <a:off x="1316890" y="1275381"/>
            <a:ext cx="1659673"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Real case</a:t>
            </a:r>
            <a:endParaRPr altLang="en-US" dirty="0" sz="2000" kumimoji="1" lang="zh-CN">
              <a:latin typeface="Arial" panose="020B0604020202020204" pitchFamily="34" charset="0"/>
              <a:cs typeface="Arial" panose="020B0604020202020204" pitchFamily="34" charset="0"/>
            </a:endParaRPr>
          </a:p>
        </p:txBody>
      </p:sp>
      <p:grpSp>
        <p:nvGrpSpPr>
          <p:cNvPr id="423" name="组合 37"/>
          <p:cNvGrpSpPr/>
          <p:nvPr/>
        </p:nvGrpSpPr>
        <p:grpSpPr>
          <a:xfrm>
            <a:off x="1423582" y="2219327"/>
            <a:ext cx="1517151" cy="1892091"/>
            <a:chOff x="5402753" y="3669472"/>
            <a:chExt cx="1517151" cy="1892091"/>
          </a:xfrm>
        </p:grpSpPr>
        <p:sp>
          <p:nvSpPr>
            <p:cNvPr id="1049892" name="文本框 38"/>
            <p:cNvSpPr txBox="1">
              <a:spLocks noChangeAspect="1" noMove="1" noResize="1" noRot="1" noAdjustHandles="1" noEditPoints="1" noChangeArrowheads="1" noChangeShapeType="1" noTextEdit="1"/>
            </p:cNvSpPr>
            <p:nvPr/>
          </p:nvSpPr>
          <p:spPr bwMode="auto">
            <a:xfrm>
              <a:off x="6506407" y="4829819"/>
              <a:ext cx="241540" cy="307777"/>
            </a:xfrm>
            <a:prstGeom prst="rect"/>
            <a:blipFill>
              <a:blip xmlns:r="http://schemas.openxmlformats.org/officeDocument/2006/relationships" r:embed="rId1"/>
              <a:stretch>
                <a:fillRect l="-23077" r="-20513" b="-9804"/>
              </a:stretch>
            </a:blipFill>
            <a:ln>
              <a:noFill/>
            </a:ln>
            <a:effectLst/>
          </p:spPr>
          <p:txBody>
            <a:bodyPr/>
            <a:p>
              <a:r>
                <a:rPr altLang="en-US" lang="zh-CN">
                  <a:noFill/>
                </a:rPr>
                <a:t> </a:t>
              </a:r>
            </a:p>
          </p:txBody>
        </p:sp>
        <p:grpSp>
          <p:nvGrpSpPr>
            <p:cNvPr id="424" name="组合 39"/>
            <p:cNvGrpSpPr/>
            <p:nvPr/>
          </p:nvGrpSpPr>
          <p:grpSpPr>
            <a:xfrm>
              <a:off x="5402753" y="3669472"/>
              <a:ext cx="1431172" cy="1892091"/>
              <a:chOff x="3368896" y="2845524"/>
              <a:chExt cx="1431172" cy="1892091"/>
            </a:xfrm>
          </p:grpSpPr>
          <p:grpSp>
            <p:nvGrpSpPr>
              <p:cNvPr id="425" name="组合 49"/>
              <p:cNvGrpSpPr/>
              <p:nvPr/>
            </p:nvGrpSpPr>
            <p:grpSpPr>
              <a:xfrm>
                <a:off x="3368896" y="2845524"/>
                <a:ext cx="1431172" cy="1820042"/>
                <a:chOff x="3368896" y="2845524"/>
                <a:chExt cx="1431172" cy="1820042"/>
              </a:xfrm>
            </p:grpSpPr>
            <p:grpSp>
              <p:nvGrpSpPr>
                <p:cNvPr id="426" name="组合 52"/>
                <p:cNvGrpSpPr/>
                <p:nvPr/>
              </p:nvGrpSpPr>
              <p:grpSpPr>
                <a:xfrm>
                  <a:off x="3512996" y="3637682"/>
                  <a:ext cx="1287072" cy="1027884"/>
                  <a:chOff x="1891504" y="3973671"/>
                  <a:chExt cx="1287072" cy="1027884"/>
                </a:xfrm>
              </p:grpSpPr>
              <p:grpSp>
                <p:nvGrpSpPr>
                  <p:cNvPr id="427" name="组合 63"/>
                  <p:cNvGrpSpPr/>
                  <p:nvPr/>
                </p:nvGrpSpPr>
                <p:grpSpPr>
                  <a:xfrm>
                    <a:off x="2062074" y="3973671"/>
                    <a:ext cx="460108" cy="307777"/>
                    <a:chOff x="5744585" y="3420361"/>
                    <a:chExt cx="460108" cy="307777"/>
                  </a:xfrm>
                </p:grpSpPr>
                <p:sp>
                  <p:nvSpPr>
                    <p:cNvPr id="1049893" name="文本框 74"/>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2"/>
                      <a:stretch>
                        <a:fillRect l="-17500" r="-17500" b="-12000"/>
                      </a:stretch>
                    </a:blipFill>
                    <a:ln>
                      <a:noFill/>
                    </a:ln>
                    <a:effectLst/>
                  </p:spPr>
                  <p:txBody>
                    <a:bodyPr/>
                    <a:p>
                      <a:r>
                        <a:rPr altLang="en-US" lang="zh-CN">
                          <a:noFill/>
                        </a:rPr>
                        <a:t> </a:t>
                      </a:r>
                    </a:p>
                  </p:txBody>
                </p:sp>
                <p:cxnSp>
                  <p:nvCxnSpPr>
                    <p:cNvPr id="3146023" name="直接连接符 7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24" name="直接连接符 71"/>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5" name="直接连接符 73"/>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26" name="直接连接符 53"/>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7" name="直接连接符 54"/>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8" name="直接连接符 55"/>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94" name="Oval 3165"/>
                <p:cNvSpPr>
                  <a:spLocks noChangeArrowheads="1"/>
                </p:cNvSpPr>
                <p:nvPr/>
              </p:nvSpPr>
              <p:spPr bwMode="auto">
                <a:xfrm>
                  <a:off x="3368896"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29" name="直接连接符 50"/>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95"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30" name="直接连接符 40"/>
            <p:cNvCxnSpPr>
              <a:cxnSpLocks/>
            </p:cNvCxnSpPr>
            <p:nvPr/>
          </p:nvCxnSpPr>
          <p:spPr>
            <a:xfrm>
              <a:off x="6833925" y="3741522"/>
              <a:ext cx="0" cy="34964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8" name="组合 41"/>
            <p:cNvGrpSpPr/>
            <p:nvPr/>
          </p:nvGrpSpPr>
          <p:grpSpPr>
            <a:xfrm>
              <a:off x="6717898" y="4091165"/>
              <a:ext cx="202006" cy="499204"/>
              <a:chOff x="4691086" y="3604960"/>
              <a:chExt cx="202006" cy="499204"/>
            </a:xfrm>
          </p:grpSpPr>
          <p:sp>
            <p:nvSpPr>
              <p:cNvPr id="1049896" name="弧形 45"/>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97" name="弧形 46"/>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98" name="弧形 4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899" name="弧形 48"/>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31" name="直接连接符 42"/>
            <p:cNvCxnSpPr>
              <a:cxnSpLocks/>
            </p:cNvCxnSpPr>
            <p:nvPr/>
          </p:nvCxnSpPr>
          <p:spPr>
            <a:xfrm>
              <a:off x="6833925" y="4590369"/>
              <a:ext cx="0" cy="899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00" name="文本框 43"/>
            <p:cNvSpPr txBox="1">
              <a:spLocks noChangeAspect="1" noMove="1" noResize="1" noRot="1" noAdjustHandles="1" noEditPoints="1" noChangeArrowheads="1" noChangeShapeType="1" noTextEdit="1"/>
            </p:cNvSpPr>
            <p:nvPr/>
          </p:nvSpPr>
          <p:spPr bwMode="auto">
            <a:xfrm>
              <a:off x="6533735" y="4191815"/>
              <a:ext cx="212046" cy="307777"/>
            </a:xfrm>
            <a:prstGeom prst="rect"/>
            <a:blipFill>
              <a:blip xmlns:r="http://schemas.openxmlformats.org/officeDocument/2006/relationships" r:embed="rId3"/>
              <a:stretch>
                <a:fillRect l="-22857" r="-22857" b="-10000"/>
              </a:stretch>
            </a:blipFill>
            <a:ln>
              <a:noFill/>
            </a:ln>
            <a:effectLst/>
          </p:spPr>
          <p:txBody>
            <a:bodyPr/>
            <a:p>
              <a:r>
                <a:rPr altLang="en-US" lang="zh-CN">
                  <a:noFill/>
                </a:rPr>
                <a:t> </a:t>
              </a:r>
            </a:p>
          </p:txBody>
        </p:sp>
        <p:sp>
          <p:nvSpPr>
            <p:cNvPr id="1049901" name="矩形 44"/>
            <p:cNvSpPr/>
            <p:nvPr/>
          </p:nvSpPr>
          <p:spPr>
            <a:xfrm rot="5400000">
              <a:off x="6640585" y="490720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02" name="Text Box 12"/>
          <p:cNvSpPr txBox="1">
            <a:spLocks noChangeArrowheads="1"/>
          </p:cNvSpPr>
          <p:nvPr/>
        </p:nvSpPr>
        <p:spPr bwMode="auto">
          <a:xfrm>
            <a:off x="4571999" y="1775466"/>
            <a:ext cx="2758864"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Impedance :</a:t>
            </a:r>
            <a:endParaRPr altLang="en-US" dirty="0" kumimoji="1" lang="zh-CN">
              <a:latin typeface="Arial" panose="020B0604020202020204" pitchFamily="34" charset="0"/>
              <a:cs typeface="Arial" panose="020B0604020202020204" pitchFamily="34" charset="0"/>
            </a:endParaRPr>
          </a:p>
        </p:txBody>
      </p:sp>
      <p:sp>
        <p:nvSpPr>
          <p:cNvPr id="1049903" name="文本框 57"/>
          <p:cNvSpPr txBox="1">
            <a:spLocks noChangeAspect="1" noMove="1" noResize="1" noRot="1" noAdjustHandles="1" noEditPoints="1" noChangeArrowheads="1" noChangeShapeType="1" noTextEdit="1"/>
          </p:cNvSpPr>
          <p:nvPr/>
        </p:nvSpPr>
        <p:spPr bwMode="auto">
          <a:xfrm>
            <a:off x="4355705" y="2377776"/>
            <a:ext cx="3353304" cy="762132"/>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904" name="Text Box 12"/>
          <p:cNvSpPr txBox="1">
            <a:spLocks noChangeAspect="1" noMove="1" noResize="1" noRot="1" noAdjustHandles="1" noEditPoints="1" noChangeArrowheads="1" noChangeShapeType="1" noTextEdit="1"/>
          </p:cNvSpPr>
          <p:nvPr/>
        </p:nvSpPr>
        <p:spPr bwMode="auto">
          <a:xfrm>
            <a:off x="4314336" y="1023073"/>
            <a:ext cx="3087292" cy="545727"/>
          </a:xfrm>
          <a:prstGeom prst="rect"/>
          <a:blipFill>
            <a:blip xmlns:r="http://schemas.openxmlformats.org/officeDocument/2006/relationships" r:embed="rId5"/>
            <a:stretch>
              <a:fillRect b="-4494"/>
            </a:stretch>
          </a:blipFill>
          <a:ln>
            <a:noFill/>
          </a:ln>
          <a:effectLst/>
        </p:spPr>
        <p:txBody>
          <a:bodyPr/>
          <a:p>
            <a:r>
              <a:rPr altLang="en-US" lang="zh-CN">
                <a:noFill/>
              </a:rPr>
              <a:t> </a:t>
            </a:r>
          </a:p>
        </p:txBody>
      </p:sp>
      <p:sp>
        <p:nvSpPr>
          <p:cNvPr id="1049905" name="文本框 61"/>
          <p:cNvSpPr txBox="1">
            <a:spLocks noChangeAspect="1" noMove="1" noResize="1" noRot="1" noAdjustHandles="1" noEditPoints="1" noChangeArrowheads="1" noChangeShapeType="1" noTextEdit="1"/>
          </p:cNvSpPr>
          <p:nvPr/>
        </p:nvSpPr>
        <p:spPr bwMode="auto">
          <a:xfrm>
            <a:off x="5054466" y="3299546"/>
            <a:ext cx="1955782" cy="400110"/>
          </a:xfrm>
          <a:prstGeom prst="rect"/>
          <a:blipFill>
            <a:blip xmlns:r="http://schemas.openxmlformats.org/officeDocument/2006/relationships" r:embed="rId6"/>
            <a:stretch>
              <a:fillRect b="-12121"/>
            </a:stretch>
          </a:blipFill>
          <a:ln>
            <a:noFill/>
          </a:ln>
          <a:effectLst/>
        </p:spPr>
        <p:txBody>
          <a:bodyPr/>
          <a:p>
            <a:r>
              <a:rPr altLang="en-US" lang="zh-CN">
                <a:noFill/>
              </a:rPr>
              <a:t> </a:t>
            </a:r>
          </a:p>
        </p:txBody>
      </p:sp>
      <p:sp>
        <p:nvSpPr>
          <p:cNvPr id="1049906" name="Text Box 12"/>
          <p:cNvSpPr txBox="1">
            <a:spLocks noChangeAspect="1" noMove="1" noResize="1" noRot="1" noAdjustHandles="1" noEditPoints="1" noChangeArrowheads="1" noChangeShapeType="1" noTextEdit="1"/>
          </p:cNvSpPr>
          <p:nvPr/>
        </p:nvSpPr>
        <p:spPr bwMode="auto">
          <a:xfrm>
            <a:off x="4314336" y="4630546"/>
            <a:ext cx="2093197" cy="400110"/>
          </a:xfrm>
          <a:prstGeom prst="rect"/>
          <a:blipFill>
            <a:blip xmlns:r="http://schemas.openxmlformats.org/officeDocument/2006/relationships" r:embed="rId7"/>
            <a:stretch>
              <a:fillRect t="-7692" b="-29231"/>
            </a:stretch>
          </a:blipFill>
          <a:ln>
            <a:noFill/>
          </a:ln>
          <a:effectLst/>
        </p:spPr>
        <p:txBody>
          <a:bodyPr/>
          <a:p>
            <a:r>
              <a:rPr altLang="en-US" lang="zh-CN">
                <a:noFill/>
              </a:rPr>
              <a:t> </a:t>
            </a:r>
          </a:p>
        </p:txBody>
      </p:sp>
      <p:sp>
        <p:nvSpPr>
          <p:cNvPr id="1049907" name="文本框 66"/>
          <p:cNvSpPr txBox="1">
            <a:spLocks noChangeAspect="1" noMove="1" noResize="1" noRot="1" noAdjustHandles="1" noEditPoints="1" noChangeArrowheads="1" noChangeShapeType="1" noTextEdit="1"/>
          </p:cNvSpPr>
          <p:nvPr/>
        </p:nvSpPr>
        <p:spPr bwMode="auto">
          <a:xfrm>
            <a:off x="6081502" y="4630546"/>
            <a:ext cx="1505671" cy="400110"/>
          </a:xfrm>
          <a:prstGeom prst="rect"/>
          <a:blipFill>
            <a:blip xmlns:r="http://schemas.openxmlformats.org/officeDocument/2006/relationships" r:embed="rId8"/>
            <a:stretch>
              <a:fillRect b="-12308"/>
            </a:stretch>
          </a:blipFill>
          <a:ln>
            <a:noFill/>
          </a:ln>
          <a:effectLst/>
        </p:spPr>
        <p:txBody>
          <a:bodyPr/>
          <a:p>
            <a:r>
              <a:rPr altLang="en-US" lang="zh-CN">
                <a:noFill/>
              </a:rPr>
              <a:t> </a:t>
            </a:r>
          </a:p>
        </p:txBody>
      </p:sp>
      <p:sp>
        <p:nvSpPr>
          <p:cNvPr id="1049908" name="文本框 67"/>
          <p:cNvSpPr txBox="1">
            <a:spLocks noChangeAspect="1" noMove="1" noResize="1" noRot="1" noAdjustHandles="1" noEditPoints="1" noChangeArrowheads="1" noChangeShapeType="1" noTextEdit="1"/>
          </p:cNvSpPr>
          <p:nvPr/>
        </p:nvSpPr>
        <p:spPr bwMode="auto">
          <a:xfrm>
            <a:off x="4993012" y="5237322"/>
            <a:ext cx="2296482" cy="400110"/>
          </a:xfrm>
          <a:prstGeom prst="rect"/>
          <a:blipFill>
            <a:blip xmlns:r="http://schemas.openxmlformats.org/officeDocument/2006/relationships" r:embed="rId9"/>
            <a:stretch>
              <a:fillRect b="-12121"/>
            </a:stretch>
          </a:blipFill>
          <a:ln>
            <a:noFill/>
          </a:ln>
          <a:effectLst/>
        </p:spPr>
        <p:txBody>
          <a:bodyPr/>
          <a:p>
            <a:r>
              <a:rPr altLang="en-US" lang="zh-CN">
                <a:noFill/>
              </a:rPr>
              <a:t> </a:t>
            </a:r>
          </a:p>
        </p:txBody>
      </p:sp>
      <p:sp>
        <p:nvSpPr>
          <p:cNvPr id="1049909" name="文本框 1"/>
          <p:cNvSpPr txBox="1"/>
          <p:nvPr/>
        </p:nvSpPr>
        <p:spPr bwMode="auto">
          <a:xfrm>
            <a:off x="3894354" y="3927048"/>
            <a:ext cx="433291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Act as a pure resistor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等效为纯电阻</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03"/>
                                        </p:tgtEl>
                                        <p:attrNameLst>
                                          <p:attrName>style.visibility</p:attrName>
                                        </p:attrNameLst>
                                      </p:cBhvr>
                                      <p:to>
                                        <p:strVal val="visible"/>
                                      </p:to>
                                    </p:set>
                                    <p:animEffect transition="in" filter="wipe(down)">
                                      <p:cBhvr>
                                        <p:cTn dur="500" id="7"/>
                                        <p:tgtEl>
                                          <p:spTgt spid="104990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05"/>
                                        </p:tgtEl>
                                        <p:attrNameLst>
                                          <p:attrName>style.visibility</p:attrName>
                                        </p:attrNameLst>
                                      </p:cBhvr>
                                      <p:to>
                                        <p:strVal val="visible"/>
                                      </p:to>
                                    </p:set>
                                    <p:animEffect transition="in" filter="wipe(down)">
                                      <p:cBhvr>
                                        <p:cTn dur="500" id="12"/>
                                        <p:tgtEl>
                                          <p:spTgt spid="104990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09"/>
                                        </p:tgtEl>
                                        <p:attrNameLst>
                                          <p:attrName>style.visibility</p:attrName>
                                        </p:attrNameLst>
                                      </p:cBhvr>
                                      <p:to>
                                        <p:strVal val="visible"/>
                                      </p:to>
                                    </p:set>
                                    <p:animEffect transition="in" filter="wipe(down)">
                                      <p:cBhvr>
                                        <p:cTn dur="500" id="17"/>
                                        <p:tgtEl>
                                          <p:spTgt spid="104990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906"/>
                                        </p:tgtEl>
                                        <p:attrNameLst>
                                          <p:attrName>style.visibility</p:attrName>
                                        </p:attrNameLst>
                                      </p:cBhvr>
                                      <p:to>
                                        <p:strVal val="visible"/>
                                      </p:to>
                                    </p:set>
                                    <p:animEffect transition="in" filter="wipe(down)">
                                      <p:cBhvr>
                                        <p:cTn dur="500" id="22"/>
                                        <p:tgtEl>
                                          <p:spTgt spid="104990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907"/>
                                        </p:tgtEl>
                                        <p:attrNameLst>
                                          <p:attrName>style.visibility</p:attrName>
                                        </p:attrNameLst>
                                      </p:cBhvr>
                                      <p:to>
                                        <p:strVal val="visible"/>
                                      </p:to>
                                    </p:set>
                                    <p:animEffect transition="in" filter="wipe(down)">
                                      <p:cBhvr>
                                        <p:cTn dur="500" id="27"/>
                                        <p:tgtEl>
                                          <p:spTgt spid="104990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908"/>
                                        </p:tgtEl>
                                        <p:attrNameLst>
                                          <p:attrName>style.visibility</p:attrName>
                                        </p:attrNameLst>
                                      </p:cBhvr>
                                      <p:to>
                                        <p:strVal val="visible"/>
                                      </p:to>
                                    </p:set>
                                    <p:animEffect transition="in" filter="wipe(down)">
                                      <p:cBhvr>
                                        <p:cTn dur="500" id="32"/>
                                        <p:tgtEl>
                                          <p:spTgt spid="104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3" grpId="0"/>
      <p:bldP spid="1049905" grpId="0"/>
      <p:bldP spid="1049906" grpId="0"/>
      <p:bldP spid="1049907" grpId="0"/>
      <p:bldP spid="1049908" grpId="0"/>
      <p:bldP spid="10499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991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14" name="圆角矩形 64"/>
          <p:cNvSpPr/>
          <p:nvPr/>
        </p:nvSpPr>
        <p:spPr>
          <a:xfrm>
            <a:off x="1235426" y="1573438"/>
            <a:ext cx="1975937" cy="2344079"/>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5" name="Text Box 12"/>
          <p:cNvSpPr txBox="1">
            <a:spLocks noChangeArrowheads="1"/>
          </p:cNvSpPr>
          <p:nvPr/>
        </p:nvSpPr>
        <p:spPr bwMode="auto">
          <a:xfrm>
            <a:off x="1393557" y="880951"/>
            <a:ext cx="1659673"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Real case</a:t>
            </a:r>
            <a:endParaRPr altLang="en-US" dirty="0" sz="2000" kumimoji="1" lang="zh-CN">
              <a:latin typeface="Arial" panose="020B0604020202020204" pitchFamily="34" charset="0"/>
              <a:cs typeface="Arial" panose="020B0604020202020204" pitchFamily="34" charset="0"/>
            </a:endParaRPr>
          </a:p>
        </p:txBody>
      </p:sp>
      <p:grpSp>
        <p:nvGrpSpPr>
          <p:cNvPr id="432" name="组合 37"/>
          <p:cNvGrpSpPr/>
          <p:nvPr/>
        </p:nvGrpSpPr>
        <p:grpSpPr>
          <a:xfrm>
            <a:off x="1500249" y="1824897"/>
            <a:ext cx="1517151" cy="1892091"/>
            <a:chOff x="5402753" y="3669472"/>
            <a:chExt cx="1517151" cy="1892091"/>
          </a:xfrm>
        </p:grpSpPr>
        <p:sp>
          <p:nvSpPr>
            <p:cNvPr id="1049916" name="文本框 38"/>
            <p:cNvSpPr txBox="1">
              <a:spLocks noChangeAspect="1" noMove="1" noResize="1" noRot="1" noAdjustHandles="1" noEditPoints="1" noChangeArrowheads="1" noChangeShapeType="1" noTextEdit="1"/>
            </p:cNvSpPr>
            <p:nvPr/>
          </p:nvSpPr>
          <p:spPr bwMode="auto">
            <a:xfrm>
              <a:off x="6506407" y="4829819"/>
              <a:ext cx="241540" cy="307777"/>
            </a:xfrm>
            <a:prstGeom prst="rect"/>
            <a:blipFill>
              <a:blip xmlns:r="http://schemas.openxmlformats.org/officeDocument/2006/relationships" r:embed="rId1"/>
              <a:stretch>
                <a:fillRect l="-23077" r="-20513" b="-10000"/>
              </a:stretch>
            </a:blipFill>
            <a:ln>
              <a:noFill/>
            </a:ln>
            <a:effectLst/>
          </p:spPr>
          <p:txBody>
            <a:bodyPr/>
            <a:p>
              <a:r>
                <a:rPr altLang="en-US" lang="zh-CN">
                  <a:noFill/>
                </a:rPr>
                <a:t> </a:t>
              </a:r>
            </a:p>
          </p:txBody>
        </p:sp>
        <p:grpSp>
          <p:nvGrpSpPr>
            <p:cNvPr id="433" name="组合 39"/>
            <p:cNvGrpSpPr/>
            <p:nvPr/>
          </p:nvGrpSpPr>
          <p:grpSpPr>
            <a:xfrm>
              <a:off x="5402753" y="3669472"/>
              <a:ext cx="1431172" cy="1892091"/>
              <a:chOff x="3368896" y="2845524"/>
              <a:chExt cx="1431172" cy="1892091"/>
            </a:xfrm>
          </p:grpSpPr>
          <p:grpSp>
            <p:nvGrpSpPr>
              <p:cNvPr id="434" name="组合 49"/>
              <p:cNvGrpSpPr/>
              <p:nvPr/>
            </p:nvGrpSpPr>
            <p:grpSpPr>
              <a:xfrm>
                <a:off x="3368896" y="2845524"/>
                <a:ext cx="1431172" cy="1820042"/>
                <a:chOff x="3368896" y="2845524"/>
                <a:chExt cx="1431172" cy="1820042"/>
              </a:xfrm>
            </p:grpSpPr>
            <p:grpSp>
              <p:nvGrpSpPr>
                <p:cNvPr id="435" name="组合 52"/>
                <p:cNvGrpSpPr/>
                <p:nvPr/>
              </p:nvGrpSpPr>
              <p:grpSpPr>
                <a:xfrm>
                  <a:off x="3512996" y="3637682"/>
                  <a:ext cx="1287072" cy="1027884"/>
                  <a:chOff x="1891504" y="3973671"/>
                  <a:chExt cx="1287072" cy="1027884"/>
                </a:xfrm>
              </p:grpSpPr>
              <p:grpSp>
                <p:nvGrpSpPr>
                  <p:cNvPr id="436" name="组合 63"/>
                  <p:cNvGrpSpPr/>
                  <p:nvPr/>
                </p:nvGrpSpPr>
                <p:grpSpPr>
                  <a:xfrm>
                    <a:off x="2062074" y="3973671"/>
                    <a:ext cx="460108" cy="307777"/>
                    <a:chOff x="5744585" y="3420361"/>
                    <a:chExt cx="460108" cy="307777"/>
                  </a:xfrm>
                </p:grpSpPr>
                <p:sp>
                  <p:nvSpPr>
                    <p:cNvPr id="1049917" name="文本框 74"/>
                    <p:cNvSpPr txBox="1">
                      <a:spLocks noChangeAspect="1" noMove="1" noResize="1" noRot="1" noAdjustHandles="1" noEditPoints="1" noChangeArrowheads="1" noChangeShapeType="1" noTextEdit="1"/>
                    </p:cNvSpPr>
                    <p:nvPr/>
                  </p:nvSpPr>
                  <p:spPr bwMode="auto">
                    <a:xfrm>
                      <a:off x="5744585" y="3420361"/>
                      <a:ext cx="241540" cy="307777"/>
                    </a:xfrm>
                    <a:prstGeom prst="rect"/>
                    <a:blipFill>
                      <a:blip xmlns:r="http://schemas.openxmlformats.org/officeDocument/2006/relationships" r:embed="rId2"/>
                      <a:stretch>
                        <a:fillRect l="-17500" r="-17500" b="-9804"/>
                      </a:stretch>
                    </a:blipFill>
                    <a:ln>
                      <a:noFill/>
                    </a:ln>
                    <a:effectLst/>
                  </p:spPr>
                  <p:txBody>
                    <a:bodyPr/>
                    <a:p>
                      <a:r>
                        <a:rPr altLang="en-US" lang="zh-CN">
                          <a:noFill/>
                        </a:rPr>
                        <a:t> </a:t>
                      </a:r>
                    </a:p>
                  </p:txBody>
                </p:sp>
                <p:cxnSp>
                  <p:nvCxnSpPr>
                    <p:cNvPr id="3146032" name="直接连接符 7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33" name="直接连接符 71"/>
                  <p:cNvCxnSpPr>
                    <a:cxnSpLocks/>
                  </p:cNvCxnSpPr>
                  <p:nvPr/>
                </p:nvCxnSpPr>
                <p:spPr>
                  <a:xfrm>
                    <a:off x="2522181" y="4181457"/>
                    <a:ext cx="0" cy="8200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4" name="直接连接符 73"/>
                  <p:cNvCxnSpPr>
                    <a:cxnSpLocks/>
                  </p:cNvCxnSpPr>
                  <p:nvPr/>
                </p:nvCxnSpPr>
                <p:spPr>
                  <a:xfrm flipH="1">
                    <a:off x="1891504" y="5001555"/>
                    <a:ext cx="12870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35" name="直接连接符 53"/>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6" name="直接连接符 54"/>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7" name="直接连接符 55"/>
                <p:cNvCxnSpPr>
                  <a:cxnSpLocks/>
                </p:cNvCxnSpPr>
                <p:nvPr/>
              </p:nvCxnSpPr>
              <p:spPr>
                <a:xfrm>
                  <a:off x="4137305" y="2917574"/>
                  <a:ext cx="0" cy="8303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8" name="Oval 3165"/>
                <p:cNvSpPr>
                  <a:spLocks noChangeArrowheads="1"/>
                </p:cNvSpPr>
                <p:nvPr/>
              </p:nvSpPr>
              <p:spPr bwMode="auto">
                <a:xfrm>
                  <a:off x="3368896" y="2845524"/>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38" name="直接连接符 50"/>
              <p:cNvCxnSpPr>
                <a:cxnSpLocks/>
              </p:cNvCxnSpPr>
              <p:nvPr/>
            </p:nvCxnSpPr>
            <p:spPr>
              <a:xfrm flipH="1">
                <a:off x="3512995" y="2917574"/>
                <a:ext cx="1287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9" name="Oval 3165"/>
              <p:cNvSpPr>
                <a:spLocks noChangeArrowheads="1"/>
              </p:cNvSpPr>
              <p:nvPr/>
            </p:nvSpPr>
            <p:spPr bwMode="auto">
              <a:xfrm>
                <a:off x="3371423" y="459351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39" name="直接连接符 40"/>
            <p:cNvCxnSpPr>
              <a:cxnSpLocks/>
            </p:cNvCxnSpPr>
            <p:nvPr/>
          </p:nvCxnSpPr>
          <p:spPr>
            <a:xfrm>
              <a:off x="6833925" y="3741522"/>
              <a:ext cx="0" cy="34964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7" name="组合 41"/>
            <p:cNvGrpSpPr/>
            <p:nvPr/>
          </p:nvGrpSpPr>
          <p:grpSpPr>
            <a:xfrm>
              <a:off x="6717898" y="4091165"/>
              <a:ext cx="202006" cy="499204"/>
              <a:chOff x="4691086" y="3604960"/>
              <a:chExt cx="202006" cy="499204"/>
            </a:xfrm>
          </p:grpSpPr>
          <p:sp>
            <p:nvSpPr>
              <p:cNvPr id="1049920" name="弧形 45"/>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21" name="弧形 46"/>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22" name="弧形 4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23" name="弧形 48"/>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40" name="直接连接符 42"/>
            <p:cNvCxnSpPr>
              <a:cxnSpLocks/>
            </p:cNvCxnSpPr>
            <p:nvPr/>
          </p:nvCxnSpPr>
          <p:spPr>
            <a:xfrm>
              <a:off x="6833925" y="4590369"/>
              <a:ext cx="0" cy="899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24" name="文本框 43"/>
            <p:cNvSpPr txBox="1">
              <a:spLocks noChangeAspect="1" noMove="1" noResize="1" noRot="1" noAdjustHandles="1" noEditPoints="1" noChangeArrowheads="1" noChangeShapeType="1" noTextEdit="1"/>
            </p:cNvSpPr>
            <p:nvPr/>
          </p:nvSpPr>
          <p:spPr bwMode="auto">
            <a:xfrm>
              <a:off x="6533735" y="4191815"/>
              <a:ext cx="212046" cy="307777"/>
            </a:xfrm>
            <a:prstGeom prst="rect"/>
            <a:blipFill>
              <a:blip xmlns:r="http://schemas.openxmlformats.org/officeDocument/2006/relationships" r:embed="rId3"/>
              <a:stretch>
                <a:fillRect l="-22857" r="-22857" b="-9804"/>
              </a:stretch>
            </a:blipFill>
            <a:ln>
              <a:noFill/>
            </a:ln>
            <a:effectLst/>
          </p:spPr>
          <p:txBody>
            <a:bodyPr/>
            <a:p>
              <a:r>
                <a:rPr altLang="en-US" lang="zh-CN">
                  <a:noFill/>
                </a:rPr>
                <a:t> </a:t>
              </a:r>
            </a:p>
          </p:txBody>
        </p:sp>
        <p:sp>
          <p:nvSpPr>
            <p:cNvPr id="1049925" name="矩形 44"/>
            <p:cNvSpPr/>
            <p:nvPr/>
          </p:nvSpPr>
          <p:spPr>
            <a:xfrm rot="5400000">
              <a:off x="6640585" y="490720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38" name="组合 68"/>
          <p:cNvGrpSpPr/>
          <p:nvPr/>
        </p:nvGrpSpPr>
        <p:grpSpPr>
          <a:xfrm>
            <a:off x="4846778" y="887476"/>
            <a:ext cx="2925013" cy="2557779"/>
            <a:chOff x="4047010" y="1934656"/>
            <a:chExt cx="2925013" cy="2557779"/>
          </a:xfrm>
        </p:grpSpPr>
        <p:grpSp>
          <p:nvGrpSpPr>
            <p:cNvPr id="439" name="组合 76"/>
            <p:cNvGrpSpPr/>
            <p:nvPr/>
          </p:nvGrpSpPr>
          <p:grpSpPr>
            <a:xfrm>
              <a:off x="4047010" y="1934656"/>
              <a:ext cx="2925013" cy="2557778"/>
              <a:chOff x="2628776" y="1241413"/>
              <a:chExt cx="2925013" cy="2557778"/>
            </a:xfrm>
          </p:grpSpPr>
          <p:grpSp>
            <p:nvGrpSpPr>
              <p:cNvPr id="440" name="组合 80"/>
              <p:cNvGrpSpPr/>
              <p:nvPr/>
            </p:nvGrpSpPr>
            <p:grpSpPr>
              <a:xfrm>
                <a:off x="2628776" y="1241413"/>
                <a:ext cx="2925013" cy="2557778"/>
                <a:chOff x="4718037" y="676305"/>
                <a:chExt cx="2316822" cy="2025947"/>
              </a:xfrm>
            </p:grpSpPr>
            <p:cxnSp>
              <p:nvCxnSpPr>
                <p:cNvPr id="3146041" name="直接箭头连接符 82"/>
                <p:cNvCxnSpPr>
                  <a:cxnSpLocks/>
                </p:cNvCxnSpPr>
                <p:nvPr/>
              </p:nvCxnSpPr>
              <p:spPr>
                <a:xfrm flipV="1">
                  <a:off x="5811616" y="970695"/>
                  <a:ext cx="0" cy="1493489"/>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42" name="直接箭头连接符 83"/>
                <p:cNvCxnSpPr>
                  <a:cxnSpLocks/>
                </p:cNvCxnSpPr>
                <p:nvPr/>
              </p:nvCxnSpPr>
              <p:spPr>
                <a:xfrm>
                  <a:off x="4718037" y="2464184"/>
                  <a:ext cx="2106920"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26" name="矩形 84"/>
                <p:cNvSpPr>
                  <a:spLocks noChangeAspect="1" noMove="1" noResize="1" noRot="1" noAdjustHandles="1" noEditPoints="1" noChangeArrowheads="1" noChangeShapeType="1" noTextEdit="1"/>
                </p:cNvSpPr>
                <p:nvPr/>
              </p:nvSpPr>
              <p:spPr>
                <a:xfrm>
                  <a:off x="5781100" y="676305"/>
                  <a:ext cx="416256" cy="292538"/>
                </a:xfrm>
                <a:prstGeom prst="rect"/>
                <a:blipFill>
                  <a:blip xmlns:r="http://schemas.openxmlformats.org/officeDocument/2006/relationships" r:embed="rId4"/>
                  <a:stretch>
                    <a:fillRect/>
                  </a:stretch>
                </a:blipFill>
              </p:spPr>
              <p:txBody>
                <a:bodyPr/>
                <a:p>
                  <a:r>
                    <a:rPr altLang="en-US" lang="zh-CN">
                      <a:noFill/>
                    </a:rPr>
                    <a:t> </a:t>
                  </a:r>
                </a:p>
              </p:txBody>
            </p:sp>
            <p:sp>
              <p:nvSpPr>
                <p:cNvPr id="1049927" name="矩形 85"/>
                <p:cNvSpPr>
                  <a:spLocks noChangeAspect="1" noMove="1" noResize="1" noRot="1" noAdjustHandles="1" noEditPoints="1" noChangeArrowheads="1" noChangeShapeType="1" noTextEdit="1"/>
                </p:cNvSpPr>
                <p:nvPr/>
              </p:nvSpPr>
              <p:spPr>
                <a:xfrm>
                  <a:off x="6711620" y="2409714"/>
                  <a:ext cx="323239" cy="292538"/>
                </a:xfrm>
                <a:prstGeom prst="rect"/>
                <a:blipFill>
                  <a:blip xmlns:r="http://schemas.openxmlformats.org/officeDocument/2006/relationships" r:embed="rId5"/>
                  <a:stretch>
                    <a:fillRect b="-13333"/>
                  </a:stretch>
                </a:blipFill>
              </p:spPr>
              <p:txBody>
                <a:bodyPr/>
                <a:p>
                  <a:r>
                    <a:rPr altLang="en-US" lang="zh-CN">
                      <a:noFill/>
                    </a:rPr>
                    <a:t> </a:t>
                  </a:r>
                </a:p>
              </p:txBody>
            </p:sp>
          </p:grpSp>
          <p:sp>
            <p:nvSpPr>
              <p:cNvPr id="1049928" name="Freeform 6"/>
              <p:cNvSpPr/>
              <p:nvPr/>
            </p:nvSpPr>
            <p:spPr bwMode="auto">
              <a:xfrm>
                <a:off x="3663560" y="1907749"/>
                <a:ext cx="673737" cy="735423"/>
              </a:xfrm>
              <a:custGeom>
                <a:avLst/>
                <a:gdLst>
                  <a:gd name="T0" fmla="*/ 4109 w 4186"/>
                  <a:gd name="T1" fmla="*/ 4126 h 4133"/>
                  <a:gd name="T2" fmla="*/ 4008 w 4186"/>
                  <a:gd name="T3" fmla="*/ 4097 h 4133"/>
                  <a:gd name="T4" fmla="*/ 3911 w 4186"/>
                  <a:gd name="T5" fmla="*/ 4046 h 4133"/>
                  <a:gd name="T6" fmla="*/ 3819 w 4186"/>
                  <a:gd name="T7" fmla="*/ 3975 h 4133"/>
                  <a:gd name="T8" fmla="*/ 3728 w 4186"/>
                  <a:gd name="T9" fmla="*/ 3886 h 4133"/>
                  <a:gd name="T10" fmla="*/ 3642 w 4186"/>
                  <a:gd name="T11" fmla="*/ 3779 h 4133"/>
                  <a:gd name="T12" fmla="*/ 3558 w 4186"/>
                  <a:gd name="T13" fmla="*/ 3657 h 4133"/>
                  <a:gd name="T14" fmla="*/ 3477 w 4186"/>
                  <a:gd name="T15" fmla="*/ 3521 h 4133"/>
                  <a:gd name="T16" fmla="*/ 3380 w 4186"/>
                  <a:gd name="T17" fmla="*/ 3333 h 4133"/>
                  <a:gd name="T18" fmla="*/ 3234 w 4186"/>
                  <a:gd name="T19" fmla="*/ 2999 h 4133"/>
                  <a:gd name="T20" fmla="*/ 3097 w 4186"/>
                  <a:gd name="T21" fmla="*/ 2635 h 4133"/>
                  <a:gd name="T22" fmla="*/ 2968 w 4186"/>
                  <a:gd name="T23" fmla="*/ 2253 h 4133"/>
                  <a:gd name="T24" fmla="*/ 2792 w 4186"/>
                  <a:gd name="T25" fmla="*/ 1673 h 4133"/>
                  <a:gd name="T26" fmla="*/ 2681 w 4186"/>
                  <a:gd name="T27" fmla="*/ 1300 h 4133"/>
                  <a:gd name="T28" fmla="*/ 2577 w 4186"/>
                  <a:gd name="T29" fmla="*/ 951 h 4133"/>
                  <a:gd name="T30" fmla="*/ 2502 w 4186"/>
                  <a:gd name="T31" fmla="*/ 712 h 4133"/>
                  <a:gd name="T32" fmla="*/ 2453 w 4186"/>
                  <a:gd name="T33" fmla="*/ 567 h 4133"/>
                  <a:gd name="T34" fmla="*/ 2405 w 4186"/>
                  <a:gd name="T35" fmla="*/ 435 h 4133"/>
                  <a:gd name="T36" fmla="*/ 2357 w 4186"/>
                  <a:gd name="T37" fmla="*/ 318 h 4133"/>
                  <a:gd name="T38" fmla="*/ 2311 w 4186"/>
                  <a:gd name="T39" fmla="*/ 217 h 4133"/>
                  <a:gd name="T40" fmla="*/ 2264 w 4186"/>
                  <a:gd name="T41" fmla="*/ 133 h 4133"/>
                  <a:gd name="T42" fmla="*/ 2218 w 4186"/>
                  <a:gd name="T43" fmla="*/ 68 h 4133"/>
                  <a:gd name="T44" fmla="*/ 2173 w 4186"/>
                  <a:gd name="T45" fmla="*/ 24 h 4133"/>
                  <a:gd name="T46" fmla="*/ 2128 w 4186"/>
                  <a:gd name="T47" fmla="*/ 3 h 4133"/>
                  <a:gd name="T48" fmla="*/ 2083 w 4186"/>
                  <a:gd name="T49" fmla="*/ 4 h 4133"/>
                  <a:gd name="T50" fmla="*/ 2038 w 4186"/>
                  <a:gd name="T51" fmla="*/ 28 h 4133"/>
                  <a:gd name="T52" fmla="*/ 1993 w 4186"/>
                  <a:gd name="T53" fmla="*/ 76 h 4133"/>
                  <a:gd name="T54" fmla="*/ 1948 w 4186"/>
                  <a:gd name="T55" fmla="*/ 143 h 4133"/>
                  <a:gd name="T56" fmla="*/ 1902 w 4186"/>
                  <a:gd name="T57" fmla="*/ 228 h 4133"/>
                  <a:gd name="T58" fmla="*/ 1855 w 4186"/>
                  <a:gd name="T59" fmla="*/ 331 h 4133"/>
                  <a:gd name="T60" fmla="*/ 1808 w 4186"/>
                  <a:gd name="T61" fmla="*/ 449 h 4133"/>
                  <a:gd name="T62" fmla="*/ 1760 w 4186"/>
                  <a:gd name="T63" fmla="*/ 582 h 4133"/>
                  <a:gd name="T64" fmla="*/ 1712 w 4186"/>
                  <a:gd name="T65" fmla="*/ 728 h 4133"/>
                  <a:gd name="T66" fmla="*/ 1611 w 4186"/>
                  <a:gd name="T67" fmla="*/ 1051 h 4133"/>
                  <a:gd name="T68" fmla="*/ 1505 w 4186"/>
                  <a:gd name="T69" fmla="*/ 1407 h 4133"/>
                  <a:gd name="T70" fmla="*/ 1393 w 4186"/>
                  <a:gd name="T71" fmla="*/ 1784 h 4133"/>
                  <a:gd name="T72" fmla="*/ 1211 w 4186"/>
                  <a:gd name="T73" fmla="*/ 2362 h 4133"/>
                  <a:gd name="T74" fmla="*/ 1080 w 4186"/>
                  <a:gd name="T75" fmla="*/ 2739 h 4133"/>
                  <a:gd name="T76" fmla="*/ 938 w 4186"/>
                  <a:gd name="T77" fmla="*/ 3094 h 4133"/>
                  <a:gd name="T78" fmla="*/ 787 w 4186"/>
                  <a:gd name="T79" fmla="*/ 3416 h 4133"/>
                  <a:gd name="T80" fmla="*/ 706 w 4186"/>
                  <a:gd name="T81" fmla="*/ 3561 h 4133"/>
                  <a:gd name="T82" fmla="*/ 623 w 4186"/>
                  <a:gd name="T83" fmla="*/ 3692 h 4133"/>
                  <a:gd name="T84" fmla="*/ 536 w 4186"/>
                  <a:gd name="T85" fmla="*/ 3810 h 4133"/>
                  <a:gd name="T86" fmla="*/ 447 w 4186"/>
                  <a:gd name="T87" fmla="*/ 3912 h 4133"/>
                  <a:gd name="T88" fmla="*/ 354 w 4186"/>
                  <a:gd name="T89" fmla="*/ 3996 h 4133"/>
                  <a:gd name="T90" fmla="*/ 257 w 4186"/>
                  <a:gd name="T91" fmla="*/ 4061 h 4133"/>
                  <a:gd name="T92" fmla="*/ 157 w 4186"/>
                  <a:gd name="T93" fmla="*/ 4107 h 4133"/>
                  <a:gd name="T94" fmla="*/ 53 w 4186"/>
                  <a:gd name="T95" fmla="*/ 4130 h 4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6" h="4133">
                    <a:moveTo>
                      <a:pt x="4186" y="4133"/>
                    </a:moveTo>
                    <a:lnTo>
                      <a:pt x="4160" y="4132"/>
                    </a:lnTo>
                    <a:lnTo>
                      <a:pt x="4134" y="4130"/>
                    </a:lnTo>
                    <a:lnTo>
                      <a:pt x="4109" y="4126"/>
                    </a:lnTo>
                    <a:lnTo>
                      <a:pt x="4083" y="4121"/>
                    </a:lnTo>
                    <a:lnTo>
                      <a:pt x="4058" y="4114"/>
                    </a:lnTo>
                    <a:lnTo>
                      <a:pt x="4033" y="4107"/>
                    </a:lnTo>
                    <a:lnTo>
                      <a:pt x="4008" y="4097"/>
                    </a:lnTo>
                    <a:lnTo>
                      <a:pt x="3984" y="4086"/>
                    </a:lnTo>
                    <a:lnTo>
                      <a:pt x="3959" y="4074"/>
                    </a:lnTo>
                    <a:lnTo>
                      <a:pt x="3935" y="4061"/>
                    </a:lnTo>
                    <a:lnTo>
                      <a:pt x="3911" y="4046"/>
                    </a:lnTo>
                    <a:lnTo>
                      <a:pt x="3888" y="4030"/>
                    </a:lnTo>
                    <a:lnTo>
                      <a:pt x="3864" y="4013"/>
                    </a:lnTo>
                    <a:lnTo>
                      <a:pt x="3841" y="3995"/>
                    </a:lnTo>
                    <a:lnTo>
                      <a:pt x="3819" y="3975"/>
                    </a:lnTo>
                    <a:lnTo>
                      <a:pt x="3796" y="3955"/>
                    </a:lnTo>
                    <a:lnTo>
                      <a:pt x="3773" y="3933"/>
                    </a:lnTo>
                    <a:lnTo>
                      <a:pt x="3751" y="3910"/>
                    </a:lnTo>
                    <a:lnTo>
                      <a:pt x="3728" y="3886"/>
                    </a:lnTo>
                    <a:lnTo>
                      <a:pt x="3706" y="3861"/>
                    </a:lnTo>
                    <a:lnTo>
                      <a:pt x="3684" y="3834"/>
                    </a:lnTo>
                    <a:lnTo>
                      <a:pt x="3664" y="3807"/>
                    </a:lnTo>
                    <a:lnTo>
                      <a:pt x="3642" y="3779"/>
                    </a:lnTo>
                    <a:lnTo>
                      <a:pt x="3620" y="3750"/>
                    </a:lnTo>
                    <a:lnTo>
                      <a:pt x="3599" y="3720"/>
                    </a:lnTo>
                    <a:lnTo>
                      <a:pt x="3579" y="3689"/>
                    </a:lnTo>
                    <a:lnTo>
                      <a:pt x="3558" y="3657"/>
                    </a:lnTo>
                    <a:lnTo>
                      <a:pt x="3537" y="3624"/>
                    </a:lnTo>
                    <a:lnTo>
                      <a:pt x="3518" y="3590"/>
                    </a:lnTo>
                    <a:lnTo>
                      <a:pt x="3497" y="3556"/>
                    </a:lnTo>
                    <a:lnTo>
                      <a:pt x="3477" y="3521"/>
                    </a:lnTo>
                    <a:lnTo>
                      <a:pt x="3458" y="3484"/>
                    </a:lnTo>
                    <a:lnTo>
                      <a:pt x="3438" y="3448"/>
                    </a:lnTo>
                    <a:lnTo>
                      <a:pt x="3418" y="3410"/>
                    </a:lnTo>
                    <a:lnTo>
                      <a:pt x="3380" y="3333"/>
                    </a:lnTo>
                    <a:lnTo>
                      <a:pt x="3343" y="3253"/>
                    </a:lnTo>
                    <a:lnTo>
                      <a:pt x="3306" y="3170"/>
                    </a:lnTo>
                    <a:lnTo>
                      <a:pt x="3269" y="3086"/>
                    </a:lnTo>
                    <a:lnTo>
                      <a:pt x="3234" y="2999"/>
                    </a:lnTo>
                    <a:lnTo>
                      <a:pt x="3198" y="2911"/>
                    </a:lnTo>
                    <a:lnTo>
                      <a:pt x="3164" y="2820"/>
                    </a:lnTo>
                    <a:lnTo>
                      <a:pt x="3131" y="2729"/>
                    </a:lnTo>
                    <a:lnTo>
                      <a:pt x="3097" y="2635"/>
                    </a:lnTo>
                    <a:lnTo>
                      <a:pt x="3064" y="2542"/>
                    </a:lnTo>
                    <a:lnTo>
                      <a:pt x="3031" y="2446"/>
                    </a:lnTo>
                    <a:lnTo>
                      <a:pt x="3000" y="2350"/>
                    </a:lnTo>
                    <a:lnTo>
                      <a:pt x="2968" y="2253"/>
                    </a:lnTo>
                    <a:lnTo>
                      <a:pt x="2908" y="2059"/>
                    </a:lnTo>
                    <a:lnTo>
                      <a:pt x="2848" y="1866"/>
                    </a:lnTo>
                    <a:lnTo>
                      <a:pt x="2820" y="1769"/>
                    </a:lnTo>
                    <a:lnTo>
                      <a:pt x="2792" y="1673"/>
                    </a:lnTo>
                    <a:lnTo>
                      <a:pt x="2763" y="1578"/>
                    </a:lnTo>
                    <a:lnTo>
                      <a:pt x="2735" y="1485"/>
                    </a:lnTo>
                    <a:lnTo>
                      <a:pt x="2708" y="1391"/>
                    </a:lnTo>
                    <a:lnTo>
                      <a:pt x="2681" y="1300"/>
                    </a:lnTo>
                    <a:lnTo>
                      <a:pt x="2654" y="1209"/>
                    </a:lnTo>
                    <a:lnTo>
                      <a:pt x="2628" y="1121"/>
                    </a:lnTo>
                    <a:lnTo>
                      <a:pt x="2602" y="1035"/>
                    </a:lnTo>
                    <a:lnTo>
                      <a:pt x="2577" y="951"/>
                    </a:lnTo>
                    <a:lnTo>
                      <a:pt x="2552" y="868"/>
                    </a:lnTo>
                    <a:lnTo>
                      <a:pt x="2527" y="789"/>
                    </a:lnTo>
                    <a:lnTo>
                      <a:pt x="2514" y="750"/>
                    </a:lnTo>
                    <a:lnTo>
                      <a:pt x="2502" y="712"/>
                    </a:lnTo>
                    <a:lnTo>
                      <a:pt x="2490" y="674"/>
                    </a:lnTo>
                    <a:lnTo>
                      <a:pt x="2477" y="638"/>
                    </a:lnTo>
                    <a:lnTo>
                      <a:pt x="2465" y="602"/>
                    </a:lnTo>
                    <a:lnTo>
                      <a:pt x="2453" y="567"/>
                    </a:lnTo>
                    <a:lnTo>
                      <a:pt x="2441" y="533"/>
                    </a:lnTo>
                    <a:lnTo>
                      <a:pt x="2429" y="500"/>
                    </a:lnTo>
                    <a:lnTo>
                      <a:pt x="2417" y="466"/>
                    </a:lnTo>
                    <a:lnTo>
                      <a:pt x="2405" y="435"/>
                    </a:lnTo>
                    <a:lnTo>
                      <a:pt x="2393" y="404"/>
                    </a:lnTo>
                    <a:lnTo>
                      <a:pt x="2381" y="375"/>
                    </a:lnTo>
                    <a:lnTo>
                      <a:pt x="2369" y="346"/>
                    </a:lnTo>
                    <a:lnTo>
                      <a:pt x="2357" y="318"/>
                    </a:lnTo>
                    <a:lnTo>
                      <a:pt x="2346" y="291"/>
                    </a:lnTo>
                    <a:lnTo>
                      <a:pt x="2334" y="265"/>
                    </a:lnTo>
                    <a:lnTo>
                      <a:pt x="2322" y="240"/>
                    </a:lnTo>
                    <a:lnTo>
                      <a:pt x="2311" y="217"/>
                    </a:lnTo>
                    <a:lnTo>
                      <a:pt x="2299" y="194"/>
                    </a:lnTo>
                    <a:lnTo>
                      <a:pt x="2287" y="173"/>
                    </a:lnTo>
                    <a:lnTo>
                      <a:pt x="2276" y="152"/>
                    </a:lnTo>
                    <a:lnTo>
                      <a:pt x="2264" y="133"/>
                    </a:lnTo>
                    <a:lnTo>
                      <a:pt x="2253" y="115"/>
                    </a:lnTo>
                    <a:lnTo>
                      <a:pt x="2241" y="98"/>
                    </a:lnTo>
                    <a:lnTo>
                      <a:pt x="2230" y="82"/>
                    </a:lnTo>
                    <a:lnTo>
                      <a:pt x="2218" y="68"/>
                    </a:lnTo>
                    <a:lnTo>
                      <a:pt x="2207" y="55"/>
                    </a:lnTo>
                    <a:lnTo>
                      <a:pt x="2196" y="43"/>
                    </a:lnTo>
                    <a:lnTo>
                      <a:pt x="2184" y="33"/>
                    </a:lnTo>
                    <a:lnTo>
                      <a:pt x="2173" y="24"/>
                    </a:lnTo>
                    <a:lnTo>
                      <a:pt x="2161" y="17"/>
                    </a:lnTo>
                    <a:lnTo>
                      <a:pt x="2151" y="10"/>
                    </a:lnTo>
                    <a:lnTo>
                      <a:pt x="2140" y="6"/>
                    </a:lnTo>
                    <a:lnTo>
                      <a:pt x="2128" y="3"/>
                    </a:lnTo>
                    <a:lnTo>
                      <a:pt x="2117" y="0"/>
                    </a:lnTo>
                    <a:lnTo>
                      <a:pt x="2106" y="0"/>
                    </a:lnTo>
                    <a:lnTo>
                      <a:pt x="2094" y="2"/>
                    </a:lnTo>
                    <a:lnTo>
                      <a:pt x="2083" y="4"/>
                    </a:lnTo>
                    <a:lnTo>
                      <a:pt x="2072" y="8"/>
                    </a:lnTo>
                    <a:lnTo>
                      <a:pt x="2060" y="13"/>
                    </a:lnTo>
                    <a:lnTo>
                      <a:pt x="2049" y="20"/>
                    </a:lnTo>
                    <a:lnTo>
                      <a:pt x="2038" y="28"/>
                    </a:lnTo>
                    <a:lnTo>
                      <a:pt x="2026" y="38"/>
                    </a:lnTo>
                    <a:lnTo>
                      <a:pt x="2015" y="49"/>
                    </a:lnTo>
                    <a:lnTo>
                      <a:pt x="2004" y="62"/>
                    </a:lnTo>
                    <a:lnTo>
                      <a:pt x="1993" y="76"/>
                    </a:lnTo>
                    <a:lnTo>
                      <a:pt x="1982" y="90"/>
                    </a:lnTo>
                    <a:lnTo>
                      <a:pt x="1971" y="106"/>
                    </a:lnTo>
                    <a:lnTo>
                      <a:pt x="1959" y="123"/>
                    </a:lnTo>
                    <a:lnTo>
                      <a:pt x="1948" y="143"/>
                    </a:lnTo>
                    <a:lnTo>
                      <a:pt x="1936" y="162"/>
                    </a:lnTo>
                    <a:lnTo>
                      <a:pt x="1925" y="182"/>
                    </a:lnTo>
                    <a:lnTo>
                      <a:pt x="1913" y="205"/>
                    </a:lnTo>
                    <a:lnTo>
                      <a:pt x="1902" y="228"/>
                    </a:lnTo>
                    <a:lnTo>
                      <a:pt x="1890" y="252"/>
                    </a:lnTo>
                    <a:lnTo>
                      <a:pt x="1879" y="277"/>
                    </a:lnTo>
                    <a:lnTo>
                      <a:pt x="1867" y="303"/>
                    </a:lnTo>
                    <a:lnTo>
                      <a:pt x="1855" y="331"/>
                    </a:lnTo>
                    <a:lnTo>
                      <a:pt x="1844" y="359"/>
                    </a:lnTo>
                    <a:lnTo>
                      <a:pt x="1832" y="388"/>
                    </a:lnTo>
                    <a:lnTo>
                      <a:pt x="1820" y="418"/>
                    </a:lnTo>
                    <a:lnTo>
                      <a:pt x="1808" y="449"/>
                    </a:lnTo>
                    <a:lnTo>
                      <a:pt x="1796" y="482"/>
                    </a:lnTo>
                    <a:lnTo>
                      <a:pt x="1784" y="514"/>
                    </a:lnTo>
                    <a:lnTo>
                      <a:pt x="1772" y="547"/>
                    </a:lnTo>
                    <a:lnTo>
                      <a:pt x="1760" y="582"/>
                    </a:lnTo>
                    <a:lnTo>
                      <a:pt x="1748" y="617"/>
                    </a:lnTo>
                    <a:lnTo>
                      <a:pt x="1736" y="654"/>
                    </a:lnTo>
                    <a:lnTo>
                      <a:pt x="1724" y="690"/>
                    </a:lnTo>
                    <a:lnTo>
                      <a:pt x="1712" y="728"/>
                    </a:lnTo>
                    <a:lnTo>
                      <a:pt x="1687" y="804"/>
                    </a:lnTo>
                    <a:lnTo>
                      <a:pt x="1662" y="884"/>
                    </a:lnTo>
                    <a:lnTo>
                      <a:pt x="1637" y="967"/>
                    </a:lnTo>
                    <a:lnTo>
                      <a:pt x="1611" y="1051"/>
                    </a:lnTo>
                    <a:lnTo>
                      <a:pt x="1585" y="1137"/>
                    </a:lnTo>
                    <a:lnTo>
                      <a:pt x="1559" y="1225"/>
                    </a:lnTo>
                    <a:lnTo>
                      <a:pt x="1532" y="1316"/>
                    </a:lnTo>
                    <a:lnTo>
                      <a:pt x="1505" y="1407"/>
                    </a:lnTo>
                    <a:lnTo>
                      <a:pt x="1478" y="1500"/>
                    </a:lnTo>
                    <a:lnTo>
                      <a:pt x="1450" y="1593"/>
                    </a:lnTo>
                    <a:lnTo>
                      <a:pt x="1421" y="1688"/>
                    </a:lnTo>
                    <a:lnTo>
                      <a:pt x="1393" y="1784"/>
                    </a:lnTo>
                    <a:lnTo>
                      <a:pt x="1365" y="1880"/>
                    </a:lnTo>
                    <a:lnTo>
                      <a:pt x="1305" y="2073"/>
                    </a:lnTo>
                    <a:lnTo>
                      <a:pt x="1242" y="2266"/>
                    </a:lnTo>
                    <a:lnTo>
                      <a:pt x="1211" y="2362"/>
                    </a:lnTo>
                    <a:lnTo>
                      <a:pt x="1179" y="2458"/>
                    </a:lnTo>
                    <a:lnTo>
                      <a:pt x="1147" y="2552"/>
                    </a:lnTo>
                    <a:lnTo>
                      <a:pt x="1114" y="2646"/>
                    </a:lnTo>
                    <a:lnTo>
                      <a:pt x="1080" y="2739"/>
                    </a:lnTo>
                    <a:lnTo>
                      <a:pt x="1045" y="2830"/>
                    </a:lnTo>
                    <a:lnTo>
                      <a:pt x="1010" y="2919"/>
                    </a:lnTo>
                    <a:lnTo>
                      <a:pt x="974" y="3008"/>
                    </a:lnTo>
                    <a:lnTo>
                      <a:pt x="938" y="3094"/>
                    </a:lnTo>
                    <a:lnTo>
                      <a:pt x="901" y="3178"/>
                    </a:lnTo>
                    <a:lnTo>
                      <a:pt x="864" y="3260"/>
                    </a:lnTo>
                    <a:lnTo>
                      <a:pt x="825" y="3339"/>
                    </a:lnTo>
                    <a:lnTo>
                      <a:pt x="787" y="3416"/>
                    </a:lnTo>
                    <a:lnTo>
                      <a:pt x="766" y="3453"/>
                    </a:lnTo>
                    <a:lnTo>
                      <a:pt x="746" y="3490"/>
                    </a:lnTo>
                    <a:lnTo>
                      <a:pt x="727" y="3525"/>
                    </a:lnTo>
                    <a:lnTo>
                      <a:pt x="706" y="3561"/>
                    </a:lnTo>
                    <a:lnTo>
                      <a:pt x="685" y="3595"/>
                    </a:lnTo>
                    <a:lnTo>
                      <a:pt x="665" y="3629"/>
                    </a:lnTo>
                    <a:lnTo>
                      <a:pt x="644" y="3661"/>
                    </a:lnTo>
                    <a:lnTo>
                      <a:pt x="623" y="3692"/>
                    </a:lnTo>
                    <a:lnTo>
                      <a:pt x="601" y="3723"/>
                    </a:lnTo>
                    <a:lnTo>
                      <a:pt x="580" y="3754"/>
                    </a:lnTo>
                    <a:lnTo>
                      <a:pt x="558" y="3782"/>
                    </a:lnTo>
                    <a:lnTo>
                      <a:pt x="536" y="3810"/>
                    </a:lnTo>
                    <a:lnTo>
                      <a:pt x="514" y="3836"/>
                    </a:lnTo>
                    <a:lnTo>
                      <a:pt x="492" y="3863"/>
                    </a:lnTo>
                    <a:lnTo>
                      <a:pt x="470" y="3888"/>
                    </a:lnTo>
                    <a:lnTo>
                      <a:pt x="447" y="3912"/>
                    </a:lnTo>
                    <a:lnTo>
                      <a:pt x="424" y="3934"/>
                    </a:lnTo>
                    <a:lnTo>
                      <a:pt x="401" y="3956"/>
                    </a:lnTo>
                    <a:lnTo>
                      <a:pt x="377" y="3976"/>
                    </a:lnTo>
                    <a:lnTo>
                      <a:pt x="354" y="3996"/>
                    </a:lnTo>
                    <a:lnTo>
                      <a:pt x="330" y="4014"/>
                    </a:lnTo>
                    <a:lnTo>
                      <a:pt x="306" y="4031"/>
                    </a:lnTo>
                    <a:lnTo>
                      <a:pt x="282" y="4047"/>
                    </a:lnTo>
                    <a:lnTo>
                      <a:pt x="257" y="4061"/>
                    </a:lnTo>
                    <a:lnTo>
                      <a:pt x="233" y="4074"/>
                    </a:lnTo>
                    <a:lnTo>
                      <a:pt x="208" y="4087"/>
                    </a:lnTo>
                    <a:lnTo>
                      <a:pt x="183" y="4097"/>
                    </a:lnTo>
                    <a:lnTo>
                      <a:pt x="157" y="4107"/>
                    </a:lnTo>
                    <a:lnTo>
                      <a:pt x="132" y="4114"/>
                    </a:lnTo>
                    <a:lnTo>
                      <a:pt x="105" y="4122"/>
                    </a:lnTo>
                    <a:lnTo>
                      <a:pt x="79" y="4126"/>
                    </a:lnTo>
                    <a:lnTo>
                      <a:pt x="53" y="4130"/>
                    </a:lnTo>
                    <a:lnTo>
                      <a:pt x="27" y="4132"/>
                    </a:lnTo>
                    <a:lnTo>
                      <a:pt x="0" y="4133"/>
                    </a:lnTo>
                  </a:path>
                </a:pathLst>
              </a:custGeom>
              <a:noFill/>
              <a:ln w="38100" cmpd="sng">
                <a:solidFill>
                  <a:schemeClr val="accent5"/>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sp>
          <p:nvSpPr>
            <p:cNvPr id="1049929" name="矩形 77"/>
            <p:cNvSpPr>
              <a:spLocks noChangeAspect="1" noMove="1" noResize="1" noRot="1" noAdjustHandles="1" noEditPoints="1" noChangeArrowheads="1" noChangeShapeType="1" noTextEdit="1"/>
            </p:cNvSpPr>
            <p:nvPr/>
          </p:nvSpPr>
          <p:spPr>
            <a:xfrm>
              <a:off x="5053498" y="4123103"/>
              <a:ext cx="748334" cy="369332"/>
            </a:xfrm>
            <a:prstGeom prst="rect"/>
            <a:blipFill>
              <a:blip xmlns:r="http://schemas.openxmlformats.org/officeDocument/2006/relationships" r:embed="rId6"/>
              <a:stretch>
                <a:fillRect b="-13333"/>
              </a:stretch>
            </a:blipFill>
          </p:spPr>
          <p:txBody>
            <a:bodyPr/>
            <a:p>
              <a:r>
                <a:rPr altLang="en-US" lang="zh-CN">
                  <a:noFill/>
                </a:rPr>
                <a:t> </a:t>
              </a:r>
            </a:p>
          </p:txBody>
        </p:sp>
      </p:grpSp>
      <p:grpSp>
        <p:nvGrpSpPr>
          <p:cNvPr id="441" name="组合 86"/>
          <p:cNvGrpSpPr/>
          <p:nvPr/>
        </p:nvGrpSpPr>
        <p:grpSpPr>
          <a:xfrm>
            <a:off x="4888428" y="3543058"/>
            <a:ext cx="2864055" cy="2047560"/>
            <a:chOff x="4077662" y="2144311"/>
            <a:chExt cx="2864055" cy="2047560"/>
          </a:xfrm>
        </p:grpSpPr>
        <p:grpSp>
          <p:nvGrpSpPr>
            <p:cNvPr id="442" name="组合 87"/>
            <p:cNvGrpSpPr/>
            <p:nvPr/>
          </p:nvGrpSpPr>
          <p:grpSpPr>
            <a:xfrm>
              <a:off x="4077662" y="2144311"/>
              <a:ext cx="2864055" cy="2047560"/>
              <a:chOff x="2715935" y="1887678"/>
              <a:chExt cx="2864055" cy="2047560"/>
            </a:xfrm>
          </p:grpSpPr>
          <p:grpSp>
            <p:nvGrpSpPr>
              <p:cNvPr id="443" name="组合 89"/>
              <p:cNvGrpSpPr/>
              <p:nvPr/>
            </p:nvGrpSpPr>
            <p:grpSpPr>
              <a:xfrm>
                <a:off x="2715935" y="1887678"/>
                <a:ext cx="2864055" cy="2047560"/>
                <a:chOff x="4742316" y="842367"/>
                <a:chExt cx="2268539" cy="1621817"/>
              </a:xfrm>
            </p:grpSpPr>
            <p:cxnSp>
              <p:nvCxnSpPr>
                <p:cNvPr id="3146043" name="直接箭头连接符 91"/>
                <p:cNvCxnSpPr>
                  <a:cxnSpLocks/>
                </p:cNvCxnSpPr>
                <p:nvPr/>
              </p:nvCxnSpPr>
              <p:spPr>
                <a:xfrm flipV="1">
                  <a:off x="5811616" y="970695"/>
                  <a:ext cx="0" cy="1493489"/>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44" name="直接箭头连接符 92"/>
                <p:cNvCxnSpPr>
                  <a:cxnSpLocks/>
                </p:cNvCxnSpPr>
                <p:nvPr/>
              </p:nvCxnSpPr>
              <p:spPr>
                <a:xfrm>
                  <a:off x="4742316" y="1766862"/>
                  <a:ext cx="2106920"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30" name="矩形 93"/>
                <p:cNvSpPr>
                  <a:spLocks noChangeAspect="1" noMove="1" noResize="1" noRot="1" noAdjustHandles="1" noEditPoints="1" noChangeArrowheads="1" noChangeShapeType="1" noTextEdit="1"/>
                </p:cNvSpPr>
                <p:nvPr/>
              </p:nvSpPr>
              <p:spPr>
                <a:xfrm>
                  <a:off x="5783004" y="842367"/>
                  <a:ext cx="405642" cy="292538"/>
                </a:xfrm>
                <a:prstGeom prst="rect"/>
                <a:blipFill>
                  <a:blip xmlns:r="http://schemas.openxmlformats.org/officeDocument/2006/relationships" r:embed="rId7"/>
                  <a:stretch>
                    <a:fillRect b="-6557"/>
                  </a:stretch>
                </a:blipFill>
              </p:spPr>
              <p:txBody>
                <a:bodyPr/>
                <a:p>
                  <a:r>
                    <a:rPr altLang="en-US" lang="zh-CN">
                      <a:noFill/>
                    </a:rPr>
                    <a:t> </a:t>
                  </a:r>
                </a:p>
              </p:txBody>
            </p:sp>
            <p:sp>
              <p:nvSpPr>
                <p:cNvPr id="1049931" name="矩形 94"/>
                <p:cNvSpPr>
                  <a:spLocks noChangeAspect="1" noMove="1" noResize="1" noRot="1" noAdjustHandles="1" noEditPoints="1" noChangeArrowheads="1" noChangeShapeType="1" noTextEdit="1"/>
                </p:cNvSpPr>
                <p:nvPr/>
              </p:nvSpPr>
              <p:spPr>
                <a:xfrm>
                  <a:off x="6687616" y="1768715"/>
                  <a:ext cx="323239" cy="292538"/>
                </a:xfrm>
                <a:prstGeom prst="rect"/>
                <a:blipFill>
                  <a:blip xmlns:r="http://schemas.openxmlformats.org/officeDocument/2006/relationships" r:embed="rId8"/>
                  <a:stretch>
                    <a:fillRect b="-13115"/>
                  </a:stretch>
                </a:blipFill>
              </p:spPr>
              <p:txBody>
                <a:bodyPr/>
                <a:p>
                  <a:r>
                    <a:rPr altLang="en-US" lang="zh-CN">
                      <a:noFill/>
                    </a:rPr>
                    <a:t> </a:t>
                  </a:r>
                </a:p>
              </p:txBody>
            </p:sp>
          </p:grpSp>
          <p:cxnSp>
            <p:nvCxnSpPr>
              <p:cNvPr id="3146045" name="直接连接符 90"/>
              <p:cNvCxnSpPr>
                <a:cxnSpLocks/>
              </p:cNvCxnSpPr>
              <p:nvPr/>
            </p:nvCxnSpPr>
            <p:spPr>
              <a:xfrm>
                <a:off x="3071881" y="2430690"/>
                <a:ext cx="1970068"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932" name="矩形 88"/>
            <p:cNvSpPr>
              <a:spLocks noChangeAspect="1" noMove="1" noResize="1" noRot="1" noAdjustHandles="1" noEditPoints="1" noChangeArrowheads="1" noChangeShapeType="1" noTextEdit="1"/>
            </p:cNvSpPr>
            <p:nvPr/>
          </p:nvSpPr>
          <p:spPr>
            <a:xfrm>
              <a:off x="4955679" y="3259385"/>
              <a:ext cx="748334" cy="369332"/>
            </a:xfrm>
            <a:prstGeom prst="rect"/>
            <a:blipFill>
              <a:blip xmlns:r="http://schemas.openxmlformats.org/officeDocument/2006/relationships" r:embed="rId9"/>
              <a:stretch>
                <a:fillRect b="-13115"/>
              </a:stretch>
            </a:blipFill>
          </p:spPr>
          <p:txBody>
            <a:bodyPr/>
            <a:p>
              <a:r>
                <a:rPr altLang="en-US" lang="zh-CN">
                  <a:noFill/>
                </a:rPr>
                <a:t> </a:t>
              </a:r>
            </a:p>
          </p:txBody>
        </p:sp>
      </p:grpSp>
      <p:sp>
        <p:nvSpPr>
          <p:cNvPr id="1049933" name="任意多边形 95"/>
          <p:cNvSpPr/>
          <p:nvPr/>
        </p:nvSpPr>
        <p:spPr>
          <a:xfrm>
            <a:off x="5244374" y="4116675"/>
            <a:ext cx="2049957" cy="1137307"/>
          </a:xfrm>
          <a:custGeom>
            <a:avLst/>
            <a:gdLst>
              <a:gd name="connsiteX0" fmla="*/ 0 w 2049957"/>
              <a:gd name="connsiteY0" fmla="*/ 0 h 1137307"/>
              <a:gd name="connsiteX1" fmla="*/ 671978 w 2049957"/>
              <a:gd name="connsiteY1" fmla="*/ 208398 h 1137307"/>
              <a:gd name="connsiteX2" fmla="*/ 1356714 w 2049957"/>
              <a:gd name="connsiteY2" fmla="*/ 990955 h 1137307"/>
              <a:gd name="connsiteX3" fmla="*/ 2049957 w 2049957"/>
              <a:gd name="connsiteY3" fmla="*/ 1135557 h 1137307"/>
            </a:gdLst>
            <a:ahLst/>
            <a:cxnLst>
              <a:cxn ang="0">
                <a:pos x="connsiteX0" y="connsiteY0"/>
              </a:cxn>
              <a:cxn ang="0">
                <a:pos x="connsiteX1" y="connsiteY1"/>
              </a:cxn>
              <a:cxn ang="0">
                <a:pos x="connsiteX2" y="connsiteY2"/>
              </a:cxn>
              <a:cxn ang="0">
                <a:pos x="connsiteX3" y="connsiteY3"/>
              </a:cxn>
            </a:cxnLst>
            <a:rect l="l" t="t" r="r" b="b"/>
            <a:pathLst>
              <a:path w="2049957" h="1137307">
                <a:moveTo>
                  <a:pt x="0" y="0"/>
                </a:moveTo>
                <a:cubicBezTo>
                  <a:pt x="222929" y="21619"/>
                  <a:pt x="445859" y="43239"/>
                  <a:pt x="671978" y="208398"/>
                </a:cubicBezTo>
                <a:cubicBezTo>
                  <a:pt x="898097" y="373557"/>
                  <a:pt x="1127051" y="836428"/>
                  <a:pt x="1356714" y="990955"/>
                </a:cubicBezTo>
                <a:cubicBezTo>
                  <a:pt x="1586377" y="1145482"/>
                  <a:pt x="1818167" y="1140519"/>
                  <a:pt x="2049957" y="113555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6" name="直接连接符 96"/>
          <p:cNvCxnSpPr>
            <a:cxnSpLocks/>
          </p:cNvCxnSpPr>
          <p:nvPr/>
        </p:nvCxnSpPr>
        <p:spPr>
          <a:xfrm>
            <a:off x="5272473" y="5293219"/>
            <a:ext cx="1970068"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934" name="矩形 97"/>
          <p:cNvSpPr>
            <a:spLocks noChangeAspect="1" noMove="1" noResize="1" noRot="1" noAdjustHandles="1" noEditPoints="1" noChangeArrowheads="1" noChangeShapeType="1" noTextEdit="1"/>
          </p:cNvSpPr>
          <p:nvPr/>
        </p:nvSpPr>
        <p:spPr>
          <a:xfrm>
            <a:off x="7087009" y="3917608"/>
            <a:ext cx="735271"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49935" name="矩形 98"/>
          <p:cNvSpPr>
            <a:spLocks noChangeAspect="1" noMove="1" noResize="1" noRot="1" noAdjustHandles="1" noEditPoints="1" noChangeArrowheads="1" noChangeShapeType="1" noTextEdit="1"/>
          </p:cNvSpPr>
          <p:nvPr/>
        </p:nvSpPr>
        <p:spPr>
          <a:xfrm>
            <a:off x="7254956" y="5084531"/>
            <a:ext cx="735271"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49936" name="Freeform 6"/>
          <p:cNvSpPr/>
          <p:nvPr/>
        </p:nvSpPr>
        <p:spPr bwMode="auto">
          <a:xfrm>
            <a:off x="5518581" y="2228700"/>
            <a:ext cx="1399701" cy="735423"/>
          </a:xfrm>
          <a:custGeom>
            <a:avLst/>
            <a:gdLst>
              <a:gd name="T0" fmla="*/ 4109 w 4186"/>
              <a:gd name="T1" fmla="*/ 4126 h 4133"/>
              <a:gd name="T2" fmla="*/ 4008 w 4186"/>
              <a:gd name="T3" fmla="*/ 4097 h 4133"/>
              <a:gd name="T4" fmla="*/ 3911 w 4186"/>
              <a:gd name="T5" fmla="*/ 4046 h 4133"/>
              <a:gd name="T6" fmla="*/ 3819 w 4186"/>
              <a:gd name="T7" fmla="*/ 3975 h 4133"/>
              <a:gd name="T8" fmla="*/ 3728 w 4186"/>
              <a:gd name="T9" fmla="*/ 3886 h 4133"/>
              <a:gd name="T10" fmla="*/ 3642 w 4186"/>
              <a:gd name="T11" fmla="*/ 3779 h 4133"/>
              <a:gd name="T12" fmla="*/ 3558 w 4186"/>
              <a:gd name="T13" fmla="*/ 3657 h 4133"/>
              <a:gd name="T14" fmla="*/ 3477 w 4186"/>
              <a:gd name="T15" fmla="*/ 3521 h 4133"/>
              <a:gd name="T16" fmla="*/ 3380 w 4186"/>
              <a:gd name="T17" fmla="*/ 3333 h 4133"/>
              <a:gd name="T18" fmla="*/ 3234 w 4186"/>
              <a:gd name="T19" fmla="*/ 2999 h 4133"/>
              <a:gd name="T20" fmla="*/ 3097 w 4186"/>
              <a:gd name="T21" fmla="*/ 2635 h 4133"/>
              <a:gd name="T22" fmla="*/ 2968 w 4186"/>
              <a:gd name="T23" fmla="*/ 2253 h 4133"/>
              <a:gd name="T24" fmla="*/ 2792 w 4186"/>
              <a:gd name="T25" fmla="*/ 1673 h 4133"/>
              <a:gd name="T26" fmla="*/ 2681 w 4186"/>
              <a:gd name="T27" fmla="*/ 1300 h 4133"/>
              <a:gd name="T28" fmla="*/ 2577 w 4186"/>
              <a:gd name="T29" fmla="*/ 951 h 4133"/>
              <a:gd name="T30" fmla="*/ 2502 w 4186"/>
              <a:gd name="T31" fmla="*/ 712 h 4133"/>
              <a:gd name="T32" fmla="*/ 2453 w 4186"/>
              <a:gd name="T33" fmla="*/ 567 h 4133"/>
              <a:gd name="T34" fmla="*/ 2405 w 4186"/>
              <a:gd name="T35" fmla="*/ 435 h 4133"/>
              <a:gd name="T36" fmla="*/ 2357 w 4186"/>
              <a:gd name="T37" fmla="*/ 318 h 4133"/>
              <a:gd name="T38" fmla="*/ 2311 w 4186"/>
              <a:gd name="T39" fmla="*/ 217 h 4133"/>
              <a:gd name="T40" fmla="*/ 2264 w 4186"/>
              <a:gd name="T41" fmla="*/ 133 h 4133"/>
              <a:gd name="T42" fmla="*/ 2218 w 4186"/>
              <a:gd name="T43" fmla="*/ 68 h 4133"/>
              <a:gd name="T44" fmla="*/ 2173 w 4186"/>
              <a:gd name="T45" fmla="*/ 24 h 4133"/>
              <a:gd name="T46" fmla="*/ 2128 w 4186"/>
              <a:gd name="T47" fmla="*/ 3 h 4133"/>
              <a:gd name="T48" fmla="*/ 2083 w 4186"/>
              <a:gd name="T49" fmla="*/ 4 h 4133"/>
              <a:gd name="T50" fmla="*/ 2038 w 4186"/>
              <a:gd name="T51" fmla="*/ 28 h 4133"/>
              <a:gd name="T52" fmla="*/ 1993 w 4186"/>
              <a:gd name="T53" fmla="*/ 76 h 4133"/>
              <a:gd name="T54" fmla="*/ 1948 w 4186"/>
              <a:gd name="T55" fmla="*/ 143 h 4133"/>
              <a:gd name="T56" fmla="*/ 1902 w 4186"/>
              <a:gd name="T57" fmla="*/ 228 h 4133"/>
              <a:gd name="T58" fmla="*/ 1855 w 4186"/>
              <a:gd name="T59" fmla="*/ 331 h 4133"/>
              <a:gd name="T60" fmla="*/ 1808 w 4186"/>
              <a:gd name="T61" fmla="*/ 449 h 4133"/>
              <a:gd name="T62" fmla="*/ 1760 w 4186"/>
              <a:gd name="T63" fmla="*/ 582 h 4133"/>
              <a:gd name="T64" fmla="*/ 1712 w 4186"/>
              <a:gd name="T65" fmla="*/ 728 h 4133"/>
              <a:gd name="T66" fmla="*/ 1611 w 4186"/>
              <a:gd name="T67" fmla="*/ 1051 h 4133"/>
              <a:gd name="T68" fmla="*/ 1505 w 4186"/>
              <a:gd name="T69" fmla="*/ 1407 h 4133"/>
              <a:gd name="T70" fmla="*/ 1393 w 4186"/>
              <a:gd name="T71" fmla="*/ 1784 h 4133"/>
              <a:gd name="T72" fmla="*/ 1211 w 4186"/>
              <a:gd name="T73" fmla="*/ 2362 h 4133"/>
              <a:gd name="T74" fmla="*/ 1080 w 4186"/>
              <a:gd name="T75" fmla="*/ 2739 h 4133"/>
              <a:gd name="T76" fmla="*/ 938 w 4186"/>
              <a:gd name="T77" fmla="*/ 3094 h 4133"/>
              <a:gd name="T78" fmla="*/ 787 w 4186"/>
              <a:gd name="T79" fmla="*/ 3416 h 4133"/>
              <a:gd name="T80" fmla="*/ 706 w 4186"/>
              <a:gd name="T81" fmla="*/ 3561 h 4133"/>
              <a:gd name="T82" fmla="*/ 623 w 4186"/>
              <a:gd name="T83" fmla="*/ 3692 h 4133"/>
              <a:gd name="T84" fmla="*/ 536 w 4186"/>
              <a:gd name="T85" fmla="*/ 3810 h 4133"/>
              <a:gd name="T86" fmla="*/ 447 w 4186"/>
              <a:gd name="T87" fmla="*/ 3912 h 4133"/>
              <a:gd name="T88" fmla="*/ 354 w 4186"/>
              <a:gd name="T89" fmla="*/ 3996 h 4133"/>
              <a:gd name="T90" fmla="*/ 257 w 4186"/>
              <a:gd name="T91" fmla="*/ 4061 h 4133"/>
              <a:gd name="T92" fmla="*/ 157 w 4186"/>
              <a:gd name="T93" fmla="*/ 4107 h 4133"/>
              <a:gd name="T94" fmla="*/ 53 w 4186"/>
              <a:gd name="T95" fmla="*/ 4130 h 4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6" h="4133">
                <a:moveTo>
                  <a:pt x="4186" y="4133"/>
                </a:moveTo>
                <a:lnTo>
                  <a:pt x="4160" y="4132"/>
                </a:lnTo>
                <a:lnTo>
                  <a:pt x="4134" y="4130"/>
                </a:lnTo>
                <a:lnTo>
                  <a:pt x="4109" y="4126"/>
                </a:lnTo>
                <a:lnTo>
                  <a:pt x="4083" y="4121"/>
                </a:lnTo>
                <a:lnTo>
                  <a:pt x="4058" y="4114"/>
                </a:lnTo>
                <a:lnTo>
                  <a:pt x="4033" y="4107"/>
                </a:lnTo>
                <a:lnTo>
                  <a:pt x="4008" y="4097"/>
                </a:lnTo>
                <a:lnTo>
                  <a:pt x="3984" y="4086"/>
                </a:lnTo>
                <a:lnTo>
                  <a:pt x="3959" y="4074"/>
                </a:lnTo>
                <a:lnTo>
                  <a:pt x="3935" y="4061"/>
                </a:lnTo>
                <a:lnTo>
                  <a:pt x="3911" y="4046"/>
                </a:lnTo>
                <a:lnTo>
                  <a:pt x="3888" y="4030"/>
                </a:lnTo>
                <a:lnTo>
                  <a:pt x="3864" y="4013"/>
                </a:lnTo>
                <a:lnTo>
                  <a:pt x="3841" y="3995"/>
                </a:lnTo>
                <a:lnTo>
                  <a:pt x="3819" y="3975"/>
                </a:lnTo>
                <a:lnTo>
                  <a:pt x="3796" y="3955"/>
                </a:lnTo>
                <a:lnTo>
                  <a:pt x="3773" y="3933"/>
                </a:lnTo>
                <a:lnTo>
                  <a:pt x="3751" y="3910"/>
                </a:lnTo>
                <a:lnTo>
                  <a:pt x="3728" y="3886"/>
                </a:lnTo>
                <a:lnTo>
                  <a:pt x="3706" y="3861"/>
                </a:lnTo>
                <a:lnTo>
                  <a:pt x="3684" y="3834"/>
                </a:lnTo>
                <a:lnTo>
                  <a:pt x="3664" y="3807"/>
                </a:lnTo>
                <a:lnTo>
                  <a:pt x="3642" y="3779"/>
                </a:lnTo>
                <a:lnTo>
                  <a:pt x="3620" y="3750"/>
                </a:lnTo>
                <a:lnTo>
                  <a:pt x="3599" y="3720"/>
                </a:lnTo>
                <a:lnTo>
                  <a:pt x="3579" y="3689"/>
                </a:lnTo>
                <a:lnTo>
                  <a:pt x="3558" y="3657"/>
                </a:lnTo>
                <a:lnTo>
                  <a:pt x="3537" y="3624"/>
                </a:lnTo>
                <a:lnTo>
                  <a:pt x="3518" y="3590"/>
                </a:lnTo>
                <a:lnTo>
                  <a:pt x="3497" y="3556"/>
                </a:lnTo>
                <a:lnTo>
                  <a:pt x="3477" y="3521"/>
                </a:lnTo>
                <a:lnTo>
                  <a:pt x="3458" y="3484"/>
                </a:lnTo>
                <a:lnTo>
                  <a:pt x="3438" y="3448"/>
                </a:lnTo>
                <a:lnTo>
                  <a:pt x="3418" y="3410"/>
                </a:lnTo>
                <a:lnTo>
                  <a:pt x="3380" y="3333"/>
                </a:lnTo>
                <a:lnTo>
                  <a:pt x="3343" y="3253"/>
                </a:lnTo>
                <a:lnTo>
                  <a:pt x="3306" y="3170"/>
                </a:lnTo>
                <a:lnTo>
                  <a:pt x="3269" y="3086"/>
                </a:lnTo>
                <a:lnTo>
                  <a:pt x="3234" y="2999"/>
                </a:lnTo>
                <a:lnTo>
                  <a:pt x="3198" y="2911"/>
                </a:lnTo>
                <a:lnTo>
                  <a:pt x="3164" y="2820"/>
                </a:lnTo>
                <a:lnTo>
                  <a:pt x="3131" y="2729"/>
                </a:lnTo>
                <a:lnTo>
                  <a:pt x="3097" y="2635"/>
                </a:lnTo>
                <a:lnTo>
                  <a:pt x="3064" y="2542"/>
                </a:lnTo>
                <a:lnTo>
                  <a:pt x="3031" y="2446"/>
                </a:lnTo>
                <a:lnTo>
                  <a:pt x="3000" y="2350"/>
                </a:lnTo>
                <a:lnTo>
                  <a:pt x="2968" y="2253"/>
                </a:lnTo>
                <a:lnTo>
                  <a:pt x="2908" y="2059"/>
                </a:lnTo>
                <a:lnTo>
                  <a:pt x="2848" y="1866"/>
                </a:lnTo>
                <a:lnTo>
                  <a:pt x="2820" y="1769"/>
                </a:lnTo>
                <a:lnTo>
                  <a:pt x="2792" y="1673"/>
                </a:lnTo>
                <a:lnTo>
                  <a:pt x="2763" y="1578"/>
                </a:lnTo>
                <a:lnTo>
                  <a:pt x="2735" y="1485"/>
                </a:lnTo>
                <a:lnTo>
                  <a:pt x="2708" y="1391"/>
                </a:lnTo>
                <a:lnTo>
                  <a:pt x="2681" y="1300"/>
                </a:lnTo>
                <a:lnTo>
                  <a:pt x="2654" y="1209"/>
                </a:lnTo>
                <a:lnTo>
                  <a:pt x="2628" y="1121"/>
                </a:lnTo>
                <a:lnTo>
                  <a:pt x="2602" y="1035"/>
                </a:lnTo>
                <a:lnTo>
                  <a:pt x="2577" y="951"/>
                </a:lnTo>
                <a:lnTo>
                  <a:pt x="2552" y="868"/>
                </a:lnTo>
                <a:lnTo>
                  <a:pt x="2527" y="789"/>
                </a:lnTo>
                <a:lnTo>
                  <a:pt x="2514" y="750"/>
                </a:lnTo>
                <a:lnTo>
                  <a:pt x="2502" y="712"/>
                </a:lnTo>
                <a:lnTo>
                  <a:pt x="2490" y="674"/>
                </a:lnTo>
                <a:lnTo>
                  <a:pt x="2477" y="638"/>
                </a:lnTo>
                <a:lnTo>
                  <a:pt x="2465" y="602"/>
                </a:lnTo>
                <a:lnTo>
                  <a:pt x="2453" y="567"/>
                </a:lnTo>
                <a:lnTo>
                  <a:pt x="2441" y="533"/>
                </a:lnTo>
                <a:lnTo>
                  <a:pt x="2429" y="500"/>
                </a:lnTo>
                <a:lnTo>
                  <a:pt x="2417" y="466"/>
                </a:lnTo>
                <a:lnTo>
                  <a:pt x="2405" y="435"/>
                </a:lnTo>
                <a:lnTo>
                  <a:pt x="2393" y="404"/>
                </a:lnTo>
                <a:lnTo>
                  <a:pt x="2381" y="375"/>
                </a:lnTo>
                <a:lnTo>
                  <a:pt x="2369" y="346"/>
                </a:lnTo>
                <a:lnTo>
                  <a:pt x="2357" y="318"/>
                </a:lnTo>
                <a:lnTo>
                  <a:pt x="2346" y="291"/>
                </a:lnTo>
                <a:lnTo>
                  <a:pt x="2334" y="265"/>
                </a:lnTo>
                <a:lnTo>
                  <a:pt x="2322" y="240"/>
                </a:lnTo>
                <a:lnTo>
                  <a:pt x="2311" y="217"/>
                </a:lnTo>
                <a:lnTo>
                  <a:pt x="2299" y="194"/>
                </a:lnTo>
                <a:lnTo>
                  <a:pt x="2287" y="173"/>
                </a:lnTo>
                <a:lnTo>
                  <a:pt x="2276" y="152"/>
                </a:lnTo>
                <a:lnTo>
                  <a:pt x="2264" y="133"/>
                </a:lnTo>
                <a:lnTo>
                  <a:pt x="2253" y="115"/>
                </a:lnTo>
                <a:lnTo>
                  <a:pt x="2241" y="98"/>
                </a:lnTo>
                <a:lnTo>
                  <a:pt x="2230" y="82"/>
                </a:lnTo>
                <a:lnTo>
                  <a:pt x="2218" y="68"/>
                </a:lnTo>
                <a:lnTo>
                  <a:pt x="2207" y="55"/>
                </a:lnTo>
                <a:lnTo>
                  <a:pt x="2196" y="43"/>
                </a:lnTo>
                <a:lnTo>
                  <a:pt x="2184" y="33"/>
                </a:lnTo>
                <a:lnTo>
                  <a:pt x="2173" y="24"/>
                </a:lnTo>
                <a:lnTo>
                  <a:pt x="2161" y="17"/>
                </a:lnTo>
                <a:lnTo>
                  <a:pt x="2151" y="10"/>
                </a:lnTo>
                <a:lnTo>
                  <a:pt x="2140" y="6"/>
                </a:lnTo>
                <a:lnTo>
                  <a:pt x="2128" y="3"/>
                </a:lnTo>
                <a:lnTo>
                  <a:pt x="2117" y="0"/>
                </a:lnTo>
                <a:lnTo>
                  <a:pt x="2106" y="0"/>
                </a:lnTo>
                <a:lnTo>
                  <a:pt x="2094" y="2"/>
                </a:lnTo>
                <a:lnTo>
                  <a:pt x="2083" y="4"/>
                </a:lnTo>
                <a:lnTo>
                  <a:pt x="2072" y="8"/>
                </a:lnTo>
                <a:lnTo>
                  <a:pt x="2060" y="13"/>
                </a:lnTo>
                <a:lnTo>
                  <a:pt x="2049" y="20"/>
                </a:lnTo>
                <a:lnTo>
                  <a:pt x="2038" y="28"/>
                </a:lnTo>
                <a:lnTo>
                  <a:pt x="2026" y="38"/>
                </a:lnTo>
                <a:lnTo>
                  <a:pt x="2015" y="49"/>
                </a:lnTo>
                <a:lnTo>
                  <a:pt x="2004" y="62"/>
                </a:lnTo>
                <a:lnTo>
                  <a:pt x="1993" y="76"/>
                </a:lnTo>
                <a:lnTo>
                  <a:pt x="1982" y="90"/>
                </a:lnTo>
                <a:lnTo>
                  <a:pt x="1971" y="106"/>
                </a:lnTo>
                <a:lnTo>
                  <a:pt x="1959" y="123"/>
                </a:lnTo>
                <a:lnTo>
                  <a:pt x="1948" y="143"/>
                </a:lnTo>
                <a:lnTo>
                  <a:pt x="1936" y="162"/>
                </a:lnTo>
                <a:lnTo>
                  <a:pt x="1925" y="182"/>
                </a:lnTo>
                <a:lnTo>
                  <a:pt x="1913" y="205"/>
                </a:lnTo>
                <a:lnTo>
                  <a:pt x="1902" y="228"/>
                </a:lnTo>
                <a:lnTo>
                  <a:pt x="1890" y="252"/>
                </a:lnTo>
                <a:lnTo>
                  <a:pt x="1879" y="277"/>
                </a:lnTo>
                <a:lnTo>
                  <a:pt x="1867" y="303"/>
                </a:lnTo>
                <a:lnTo>
                  <a:pt x="1855" y="331"/>
                </a:lnTo>
                <a:lnTo>
                  <a:pt x="1844" y="359"/>
                </a:lnTo>
                <a:lnTo>
                  <a:pt x="1832" y="388"/>
                </a:lnTo>
                <a:lnTo>
                  <a:pt x="1820" y="418"/>
                </a:lnTo>
                <a:lnTo>
                  <a:pt x="1808" y="449"/>
                </a:lnTo>
                <a:lnTo>
                  <a:pt x="1796" y="482"/>
                </a:lnTo>
                <a:lnTo>
                  <a:pt x="1784" y="514"/>
                </a:lnTo>
                <a:lnTo>
                  <a:pt x="1772" y="547"/>
                </a:lnTo>
                <a:lnTo>
                  <a:pt x="1760" y="582"/>
                </a:lnTo>
                <a:lnTo>
                  <a:pt x="1748" y="617"/>
                </a:lnTo>
                <a:lnTo>
                  <a:pt x="1736" y="654"/>
                </a:lnTo>
                <a:lnTo>
                  <a:pt x="1724" y="690"/>
                </a:lnTo>
                <a:lnTo>
                  <a:pt x="1712" y="728"/>
                </a:lnTo>
                <a:lnTo>
                  <a:pt x="1687" y="804"/>
                </a:lnTo>
                <a:lnTo>
                  <a:pt x="1662" y="884"/>
                </a:lnTo>
                <a:lnTo>
                  <a:pt x="1637" y="967"/>
                </a:lnTo>
                <a:lnTo>
                  <a:pt x="1611" y="1051"/>
                </a:lnTo>
                <a:lnTo>
                  <a:pt x="1585" y="1137"/>
                </a:lnTo>
                <a:lnTo>
                  <a:pt x="1559" y="1225"/>
                </a:lnTo>
                <a:lnTo>
                  <a:pt x="1532" y="1316"/>
                </a:lnTo>
                <a:lnTo>
                  <a:pt x="1505" y="1407"/>
                </a:lnTo>
                <a:lnTo>
                  <a:pt x="1478" y="1500"/>
                </a:lnTo>
                <a:lnTo>
                  <a:pt x="1450" y="1593"/>
                </a:lnTo>
                <a:lnTo>
                  <a:pt x="1421" y="1688"/>
                </a:lnTo>
                <a:lnTo>
                  <a:pt x="1393" y="1784"/>
                </a:lnTo>
                <a:lnTo>
                  <a:pt x="1365" y="1880"/>
                </a:lnTo>
                <a:lnTo>
                  <a:pt x="1305" y="2073"/>
                </a:lnTo>
                <a:lnTo>
                  <a:pt x="1242" y="2266"/>
                </a:lnTo>
                <a:lnTo>
                  <a:pt x="1211" y="2362"/>
                </a:lnTo>
                <a:lnTo>
                  <a:pt x="1179" y="2458"/>
                </a:lnTo>
                <a:lnTo>
                  <a:pt x="1147" y="2552"/>
                </a:lnTo>
                <a:lnTo>
                  <a:pt x="1114" y="2646"/>
                </a:lnTo>
                <a:lnTo>
                  <a:pt x="1080" y="2739"/>
                </a:lnTo>
                <a:lnTo>
                  <a:pt x="1045" y="2830"/>
                </a:lnTo>
                <a:lnTo>
                  <a:pt x="1010" y="2919"/>
                </a:lnTo>
                <a:lnTo>
                  <a:pt x="974" y="3008"/>
                </a:lnTo>
                <a:lnTo>
                  <a:pt x="938" y="3094"/>
                </a:lnTo>
                <a:lnTo>
                  <a:pt x="901" y="3178"/>
                </a:lnTo>
                <a:lnTo>
                  <a:pt x="864" y="3260"/>
                </a:lnTo>
                <a:lnTo>
                  <a:pt x="825" y="3339"/>
                </a:lnTo>
                <a:lnTo>
                  <a:pt x="787" y="3416"/>
                </a:lnTo>
                <a:lnTo>
                  <a:pt x="766" y="3453"/>
                </a:lnTo>
                <a:lnTo>
                  <a:pt x="746" y="3490"/>
                </a:lnTo>
                <a:lnTo>
                  <a:pt x="727" y="3525"/>
                </a:lnTo>
                <a:lnTo>
                  <a:pt x="706" y="3561"/>
                </a:lnTo>
                <a:lnTo>
                  <a:pt x="685" y="3595"/>
                </a:lnTo>
                <a:lnTo>
                  <a:pt x="665" y="3629"/>
                </a:lnTo>
                <a:lnTo>
                  <a:pt x="644" y="3661"/>
                </a:lnTo>
                <a:lnTo>
                  <a:pt x="623" y="3692"/>
                </a:lnTo>
                <a:lnTo>
                  <a:pt x="601" y="3723"/>
                </a:lnTo>
                <a:lnTo>
                  <a:pt x="580" y="3754"/>
                </a:lnTo>
                <a:lnTo>
                  <a:pt x="558" y="3782"/>
                </a:lnTo>
                <a:lnTo>
                  <a:pt x="536" y="3810"/>
                </a:lnTo>
                <a:lnTo>
                  <a:pt x="514" y="3836"/>
                </a:lnTo>
                <a:lnTo>
                  <a:pt x="492" y="3863"/>
                </a:lnTo>
                <a:lnTo>
                  <a:pt x="470" y="3888"/>
                </a:lnTo>
                <a:lnTo>
                  <a:pt x="447" y="3912"/>
                </a:lnTo>
                <a:lnTo>
                  <a:pt x="424" y="3934"/>
                </a:lnTo>
                <a:lnTo>
                  <a:pt x="401" y="3956"/>
                </a:lnTo>
                <a:lnTo>
                  <a:pt x="377" y="3976"/>
                </a:lnTo>
                <a:lnTo>
                  <a:pt x="354" y="3996"/>
                </a:lnTo>
                <a:lnTo>
                  <a:pt x="330" y="4014"/>
                </a:lnTo>
                <a:lnTo>
                  <a:pt x="306" y="4031"/>
                </a:lnTo>
                <a:lnTo>
                  <a:pt x="282" y="4047"/>
                </a:lnTo>
                <a:lnTo>
                  <a:pt x="257" y="4061"/>
                </a:lnTo>
                <a:lnTo>
                  <a:pt x="233" y="4074"/>
                </a:lnTo>
                <a:lnTo>
                  <a:pt x="208" y="4087"/>
                </a:lnTo>
                <a:lnTo>
                  <a:pt x="183" y="4097"/>
                </a:lnTo>
                <a:lnTo>
                  <a:pt x="157" y="4107"/>
                </a:lnTo>
                <a:lnTo>
                  <a:pt x="132" y="4114"/>
                </a:lnTo>
                <a:lnTo>
                  <a:pt x="105" y="4122"/>
                </a:lnTo>
                <a:lnTo>
                  <a:pt x="79" y="4126"/>
                </a:lnTo>
                <a:lnTo>
                  <a:pt x="53" y="4130"/>
                </a:lnTo>
                <a:lnTo>
                  <a:pt x="27" y="4132"/>
                </a:lnTo>
                <a:lnTo>
                  <a:pt x="0" y="4133"/>
                </a:lnTo>
              </a:path>
            </a:pathLst>
          </a:custGeom>
          <a:noFill/>
          <a:ln w="38100" cmpd="sng">
            <a:solidFill>
              <a:schemeClr val="accent2"/>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49937" name="文本框 1"/>
          <p:cNvSpPr txBox="1"/>
          <p:nvPr/>
        </p:nvSpPr>
        <p:spPr bwMode="auto">
          <a:xfrm>
            <a:off x="6385566" y="1571931"/>
            <a:ext cx="154344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Large Q</a:t>
            </a:r>
            <a:endParaRPr altLang="en-US" dirty="0" sz="2000" kumimoji="1" lang="zh-CN" smtClean="0">
              <a:latin typeface="Arial" panose="020B0604020202020204" pitchFamily="34" charset="0"/>
              <a:cs typeface="Arial" panose="020B0604020202020204" pitchFamily="34" charset="0"/>
            </a:endParaRPr>
          </a:p>
        </p:txBody>
      </p:sp>
      <p:sp>
        <p:nvSpPr>
          <p:cNvPr id="1049938" name="文本框 100"/>
          <p:cNvSpPr txBox="1"/>
          <p:nvPr/>
        </p:nvSpPr>
        <p:spPr bwMode="auto">
          <a:xfrm>
            <a:off x="6660204" y="2345368"/>
            <a:ext cx="126880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Small Q</a:t>
            </a:r>
            <a:endParaRPr altLang="en-US" dirty="0" sz="2000" kumimoji="1" lang="zh-CN" smtClean="0">
              <a:latin typeface="Arial" panose="020B0604020202020204" pitchFamily="34" charset="0"/>
              <a:cs typeface="Arial" panose="020B0604020202020204" pitchFamily="34" charset="0"/>
            </a:endParaRPr>
          </a:p>
        </p:txBody>
      </p:sp>
      <p:sp>
        <p:nvSpPr>
          <p:cNvPr id="1049939" name="任意多边形 101"/>
          <p:cNvSpPr/>
          <p:nvPr/>
        </p:nvSpPr>
        <p:spPr>
          <a:xfrm>
            <a:off x="5806148" y="4125308"/>
            <a:ext cx="917902" cy="1137307"/>
          </a:xfrm>
          <a:custGeom>
            <a:avLst/>
            <a:gdLst>
              <a:gd name="connsiteX0" fmla="*/ 0 w 2049957"/>
              <a:gd name="connsiteY0" fmla="*/ 0 h 1137307"/>
              <a:gd name="connsiteX1" fmla="*/ 671978 w 2049957"/>
              <a:gd name="connsiteY1" fmla="*/ 208398 h 1137307"/>
              <a:gd name="connsiteX2" fmla="*/ 1356714 w 2049957"/>
              <a:gd name="connsiteY2" fmla="*/ 990955 h 1137307"/>
              <a:gd name="connsiteX3" fmla="*/ 2049957 w 2049957"/>
              <a:gd name="connsiteY3" fmla="*/ 1135557 h 1137307"/>
            </a:gdLst>
            <a:ahLst/>
            <a:cxnLst>
              <a:cxn ang="0">
                <a:pos x="connsiteX0" y="connsiteY0"/>
              </a:cxn>
              <a:cxn ang="0">
                <a:pos x="connsiteX1" y="connsiteY1"/>
              </a:cxn>
              <a:cxn ang="0">
                <a:pos x="connsiteX2" y="connsiteY2"/>
              </a:cxn>
              <a:cxn ang="0">
                <a:pos x="connsiteX3" y="connsiteY3"/>
              </a:cxn>
            </a:cxnLst>
            <a:rect l="l" t="t" r="r" b="b"/>
            <a:pathLst>
              <a:path w="2049957" h="1137307">
                <a:moveTo>
                  <a:pt x="0" y="0"/>
                </a:moveTo>
                <a:cubicBezTo>
                  <a:pt x="222929" y="21619"/>
                  <a:pt x="445859" y="43239"/>
                  <a:pt x="671978" y="208398"/>
                </a:cubicBezTo>
                <a:cubicBezTo>
                  <a:pt x="898097" y="373557"/>
                  <a:pt x="1127051" y="836428"/>
                  <a:pt x="1356714" y="990955"/>
                </a:cubicBezTo>
                <a:cubicBezTo>
                  <a:pt x="1586377" y="1145482"/>
                  <a:pt x="1818167" y="1140519"/>
                  <a:pt x="2049957" y="1135557"/>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0" name="文本框 2"/>
          <p:cNvSpPr txBox="1"/>
          <p:nvPr/>
        </p:nvSpPr>
        <p:spPr bwMode="auto">
          <a:xfrm>
            <a:off x="625984" y="4503341"/>
            <a:ext cx="3745680" cy="802640"/>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Lager Q, better selectivity!</a:t>
            </a:r>
            <a:endParaRPr altLang="en-US" dirty="0" sz="24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40"/>
                                        </p:tgtEl>
                                        <p:attrNameLst>
                                          <p:attrName>style.visibility</p:attrName>
                                        </p:attrNameLst>
                                      </p:cBhvr>
                                      <p:to>
                                        <p:strVal val="visible"/>
                                      </p:to>
                                    </p:set>
                                    <p:animEffect transition="in" filter="wipe(down)">
                                      <p:cBhvr>
                                        <p:cTn dur="500" id="7"/>
                                        <p:tgtEl>
                                          <p:spTgt spid="104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499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45" name="Text Box 12"/>
          <p:cNvSpPr txBox="1">
            <a:spLocks noChangeArrowheads="1"/>
          </p:cNvSpPr>
          <p:nvPr/>
        </p:nvSpPr>
        <p:spPr bwMode="auto">
          <a:xfrm>
            <a:off x="476053" y="573963"/>
            <a:ext cx="828517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Amplifier circuit with LC frequency selection network</a:t>
            </a:r>
            <a:endParaRPr altLang="en-US" dirty="0" sz="2000" kumimoji="1" lang="zh-CN">
              <a:latin typeface="Arial" panose="020B0604020202020204" pitchFamily="34" charset="0"/>
              <a:cs typeface="Arial" panose="020B0604020202020204" pitchFamily="34" charset="0"/>
            </a:endParaRPr>
          </a:p>
        </p:txBody>
      </p:sp>
      <p:grpSp>
        <p:nvGrpSpPr>
          <p:cNvPr id="447" name="组合 1"/>
          <p:cNvGrpSpPr/>
          <p:nvPr/>
        </p:nvGrpSpPr>
        <p:grpSpPr>
          <a:xfrm>
            <a:off x="599984" y="1780759"/>
            <a:ext cx="3446915" cy="3033708"/>
            <a:chOff x="590031" y="2176290"/>
            <a:chExt cx="3446915" cy="3033708"/>
          </a:xfrm>
        </p:grpSpPr>
        <p:grpSp>
          <p:nvGrpSpPr>
            <p:cNvPr id="448" name="组合 56"/>
            <p:cNvGrpSpPr/>
            <p:nvPr/>
          </p:nvGrpSpPr>
          <p:grpSpPr>
            <a:xfrm>
              <a:off x="833518" y="2176290"/>
              <a:ext cx="3067113" cy="3033708"/>
              <a:chOff x="556213" y="2435948"/>
              <a:chExt cx="3067113" cy="3033708"/>
            </a:xfrm>
          </p:grpSpPr>
          <p:grpSp>
            <p:nvGrpSpPr>
              <p:cNvPr id="449" name="组合 57"/>
              <p:cNvGrpSpPr/>
              <p:nvPr/>
            </p:nvGrpSpPr>
            <p:grpSpPr>
              <a:xfrm>
                <a:off x="556213" y="2435948"/>
                <a:ext cx="3067113" cy="3033708"/>
                <a:chOff x="556213" y="2435948"/>
                <a:chExt cx="3067113" cy="3033708"/>
              </a:xfrm>
            </p:grpSpPr>
            <p:grpSp>
              <p:nvGrpSpPr>
                <p:cNvPr id="450" name="组合 71"/>
                <p:cNvGrpSpPr/>
                <p:nvPr/>
              </p:nvGrpSpPr>
              <p:grpSpPr>
                <a:xfrm>
                  <a:off x="556213" y="2435948"/>
                  <a:ext cx="2917648" cy="3033708"/>
                  <a:chOff x="446008" y="1249667"/>
                  <a:chExt cx="2917648" cy="3033708"/>
                </a:xfrm>
              </p:grpSpPr>
              <p:grpSp>
                <p:nvGrpSpPr>
                  <p:cNvPr id="451" name="组合 74"/>
                  <p:cNvGrpSpPr/>
                  <p:nvPr/>
                </p:nvGrpSpPr>
                <p:grpSpPr>
                  <a:xfrm>
                    <a:off x="446008" y="1249667"/>
                    <a:ext cx="2917648" cy="3033708"/>
                    <a:chOff x="404063" y="1740054"/>
                    <a:chExt cx="2917648" cy="3033708"/>
                  </a:xfrm>
                </p:grpSpPr>
                <p:grpSp>
                  <p:nvGrpSpPr>
                    <p:cNvPr id="452" name="组合 78"/>
                    <p:cNvGrpSpPr/>
                    <p:nvPr/>
                  </p:nvGrpSpPr>
                  <p:grpSpPr>
                    <a:xfrm>
                      <a:off x="404063" y="1804315"/>
                      <a:ext cx="2917648" cy="2969447"/>
                      <a:chOff x="2634436" y="331979"/>
                      <a:chExt cx="2917648" cy="2969447"/>
                    </a:xfrm>
                  </p:grpSpPr>
                  <p:grpSp>
                    <p:nvGrpSpPr>
                      <p:cNvPr id="453" name="组合 90"/>
                      <p:cNvGrpSpPr/>
                      <p:nvPr/>
                    </p:nvGrpSpPr>
                    <p:grpSpPr>
                      <a:xfrm>
                        <a:off x="2634436" y="331979"/>
                        <a:ext cx="2917648" cy="2969447"/>
                        <a:chOff x="687982" y="1568726"/>
                        <a:chExt cx="2917648" cy="2969447"/>
                      </a:xfrm>
                    </p:grpSpPr>
                    <p:grpSp>
                      <p:nvGrpSpPr>
                        <p:cNvPr id="454" name="Group 1096"/>
                        <p:cNvGrpSpPr/>
                        <p:nvPr/>
                      </p:nvGrpSpPr>
                      <p:grpSpPr bwMode="auto">
                        <a:xfrm>
                          <a:off x="1288031" y="1569267"/>
                          <a:ext cx="1174481" cy="2968906"/>
                          <a:chOff x="4081" y="2035"/>
                          <a:chExt cx="826" cy="2088"/>
                        </a:xfrm>
                      </p:grpSpPr>
                      <p:sp>
                        <p:nvSpPr>
                          <p:cNvPr id="104994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7"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0"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1"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52" name="Line 1077"/>
                        <p:cNvSpPr>
                          <a:spLocks noChangeShapeType="1"/>
                        </p:cNvSpPr>
                        <p:nvPr/>
                      </p:nvSpPr>
                      <p:spPr bwMode="auto">
                        <a:xfrm flipV="1">
                          <a:off x="1706017" y="1568726"/>
                          <a:ext cx="0" cy="27700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3" name="Line 1073"/>
                        <p:cNvSpPr>
                          <a:spLocks noChangeShapeType="1"/>
                        </p:cNvSpPr>
                        <p:nvPr/>
                      </p:nvSpPr>
                      <p:spPr bwMode="auto">
                        <a:xfrm flipH="1">
                          <a:off x="687982" y="4329508"/>
                          <a:ext cx="291209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4" name="Line 1073"/>
                        <p:cNvSpPr>
                          <a:spLocks noChangeShapeType="1"/>
                        </p:cNvSpPr>
                        <p:nvPr/>
                      </p:nvSpPr>
                      <p:spPr bwMode="auto">
                        <a:xfrm flipH="1">
                          <a:off x="2447869" y="2540660"/>
                          <a:ext cx="115776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5" name="矩形 102"/>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6"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7" name="矩形 10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8" name="文本框 106"/>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47" name="直接连接符 107"/>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959" name="椭圆 108"/>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0" name="文本框 86"/>
                      <p:cNvSpPr txBox="1"/>
                      <p:nvPr/>
                    </p:nvSpPr>
                    <p:spPr>
                      <a:xfrm>
                        <a:off x="4169508" y="152951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961" name="椭圆 80"/>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2" name="文本框 75"/>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963" name="文本框 76"/>
                  <p:cNvSpPr txBox="1"/>
                  <p:nvPr/>
                </p:nvSpPr>
                <p:spPr>
                  <a:xfrm>
                    <a:off x="2156804" y="289924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964" name="文本框 77"/>
                  <p:cNvSpPr txBox="1"/>
                  <p:nvPr/>
                </p:nvSpPr>
                <p:spPr>
                  <a:xfrm>
                    <a:off x="2133703" y="222466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965" name="矩形 61"/>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6" name="椭圆 64"/>
                <p:cNvSpPr/>
                <p:nvPr/>
              </p:nvSpPr>
              <p:spPr>
                <a:xfrm>
                  <a:off x="3468309" y="339463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7" name="椭圆 65"/>
                <p:cNvSpPr/>
                <p:nvPr/>
              </p:nvSpPr>
              <p:spPr>
                <a:xfrm>
                  <a:off x="3468308" y="519271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8" name="椭圆 58"/>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9" name="椭圆 117"/>
            <p:cNvSpPr/>
            <p:nvPr/>
          </p:nvSpPr>
          <p:spPr>
            <a:xfrm>
              <a:off x="678419" y="365411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0" name="椭圆 118"/>
            <p:cNvSpPr/>
            <p:nvPr/>
          </p:nvSpPr>
          <p:spPr>
            <a:xfrm>
              <a:off x="678293" y="492382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1"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2"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3"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4"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5"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6" name="矩形 125"/>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7"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8"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9" name="Line 1073"/>
            <p:cNvSpPr>
              <a:spLocks noChangeShapeType="1"/>
            </p:cNvSpPr>
            <p:nvPr/>
          </p:nvSpPr>
          <p:spPr bwMode="auto">
            <a:xfrm flipH="1">
              <a:off x="833310" y="3726967"/>
              <a:ext cx="4932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0" name="文本框 130"/>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0127" r="-2532" b="-22000"/>
              </a:stretch>
            </a:blipFill>
            <a:ln>
              <a:noFill/>
            </a:ln>
            <a:effectLst/>
          </p:spPr>
          <p:txBody>
            <a:bodyPr/>
            <a:p>
              <a:r>
                <a:rPr altLang="en-US" lang="zh-CN">
                  <a:noFill/>
                </a:rPr>
                <a:t> </a:t>
              </a:r>
            </a:p>
          </p:txBody>
        </p:sp>
        <p:sp>
          <p:nvSpPr>
            <p:cNvPr id="1049981" name="文本框 132"/>
            <p:cNvSpPr txBox="1">
              <a:spLocks noChangeAspect="1" noMove="1" noResize="1" noRot="1" noAdjustHandles="1" noEditPoints="1" noChangeArrowheads="1" noChangeShapeType="1" noTextEdit="1"/>
            </p:cNvSpPr>
            <p:nvPr/>
          </p:nvSpPr>
          <p:spPr>
            <a:xfrm>
              <a:off x="590031" y="4244335"/>
              <a:ext cx="289951" cy="317523"/>
            </a:xfrm>
            <a:prstGeom prst="rect"/>
            <a:blipFill>
              <a:blip xmlns:r="http://schemas.openxmlformats.org/officeDocument/2006/relationships" r:embed="rId2"/>
              <a:stretch>
                <a:fillRect l="-18750" t="-13462" r="-22917" b="-17308"/>
              </a:stretch>
            </a:blipFill>
          </p:spPr>
          <p:txBody>
            <a:bodyPr/>
            <a:p>
              <a:r>
                <a:rPr altLang="en-US" lang="zh-CN">
                  <a:noFill/>
                </a:rPr>
                <a:t> </a:t>
              </a:r>
            </a:p>
          </p:txBody>
        </p:sp>
        <p:sp>
          <p:nvSpPr>
            <p:cNvPr id="1049982" name="文本框 135"/>
            <p:cNvSpPr txBox="1">
              <a:spLocks noChangeAspect="1" noMove="1" noResize="1" noRot="1" noAdjustHandles="1" noEditPoints="1" noChangeArrowheads="1" noChangeShapeType="1" noTextEdit="1"/>
            </p:cNvSpPr>
            <p:nvPr/>
          </p:nvSpPr>
          <p:spPr>
            <a:xfrm>
              <a:off x="3695699" y="3952711"/>
              <a:ext cx="341247" cy="317523"/>
            </a:xfrm>
            <a:prstGeom prst="rect"/>
            <a:blipFill>
              <a:blip xmlns:r="http://schemas.openxmlformats.org/officeDocument/2006/relationships" r:embed="rId3"/>
              <a:stretch>
                <a:fillRect l="-17857" t="-15385" r="-3571" b="-11538"/>
              </a:stretch>
            </a:blipFill>
          </p:spPr>
          <p:txBody>
            <a:bodyPr/>
            <a:p>
              <a:r>
                <a:rPr altLang="en-US" lang="zh-CN">
                  <a:noFill/>
                </a:rPr>
                <a:t> </a:t>
              </a:r>
            </a:p>
          </p:txBody>
        </p:sp>
        <p:sp>
          <p:nvSpPr>
            <p:cNvPr id="1049983" name="文本框 143"/>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4"/>
              <a:stretch>
                <a:fillRect l="-11538" r="-3846" b="-22000"/>
              </a:stretch>
            </a:blipFill>
            <a:ln>
              <a:noFill/>
            </a:ln>
            <a:effectLst/>
          </p:spPr>
          <p:txBody>
            <a:bodyPr/>
            <a:p>
              <a:r>
                <a:rPr altLang="en-US" lang="zh-CN">
                  <a:noFill/>
                </a:rPr>
                <a:t> </a:t>
              </a:r>
            </a:p>
          </p:txBody>
        </p:sp>
        <p:sp>
          <p:nvSpPr>
            <p:cNvPr id="1049984" name="文本框 167"/>
            <p:cNvSpPr txBox="1">
              <a:spLocks noChangeAspect="1" noMove="1" noResize="1" noRot="1" noAdjustHandles="1" noEditPoints="1" noChangeArrowheads="1" noChangeShapeType="1" noTextEdit="1"/>
            </p:cNvSpPr>
            <p:nvPr/>
          </p:nvSpPr>
          <p:spPr bwMode="auto">
            <a:xfrm>
              <a:off x="2712939" y="2593763"/>
              <a:ext cx="358944" cy="307777"/>
            </a:xfrm>
            <a:prstGeom prst="rect"/>
            <a:blipFill>
              <a:blip xmlns:r="http://schemas.openxmlformats.org/officeDocument/2006/relationships" r:embed="rId5"/>
              <a:stretch>
                <a:fillRect l="-15254" r="-6780" b="-22000"/>
              </a:stretch>
            </a:blipFill>
            <a:ln>
              <a:noFill/>
            </a:ln>
            <a:effectLst/>
          </p:spPr>
          <p:txBody>
            <a:bodyPr/>
            <a:p>
              <a:r>
                <a:rPr altLang="en-US" lang="zh-CN">
                  <a:noFill/>
                </a:rPr>
                <a:t> </a:t>
              </a:r>
            </a:p>
          </p:txBody>
        </p:sp>
        <p:sp>
          <p:nvSpPr>
            <p:cNvPr id="1049985" name="文本框 169"/>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6"/>
              <a:stretch>
                <a:fillRect l="-13559" r="-6780" b="-22000"/>
              </a:stretch>
            </a:blipFill>
            <a:ln>
              <a:noFill/>
            </a:ln>
            <a:effectLst/>
          </p:spPr>
          <p:txBody>
            <a:bodyPr/>
            <a:p>
              <a:r>
                <a:rPr altLang="en-US" lang="zh-CN">
                  <a:noFill/>
                </a:rPr>
                <a:t> </a:t>
              </a:r>
            </a:p>
          </p:txBody>
        </p:sp>
        <p:sp>
          <p:nvSpPr>
            <p:cNvPr id="1049986" name="文本框 170"/>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7"/>
              <a:stretch>
                <a:fillRect l="-16364" r="-9091" b="-19608"/>
              </a:stretch>
            </a:blipFill>
            <a:ln>
              <a:noFill/>
            </a:ln>
            <a:effectLst/>
          </p:spPr>
          <p:txBody>
            <a:bodyPr/>
            <a:p>
              <a:r>
                <a:rPr altLang="en-US" lang="zh-CN">
                  <a:noFill/>
                </a:rPr>
                <a:t> </a:t>
              </a:r>
            </a:p>
          </p:txBody>
        </p:sp>
        <p:sp>
          <p:nvSpPr>
            <p:cNvPr id="1049987" name="文本框 171"/>
            <p:cNvSpPr txBox="1">
              <a:spLocks noChangeAspect="1" noMove="1" noResize="1" noRot="1" noAdjustHandles="1" noEditPoints="1" noChangeArrowheads="1" noChangeShapeType="1" noTextEdit="1"/>
            </p:cNvSpPr>
            <p:nvPr/>
          </p:nvSpPr>
          <p:spPr bwMode="auto">
            <a:xfrm>
              <a:off x="599864" y="3809135"/>
              <a:ext cx="262892" cy="307777"/>
            </a:xfrm>
            <a:prstGeom prst="rect"/>
            <a:blipFill>
              <a:blip xmlns:r="http://schemas.openxmlformats.org/officeDocument/2006/relationships" r:embed="rId8"/>
              <a:stretch>
                <a:fillRect l="-18605" r="-18605" b="-12000"/>
              </a:stretch>
            </a:blipFill>
            <a:ln>
              <a:noFill/>
            </a:ln>
            <a:effectLst/>
          </p:spPr>
          <p:txBody>
            <a:bodyPr/>
            <a:p>
              <a:r>
                <a:rPr altLang="en-US" lang="zh-CN">
                  <a:noFill/>
                </a:rPr>
                <a:t> </a:t>
              </a:r>
            </a:p>
          </p:txBody>
        </p:sp>
        <p:sp>
          <p:nvSpPr>
            <p:cNvPr id="1049988" name="文本框 172"/>
            <p:cNvSpPr txBox="1">
              <a:spLocks noChangeAspect="1" noMove="1" noResize="1" noRot="1" noAdjustHandles="1" noEditPoints="1" noChangeArrowheads="1" noChangeShapeType="1" noTextEdit="1"/>
            </p:cNvSpPr>
            <p:nvPr/>
          </p:nvSpPr>
          <p:spPr bwMode="auto">
            <a:xfrm>
              <a:off x="624355" y="4634279"/>
              <a:ext cx="262892" cy="307777"/>
            </a:xfrm>
            <a:prstGeom prst="rect"/>
            <a:blipFill>
              <a:blip xmlns:r="http://schemas.openxmlformats.org/officeDocument/2006/relationships" r:embed="rId9"/>
              <a:stretch>
                <a:fillRect l="-2326" r="-4651"/>
              </a:stretch>
            </a:blipFill>
            <a:ln>
              <a:noFill/>
            </a:ln>
            <a:effectLst/>
          </p:spPr>
          <p:txBody>
            <a:bodyPr/>
            <a:p>
              <a:r>
                <a:rPr altLang="en-US" lang="zh-CN">
                  <a:noFill/>
                </a:rPr>
                <a:t> </a:t>
              </a:r>
            </a:p>
          </p:txBody>
        </p:sp>
        <p:sp>
          <p:nvSpPr>
            <p:cNvPr id="1049989" name="文本框 173"/>
            <p:cNvSpPr txBox="1">
              <a:spLocks noChangeAspect="1" noMove="1" noResize="1" noRot="1" noAdjustHandles="1" noEditPoints="1" noChangeArrowheads="1" noChangeShapeType="1" noTextEdit="1"/>
            </p:cNvSpPr>
            <p:nvPr/>
          </p:nvSpPr>
          <p:spPr bwMode="auto">
            <a:xfrm>
              <a:off x="3684782" y="3306570"/>
              <a:ext cx="262892" cy="307777"/>
            </a:xfrm>
            <a:prstGeom prst="rect"/>
            <a:blipFill>
              <a:blip xmlns:r="http://schemas.openxmlformats.org/officeDocument/2006/relationships" r:embed="rId10"/>
              <a:stretch>
                <a:fillRect l="-18605" r="-18605" b="-12000"/>
              </a:stretch>
            </a:blipFill>
            <a:ln>
              <a:noFill/>
            </a:ln>
            <a:effectLst/>
          </p:spPr>
          <p:txBody>
            <a:bodyPr/>
            <a:p>
              <a:r>
                <a:rPr altLang="en-US" lang="zh-CN">
                  <a:noFill/>
                </a:rPr>
                <a:t> </a:t>
              </a:r>
            </a:p>
          </p:txBody>
        </p:sp>
        <p:sp>
          <p:nvSpPr>
            <p:cNvPr id="1049990" name="文本框 174"/>
            <p:cNvSpPr txBox="1">
              <a:spLocks noChangeAspect="1" noMove="1" noResize="1" noRot="1" noAdjustHandles="1" noEditPoints="1" noChangeArrowheads="1" noChangeShapeType="1" noTextEdit="1"/>
            </p:cNvSpPr>
            <p:nvPr/>
          </p:nvSpPr>
          <p:spPr bwMode="auto">
            <a:xfrm>
              <a:off x="3695863" y="4649062"/>
              <a:ext cx="262892" cy="307777"/>
            </a:xfrm>
            <a:prstGeom prst="rect"/>
            <a:blipFill>
              <a:blip xmlns:r="http://schemas.openxmlformats.org/officeDocument/2006/relationships" r:embed="rId11"/>
              <a:stretch>
                <a:fillRect l="-4651" r="-2326"/>
              </a:stretch>
            </a:blipFill>
            <a:ln>
              <a:noFill/>
            </a:ln>
            <a:effectLst/>
          </p:spPr>
          <p:txBody>
            <a:bodyPr/>
            <a:p>
              <a:r>
                <a:rPr altLang="en-US" lang="zh-CN">
                  <a:noFill/>
                </a:rPr>
                <a:t> </a:t>
              </a:r>
            </a:p>
          </p:txBody>
        </p:sp>
      </p:grpSp>
      <p:sp>
        <p:nvSpPr>
          <p:cNvPr id="1049991" name="文本框 229"/>
          <p:cNvSpPr txBox="1">
            <a:spLocks noChangeAspect="1" noMove="1" noResize="1" noRot="1" noAdjustHandles="1" noEditPoints="1" noChangeArrowheads="1" noChangeShapeType="1" noTextEdit="1"/>
          </p:cNvSpPr>
          <p:nvPr/>
        </p:nvSpPr>
        <p:spPr bwMode="auto">
          <a:xfrm>
            <a:off x="3234922" y="1794126"/>
            <a:ext cx="637034" cy="307777"/>
          </a:xfrm>
          <a:prstGeom prst="rect"/>
          <a:blipFill>
            <a:blip xmlns:r="http://schemas.openxmlformats.org/officeDocument/2006/relationships" r:embed="rId12"/>
            <a:stretch>
              <a:fillRect l="-7692" r="-3846" b="-19608"/>
            </a:stretch>
          </a:blipFill>
          <a:ln>
            <a:noFill/>
          </a:ln>
          <a:effectLst/>
        </p:spPr>
        <p:txBody>
          <a:bodyPr/>
          <a:p>
            <a:r>
              <a:rPr altLang="en-US" lang="zh-CN">
                <a:noFill/>
              </a:rPr>
              <a:t> </a:t>
            </a:r>
          </a:p>
        </p:txBody>
      </p:sp>
      <p:grpSp>
        <p:nvGrpSpPr>
          <p:cNvPr id="455" name="组合 4"/>
          <p:cNvGrpSpPr/>
          <p:nvPr/>
        </p:nvGrpSpPr>
        <p:grpSpPr>
          <a:xfrm>
            <a:off x="5059496" y="1165919"/>
            <a:ext cx="3446915" cy="3620732"/>
            <a:chOff x="5059496" y="1165919"/>
            <a:chExt cx="3446915" cy="3620732"/>
          </a:xfrm>
        </p:grpSpPr>
        <p:grpSp>
          <p:nvGrpSpPr>
            <p:cNvPr id="456" name="组合 2"/>
            <p:cNvGrpSpPr/>
            <p:nvPr/>
          </p:nvGrpSpPr>
          <p:grpSpPr>
            <a:xfrm>
              <a:off x="5059496" y="1165919"/>
              <a:ext cx="3446915" cy="3620732"/>
              <a:chOff x="4935565" y="1408341"/>
              <a:chExt cx="3446915" cy="3620732"/>
            </a:xfrm>
          </p:grpSpPr>
          <p:grpSp>
            <p:nvGrpSpPr>
              <p:cNvPr id="457" name="组合 175"/>
              <p:cNvGrpSpPr/>
              <p:nvPr/>
            </p:nvGrpSpPr>
            <p:grpSpPr>
              <a:xfrm>
                <a:off x="4935565" y="1408341"/>
                <a:ext cx="3446915" cy="3620732"/>
                <a:chOff x="590031" y="1589264"/>
                <a:chExt cx="3446915" cy="3620732"/>
              </a:xfrm>
            </p:grpSpPr>
            <p:grpSp>
              <p:nvGrpSpPr>
                <p:cNvPr id="458" name="组合 176"/>
                <p:cNvGrpSpPr/>
                <p:nvPr/>
              </p:nvGrpSpPr>
              <p:grpSpPr>
                <a:xfrm>
                  <a:off x="833518" y="1589264"/>
                  <a:ext cx="3067113" cy="3620732"/>
                  <a:chOff x="556213" y="1848922"/>
                  <a:chExt cx="3067113" cy="3620732"/>
                </a:xfrm>
              </p:grpSpPr>
              <p:grpSp>
                <p:nvGrpSpPr>
                  <p:cNvPr id="459" name="组合 199"/>
                  <p:cNvGrpSpPr/>
                  <p:nvPr/>
                </p:nvGrpSpPr>
                <p:grpSpPr>
                  <a:xfrm>
                    <a:off x="556213" y="1848922"/>
                    <a:ext cx="3067113" cy="3620732"/>
                    <a:chOff x="556213" y="1848922"/>
                    <a:chExt cx="3067113" cy="3620732"/>
                  </a:xfrm>
                </p:grpSpPr>
                <p:grpSp>
                  <p:nvGrpSpPr>
                    <p:cNvPr id="460" name="组合 201"/>
                    <p:cNvGrpSpPr/>
                    <p:nvPr/>
                  </p:nvGrpSpPr>
                  <p:grpSpPr>
                    <a:xfrm>
                      <a:off x="556213" y="1848922"/>
                      <a:ext cx="2917648" cy="3620732"/>
                      <a:chOff x="446008" y="662641"/>
                      <a:chExt cx="2917648" cy="3620732"/>
                    </a:xfrm>
                  </p:grpSpPr>
                  <p:grpSp>
                    <p:nvGrpSpPr>
                      <p:cNvPr id="461" name="组合 205"/>
                      <p:cNvGrpSpPr/>
                      <p:nvPr/>
                    </p:nvGrpSpPr>
                    <p:grpSpPr>
                      <a:xfrm>
                        <a:off x="446008" y="662641"/>
                        <a:ext cx="2917648" cy="3620732"/>
                        <a:chOff x="404063" y="1153028"/>
                        <a:chExt cx="2917648" cy="3620732"/>
                      </a:xfrm>
                    </p:grpSpPr>
                    <p:grpSp>
                      <p:nvGrpSpPr>
                        <p:cNvPr id="462" name="组合 209"/>
                        <p:cNvGrpSpPr/>
                        <p:nvPr/>
                      </p:nvGrpSpPr>
                      <p:grpSpPr>
                        <a:xfrm>
                          <a:off x="404063" y="1241304"/>
                          <a:ext cx="2917648" cy="3532456"/>
                          <a:chOff x="2634436" y="-231032"/>
                          <a:chExt cx="2917648" cy="3532456"/>
                        </a:xfrm>
                      </p:grpSpPr>
                      <p:grpSp>
                        <p:nvGrpSpPr>
                          <p:cNvPr id="463" name="组合 211"/>
                          <p:cNvGrpSpPr/>
                          <p:nvPr/>
                        </p:nvGrpSpPr>
                        <p:grpSpPr>
                          <a:xfrm>
                            <a:off x="2634436" y="-231032"/>
                            <a:ext cx="2917648" cy="3532456"/>
                            <a:chOff x="687982" y="1005715"/>
                            <a:chExt cx="2917648" cy="3532456"/>
                          </a:xfrm>
                        </p:grpSpPr>
                        <p:grpSp>
                          <p:nvGrpSpPr>
                            <p:cNvPr id="464" name="Group 1096"/>
                            <p:cNvGrpSpPr/>
                            <p:nvPr/>
                          </p:nvGrpSpPr>
                          <p:grpSpPr bwMode="auto">
                            <a:xfrm>
                              <a:off x="1288031" y="2273101"/>
                              <a:ext cx="1174481" cy="2265070"/>
                              <a:chOff x="4081" y="2530"/>
                              <a:chExt cx="826" cy="1593"/>
                            </a:xfrm>
                          </p:grpSpPr>
                          <p:sp>
                            <p:nvSpPr>
                              <p:cNvPr id="104999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3"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6"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98" name="Line 1077"/>
                            <p:cNvSpPr>
                              <a:spLocks noChangeShapeType="1"/>
                            </p:cNvSpPr>
                            <p:nvPr/>
                          </p:nvSpPr>
                          <p:spPr bwMode="auto">
                            <a:xfrm flipV="1">
                              <a:off x="1706017" y="1005715"/>
                              <a:ext cx="0" cy="33330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9" name="Line 1073"/>
                            <p:cNvSpPr>
                              <a:spLocks noChangeShapeType="1"/>
                            </p:cNvSpPr>
                            <p:nvPr/>
                          </p:nvSpPr>
                          <p:spPr bwMode="auto">
                            <a:xfrm flipH="1">
                              <a:off x="687982" y="4329508"/>
                              <a:ext cx="291209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0" name="Line 1073"/>
                            <p:cNvSpPr>
                              <a:spLocks noChangeShapeType="1"/>
                            </p:cNvSpPr>
                            <p:nvPr/>
                          </p:nvSpPr>
                          <p:spPr bwMode="auto">
                            <a:xfrm flipH="1">
                              <a:off x="2447869" y="2540660"/>
                              <a:ext cx="115776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1" name="矩形 21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2" name="Line 1077"/>
                            <p:cNvSpPr>
                              <a:spLocks noChangeShapeType="1"/>
                            </p:cNvSpPr>
                            <p:nvPr/>
                          </p:nvSpPr>
                          <p:spPr bwMode="auto">
                            <a:xfrm flipH="1" flipV="1">
                              <a:off x="1684896" y="1005715"/>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3" name="文本框 22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48" name="直接连接符 221"/>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004" name="椭圆 222"/>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05" name="文本框 212"/>
                          <p:cNvSpPr txBox="1"/>
                          <p:nvPr/>
                        </p:nvSpPr>
                        <p:spPr>
                          <a:xfrm>
                            <a:off x="4169508" y="152951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006" name="椭圆 210"/>
                        <p:cNvSpPr/>
                        <p:nvPr/>
                      </p:nvSpPr>
                      <p:spPr>
                        <a:xfrm>
                          <a:off x="2581931" y="115302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07" name="文本框 20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008" name="文本框 207"/>
                      <p:cNvSpPr txBox="1"/>
                      <p:nvPr/>
                    </p:nvSpPr>
                    <p:spPr>
                      <a:xfrm>
                        <a:off x="2156804" y="289924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009" name="文本框 208"/>
                      <p:cNvSpPr txBox="1"/>
                      <p:nvPr/>
                    </p:nvSpPr>
                    <p:spPr>
                      <a:xfrm>
                        <a:off x="2133703" y="222466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010" name="矩形 202"/>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1" name="椭圆 203"/>
                    <p:cNvSpPr/>
                    <p:nvPr/>
                  </p:nvSpPr>
                  <p:spPr>
                    <a:xfrm>
                      <a:off x="3468309" y="339463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2" name="椭圆 204"/>
                    <p:cNvSpPr/>
                    <p:nvPr/>
                  </p:nvSpPr>
                  <p:spPr>
                    <a:xfrm>
                      <a:off x="3468308" y="519271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13" name="椭圆 200"/>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14" name="椭圆 177"/>
                <p:cNvSpPr/>
                <p:nvPr/>
              </p:nvSpPr>
              <p:spPr>
                <a:xfrm>
                  <a:off x="678419" y="365411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5" name="椭圆 178"/>
                <p:cNvSpPr/>
                <p:nvPr/>
              </p:nvSpPr>
              <p:spPr>
                <a:xfrm>
                  <a:off x="678293" y="492382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6"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7"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8"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9"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0"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1" name="矩形 184"/>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2"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3"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4" name="Line 1073"/>
                <p:cNvSpPr>
                  <a:spLocks noChangeShapeType="1"/>
                </p:cNvSpPr>
                <p:nvPr/>
              </p:nvSpPr>
              <p:spPr bwMode="auto">
                <a:xfrm flipH="1">
                  <a:off x="833310" y="3726967"/>
                  <a:ext cx="4932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5" name="文本框 188"/>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3"/>
                  <a:stretch>
                    <a:fillRect l="-10256" r="-3846" b="-22000"/>
                  </a:stretch>
                </a:blipFill>
                <a:ln>
                  <a:noFill/>
                </a:ln>
                <a:effectLst/>
              </p:spPr>
              <p:txBody>
                <a:bodyPr/>
                <a:p>
                  <a:r>
                    <a:rPr altLang="en-US" lang="zh-CN">
                      <a:noFill/>
                    </a:rPr>
                    <a:t> </a:t>
                  </a:r>
                </a:p>
              </p:txBody>
            </p:sp>
            <p:sp>
              <p:nvSpPr>
                <p:cNvPr id="1050026" name="文本框 189"/>
                <p:cNvSpPr txBox="1">
                  <a:spLocks noChangeAspect="1" noMove="1" noResize="1" noRot="1" noAdjustHandles="1" noEditPoints="1" noChangeArrowheads="1" noChangeShapeType="1" noTextEdit="1"/>
                </p:cNvSpPr>
                <p:nvPr/>
              </p:nvSpPr>
              <p:spPr>
                <a:xfrm>
                  <a:off x="590031" y="4244335"/>
                  <a:ext cx="289951" cy="317523"/>
                </a:xfrm>
                <a:prstGeom prst="rect"/>
                <a:blipFill>
                  <a:blip xmlns:r="http://schemas.openxmlformats.org/officeDocument/2006/relationships" r:embed="rId14"/>
                  <a:stretch>
                    <a:fillRect l="-20833" t="-15385" r="-20833" b="-17308"/>
                  </a:stretch>
                </a:blipFill>
              </p:spPr>
              <p:txBody>
                <a:bodyPr/>
                <a:p>
                  <a:r>
                    <a:rPr altLang="en-US" lang="zh-CN">
                      <a:noFill/>
                    </a:rPr>
                    <a:t> </a:t>
                  </a:r>
                </a:p>
              </p:txBody>
            </p:sp>
            <p:sp>
              <p:nvSpPr>
                <p:cNvPr id="1050027" name="文本框 190"/>
                <p:cNvSpPr txBox="1">
                  <a:spLocks noChangeAspect="1" noMove="1" noResize="1" noRot="1" noAdjustHandles="1" noEditPoints="1" noChangeArrowheads="1" noChangeShapeType="1" noTextEdit="1"/>
                </p:cNvSpPr>
                <p:nvPr/>
              </p:nvSpPr>
              <p:spPr>
                <a:xfrm>
                  <a:off x="3695699" y="3952711"/>
                  <a:ext cx="341247" cy="317523"/>
                </a:xfrm>
                <a:prstGeom prst="rect"/>
                <a:blipFill>
                  <a:blip xmlns:r="http://schemas.openxmlformats.org/officeDocument/2006/relationships" r:embed="rId15"/>
                  <a:stretch>
                    <a:fillRect l="-16071" t="-15385" r="-5357" b="-11538"/>
                  </a:stretch>
                </a:blipFill>
              </p:spPr>
              <p:txBody>
                <a:bodyPr/>
                <a:p>
                  <a:r>
                    <a:rPr altLang="en-US" lang="zh-CN">
                      <a:noFill/>
                    </a:rPr>
                    <a:t> </a:t>
                  </a:r>
                </a:p>
              </p:txBody>
            </p:sp>
            <p:sp>
              <p:nvSpPr>
                <p:cNvPr id="1050028" name="文本框 191"/>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16"/>
                  <a:stretch>
                    <a:fillRect l="-11538" r="-3846" b="-22000"/>
                  </a:stretch>
                </a:blipFill>
                <a:ln>
                  <a:noFill/>
                </a:ln>
                <a:effectLst/>
              </p:spPr>
              <p:txBody>
                <a:bodyPr/>
                <a:p>
                  <a:r>
                    <a:rPr altLang="en-US" lang="zh-CN">
                      <a:noFill/>
                    </a:rPr>
                    <a:t> </a:t>
                  </a:r>
                </a:p>
              </p:txBody>
            </p:sp>
            <p:sp>
              <p:nvSpPr>
                <p:cNvPr id="1050029" name="文本框 193"/>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17"/>
                  <a:stretch>
                    <a:fillRect l="-15254" r="-6780" b="-19608"/>
                  </a:stretch>
                </a:blipFill>
                <a:ln>
                  <a:noFill/>
                </a:ln>
                <a:effectLst/>
              </p:spPr>
              <p:txBody>
                <a:bodyPr/>
                <a:p>
                  <a:r>
                    <a:rPr altLang="en-US" lang="zh-CN">
                      <a:noFill/>
                    </a:rPr>
                    <a:t> </a:t>
                  </a:r>
                </a:p>
              </p:txBody>
            </p:sp>
            <p:sp>
              <p:nvSpPr>
                <p:cNvPr id="1050030" name="文本框 194"/>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18"/>
                  <a:stretch>
                    <a:fillRect l="-14286" r="-7143" b="-22000"/>
                  </a:stretch>
                </a:blipFill>
                <a:ln>
                  <a:noFill/>
                </a:ln>
                <a:effectLst/>
              </p:spPr>
              <p:txBody>
                <a:bodyPr/>
                <a:p>
                  <a:r>
                    <a:rPr altLang="en-US" lang="zh-CN">
                      <a:noFill/>
                    </a:rPr>
                    <a:t> </a:t>
                  </a:r>
                </a:p>
              </p:txBody>
            </p:sp>
            <p:sp>
              <p:nvSpPr>
                <p:cNvPr id="1050031" name="文本框 195"/>
                <p:cNvSpPr txBox="1">
                  <a:spLocks noChangeAspect="1" noMove="1" noResize="1" noRot="1" noAdjustHandles="1" noEditPoints="1" noChangeArrowheads="1" noChangeShapeType="1" noTextEdit="1"/>
                </p:cNvSpPr>
                <p:nvPr/>
              </p:nvSpPr>
              <p:spPr bwMode="auto">
                <a:xfrm>
                  <a:off x="599864" y="3809135"/>
                  <a:ext cx="262892" cy="307777"/>
                </a:xfrm>
                <a:prstGeom prst="rect"/>
                <a:blipFill>
                  <a:blip xmlns:r="http://schemas.openxmlformats.org/officeDocument/2006/relationships" r:embed="rId19"/>
                  <a:stretch>
                    <a:fillRect l="-18605" r="-18605" b="-9804"/>
                  </a:stretch>
                </a:blipFill>
                <a:ln>
                  <a:noFill/>
                </a:ln>
                <a:effectLst/>
              </p:spPr>
              <p:txBody>
                <a:bodyPr/>
                <a:p>
                  <a:r>
                    <a:rPr altLang="en-US" lang="zh-CN">
                      <a:noFill/>
                    </a:rPr>
                    <a:t> </a:t>
                  </a:r>
                </a:p>
              </p:txBody>
            </p:sp>
            <p:sp>
              <p:nvSpPr>
                <p:cNvPr id="1050032" name="文本框 196"/>
                <p:cNvSpPr txBox="1">
                  <a:spLocks noChangeAspect="1" noMove="1" noResize="1" noRot="1" noAdjustHandles="1" noEditPoints="1" noChangeArrowheads="1" noChangeShapeType="1" noTextEdit="1"/>
                </p:cNvSpPr>
                <p:nvPr/>
              </p:nvSpPr>
              <p:spPr bwMode="auto">
                <a:xfrm>
                  <a:off x="624355" y="4634279"/>
                  <a:ext cx="262892" cy="307777"/>
                </a:xfrm>
                <a:prstGeom prst="rect"/>
                <a:blipFill>
                  <a:blip xmlns:r="http://schemas.openxmlformats.org/officeDocument/2006/relationships" r:embed="rId20"/>
                  <a:stretch>
                    <a:fillRect l="-4651" r="-2326"/>
                  </a:stretch>
                </a:blipFill>
                <a:ln>
                  <a:noFill/>
                </a:ln>
                <a:effectLst/>
              </p:spPr>
              <p:txBody>
                <a:bodyPr/>
                <a:p>
                  <a:r>
                    <a:rPr altLang="en-US" lang="zh-CN">
                      <a:noFill/>
                    </a:rPr>
                    <a:t> </a:t>
                  </a:r>
                </a:p>
              </p:txBody>
            </p:sp>
            <p:sp>
              <p:nvSpPr>
                <p:cNvPr id="1050033" name="文本框 197"/>
                <p:cNvSpPr txBox="1">
                  <a:spLocks noChangeAspect="1" noMove="1" noResize="1" noRot="1" noAdjustHandles="1" noEditPoints="1" noChangeArrowheads="1" noChangeShapeType="1" noTextEdit="1"/>
                </p:cNvSpPr>
                <p:nvPr/>
              </p:nvSpPr>
              <p:spPr bwMode="auto">
                <a:xfrm>
                  <a:off x="3684782" y="3306570"/>
                  <a:ext cx="262892" cy="307777"/>
                </a:xfrm>
                <a:prstGeom prst="rect"/>
                <a:blipFill>
                  <a:blip xmlns:r="http://schemas.openxmlformats.org/officeDocument/2006/relationships" r:embed="rId21"/>
                  <a:stretch>
                    <a:fillRect l="-18605" r="-18605" b="-12000"/>
                  </a:stretch>
                </a:blipFill>
                <a:ln>
                  <a:noFill/>
                </a:ln>
                <a:effectLst/>
              </p:spPr>
              <p:txBody>
                <a:bodyPr/>
                <a:p>
                  <a:r>
                    <a:rPr altLang="en-US" lang="zh-CN">
                      <a:noFill/>
                    </a:rPr>
                    <a:t> </a:t>
                  </a:r>
                </a:p>
              </p:txBody>
            </p:sp>
            <p:sp>
              <p:nvSpPr>
                <p:cNvPr id="1050034" name="文本框 198"/>
                <p:cNvSpPr txBox="1">
                  <a:spLocks noChangeAspect="1" noMove="1" noResize="1" noRot="1" noAdjustHandles="1" noEditPoints="1" noChangeArrowheads="1" noChangeShapeType="1" noTextEdit="1"/>
                </p:cNvSpPr>
                <p:nvPr/>
              </p:nvSpPr>
              <p:spPr bwMode="auto">
                <a:xfrm>
                  <a:off x="3695863" y="4649062"/>
                  <a:ext cx="262892" cy="307777"/>
                </a:xfrm>
                <a:prstGeom prst="rect"/>
                <a:blipFill>
                  <a:blip xmlns:r="http://schemas.openxmlformats.org/officeDocument/2006/relationships" r:embed="rId22"/>
                  <a:stretch>
                    <a:fillRect l="-2273" r="-2273"/>
                  </a:stretch>
                </a:blipFill>
                <a:ln>
                  <a:noFill/>
                </a:ln>
                <a:effectLst/>
              </p:spPr>
              <p:txBody>
                <a:bodyPr/>
                <a:p>
                  <a:r>
                    <a:rPr altLang="en-US" lang="zh-CN">
                      <a:noFill/>
                    </a:rPr>
                    <a:t> </a:t>
                  </a:r>
                </a:p>
              </p:txBody>
            </p:sp>
          </p:grpSp>
          <p:sp>
            <p:nvSpPr>
              <p:cNvPr id="1050035" name="文本框 232"/>
              <p:cNvSpPr txBox="1">
                <a:spLocks noChangeAspect="1" noMove="1" noResize="1" noRot="1" noAdjustHandles="1" noEditPoints="1" noChangeArrowheads="1" noChangeShapeType="1" noTextEdit="1"/>
              </p:cNvSpPr>
              <p:nvPr/>
            </p:nvSpPr>
            <p:spPr bwMode="auto">
              <a:xfrm>
                <a:off x="7511084" y="1533175"/>
                <a:ext cx="637034" cy="307777"/>
              </a:xfrm>
              <a:prstGeom prst="rect"/>
              <a:blipFill>
                <a:blip xmlns:r="http://schemas.openxmlformats.org/officeDocument/2006/relationships" r:embed="rId23"/>
                <a:stretch>
                  <a:fillRect l="-7619" r="-2857" b="-22000"/>
                </a:stretch>
              </a:blipFill>
              <a:ln>
                <a:noFill/>
              </a:ln>
              <a:effectLst/>
            </p:spPr>
            <p:txBody>
              <a:bodyPr/>
              <a:p>
                <a:r>
                  <a:rPr altLang="en-US" lang="zh-CN">
                    <a:noFill/>
                  </a:rPr>
                  <a:t> </a:t>
                </a:r>
              </a:p>
            </p:txBody>
          </p:sp>
        </p:grpSp>
        <p:grpSp>
          <p:nvGrpSpPr>
            <p:cNvPr id="465" name="组合 233"/>
            <p:cNvGrpSpPr/>
            <p:nvPr/>
          </p:nvGrpSpPr>
          <p:grpSpPr>
            <a:xfrm>
              <a:off x="6537203" y="1647091"/>
              <a:ext cx="925233" cy="874933"/>
              <a:chOff x="2278206" y="3520607"/>
              <a:chExt cx="925233" cy="874933"/>
            </a:xfrm>
          </p:grpSpPr>
          <p:grpSp>
            <p:nvGrpSpPr>
              <p:cNvPr id="466" name="组合 234"/>
              <p:cNvGrpSpPr/>
              <p:nvPr/>
            </p:nvGrpSpPr>
            <p:grpSpPr>
              <a:xfrm>
                <a:off x="2278206" y="3520607"/>
                <a:ext cx="856980" cy="874933"/>
                <a:chOff x="3960814" y="3355636"/>
                <a:chExt cx="856980" cy="874933"/>
              </a:xfrm>
            </p:grpSpPr>
            <p:grpSp>
              <p:nvGrpSpPr>
                <p:cNvPr id="467" name="组合 243"/>
                <p:cNvGrpSpPr/>
                <p:nvPr/>
              </p:nvGrpSpPr>
              <p:grpSpPr>
                <a:xfrm>
                  <a:off x="3960814" y="3355636"/>
                  <a:ext cx="856980" cy="874933"/>
                  <a:chOff x="3960814" y="3355636"/>
                  <a:chExt cx="856980" cy="874933"/>
                </a:xfrm>
              </p:grpSpPr>
              <p:grpSp>
                <p:nvGrpSpPr>
                  <p:cNvPr id="468" name="组合 246"/>
                  <p:cNvGrpSpPr/>
                  <p:nvPr/>
                </p:nvGrpSpPr>
                <p:grpSpPr>
                  <a:xfrm>
                    <a:off x="4135167" y="3642413"/>
                    <a:ext cx="682627" cy="588156"/>
                    <a:chOff x="2513675" y="3978402"/>
                    <a:chExt cx="682627" cy="588156"/>
                  </a:xfrm>
                </p:grpSpPr>
                <p:grpSp>
                  <p:nvGrpSpPr>
                    <p:cNvPr id="469" name="组合 251"/>
                    <p:cNvGrpSpPr/>
                    <p:nvPr/>
                  </p:nvGrpSpPr>
                  <p:grpSpPr>
                    <a:xfrm>
                      <a:off x="2522181" y="3978402"/>
                      <a:ext cx="380731" cy="307777"/>
                      <a:chOff x="6204692" y="3425092"/>
                      <a:chExt cx="380731" cy="307777"/>
                    </a:xfrm>
                  </p:grpSpPr>
                  <p:sp>
                    <p:nvSpPr>
                      <p:cNvPr id="1050036" name="文本框 254"/>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24"/>
                        <a:stretch>
                          <a:fillRect l="-17500" r="-17500" b="-9804"/>
                        </a:stretch>
                      </a:blipFill>
                      <a:ln>
                        <a:noFill/>
                      </a:ln>
                      <a:effectLst/>
                    </p:spPr>
                    <p:txBody>
                      <a:bodyPr/>
                      <a:p>
                        <a:r>
                          <a:rPr altLang="en-US" lang="zh-CN">
                            <a:noFill/>
                          </a:rPr>
                          <a:t> </a:t>
                        </a:r>
                      </a:p>
                    </p:txBody>
                  </p:sp>
                  <p:cxnSp>
                    <p:nvCxnSpPr>
                      <p:cNvPr id="3146049" name="直接连接符 25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50" name="直接连接符 252"/>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1" name="直接连接符 253"/>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52" name="直接连接符 247"/>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3" name="直接连接符 248"/>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54" name="直接连接符 249"/>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55" name="直接连接符 244"/>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56" name="直接连接符 235"/>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0" name="组合 236"/>
              <p:cNvGrpSpPr/>
              <p:nvPr/>
            </p:nvGrpSpPr>
            <p:grpSpPr>
              <a:xfrm>
                <a:off x="3001433" y="3681790"/>
                <a:ext cx="202006" cy="499204"/>
                <a:chOff x="4691086" y="3604960"/>
                <a:chExt cx="202006" cy="499204"/>
              </a:xfrm>
            </p:grpSpPr>
            <p:sp>
              <p:nvSpPr>
                <p:cNvPr id="1050037" name="弧形 23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38" name="弧形 24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39" name="弧形 24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40" name="弧形 242"/>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57" name="直接连接符 237"/>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41" name="文本框 238"/>
              <p:cNvSpPr txBox="1">
                <a:spLocks noChangeAspect="1" noMove="1" noResize="1" noRot="1" noAdjustHandles="1" noEditPoints="1" noChangeArrowheads="1" noChangeShapeType="1" noTextEdit="1"/>
              </p:cNvSpPr>
              <p:nvPr/>
            </p:nvSpPr>
            <p:spPr bwMode="auto">
              <a:xfrm>
                <a:off x="2901778" y="3810045"/>
                <a:ext cx="212046" cy="307777"/>
              </a:xfrm>
              <a:prstGeom prst="rect"/>
              <a:blipFill>
                <a:blip xmlns:r="http://schemas.openxmlformats.org/officeDocument/2006/relationships" r:embed="rId25"/>
                <a:stretch>
                  <a:fillRect l="-26471" r="-23529" b="-10000"/>
                </a:stretch>
              </a:blipFill>
              <a:ln>
                <a:noFill/>
              </a:ln>
              <a:effectLst/>
            </p:spPr>
            <p:txBody>
              <a:bodyPr/>
              <a:p>
                <a:r>
                  <a:rPr altLang="en-US" lang="zh-CN">
                    <a:noFill/>
                  </a:rPr>
                  <a:t> </a:t>
                </a:r>
              </a:p>
            </p:txBody>
          </p:sp>
        </p:grpSp>
        <p:sp>
          <p:nvSpPr>
            <p:cNvPr id="1050042" name="Line 1076"/>
            <p:cNvSpPr>
              <a:spLocks noChangeShapeType="1"/>
            </p:cNvSpPr>
            <p:nvPr/>
          </p:nvSpPr>
          <p:spPr bwMode="auto">
            <a:xfrm flipV="1">
              <a:off x="7052869" y="1243427"/>
              <a:ext cx="0" cy="40366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43" name="右箭头 17"/>
          <p:cNvSpPr/>
          <p:nvPr/>
        </p:nvSpPr>
        <p:spPr>
          <a:xfrm>
            <a:off x="4364745" y="2997113"/>
            <a:ext cx="527375" cy="48974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4" name="文本框 257"/>
          <p:cNvSpPr txBox="1">
            <a:spLocks noChangeAspect="1" noMove="1" noResize="1" noRot="1" noAdjustHandles="1" noEditPoints="1" noChangeArrowheads="1" noChangeShapeType="1" noTextEdit="1"/>
          </p:cNvSpPr>
          <p:nvPr/>
        </p:nvSpPr>
        <p:spPr>
          <a:xfrm>
            <a:off x="1443520" y="5308006"/>
            <a:ext cx="2024400" cy="638123"/>
          </a:xfrm>
          <a:prstGeom prst="rect"/>
          <a:blipFill>
            <a:blip xmlns:r="http://schemas.openxmlformats.org/officeDocument/2006/relationships" r:embed="rId26"/>
            <a:stretch>
              <a:fillRect b="-962"/>
            </a:stretch>
          </a:blipFill>
        </p:spPr>
        <p:txBody>
          <a:bodyPr/>
          <a:p>
            <a:r>
              <a:rPr altLang="en-US" lang="zh-CN">
                <a:noFill/>
              </a:rPr>
              <a:t> </a:t>
            </a:r>
          </a:p>
        </p:txBody>
      </p:sp>
      <p:sp>
        <p:nvSpPr>
          <p:cNvPr id="1050045" name="文本框 258"/>
          <p:cNvSpPr txBox="1">
            <a:spLocks noChangeAspect="1" noMove="1" noResize="1" noRot="1" noAdjustHandles="1" noEditPoints="1" noChangeArrowheads="1" noChangeShapeType="1" noTextEdit="1"/>
          </p:cNvSpPr>
          <p:nvPr/>
        </p:nvSpPr>
        <p:spPr>
          <a:xfrm>
            <a:off x="5951926" y="5256062"/>
            <a:ext cx="1894557" cy="638123"/>
          </a:xfrm>
          <a:prstGeom prst="rect"/>
          <a:blipFill>
            <a:blip xmlns:r="http://schemas.openxmlformats.org/officeDocument/2006/relationships" r:embed="rId27"/>
            <a:stretch>
              <a:fillRect/>
            </a:stretch>
          </a:blipFill>
        </p:spPr>
        <p:txBody>
          <a:bodyPr/>
          <a:p>
            <a:r>
              <a:rPr altLang="en-US" lang="zh-CN">
                <a:noFill/>
              </a:rPr>
              <a:t> </a:t>
            </a:r>
          </a:p>
        </p:txBody>
      </p:sp>
      <p:sp>
        <p:nvSpPr>
          <p:cNvPr id="1050046" name="圆角矩形 138"/>
          <p:cNvSpPr/>
          <p:nvPr/>
        </p:nvSpPr>
        <p:spPr>
          <a:xfrm>
            <a:off x="6527604" y="1470997"/>
            <a:ext cx="1053379" cy="1162560"/>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7" name="矩形 5"/>
          <p:cNvSpPr/>
          <p:nvPr/>
        </p:nvSpPr>
        <p:spPr>
          <a:xfrm>
            <a:off x="7628790" y="1940250"/>
            <a:ext cx="373380" cy="358140"/>
          </a:xfrm>
          <a:prstGeom prst="rect"/>
        </p:spPr>
        <p:txBody>
          <a:bodyPr wrap="none">
            <a:spAutoFit/>
          </a:bodyPr>
          <a:p>
            <a:r>
              <a:rPr altLang="zh-CN" dirty="0" i="1" kumimoji="1" lang="en-US">
                <a:latin typeface="Arial" panose="020B0604020202020204" pitchFamily="34" charset="0"/>
                <a:cs typeface="Arial" panose="020B0604020202020204" pitchFamily="34" charset="0"/>
              </a:rPr>
              <a:t>Z</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44"/>
                                        </p:tgtEl>
                                        <p:attrNameLst>
                                          <p:attrName>style.visibility</p:attrName>
                                        </p:attrNameLst>
                                      </p:cBhvr>
                                      <p:to>
                                        <p:strVal val="visible"/>
                                      </p:to>
                                    </p:set>
                                    <p:animEffect transition="in" filter="wipe(down)">
                                      <p:cBhvr>
                                        <p:cTn dur="500" id="7"/>
                                        <p:tgtEl>
                                          <p:spTgt spid="10500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043"/>
                                        </p:tgtEl>
                                        <p:attrNameLst>
                                          <p:attrName>style.visibility</p:attrName>
                                        </p:attrNameLst>
                                      </p:cBhvr>
                                      <p:to>
                                        <p:strVal val="visible"/>
                                      </p:to>
                                    </p:set>
                                    <p:animEffect transition="in" filter="wipe(down)">
                                      <p:cBhvr>
                                        <p:cTn dur="500" id="12"/>
                                        <p:tgtEl>
                                          <p:spTgt spid="1050043"/>
                                        </p:tgtEl>
                                      </p:cBhvr>
                                    </p:animEffect>
                                  </p:childTnLst>
                                </p:cTn>
                              </p:par>
                              <p:par>
                                <p:cTn fill="hold" id="13" nodeType="withEffect" presetClass="entr" presetID="22" presetSubtype="4">
                                  <p:stCondLst>
                                    <p:cond delay="0"/>
                                  </p:stCondLst>
                                  <p:childTnLst>
                                    <p:set>
                                      <p:cBhvr>
                                        <p:cTn dur="1" fill="hold" id="14">
                                          <p:stCondLst>
                                            <p:cond delay="0"/>
                                          </p:stCondLst>
                                        </p:cTn>
                                        <p:tgtEl>
                                          <p:spTgt spid="455"/>
                                        </p:tgtEl>
                                        <p:attrNameLst>
                                          <p:attrName>style.visibility</p:attrName>
                                        </p:attrNameLst>
                                      </p:cBhvr>
                                      <p:to>
                                        <p:strVal val="visible"/>
                                      </p:to>
                                    </p:set>
                                    <p:animEffect transition="in" filter="wipe(down)">
                                      <p:cBhvr>
                                        <p:cTn dur="500" id="15"/>
                                        <p:tgtEl>
                                          <p:spTgt spid="455"/>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047"/>
                                        </p:tgtEl>
                                        <p:attrNameLst>
                                          <p:attrName>style.visibility</p:attrName>
                                        </p:attrNameLst>
                                      </p:cBhvr>
                                      <p:to>
                                        <p:strVal val="visible"/>
                                      </p:to>
                                    </p:set>
                                    <p:animEffect transition="in" filter="wipe(down)">
                                      <p:cBhvr>
                                        <p:cTn dur="500" id="20"/>
                                        <p:tgtEl>
                                          <p:spTgt spid="1050047"/>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046"/>
                                        </p:tgtEl>
                                        <p:attrNameLst>
                                          <p:attrName>style.visibility</p:attrName>
                                        </p:attrNameLst>
                                      </p:cBhvr>
                                      <p:to>
                                        <p:strVal val="visible"/>
                                      </p:to>
                                    </p:set>
                                    <p:animEffect transition="in" filter="wipe(down)">
                                      <p:cBhvr>
                                        <p:cTn dur="500" id="23"/>
                                        <p:tgtEl>
                                          <p:spTgt spid="1050046"/>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045"/>
                                        </p:tgtEl>
                                        <p:attrNameLst>
                                          <p:attrName>style.visibility</p:attrName>
                                        </p:attrNameLst>
                                      </p:cBhvr>
                                      <p:to>
                                        <p:strVal val="visible"/>
                                      </p:to>
                                    </p:set>
                                    <p:animEffect transition="in" filter="wipe(down)">
                                      <p:cBhvr>
                                        <p:cTn dur="500" id="28"/>
                                        <p:tgtEl>
                                          <p:spTgt spid="1050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3" grpId="0" animBg="1"/>
      <p:bldP spid="1050044" grpId="0" animBg="1"/>
      <p:bldP spid="1050045" grpId="0" animBg="1"/>
      <p:bldP spid="1050046" grpId="0" animBg="1"/>
      <p:bldP spid="10500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500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52" name="Text Box 12"/>
          <p:cNvSpPr txBox="1">
            <a:spLocks noChangeArrowheads="1"/>
          </p:cNvSpPr>
          <p:nvPr/>
        </p:nvSpPr>
        <p:spPr bwMode="auto">
          <a:xfrm>
            <a:off x="476053" y="573963"/>
            <a:ext cx="828517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Amplifier circuit with LC frequency selection network</a:t>
            </a:r>
            <a:endParaRPr altLang="en-US" dirty="0" sz="2000" kumimoji="1" lang="zh-CN">
              <a:latin typeface="Arial" panose="020B0604020202020204" pitchFamily="34" charset="0"/>
              <a:cs typeface="Arial" panose="020B0604020202020204" pitchFamily="34" charset="0"/>
            </a:endParaRPr>
          </a:p>
        </p:txBody>
      </p:sp>
      <p:grpSp>
        <p:nvGrpSpPr>
          <p:cNvPr id="474" name="组合 4"/>
          <p:cNvGrpSpPr/>
          <p:nvPr/>
        </p:nvGrpSpPr>
        <p:grpSpPr>
          <a:xfrm>
            <a:off x="280244" y="1574230"/>
            <a:ext cx="3446915" cy="3924970"/>
            <a:chOff x="4935565" y="1104103"/>
            <a:chExt cx="3446915" cy="3924970"/>
          </a:xfrm>
        </p:grpSpPr>
        <p:grpSp>
          <p:nvGrpSpPr>
            <p:cNvPr id="475" name="组合 2"/>
            <p:cNvGrpSpPr/>
            <p:nvPr/>
          </p:nvGrpSpPr>
          <p:grpSpPr>
            <a:xfrm>
              <a:off x="4935565" y="1104103"/>
              <a:ext cx="3446915" cy="3924970"/>
              <a:chOff x="4935565" y="1104103"/>
              <a:chExt cx="3446915" cy="3924970"/>
            </a:xfrm>
          </p:grpSpPr>
          <p:grpSp>
            <p:nvGrpSpPr>
              <p:cNvPr id="476" name="组合 175"/>
              <p:cNvGrpSpPr/>
              <p:nvPr/>
            </p:nvGrpSpPr>
            <p:grpSpPr>
              <a:xfrm>
                <a:off x="4935565" y="1408341"/>
                <a:ext cx="3446915" cy="3620732"/>
                <a:chOff x="590031" y="1589264"/>
                <a:chExt cx="3446915" cy="3620732"/>
              </a:xfrm>
            </p:grpSpPr>
            <p:grpSp>
              <p:nvGrpSpPr>
                <p:cNvPr id="477" name="组合 176"/>
                <p:cNvGrpSpPr/>
                <p:nvPr/>
              </p:nvGrpSpPr>
              <p:grpSpPr>
                <a:xfrm>
                  <a:off x="833518" y="1589264"/>
                  <a:ext cx="3067113" cy="3620732"/>
                  <a:chOff x="556213" y="1848922"/>
                  <a:chExt cx="3067113" cy="3620732"/>
                </a:xfrm>
              </p:grpSpPr>
              <p:grpSp>
                <p:nvGrpSpPr>
                  <p:cNvPr id="478" name="组合 199"/>
                  <p:cNvGrpSpPr/>
                  <p:nvPr/>
                </p:nvGrpSpPr>
                <p:grpSpPr>
                  <a:xfrm>
                    <a:off x="556213" y="1848922"/>
                    <a:ext cx="3067113" cy="3620732"/>
                    <a:chOff x="556213" y="1848922"/>
                    <a:chExt cx="3067113" cy="3620732"/>
                  </a:xfrm>
                </p:grpSpPr>
                <p:grpSp>
                  <p:nvGrpSpPr>
                    <p:cNvPr id="479" name="组合 201"/>
                    <p:cNvGrpSpPr/>
                    <p:nvPr/>
                  </p:nvGrpSpPr>
                  <p:grpSpPr>
                    <a:xfrm>
                      <a:off x="556213" y="1848922"/>
                      <a:ext cx="2917648" cy="3620732"/>
                      <a:chOff x="446008" y="662641"/>
                      <a:chExt cx="2917648" cy="3620732"/>
                    </a:xfrm>
                  </p:grpSpPr>
                  <p:grpSp>
                    <p:nvGrpSpPr>
                      <p:cNvPr id="480" name="组合 205"/>
                      <p:cNvGrpSpPr/>
                      <p:nvPr/>
                    </p:nvGrpSpPr>
                    <p:grpSpPr>
                      <a:xfrm>
                        <a:off x="446008" y="662641"/>
                        <a:ext cx="2917648" cy="3620732"/>
                        <a:chOff x="404063" y="1153028"/>
                        <a:chExt cx="2917648" cy="3620732"/>
                      </a:xfrm>
                    </p:grpSpPr>
                    <p:grpSp>
                      <p:nvGrpSpPr>
                        <p:cNvPr id="481" name="组合 209"/>
                        <p:cNvGrpSpPr/>
                        <p:nvPr/>
                      </p:nvGrpSpPr>
                      <p:grpSpPr>
                        <a:xfrm>
                          <a:off x="404063" y="1241304"/>
                          <a:ext cx="2917648" cy="3532456"/>
                          <a:chOff x="2634436" y="-231032"/>
                          <a:chExt cx="2917648" cy="3532456"/>
                        </a:xfrm>
                      </p:grpSpPr>
                      <p:grpSp>
                        <p:nvGrpSpPr>
                          <p:cNvPr id="482" name="组合 211"/>
                          <p:cNvGrpSpPr/>
                          <p:nvPr/>
                        </p:nvGrpSpPr>
                        <p:grpSpPr>
                          <a:xfrm>
                            <a:off x="2634436" y="-231032"/>
                            <a:ext cx="2917648" cy="3532456"/>
                            <a:chOff x="687982" y="1005715"/>
                            <a:chExt cx="2917648" cy="3532456"/>
                          </a:xfrm>
                        </p:grpSpPr>
                        <p:grpSp>
                          <p:nvGrpSpPr>
                            <p:cNvPr id="483" name="Group 1096"/>
                            <p:cNvGrpSpPr/>
                            <p:nvPr/>
                          </p:nvGrpSpPr>
                          <p:grpSpPr bwMode="auto">
                            <a:xfrm>
                              <a:off x="1288031" y="2273101"/>
                              <a:ext cx="1174481" cy="2265070"/>
                              <a:chOff x="4081" y="2530"/>
                              <a:chExt cx="826" cy="1593"/>
                            </a:xfrm>
                          </p:grpSpPr>
                          <p:sp>
                            <p:nvSpPr>
                              <p:cNvPr id="105005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4"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7"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8"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59" name="Line 1077"/>
                            <p:cNvSpPr>
                              <a:spLocks noChangeShapeType="1"/>
                            </p:cNvSpPr>
                            <p:nvPr/>
                          </p:nvSpPr>
                          <p:spPr bwMode="auto">
                            <a:xfrm flipV="1">
                              <a:off x="1706017" y="1005715"/>
                              <a:ext cx="0" cy="33330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0" name="Line 1073"/>
                            <p:cNvSpPr>
                              <a:spLocks noChangeShapeType="1"/>
                            </p:cNvSpPr>
                            <p:nvPr/>
                          </p:nvSpPr>
                          <p:spPr bwMode="auto">
                            <a:xfrm flipH="1">
                              <a:off x="687982" y="4329508"/>
                              <a:ext cx="291209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1" name="Line 1073"/>
                            <p:cNvSpPr>
                              <a:spLocks noChangeShapeType="1"/>
                            </p:cNvSpPr>
                            <p:nvPr/>
                          </p:nvSpPr>
                          <p:spPr bwMode="auto">
                            <a:xfrm flipH="1">
                              <a:off x="2447869" y="2540660"/>
                              <a:ext cx="115776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2" name="矩形 21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3" name="Line 1077"/>
                            <p:cNvSpPr>
                              <a:spLocks noChangeShapeType="1"/>
                            </p:cNvSpPr>
                            <p:nvPr/>
                          </p:nvSpPr>
                          <p:spPr bwMode="auto">
                            <a:xfrm flipH="1" flipV="1">
                              <a:off x="1684896" y="1005715"/>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4" name="文本框 22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58" name="直接连接符 221"/>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065" name="椭圆 222"/>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66" name="文本框 212"/>
                          <p:cNvSpPr txBox="1"/>
                          <p:nvPr/>
                        </p:nvSpPr>
                        <p:spPr>
                          <a:xfrm>
                            <a:off x="4169508" y="152951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067" name="椭圆 210"/>
                        <p:cNvSpPr/>
                        <p:nvPr/>
                      </p:nvSpPr>
                      <p:spPr>
                        <a:xfrm>
                          <a:off x="2581931" y="115302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68" name="文本框 20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069" name="文本框 207"/>
                      <p:cNvSpPr txBox="1"/>
                      <p:nvPr/>
                    </p:nvSpPr>
                    <p:spPr>
                      <a:xfrm>
                        <a:off x="2156804" y="289924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070" name="文本框 208"/>
                      <p:cNvSpPr txBox="1"/>
                      <p:nvPr/>
                    </p:nvSpPr>
                    <p:spPr>
                      <a:xfrm>
                        <a:off x="2133703" y="222466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071" name="矩形 202"/>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2" name="椭圆 203"/>
                    <p:cNvSpPr/>
                    <p:nvPr/>
                  </p:nvSpPr>
                  <p:spPr>
                    <a:xfrm>
                      <a:off x="3468309" y="339463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3" name="椭圆 204"/>
                    <p:cNvSpPr/>
                    <p:nvPr/>
                  </p:nvSpPr>
                  <p:spPr>
                    <a:xfrm>
                      <a:off x="3468308" y="519271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74" name="椭圆 200"/>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75" name="椭圆 177"/>
                <p:cNvSpPr/>
                <p:nvPr/>
              </p:nvSpPr>
              <p:spPr>
                <a:xfrm>
                  <a:off x="678419" y="365411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6" name="椭圆 178"/>
                <p:cNvSpPr/>
                <p:nvPr/>
              </p:nvSpPr>
              <p:spPr>
                <a:xfrm>
                  <a:off x="678293" y="492382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7"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8"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9"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0"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1"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2" name="矩形 184"/>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3"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4"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5" name="Line 1073"/>
                <p:cNvSpPr>
                  <a:spLocks noChangeShapeType="1"/>
                </p:cNvSpPr>
                <p:nvPr/>
              </p:nvSpPr>
              <p:spPr bwMode="auto">
                <a:xfrm flipH="1">
                  <a:off x="833310" y="3726967"/>
                  <a:ext cx="4932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6" name="文本框 188"/>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0127" r="-2532" b="-22000"/>
                  </a:stretch>
                </a:blipFill>
                <a:ln>
                  <a:noFill/>
                </a:ln>
                <a:effectLst/>
              </p:spPr>
              <p:txBody>
                <a:bodyPr/>
                <a:p>
                  <a:r>
                    <a:rPr altLang="en-US" lang="zh-CN">
                      <a:noFill/>
                    </a:rPr>
                    <a:t> </a:t>
                  </a:r>
                </a:p>
              </p:txBody>
            </p:sp>
            <p:sp>
              <p:nvSpPr>
                <p:cNvPr id="1050087" name="文本框 189"/>
                <p:cNvSpPr txBox="1">
                  <a:spLocks noChangeAspect="1" noMove="1" noResize="1" noRot="1" noAdjustHandles="1" noEditPoints="1" noChangeArrowheads="1" noChangeShapeType="1" noTextEdit="1"/>
                </p:cNvSpPr>
                <p:nvPr/>
              </p:nvSpPr>
              <p:spPr>
                <a:xfrm>
                  <a:off x="590031" y="4244335"/>
                  <a:ext cx="289951" cy="317523"/>
                </a:xfrm>
                <a:prstGeom prst="rect"/>
                <a:blipFill>
                  <a:blip xmlns:r="http://schemas.openxmlformats.org/officeDocument/2006/relationships" r:embed="rId2"/>
                  <a:stretch>
                    <a:fillRect l="-18750" t="-13208" r="-22917" b="-15094"/>
                  </a:stretch>
                </a:blipFill>
              </p:spPr>
              <p:txBody>
                <a:bodyPr/>
                <a:p>
                  <a:r>
                    <a:rPr altLang="en-US" lang="zh-CN">
                      <a:noFill/>
                    </a:rPr>
                    <a:t> </a:t>
                  </a:r>
                </a:p>
              </p:txBody>
            </p:sp>
            <p:sp>
              <p:nvSpPr>
                <p:cNvPr id="1050088" name="文本框 190"/>
                <p:cNvSpPr txBox="1">
                  <a:spLocks noChangeAspect="1" noMove="1" noResize="1" noRot="1" noAdjustHandles="1" noEditPoints="1" noChangeArrowheads="1" noChangeShapeType="1" noTextEdit="1"/>
                </p:cNvSpPr>
                <p:nvPr/>
              </p:nvSpPr>
              <p:spPr>
                <a:xfrm>
                  <a:off x="3695699" y="3952711"/>
                  <a:ext cx="341247" cy="317523"/>
                </a:xfrm>
                <a:prstGeom prst="rect"/>
                <a:blipFill>
                  <a:blip xmlns:r="http://schemas.openxmlformats.org/officeDocument/2006/relationships" r:embed="rId3"/>
                  <a:stretch>
                    <a:fillRect l="-17857" t="-15385" r="-3571" b="-11538"/>
                  </a:stretch>
                </a:blipFill>
              </p:spPr>
              <p:txBody>
                <a:bodyPr/>
                <a:p>
                  <a:r>
                    <a:rPr altLang="en-US" lang="zh-CN">
                      <a:noFill/>
                    </a:rPr>
                    <a:t> </a:t>
                  </a:r>
                </a:p>
              </p:txBody>
            </p:sp>
            <p:sp>
              <p:nvSpPr>
                <p:cNvPr id="1050089" name="文本框 191"/>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4"/>
                  <a:stretch>
                    <a:fillRect l="-11538" r="-3846" b="-22000"/>
                  </a:stretch>
                </a:blipFill>
                <a:ln>
                  <a:noFill/>
                </a:ln>
                <a:effectLst/>
              </p:spPr>
              <p:txBody>
                <a:bodyPr/>
                <a:p>
                  <a:r>
                    <a:rPr altLang="en-US" lang="zh-CN">
                      <a:noFill/>
                    </a:rPr>
                    <a:t> </a:t>
                  </a:r>
                </a:p>
              </p:txBody>
            </p:sp>
            <p:sp>
              <p:nvSpPr>
                <p:cNvPr id="1050090" name="文本框 193"/>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5"/>
                  <a:stretch>
                    <a:fillRect l="-15254" r="-6780" b="-22000"/>
                  </a:stretch>
                </a:blipFill>
                <a:ln>
                  <a:noFill/>
                </a:ln>
                <a:effectLst/>
              </p:spPr>
              <p:txBody>
                <a:bodyPr/>
                <a:p>
                  <a:r>
                    <a:rPr altLang="en-US" lang="zh-CN">
                      <a:noFill/>
                    </a:rPr>
                    <a:t> </a:t>
                  </a:r>
                </a:p>
              </p:txBody>
            </p:sp>
            <p:sp>
              <p:nvSpPr>
                <p:cNvPr id="1050091" name="文本框 194"/>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6"/>
                  <a:stretch>
                    <a:fillRect l="-14286" r="-7143" b="-22000"/>
                  </a:stretch>
                </a:blipFill>
                <a:ln>
                  <a:noFill/>
                </a:ln>
                <a:effectLst/>
              </p:spPr>
              <p:txBody>
                <a:bodyPr/>
                <a:p>
                  <a:r>
                    <a:rPr altLang="en-US" lang="zh-CN">
                      <a:noFill/>
                    </a:rPr>
                    <a:t> </a:t>
                  </a:r>
                </a:p>
              </p:txBody>
            </p:sp>
            <p:sp>
              <p:nvSpPr>
                <p:cNvPr id="1050092" name="文本框 195"/>
                <p:cNvSpPr txBox="1">
                  <a:spLocks noChangeAspect="1" noMove="1" noResize="1" noRot="1" noAdjustHandles="1" noEditPoints="1" noChangeArrowheads="1" noChangeShapeType="1" noTextEdit="1"/>
                </p:cNvSpPr>
                <p:nvPr/>
              </p:nvSpPr>
              <p:spPr bwMode="auto">
                <a:xfrm>
                  <a:off x="599864" y="3809135"/>
                  <a:ext cx="262892" cy="307777"/>
                </a:xfrm>
                <a:prstGeom prst="rect"/>
                <a:blipFill>
                  <a:blip xmlns:r="http://schemas.openxmlformats.org/officeDocument/2006/relationships" r:embed="rId7"/>
                  <a:stretch>
                    <a:fillRect l="-18605" r="-18605" b="-9804"/>
                  </a:stretch>
                </a:blipFill>
                <a:ln>
                  <a:noFill/>
                </a:ln>
                <a:effectLst/>
              </p:spPr>
              <p:txBody>
                <a:bodyPr/>
                <a:p>
                  <a:r>
                    <a:rPr altLang="en-US" lang="zh-CN">
                      <a:noFill/>
                    </a:rPr>
                    <a:t> </a:t>
                  </a:r>
                </a:p>
              </p:txBody>
            </p:sp>
            <p:sp>
              <p:nvSpPr>
                <p:cNvPr id="1050093" name="文本框 196"/>
                <p:cNvSpPr txBox="1">
                  <a:spLocks noChangeAspect="1" noMove="1" noResize="1" noRot="1" noAdjustHandles="1" noEditPoints="1" noChangeArrowheads="1" noChangeShapeType="1" noTextEdit="1"/>
                </p:cNvSpPr>
                <p:nvPr/>
              </p:nvSpPr>
              <p:spPr bwMode="auto">
                <a:xfrm>
                  <a:off x="624355" y="4634279"/>
                  <a:ext cx="262892" cy="307777"/>
                </a:xfrm>
                <a:prstGeom prst="rect"/>
                <a:blipFill>
                  <a:blip xmlns:r="http://schemas.openxmlformats.org/officeDocument/2006/relationships" r:embed="rId8"/>
                  <a:stretch>
                    <a:fillRect l="-4651" r="-2326"/>
                  </a:stretch>
                </a:blipFill>
                <a:ln>
                  <a:noFill/>
                </a:ln>
                <a:effectLst/>
              </p:spPr>
              <p:txBody>
                <a:bodyPr/>
                <a:p>
                  <a:r>
                    <a:rPr altLang="en-US" lang="zh-CN">
                      <a:noFill/>
                    </a:rPr>
                    <a:t> </a:t>
                  </a:r>
                </a:p>
              </p:txBody>
            </p:sp>
            <p:sp>
              <p:nvSpPr>
                <p:cNvPr id="1050094" name="文本框 197"/>
                <p:cNvSpPr txBox="1">
                  <a:spLocks noChangeAspect="1" noMove="1" noResize="1" noRot="1" noAdjustHandles="1" noEditPoints="1" noChangeArrowheads="1" noChangeShapeType="1" noTextEdit="1"/>
                </p:cNvSpPr>
                <p:nvPr/>
              </p:nvSpPr>
              <p:spPr bwMode="auto">
                <a:xfrm>
                  <a:off x="3684782" y="3306570"/>
                  <a:ext cx="262892" cy="307777"/>
                </a:xfrm>
                <a:prstGeom prst="rect"/>
                <a:blipFill>
                  <a:blip xmlns:r="http://schemas.openxmlformats.org/officeDocument/2006/relationships" r:embed="rId9"/>
                  <a:stretch>
                    <a:fillRect l="-18605" r="-18605" b="-12000"/>
                  </a:stretch>
                </a:blipFill>
                <a:ln>
                  <a:noFill/>
                </a:ln>
                <a:effectLst/>
              </p:spPr>
              <p:txBody>
                <a:bodyPr/>
                <a:p>
                  <a:r>
                    <a:rPr altLang="en-US" lang="zh-CN">
                      <a:noFill/>
                    </a:rPr>
                    <a:t> </a:t>
                  </a:r>
                </a:p>
              </p:txBody>
            </p:sp>
            <p:sp>
              <p:nvSpPr>
                <p:cNvPr id="1050095" name="文本框 198"/>
                <p:cNvSpPr txBox="1">
                  <a:spLocks noChangeAspect="1" noMove="1" noResize="1" noRot="1" noAdjustHandles="1" noEditPoints="1" noChangeArrowheads="1" noChangeShapeType="1" noTextEdit="1"/>
                </p:cNvSpPr>
                <p:nvPr/>
              </p:nvSpPr>
              <p:spPr bwMode="auto">
                <a:xfrm>
                  <a:off x="3695863" y="4649062"/>
                  <a:ext cx="262892" cy="307777"/>
                </a:xfrm>
                <a:prstGeom prst="rect"/>
                <a:blipFill>
                  <a:blip xmlns:r="http://schemas.openxmlformats.org/officeDocument/2006/relationships" r:embed="rId10"/>
                  <a:stretch>
                    <a:fillRect l="-4651" r="-2326"/>
                  </a:stretch>
                </a:blipFill>
                <a:ln>
                  <a:noFill/>
                </a:ln>
                <a:effectLst/>
              </p:spPr>
              <p:txBody>
                <a:bodyPr/>
                <a:p>
                  <a:r>
                    <a:rPr altLang="en-US" lang="zh-CN">
                      <a:noFill/>
                    </a:rPr>
                    <a:t> </a:t>
                  </a:r>
                </a:p>
              </p:txBody>
            </p:sp>
          </p:grpSp>
          <p:sp>
            <p:nvSpPr>
              <p:cNvPr id="1050096" name="文本框 232"/>
              <p:cNvSpPr txBox="1">
                <a:spLocks noChangeAspect="1" noMove="1" noResize="1" noRot="1" noAdjustHandles="1" noEditPoints="1" noChangeArrowheads="1" noChangeShapeType="1" noTextEdit="1"/>
              </p:cNvSpPr>
              <p:nvPr/>
            </p:nvSpPr>
            <p:spPr bwMode="auto">
              <a:xfrm>
                <a:off x="6702285" y="1104103"/>
                <a:ext cx="637034" cy="307777"/>
              </a:xfrm>
              <a:prstGeom prst="rect"/>
              <a:blipFill>
                <a:blip xmlns:r="http://schemas.openxmlformats.org/officeDocument/2006/relationships" r:embed="rId11"/>
                <a:stretch>
                  <a:fillRect l="-7692" r="-3846" b="-19608"/>
                </a:stretch>
              </a:blipFill>
              <a:ln>
                <a:noFill/>
              </a:ln>
              <a:effectLst/>
            </p:spPr>
            <p:txBody>
              <a:bodyPr/>
              <a:p>
                <a:r>
                  <a:rPr altLang="en-US" lang="zh-CN">
                    <a:noFill/>
                  </a:rPr>
                  <a:t> </a:t>
                </a:r>
              </a:p>
            </p:txBody>
          </p:sp>
        </p:grpSp>
        <p:grpSp>
          <p:nvGrpSpPr>
            <p:cNvPr id="484" name="组合 233"/>
            <p:cNvGrpSpPr/>
            <p:nvPr/>
          </p:nvGrpSpPr>
          <p:grpSpPr>
            <a:xfrm>
              <a:off x="6413272" y="1889513"/>
              <a:ext cx="925233" cy="874933"/>
              <a:chOff x="2278206" y="3520607"/>
              <a:chExt cx="925233" cy="874933"/>
            </a:xfrm>
          </p:grpSpPr>
          <p:grpSp>
            <p:nvGrpSpPr>
              <p:cNvPr id="485" name="组合 234"/>
              <p:cNvGrpSpPr/>
              <p:nvPr/>
            </p:nvGrpSpPr>
            <p:grpSpPr>
              <a:xfrm>
                <a:off x="2278206" y="3520607"/>
                <a:ext cx="856980" cy="874933"/>
                <a:chOff x="3960814" y="3355636"/>
                <a:chExt cx="856980" cy="874933"/>
              </a:xfrm>
            </p:grpSpPr>
            <p:grpSp>
              <p:nvGrpSpPr>
                <p:cNvPr id="486" name="组合 243"/>
                <p:cNvGrpSpPr/>
                <p:nvPr/>
              </p:nvGrpSpPr>
              <p:grpSpPr>
                <a:xfrm>
                  <a:off x="3960814" y="3355636"/>
                  <a:ext cx="856980" cy="874933"/>
                  <a:chOff x="3960814" y="3355636"/>
                  <a:chExt cx="856980" cy="874933"/>
                </a:xfrm>
              </p:grpSpPr>
              <p:grpSp>
                <p:nvGrpSpPr>
                  <p:cNvPr id="487" name="组合 246"/>
                  <p:cNvGrpSpPr/>
                  <p:nvPr/>
                </p:nvGrpSpPr>
                <p:grpSpPr>
                  <a:xfrm>
                    <a:off x="4135167" y="3642413"/>
                    <a:ext cx="682627" cy="588156"/>
                    <a:chOff x="2513675" y="3978402"/>
                    <a:chExt cx="682627" cy="588156"/>
                  </a:xfrm>
                </p:grpSpPr>
                <p:grpSp>
                  <p:nvGrpSpPr>
                    <p:cNvPr id="488" name="组合 251"/>
                    <p:cNvGrpSpPr/>
                    <p:nvPr/>
                  </p:nvGrpSpPr>
                  <p:grpSpPr>
                    <a:xfrm>
                      <a:off x="2522181" y="3978402"/>
                      <a:ext cx="380731" cy="307777"/>
                      <a:chOff x="6204692" y="3425092"/>
                      <a:chExt cx="380731" cy="307777"/>
                    </a:xfrm>
                  </p:grpSpPr>
                  <p:sp>
                    <p:nvSpPr>
                      <p:cNvPr id="1050097" name="文本框 254"/>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12"/>
                        <a:stretch>
                          <a:fillRect l="-17500" r="-17500" b="-10000"/>
                        </a:stretch>
                      </a:blipFill>
                      <a:ln>
                        <a:noFill/>
                      </a:ln>
                      <a:effectLst/>
                    </p:spPr>
                    <p:txBody>
                      <a:bodyPr/>
                      <a:p>
                        <a:r>
                          <a:rPr altLang="en-US" lang="zh-CN">
                            <a:noFill/>
                          </a:rPr>
                          <a:t> </a:t>
                        </a:r>
                      </a:p>
                    </p:txBody>
                  </p:sp>
                  <p:cxnSp>
                    <p:nvCxnSpPr>
                      <p:cNvPr id="3146059" name="直接连接符 25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0" name="直接连接符 252"/>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1" name="直接连接符 253"/>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2" name="直接连接符 247"/>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3" name="直接连接符 248"/>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4" name="直接连接符 249"/>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5" name="直接连接符 244"/>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6" name="直接连接符 235"/>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9" name="组合 236"/>
              <p:cNvGrpSpPr/>
              <p:nvPr/>
            </p:nvGrpSpPr>
            <p:grpSpPr>
              <a:xfrm>
                <a:off x="3001433" y="3681790"/>
                <a:ext cx="202006" cy="499204"/>
                <a:chOff x="4691086" y="3604960"/>
                <a:chExt cx="202006" cy="499204"/>
              </a:xfrm>
            </p:grpSpPr>
            <p:sp>
              <p:nvSpPr>
                <p:cNvPr id="1050098" name="弧形 23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099" name="弧形 24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00" name="弧形 24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01" name="弧形 242"/>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67" name="直接连接符 237"/>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02" name="文本框 238"/>
              <p:cNvSpPr txBox="1">
                <a:spLocks noChangeAspect="1" noMove="1" noResize="1" noRot="1" noAdjustHandles="1" noEditPoints="1" noChangeArrowheads="1" noChangeShapeType="1" noTextEdit="1"/>
              </p:cNvSpPr>
              <p:nvPr/>
            </p:nvSpPr>
            <p:spPr bwMode="auto">
              <a:xfrm>
                <a:off x="2901778" y="3810045"/>
                <a:ext cx="212046" cy="307777"/>
              </a:xfrm>
              <a:prstGeom prst="rect"/>
              <a:blipFill>
                <a:blip xmlns:r="http://schemas.openxmlformats.org/officeDocument/2006/relationships" r:embed="rId13"/>
                <a:stretch>
                  <a:fillRect l="-25714" r="-20000" b="-9804"/>
                </a:stretch>
              </a:blipFill>
              <a:ln>
                <a:noFill/>
              </a:ln>
              <a:effectLst/>
            </p:spPr>
            <p:txBody>
              <a:bodyPr/>
              <a:p>
                <a:r>
                  <a:rPr altLang="en-US" lang="zh-CN">
                    <a:noFill/>
                  </a:rPr>
                  <a:t> </a:t>
                </a:r>
              </a:p>
            </p:txBody>
          </p:sp>
        </p:grpSp>
        <p:sp>
          <p:nvSpPr>
            <p:cNvPr id="1050103" name="Line 1076"/>
            <p:cNvSpPr>
              <a:spLocks noChangeShapeType="1"/>
            </p:cNvSpPr>
            <p:nvPr/>
          </p:nvSpPr>
          <p:spPr bwMode="auto">
            <a:xfrm flipV="1">
              <a:off x="6928938" y="1485849"/>
              <a:ext cx="0" cy="40366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04" name="文本框 137"/>
          <p:cNvSpPr txBox="1">
            <a:spLocks noChangeAspect="1" noMove="1" noResize="1" noRot="1" noAdjustHandles="1" noEditPoints="1" noChangeArrowheads="1" noChangeShapeType="1" noTextEdit="1"/>
          </p:cNvSpPr>
          <p:nvPr/>
        </p:nvSpPr>
        <p:spPr>
          <a:xfrm>
            <a:off x="5538086" y="1877503"/>
            <a:ext cx="2512931" cy="699102"/>
          </a:xfrm>
          <a:prstGeom prst="rect"/>
          <a:blipFill>
            <a:blip xmlns:r="http://schemas.openxmlformats.org/officeDocument/2006/relationships" r:embed="rId14"/>
            <a:stretch>
              <a:fillRect/>
            </a:stretch>
          </a:blipFill>
        </p:spPr>
        <p:txBody>
          <a:bodyPr/>
          <a:p>
            <a:r>
              <a:rPr altLang="en-US" lang="zh-CN">
                <a:noFill/>
              </a:rPr>
              <a:t> </a:t>
            </a:r>
          </a:p>
        </p:txBody>
      </p:sp>
      <p:sp>
        <p:nvSpPr>
          <p:cNvPr id="1050105" name="文本框 5"/>
          <p:cNvSpPr txBox="1">
            <a:spLocks noChangeAspect="1" noMove="1" noResize="1" noRot="1" noAdjustHandles="1" noEditPoints="1" noChangeArrowheads="1" noChangeShapeType="1" noTextEdit="1"/>
          </p:cNvSpPr>
          <p:nvPr/>
        </p:nvSpPr>
        <p:spPr bwMode="auto">
          <a:xfrm>
            <a:off x="5592390" y="2784694"/>
            <a:ext cx="2407212" cy="411844"/>
          </a:xfrm>
          <a:prstGeom prst="rect"/>
          <a:blipFill>
            <a:blip xmlns:r="http://schemas.openxmlformats.org/officeDocument/2006/relationships" r:embed="rId15"/>
            <a:stretch>
              <a:fillRect l="-2532" t="-5970" b="-26866"/>
            </a:stretch>
          </a:blipFill>
          <a:ln>
            <a:noFill/>
          </a:ln>
          <a:effectLst/>
        </p:spPr>
        <p:txBody>
          <a:bodyPr/>
          <a:p>
            <a:r>
              <a:rPr altLang="en-US" lang="zh-CN">
                <a:noFill/>
              </a:rPr>
              <a:t> </a:t>
            </a:r>
          </a:p>
        </p:txBody>
      </p:sp>
      <p:sp>
        <p:nvSpPr>
          <p:cNvPr id="1050106" name="文本框 139"/>
          <p:cNvSpPr txBox="1">
            <a:spLocks noChangeAspect="1" noMove="1" noResize="1" noRot="1" noAdjustHandles="1" noEditPoints="1" noChangeArrowheads="1" noChangeShapeType="1" noTextEdit="1"/>
          </p:cNvSpPr>
          <p:nvPr/>
        </p:nvSpPr>
        <p:spPr bwMode="auto">
          <a:xfrm>
            <a:off x="5459586" y="3513696"/>
            <a:ext cx="2622035" cy="545727"/>
          </a:xfrm>
          <a:prstGeom prst="rect"/>
          <a:blipFill>
            <a:blip xmlns:r="http://schemas.openxmlformats.org/officeDocument/2006/relationships" r:embed="rId16"/>
            <a:stretch>
              <a:fillRect l="-2558" r="-930" b="-3333"/>
            </a:stretch>
          </a:blipFill>
          <a:ln>
            <a:noFill/>
          </a:ln>
          <a:effectLst/>
        </p:spPr>
        <p:txBody>
          <a:bodyPr/>
          <a:p>
            <a:r>
              <a:rPr altLang="en-US" lang="zh-CN">
                <a:noFill/>
              </a:rPr>
              <a:t> </a:t>
            </a:r>
          </a:p>
        </p:txBody>
      </p:sp>
      <p:sp>
        <p:nvSpPr>
          <p:cNvPr id="1050107" name="文本框 141"/>
          <p:cNvSpPr txBox="1">
            <a:spLocks noChangeAspect="1" noMove="1" noResize="1" noRot="1" noAdjustHandles="1" noEditPoints="1" noChangeArrowheads="1" noChangeShapeType="1" noTextEdit="1"/>
          </p:cNvSpPr>
          <p:nvPr/>
        </p:nvSpPr>
        <p:spPr bwMode="auto">
          <a:xfrm>
            <a:off x="5778589" y="4376581"/>
            <a:ext cx="1995014" cy="411844"/>
          </a:xfrm>
          <a:prstGeom prst="rect"/>
          <a:blipFill>
            <a:blip xmlns:r="http://schemas.openxmlformats.org/officeDocument/2006/relationships" r:embed="rId17"/>
            <a:stretch>
              <a:fillRect t="-5882" r="-1529" b="-25000"/>
            </a:stretch>
          </a:blipFill>
          <a:ln>
            <a:noFill/>
          </a:ln>
          <a:effectLst/>
        </p:spPr>
        <p:txBody>
          <a:bodyPr/>
          <a:p>
            <a:r>
              <a:rPr altLang="en-US" lang="zh-CN">
                <a:noFill/>
              </a:rPr>
              <a:t> </a:t>
            </a:r>
          </a:p>
        </p:txBody>
      </p:sp>
      <p:grpSp>
        <p:nvGrpSpPr>
          <p:cNvPr id="490" name="组合 10"/>
          <p:cNvGrpSpPr/>
          <p:nvPr/>
        </p:nvGrpSpPr>
        <p:grpSpPr>
          <a:xfrm>
            <a:off x="3133216" y="1945601"/>
            <a:ext cx="2113302" cy="1420073"/>
            <a:chOff x="4020162" y="1734736"/>
            <a:chExt cx="2113302" cy="1420073"/>
          </a:xfrm>
        </p:grpSpPr>
        <p:grpSp>
          <p:nvGrpSpPr>
            <p:cNvPr id="491" name="组合 145"/>
            <p:cNvGrpSpPr/>
            <p:nvPr/>
          </p:nvGrpSpPr>
          <p:grpSpPr>
            <a:xfrm>
              <a:off x="4104983" y="1734736"/>
              <a:ext cx="979489" cy="1420073"/>
              <a:chOff x="5050979" y="2484650"/>
              <a:chExt cx="979489" cy="1420073"/>
            </a:xfrm>
          </p:grpSpPr>
          <p:grpSp>
            <p:nvGrpSpPr>
              <p:cNvPr id="492" name="组合 146"/>
              <p:cNvGrpSpPr/>
              <p:nvPr/>
            </p:nvGrpSpPr>
            <p:grpSpPr>
              <a:xfrm>
                <a:off x="5050979" y="2484650"/>
                <a:ext cx="979489" cy="1420073"/>
                <a:chOff x="3632745" y="1791407"/>
                <a:chExt cx="979489" cy="1420073"/>
              </a:xfrm>
            </p:grpSpPr>
            <p:grpSp>
              <p:nvGrpSpPr>
                <p:cNvPr id="493" name="组合 148"/>
                <p:cNvGrpSpPr/>
                <p:nvPr/>
              </p:nvGrpSpPr>
              <p:grpSpPr>
                <a:xfrm>
                  <a:off x="3632745" y="1791407"/>
                  <a:ext cx="979489" cy="1420073"/>
                  <a:chOff x="5513253" y="1111940"/>
                  <a:chExt cx="775826" cy="1124801"/>
                </a:xfrm>
              </p:grpSpPr>
              <p:cxnSp>
                <p:nvCxnSpPr>
                  <p:cNvPr id="3146068" name="直接箭头连接符 150"/>
                  <p:cNvCxnSpPr>
                    <a:cxnSpLocks/>
                  </p:cNvCxnSpPr>
                  <p:nvPr/>
                </p:nvCxnSpPr>
                <p:spPr>
                  <a:xfrm flipV="1">
                    <a:off x="5811616" y="1230873"/>
                    <a:ext cx="0" cy="738332"/>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69" name="直接箭头连接符 151"/>
                  <p:cNvCxnSpPr>
                    <a:cxnSpLocks/>
                  </p:cNvCxnSpPr>
                  <p:nvPr/>
                </p:nvCxnSpPr>
                <p:spPr>
                  <a:xfrm>
                    <a:off x="5513253" y="1969203"/>
                    <a:ext cx="649868"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108" name="矩形 152"/>
                  <p:cNvSpPr>
                    <a:spLocks noChangeAspect="1" noMove="1" noResize="1" noRot="1" noAdjustHandles="1" noEditPoints="1" noChangeArrowheads="1" noChangeShapeType="1" noTextEdit="1"/>
                  </p:cNvSpPr>
                  <p:nvPr/>
                </p:nvSpPr>
                <p:spPr>
                  <a:xfrm>
                    <a:off x="5787848" y="1111940"/>
                    <a:ext cx="416256" cy="292538"/>
                  </a:xfrm>
                  <a:prstGeom prst="rect"/>
                  <a:blipFill>
                    <a:blip xmlns:r="http://schemas.openxmlformats.org/officeDocument/2006/relationships" r:embed="rId18"/>
                    <a:stretch>
                      <a:fillRect/>
                    </a:stretch>
                  </a:blipFill>
                </p:spPr>
                <p:txBody>
                  <a:bodyPr/>
                  <a:p>
                    <a:r>
                      <a:rPr altLang="en-US" lang="zh-CN">
                        <a:noFill/>
                      </a:rPr>
                      <a:t> </a:t>
                    </a:r>
                  </a:p>
                </p:txBody>
              </p:sp>
              <p:sp>
                <p:nvSpPr>
                  <p:cNvPr id="1050109" name="矩形 153"/>
                  <p:cNvSpPr>
                    <a:spLocks noChangeAspect="1" noMove="1" noResize="1" noRot="1" noAdjustHandles="1" noEditPoints="1" noChangeArrowheads="1" noChangeShapeType="1" noTextEdit="1"/>
                  </p:cNvSpPr>
                  <p:nvPr/>
                </p:nvSpPr>
                <p:spPr>
                  <a:xfrm>
                    <a:off x="5965840" y="1944203"/>
                    <a:ext cx="323239" cy="292538"/>
                  </a:xfrm>
                  <a:prstGeom prst="rect"/>
                  <a:blipFill>
                    <a:blip xmlns:r="http://schemas.openxmlformats.org/officeDocument/2006/relationships" r:embed="rId19"/>
                    <a:stretch>
                      <a:fillRect b="-13333"/>
                    </a:stretch>
                  </a:blipFill>
                </p:spPr>
                <p:txBody>
                  <a:bodyPr/>
                  <a:p>
                    <a:r>
                      <a:rPr altLang="en-US" lang="zh-CN">
                        <a:noFill/>
                      </a:rPr>
                      <a:t> </a:t>
                    </a:r>
                  </a:p>
                </p:txBody>
              </p:sp>
            </p:grpSp>
            <p:sp>
              <p:nvSpPr>
                <p:cNvPr id="1050110" name="Freeform 6"/>
                <p:cNvSpPr/>
                <p:nvPr/>
              </p:nvSpPr>
              <p:spPr bwMode="auto">
                <a:xfrm>
                  <a:off x="3663560" y="2199240"/>
                  <a:ext cx="673737" cy="443932"/>
                </a:xfrm>
                <a:custGeom>
                  <a:avLst/>
                  <a:gdLst>
                    <a:gd name="T0" fmla="*/ 4109 w 4186"/>
                    <a:gd name="T1" fmla="*/ 4126 h 4133"/>
                    <a:gd name="T2" fmla="*/ 4008 w 4186"/>
                    <a:gd name="T3" fmla="*/ 4097 h 4133"/>
                    <a:gd name="T4" fmla="*/ 3911 w 4186"/>
                    <a:gd name="T5" fmla="*/ 4046 h 4133"/>
                    <a:gd name="T6" fmla="*/ 3819 w 4186"/>
                    <a:gd name="T7" fmla="*/ 3975 h 4133"/>
                    <a:gd name="T8" fmla="*/ 3728 w 4186"/>
                    <a:gd name="T9" fmla="*/ 3886 h 4133"/>
                    <a:gd name="T10" fmla="*/ 3642 w 4186"/>
                    <a:gd name="T11" fmla="*/ 3779 h 4133"/>
                    <a:gd name="T12" fmla="*/ 3558 w 4186"/>
                    <a:gd name="T13" fmla="*/ 3657 h 4133"/>
                    <a:gd name="T14" fmla="*/ 3477 w 4186"/>
                    <a:gd name="T15" fmla="*/ 3521 h 4133"/>
                    <a:gd name="T16" fmla="*/ 3380 w 4186"/>
                    <a:gd name="T17" fmla="*/ 3333 h 4133"/>
                    <a:gd name="T18" fmla="*/ 3234 w 4186"/>
                    <a:gd name="T19" fmla="*/ 2999 h 4133"/>
                    <a:gd name="T20" fmla="*/ 3097 w 4186"/>
                    <a:gd name="T21" fmla="*/ 2635 h 4133"/>
                    <a:gd name="T22" fmla="*/ 2968 w 4186"/>
                    <a:gd name="T23" fmla="*/ 2253 h 4133"/>
                    <a:gd name="T24" fmla="*/ 2792 w 4186"/>
                    <a:gd name="T25" fmla="*/ 1673 h 4133"/>
                    <a:gd name="T26" fmla="*/ 2681 w 4186"/>
                    <a:gd name="T27" fmla="*/ 1300 h 4133"/>
                    <a:gd name="T28" fmla="*/ 2577 w 4186"/>
                    <a:gd name="T29" fmla="*/ 951 h 4133"/>
                    <a:gd name="T30" fmla="*/ 2502 w 4186"/>
                    <a:gd name="T31" fmla="*/ 712 h 4133"/>
                    <a:gd name="T32" fmla="*/ 2453 w 4186"/>
                    <a:gd name="T33" fmla="*/ 567 h 4133"/>
                    <a:gd name="T34" fmla="*/ 2405 w 4186"/>
                    <a:gd name="T35" fmla="*/ 435 h 4133"/>
                    <a:gd name="T36" fmla="*/ 2357 w 4186"/>
                    <a:gd name="T37" fmla="*/ 318 h 4133"/>
                    <a:gd name="T38" fmla="*/ 2311 w 4186"/>
                    <a:gd name="T39" fmla="*/ 217 h 4133"/>
                    <a:gd name="T40" fmla="*/ 2264 w 4186"/>
                    <a:gd name="T41" fmla="*/ 133 h 4133"/>
                    <a:gd name="T42" fmla="*/ 2218 w 4186"/>
                    <a:gd name="T43" fmla="*/ 68 h 4133"/>
                    <a:gd name="T44" fmla="*/ 2173 w 4186"/>
                    <a:gd name="T45" fmla="*/ 24 h 4133"/>
                    <a:gd name="T46" fmla="*/ 2128 w 4186"/>
                    <a:gd name="T47" fmla="*/ 3 h 4133"/>
                    <a:gd name="T48" fmla="*/ 2083 w 4186"/>
                    <a:gd name="T49" fmla="*/ 4 h 4133"/>
                    <a:gd name="T50" fmla="*/ 2038 w 4186"/>
                    <a:gd name="T51" fmla="*/ 28 h 4133"/>
                    <a:gd name="T52" fmla="*/ 1993 w 4186"/>
                    <a:gd name="T53" fmla="*/ 76 h 4133"/>
                    <a:gd name="T54" fmla="*/ 1948 w 4186"/>
                    <a:gd name="T55" fmla="*/ 143 h 4133"/>
                    <a:gd name="T56" fmla="*/ 1902 w 4186"/>
                    <a:gd name="T57" fmla="*/ 228 h 4133"/>
                    <a:gd name="T58" fmla="*/ 1855 w 4186"/>
                    <a:gd name="T59" fmla="*/ 331 h 4133"/>
                    <a:gd name="T60" fmla="*/ 1808 w 4186"/>
                    <a:gd name="T61" fmla="*/ 449 h 4133"/>
                    <a:gd name="T62" fmla="*/ 1760 w 4186"/>
                    <a:gd name="T63" fmla="*/ 582 h 4133"/>
                    <a:gd name="T64" fmla="*/ 1712 w 4186"/>
                    <a:gd name="T65" fmla="*/ 728 h 4133"/>
                    <a:gd name="T66" fmla="*/ 1611 w 4186"/>
                    <a:gd name="T67" fmla="*/ 1051 h 4133"/>
                    <a:gd name="T68" fmla="*/ 1505 w 4186"/>
                    <a:gd name="T69" fmla="*/ 1407 h 4133"/>
                    <a:gd name="T70" fmla="*/ 1393 w 4186"/>
                    <a:gd name="T71" fmla="*/ 1784 h 4133"/>
                    <a:gd name="T72" fmla="*/ 1211 w 4186"/>
                    <a:gd name="T73" fmla="*/ 2362 h 4133"/>
                    <a:gd name="T74" fmla="*/ 1080 w 4186"/>
                    <a:gd name="T75" fmla="*/ 2739 h 4133"/>
                    <a:gd name="T76" fmla="*/ 938 w 4186"/>
                    <a:gd name="T77" fmla="*/ 3094 h 4133"/>
                    <a:gd name="T78" fmla="*/ 787 w 4186"/>
                    <a:gd name="T79" fmla="*/ 3416 h 4133"/>
                    <a:gd name="T80" fmla="*/ 706 w 4186"/>
                    <a:gd name="T81" fmla="*/ 3561 h 4133"/>
                    <a:gd name="T82" fmla="*/ 623 w 4186"/>
                    <a:gd name="T83" fmla="*/ 3692 h 4133"/>
                    <a:gd name="T84" fmla="*/ 536 w 4186"/>
                    <a:gd name="T85" fmla="*/ 3810 h 4133"/>
                    <a:gd name="T86" fmla="*/ 447 w 4186"/>
                    <a:gd name="T87" fmla="*/ 3912 h 4133"/>
                    <a:gd name="T88" fmla="*/ 354 w 4186"/>
                    <a:gd name="T89" fmla="*/ 3996 h 4133"/>
                    <a:gd name="T90" fmla="*/ 257 w 4186"/>
                    <a:gd name="T91" fmla="*/ 4061 h 4133"/>
                    <a:gd name="T92" fmla="*/ 157 w 4186"/>
                    <a:gd name="T93" fmla="*/ 4107 h 4133"/>
                    <a:gd name="T94" fmla="*/ 53 w 4186"/>
                    <a:gd name="T95" fmla="*/ 4130 h 4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6" h="4133">
                      <a:moveTo>
                        <a:pt x="4186" y="4133"/>
                      </a:moveTo>
                      <a:lnTo>
                        <a:pt x="4160" y="4132"/>
                      </a:lnTo>
                      <a:lnTo>
                        <a:pt x="4134" y="4130"/>
                      </a:lnTo>
                      <a:lnTo>
                        <a:pt x="4109" y="4126"/>
                      </a:lnTo>
                      <a:lnTo>
                        <a:pt x="4083" y="4121"/>
                      </a:lnTo>
                      <a:lnTo>
                        <a:pt x="4058" y="4114"/>
                      </a:lnTo>
                      <a:lnTo>
                        <a:pt x="4033" y="4107"/>
                      </a:lnTo>
                      <a:lnTo>
                        <a:pt x="4008" y="4097"/>
                      </a:lnTo>
                      <a:lnTo>
                        <a:pt x="3984" y="4086"/>
                      </a:lnTo>
                      <a:lnTo>
                        <a:pt x="3959" y="4074"/>
                      </a:lnTo>
                      <a:lnTo>
                        <a:pt x="3935" y="4061"/>
                      </a:lnTo>
                      <a:lnTo>
                        <a:pt x="3911" y="4046"/>
                      </a:lnTo>
                      <a:lnTo>
                        <a:pt x="3888" y="4030"/>
                      </a:lnTo>
                      <a:lnTo>
                        <a:pt x="3864" y="4013"/>
                      </a:lnTo>
                      <a:lnTo>
                        <a:pt x="3841" y="3995"/>
                      </a:lnTo>
                      <a:lnTo>
                        <a:pt x="3819" y="3975"/>
                      </a:lnTo>
                      <a:lnTo>
                        <a:pt x="3796" y="3955"/>
                      </a:lnTo>
                      <a:lnTo>
                        <a:pt x="3773" y="3933"/>
                      </a:lnTo>
                      <a:lnTo>
                        <a:pt x="3751" y="3910"/>
                      </a:lnTo>
                      <a:lnTo>
                        <a:pt x="3728" y="3886"/>
                      </a:lnTo>
                      <a:lnTo>
                        <a:pt x="3706" y="3861"/>
                      </a:lnTo>
                      <a:lnTo>
                        <a:pt x="3684" y="3834"/>
                      </a:lnTo>
                      <a:lnTo>
                        <a:pt x="3664" y="3807"/>
                      </a:lnTo>
                      <a:lnTo>
                        <a:pt x="3642" y="3779"/>
                      </a:lnTo>
                      <a:lnTo>
                        <a:pt x="3620" y="3750"/>
                      </a:lnTo>
                      <a:lnTo>
                        <a:pt x="3599" y="3720"/>
                      </a:lnTo>
                      <a:lnTo>
                        <a:pt x="3579" y="3689"/>
                      </a:lnTo>
                      <a:lnTo>
                        <a:pt x="3558" y="3657"/>
                      </a:lnTo>
                      <a:lnTo>
                        <a:pt x="3537" y="3624"/>
                      </a:lnTo>
                      <a:lnTo>
                        <a:pt x="3518" y="3590"/>
                      </a:lnTo>
                      <a:lnTo>
                        <a:pt x="3497" y="3556"/>
                      </a:lnTo>
                      <a:lnTo>
                        <a:pt x="3477" y="3521"/>
                      </a:lnTo>
                      <a:lnTo>
                        <a:pt x="3458" y="3484"/>
                      </a:lnTo>
                      <a:lnTo>
                        <a:pt x="3438" y="3448"/>
                      </a:lnTo>
                      <a:lnTo>
                        <a:pt x="3418" y="3410"/>
                      </a:lnTo>
                      <a:lnTo>
                        <a:pt x="3380" y="3333"/>
                      </a:lnTo>
                      <a:lnTo>
                        <a:pt x="3343" y="3253"/>
                      </a:lnTo>
                      <a:lnTo>
                        <a:pt x="3306" y="3170"/>
                      </a:lnTo>
                      <a:lnTo>
                        <a:pt x="3269" y="3086"/>
                      </a:lnTo>
                      <a:lnTo>
                        <a:pt x="3234" y="2999"/>
                      </a:lnTo>
                      <a:lnTo>
                        <a:pt x="3198" y="2911"/>
                      </a:lnTo>
                      <a:lnTo>
                        <a:pt x="3164" y="2820"/>
                      </a:lnTo>
                      <a:lnTo>
                        <a:pt x="3131" y="2729"/>
                      </a:lnTo>
                      <a:lnTo>
                        <a:pt x="3097" y="2635"/>
                      </a:lnTo>
                      <a:lnTo>
                        <a:pt x="3064" y="2542"/>
                      </a:lnTo>
                      <a:lnTo>
                        <a:pt x="3031" y="2446"/>
                      </a:lnTo>
                      <a:lnTo>
                        <a:pt x="3000" y="2350"/>
                      </a:lnTo>
                      <a:lnTo>
                        <a:pt x="2968" y="2253"/>
                      </a:lnTo>
                      <a:lnTo>
                        <a:pt x="2908" y="2059"/>
                      </a:lnTo>
                      <a:lnTo>
                        <a:pt x="2848" y="1866"/>
                      </a:lnTo>
                      <a:lnTo>
                        <a:pt x="2820" y="1769"/>
                      </a:lnTo>
                      <a:lnTo>
                        <a:pt x="2792" y="1673"/>
                      </a:lnTo>
                      <a:lnTo>
                        <a:pt x="2763" y="1578"/>
                      </a:lnTo>
                      <a:lnTo>
                        <a:pt x="2735" y="1485"/>
                      </a:lnTo>
                      <a:lnTo>
                        <a:pt x="2708" y="1391"/>
                      </a:lnTo>
                      <a:lnTo>
                        <a:pt x="2681" y="1300"/>
                      </a:lnTo>
                      <a:lnTo>
                        <a:pt x="2654" y="1209"/>
                      </a:lnTo>
                      <a:lnTo>
                        <a:pt x="2628" y="1121"/>
                      </a:lnTo>
                      <a:lnTo>
                        <a:pt x="2602" y="1035"/>
                      </a:lnTo>
                      <a:lnTo>
                        <a:pt x="2577" y="951"/>
                      </a:lnTo>
                      <a:lnTo>
                        <a:pt x="2552" y="868"/>
                      </a:lnTo>
                      <a:lnTo>
                        <a:pt x="2527" y="789"/>
                      </a:lnTo>
                      <a:lnTo>
                        <a:pt x="2514" y="750"/>
                      </a:lnTo>
                      <a:lnTo>
                        <a:pt x="2502" y="712"/>
                      </a:lnTo>
                      <a:lnTo>
                        <a:pt x="2490" y="674"/>
                      </a:lnTo>
                      <a:lnTo>
                        <a:pt x="2477" y="638"/>
                      </a:lnTo>
                      <a:lnTo>
                        <a:pt x="2465" y="602"/>
                      </a:lnTo>
                      <a:lnTo>
                        <a:pt x="2453" y="567"/>
                      </a:lnTo>
                      <a:lnTo>
                        <a:pt x="2441" y="533"/>
                      </a:lnTo>
                      <a:lnTo>
                        <a:pt x="2429" y="500"/>
                      </a:lnTo>
                      <a:lnTo>
                        <a:pt x="2417" y="466"/>
                      </a:lnTo>
                      <a:lnTo>
                        <a:pt x="2405" y="435"/>
                      </a:lnTo>
                      <a:lnTo>
                        <a:pt x="2393" y="404"/>
                      </a:lnTo>
                      <a:lnTo>
                        <a:pt x="2381" y="375"/>
                      </a:lnTo>
                      <a:lnTo>
                        <a:pt x="2369" y="346"/>
                      </a:lnTo>
                      <a:lnTo>
                        <a:pt x="2357" y="318"/>
                      </a:lnTo>
                      <a:lnTo>
                        <a:pt x="2346" y="291"/>
                      </a:lnTo>
                      <a:lnTo>
                        <a:pt x="2334" y="265"/>
                      </a:lnTo>
                      <a:lnTo>
                        <a:pt x="2322" y="240"/>
                      </a:lnTo>
                      <a:lnTo>
                        <a:pt x="2311" y="217"/>
                      </a:lnTo>
                      <a:lnTo>
                        <a:pt x="2299" y="194"/>
                      </a:lnTo>
                      <a:lnTo>
                        <a:pt x="2287" y="173"/>
                      </a:lnTo>
                      <a:lnTo>
                        <a:pt x="2276" y="152"/>
                      </a:lnTo>
                      <a:lnTo>
                        <a:pt x="2264" y="133"/>
                      </a:lnTo>
                      <a:lnTo>
                        <a:pt x="2253" y="115"/>
                      </a:lnTo>
                      <a:lnTo>
                        <a:pt x="2241" y="98"/>
                      </a:lnTo>
                      <a:lnTo>
                        <a:pt x="2230" y="82"/>
                      </a:lnTo>
                      <a:lnTo>
                        <a:pt x="2218" y="68"/>
                      </a:lnTo>
                      <a:lnTo>
                        <a:pt x="2207" y="55"/>
                      </a:lnTo>
                      <a:lnTo>
                        <a:pt x="2196" y="43"/>
                      </a:lnTo>
                      <a:lnTo>
                        <a:pt x="2184" y="33"/>
                      </a:lnTo>
                      <a:lnTo>
                        <a:pt x="2173" y="24"/>
                      </a:lnTo>
                      <a:lnTo>
                        <a:pt x="2161" y="17"/>
                      </a:lnTo>
                      <a:lnTo>
                        <a:pt x="2151" y="10"/>
                      </a:lnTo>
                      <a:lnTo>
                        <a:pt x="2140" y="6"/>
                      </a:lnTo>
                      <a:lnTo>
                        <a:pt x="2128" y="3"/>
                      </a:lnTo>
                      <a:lnTo>
                        <a:pt x="2117" y="0"/>
                      </a:lnTo>
                      <a:lnTo>
                        <a:pt x="2106" y="0"/>
                      </a:lnTo>
                      <a:lnTo>
                        <a:pt x="2094" y="2"/>
                      </a:lnTo>
                      <a:lnTo>
                        <a:pt x="2083" y="4"/>
                      </a:lnTo>
                      <a:lnTo>
                        <a:pt x="2072" y="8"/>
                      </a:lnTo>
                      <a:lnTo>
                        <a:pt x="2060" y="13"/>
                      </a:lnTo>
                      <a:lnTo>
                        <a:pt x="2049" y="20"/>
                      </a:lnTo>
                      <a:lnTo>
                        <a:pt x="2038" y="28"/>
                      </a:lnTo>
                      <a:lnTo>
                        <a:pt x="2026" y="38"/>
                      </a:lnTo>
                      <a:lnTo>
                        <a:pt x="2015" y="49"/>
                      </a:lnTo>
                      <a:lnTo>
                        <a:pt x="2004" y="62"/>
                      </a:lnTo>
                      <a:lnTo>
                        <a:pt x="1993" y="76"/>
                      </a:lnTo>
                      <a:lnTo>
                        <a:pt x="1982" y="90"/>
                      </a:lnTo>
                      <a:lnTo>
                        <a:pt x="1971" y="106"/>
                      </a:lnTo>
                      <a:lnTo>
                        <a:pt x="1959" y="123"/>
                      </a:lnTo>
                      <a:lnTo>
                        <a:pt x="1948" y="143"/>
                      </a:lnTo>
                      <a:lnTo>
                        <a:pt x="1936" y="162"/>
                      </a:lnTo>
                      <a:lnTo>
                        <a:pt x="1925" y="182"/>
                      </a:lnTo>
                      <a:lnTo>
                        <a:pt x="1913" y="205"/>
                      </a:lnTo>
                      <a:lnTo>
                        <a:pt x="1902" y="228"/>
                      </a:lnTo>
                      <a:lnTo>
                        <a:pt x="1890" y="252"/>
                      </a:lnTo>
                      <a:lnTo>
                        <a:pt x="1879" y="277"/>
                      </a:lnTo>
                      <a:lnTo>
                        <a:pt x="1867" y="303"/>
                      </a:lnTo>
                      <a:lnTo>
                        <a:pt x="1855" y="331"/>
                      </a:lnTo>
                      <a:lnTo>
                        <a:pt x="1844" y="359"/>
                      </a:lnTo>
                      <a:lnTo>
                        <a:pt x="1832" y="388"/>
                      </a:lnTo>
                      <a:lnTo>
                        <a:pt x="1820" y="418"/>
                      </a:lnTo>
                      <a:lnTo>
                        <a:pt x="1808" y="449"/>
                      </a:lnTo>
                      <a:lnTo>
                        <a:pt x="1796" y="482"/>
                      </a:lnTo>
                      <a:lnTo>
                        <a:pt x="1784" y="514"/>
                      </a:lnTo>
                      <a:lnTo>
                        <a:pt x="1772" y="547"/>
                      </a:lnTo>
                      <a:lnTo>
                        <a:pt x="1760" y="582"/>
                      </a:lnTo>
                      <a:lnTo>
                        <a:pt x="1748" y="617"/>
                      </a:lnTo>
                      <a:lnTo>
                        <a:pt x="1736" y="654"/>
                      </a:lnTo>
                      <a:lnTo>
                        <a:pt x="1724" y="690"/>
                      </a:lnTo>
                      <a:lnTo>
                        <a:pt x="1712" y="728"/>
                      </a:lnTo>
                      <a:lnTo>
                        <a:pt x="1687" y="804"/>
                      </a:lnTo>
                      <a:lnTo>
                        <a:pt x="1662" y="884"/>
                      </a:lnTo>
                      <a:lnTo>
                        <a:pt x="1637" y="967"/>
                      </a:lnTo>
                      <a:lnTo>
                        <a:pt x="1611" y="1051"/>
                      </a:lnTo>
                      <a:lnTo>
                        <a:pt x="1585" y="1137"/>
                      </a:lnTo>
                      <a:lnTo>
                        <a:pt x="1559" y="1225"/>
                      </a:lnTo>
                      <a:lnTo>
                        <a:pt x="1532" y="1316"/>
                      </a:lnTo>
                      <a:lnTo>
                        <a:pt x="1505" y="1407"/>
                      </a:lnTo>
                      <a:lnTo>
                        <a:pt x="1478" y="1500"/>
                      </a:lnTo>
                      <a:lnTo>
                        <a:pt x="1450" y="1593"/>
                      </a:lnTo>
                      <a:lnTo>
                        <a:pt x="1421" y="1688"/>
                      </a:lnTo>
                      <a:lnTo>
                        <a:pt x="1393" y="1784"/>
                      </a:lnTo>
                      <a:lnTo>
                        <a:pt x="1365" y="1880"/>
                      </a:lnTo>
                      <a:lnTo>
                        <a:pt x="1305" y="2073"/>
                      </a:lnTo>
                      <a:lnTo>
                        <a:pt x="1242" y="2266"/>
                      </a:lnTo>
                      <a:lnTo>
                        <a:pt x="1211" y="2362"/>
                      </a:lnTo>
                      <a:lnTo>
                        <a:pt x="1179" y="2458"/>
                      </a:lnTo>
                      <a:lnTo>
                        <a:pt x="1147" y="2552"/>
                      </a:lnTo>
                      <a:lnTo>
                        <a:pt x="1114" y="2646"/>
                      </a:lnTo>
                      <a:lnTo>
                        <a:pt x="1080" y="2739"/>
                      </a:lnTo>
                      <a:lnTo>
                        <a:pt x="1045" y="2830"/>
                      </a:lnTo>
                      <a:lnTo>
                        <a:pt x="1010" y="2919"/>
                      </a:lnTo>
                      <a:lnTo>
                        <a:pt x="974" y="3008"/>
                      </a:lnTo>
                      <a:lnTo>
                        <a:pt x="938" y="3094"/>
                      </a:lnTo>
                      <a:lnTo>
                        <a:pt x="901" y="3178"/>
                      </a:lnTo>
                      <a:lnTo>
                        <a:pt x="864" y="3260"/>
                      </a:lnTo>
                      <a:lnTo>
                        <a:pt x="825" y="3339"/>
                      </a:lnTo>
                      <a:lnTo>
                        <a:pt x="787" y="3416"/>
                      </a:lnTo>
                      <a:lnTo>
                        <a:pt x="766" y="3453"/>
                      </a:lnTo>
                      <a:lnTo>
                        <a:pt x="746" y="3490"/>
                      </a:lnTo>
                      <a:lnTo>
                        <a:pt x="727" y="3525"/>
                      </a:lnTo>
                      <a:lnTo>
                        <a:pt x="706" y="3561"/>
                      </a:lnTo>
                      <a:lnTo>
                        <a:pt x="685" y="3595"/>
                      </a:lnTo>
                      <a:lnTo>
                        <a:pt x="665" y="3629"/>
                      </a:lnTo>
                      <a:lnTo>
                        <a:pt x="644" y="3661"/>
                      </a:lnTo>
                      <a:lnTo>
                        <a:pt x="623" y="3692"/>
                      </a:lnTo>
                      <a:lnTo>
                        <a:pt x="601" y="3723"/>
                      </a:lnTo>
                      <a:lnTo>
                        <a:pt x="580" y="3754"/>
                      </a:lnTo>
                      <a:lnTo>
                        <a:pt x="558" y="3782"/>
                      </a:lnTo>
                      <a:lnTo>
                        <a:pt x="536" y="3810"/>
                      </a:lnTo>
                      <a:lnTo>
                        <a:pt x="514" y="3836"/>
                      </a:lnTo>
                      <a:lnTo>
                        <a:pt x="492" y="3863"/>
                      </a:lnTo>
                      <a:lnTo>
                        <a:pt x="470" y="3888"/>
                      </a:lnTo>
                      <a:lnTo>
                        <a:pt x="447" y="3912"/>
                      </a:lnTo>
                      <a:lnTo>
                        <a:pt x="424" y="3934"/>
                      </a:lnTo>
                      <a:lnTo>
                        <a:pt x="401" y="3956"/>
                      </a:lnTo>
                      <a:lnTo>
                        <a:pt x="377" y="3976"/>
                      </a:lnTo>
                      <a:lnTo>
                        <a:pt x="354" y="3996"/>
                      </a:lnTo>
                      <a:lnTo>
                        <a:pt x="330" y="4014"/>
                      </a:lnTo>
                      <a:lnTo>
                        <a:pt x="306" y="4031"/>
                      </a:lnTo>
                      <a:lnTo>
                        <a:pt x="282" y="4047"/>
                      </a:lnTo>
                      <a:lnTo>
                        <a:pt x="257" y="4061"/>
                      </a:lnTo>
                      <a:lnTo>
                        <a:pt x="233" y="4074"/>
                      </a:lnTo>
                      <a:lnTo>
                        <a:pt x="208" y="4087"/>
                      </a:lnTo>
                      <a:lnTo>
                        <a:pt x="183" y="4097"/>
                      </a:lnTo>
                      <a:lnTo>
                        <a:pt x="157" y="4107"/>
                      </a:lnTo>
                      <a:lnTo>
                        <a:pt x="132" y="4114"/>
                      </a:lnTo>
                      <a:lnTo>
                        <a:pt x="105" y="4122"/>
                      </a:lnTo>
                      <a:lnTo>
                        <a:pt x="79" y="4126"/>
                      </a:lnTo>
                      <a:lnTo>
                        <a:pt x="53" y="4130"/>
                      </a:lnTo>
                      <a:lnTo>
                        <a:pt x="27" y="4132"/>
                      </a:lnTo>
                      <a:lnTo>
                        <a:pt x="0" y="4133"/>
                      </a:lnTo>
                    </a:path>
                  </a:pathLst>
                </a:custGeom>
                <a:noFill/>
                <a:ln w="38100" cmpd="sng">
                  <a:solidFill>
                    <a:schemeClr val="accent5"/>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sp>
            <p:nvSpPr>
              <p:cNvPr id="1050111" name="矩形 147"/>
              <p:cNvSpPr>
                <a:spLocks noChangeAspect="1" noMove="1" noResize="1" noRot="1" noAdjustHandles="1" noEditPoints="1" noChangeArrowheads="1" noChangeShapeType="1" noTextEdit="1"/>
              </p:cNvSpPr>
              <p:nvPr/>
            </p:nvSpPr>
            <p:spPr>
              <a:xfrm>
                <a:off x="5050979" y="3523159"/>
                <a:ext cx="748334" cy="369332"/>
              </a:xfrm>
              <a:prstGeom prst="rect"/>
              <a:blipFill>
                <a:blip xmlns:r="http://schemas.openxmlformats.org/officeDocument/2006/relationships" r:embed="rId20"/>
                <a:stretch>
                  <a:fillRect b="-13333"/>
                </a:stretch>
              </a:blipFill>
            </p:spPr>
            <p:txBody>
              <a:bodyPr/>
              <a:p>
                <a:r>
                  <a:rPr altLang="en-US" lang="zh-CN">
                    <a:noFill/>
                  </a:rPr>
                  <a:t> </a:t>
                </a:r>
              </a:p>
            </p:txBody>
          </p:sp>
        </p:grpSp>
        <p:sp>
          <p:nvSpPr>
            <p:cNvPr id="1050112" name="圆角矩形 157"/>
            <p:cNvSpPr/>
            <p:nvPr/>
          </p:nvSpPr>
          <p:spPr>
            <a:xfrm>
              <a:off x="4020162" y="1761342"/>
              <a:ext cx="2113302" cy="1365819"/>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13" name="圆角矩形 159"/>
          <p:cNvSpPr/>
          <p:nvPr/>
        </p:nvSpPr>
        <p:spPr>
          <a:xfrm>
            <a:off x="1741177" y="2187652"/>
            <a:ext cx="1053379" cy="1162560"/>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4" name="右箭头 11"/>
          <p:cNvSpPr/>
          <p:nvPr/>
        </p:nvSpPr>
        <p:spPr>
          <a:xfrm>
            <a:off x="2818822" y="2572920"/>
            <a:ext cx="249831" cy="21720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5" name="左大括号 161"/>
          <p:cNvSpPr/>
          <p:nvPr/>
        </p:nvSpPr>
        <p:spPr>
          <a:xfrm>
            <a:off x="5507798" y="4323099"/>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16" name="文本框 162"/>
          <p:cNvSpPr txBox="1">
            <a:spLocks noChangeAspect="1" noMove="1" noResize="1" noRot="1" noAdjustHandles="1" noEditPoints="1" noChangeArrowheads="1" noChangeShapeType="1" noTextEdit="1"/>
          </p:cNvSpPr>
          <p:nvPr/>
        </p:nvSpPr>
        <p:spPr bwMode="auto">
          <a:xfrm>
            <a:off x="5727537" y="5087356"/>
            <a:ext cx="2369248" cy="411844"/>
          </a:xfrm>
          <a:prstGeom prst="rect"/>
          <a:blipFill>
            <a:blip xmlns:r="http://schemas.openxmlformats.org/officeDocument/2006/relationships" r:embed="rId21"/>
            <a:stretch>
              <a:fillRect/>
            </a:stretch>
          </a:blipFill>
          <a:ln>
            <a:noFill/>
          </a:ln>
          <a:effectLst/>
        </p:spPr>
        <p:txBody>
          <a:bodyPr/>
          <a:p>
            <a:r>
              <a:rPr altLang="en-US" lang="zh-CN">
                <a:noFill/>
              </a:rPr>
              <a:t> </a:t>
            </a:r>
          </a:p>
        </p:txBody>
      </p:sp>
      <p:grpSp>
        <p:nvGrpSpPr>
          <p:cNvPr id="494" name="组合 99"/>
          <p:cNvGrpSpPr/>
          <p:nvPr/>
        </p:nvGrpSpPr>
        <p:grpSpPr>
          <a:xfrm>
            <a:off x="4071872" y="1862946"/>
            <a:ext cx="1205409" cy="1251347"/>
            <a:chOff x="6262383" y="4990943"/>
            <a:chExt cx="1205409" cy="1251347"/>
          </a:xfrm>
        </p:grpSpPr>
        <p:grpSp>
          <p:nvGrpSpPr>
            <p:cNvPr id="495" name="组合 100"/>
            <p:cNvGrpSpPr/>
            <p:nvPr/>
          </p:nvGrpSpPr>
          <p:grpSpPr>
            <a:xfrm>
              <a:off x="6262383" y="4990943"/>
              <a:ext cx="1205409" cy="1251347"/>
              <a:chOff x="4941303" y="2572832"/>
              <a:chExt cx="1205409" cy="1251347"/>
            </a:xfrm>
          </p:grpSpPr>
          <p:grpSp>
            <p:nvGrpSpPr>
              <p:cNvPr id="496" name="组合 102"/>
              <p:cNvGrpSpPr/>
              <p:nvPr/>
            </p:nvGrpSpPr>
            <p:grpSpPr>
              <a:xfrm>
                <a:off x="4941303" y="2572832"/>
                <a:ext cx="1205409" cy="1251347"/>
                <a:chOff x="5426382" y="1181786"/>
                <a:chExt cx="954771" cy="991158"/>
              </a:xfrm>
            </p:grpSpPr>
            <p:cxnSp>
              <p:nvCxnSpPr>
                <p:cNvPr id="3146070" name="直接箭头连接符 104"/>
                <p:cNvCxnSpPr>
                  <a:cxnSpLocks/>
                </p:cNvCxnSpPr>
                <p:nvPr/>
              </p:nvCxnSpPr>
              <p:spPr>
                <a:xfrm flipV="1">
                  <a:off x="5811616" y="1352380"/>
                  <a:ext cx="0" cy="820564"/>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71" name="直接箭头连接符 105"/>
                <p:cNvCxnSpPr>
                  <a:cxnSpLocks/>
                </p:cNvCxnSpPr>
                <p:nvPr/>
              </p:nvCxnSpPr>
              <p:spPr>
                <a:xfrm>
                  <a:off x="5426382" y="1766862"/>
                  <a:ext cx="79454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117" name="矩形 106"/>
                <p:cNvSpPr>
                  <a:spLocks noChangeAspect="1" noMove="1" noResize="1" noRot="1" noAdjustHandles="1" noEditPoints="1" noChangeArrowheads="1" noChangeShapeType="1" noTextEdit="1"/>
                </p:cNvSpPr>
                <p:nvPr/>
              </p:nvSpPr>
              <p:spPr>
                <a:xfrm>
                  <a:off x="5767623" y="1181786"/>
                  <a:ext cx="405642" cy="292538"/>
                </a:xfrm>
                <a:prstGeom prst="rect"/>
                <a:blipFill>
                  <a:blip xmlns:r="http://schemas.openxmlformats.org/officeDocument/2006/relationships" r:embed="rId22"/>
                  <a:stretch>
                    <a:fillRect b="-6667"/>
                  </a:stretch>
                </a:blipFill>
              </p:spPr>
              <p:txBody>
                <a:bodyPr/>
                <a:p>
                  <a:r>
                    <a:rPr altLang="en-US" lang="zh-CN">
                      <a:noFill/>
                    </a:rPr>
                    <a:t> </a:t>
                  </a:r>
                </a:p>
              </p:txBody>
            </p:sp>
            <p:sp>
              <p:nvSpPr>
                <p:cNvPr id="1050118" name="矩形 107"/>
                <p:cNvSpPr>
                  <a:spLocks noChangeAspect="1" noMove="1" noResize="1" noRot="1" noAdjustHandles="1" noEditPoints="1" noChangeArrowheads="1" noChangeShapeType="1" noTextEdit="1"/>
                </p:cNvSpPr>
                <p:nvPr/>
              </p:nvSpPr>
              <p:spPr>
                <a:xfrm>
                  <a:off x="6057914" y="1699172"/>
                  <a:ext cx="323239" cy="292538"/>
                </a:xfrm>
                <a:prstGeom prst="rect"/>
                <a:blipFill>
                  <a:blip xmlns:r="http://schemas.openxmlformats.org/officeDocument/2006/relationships" r:embed="rId23"/>
                  <a:stretch>
                    <a:fillRect b="-13333"/>
                  </a:stretch>
                </a:blipFill>
              </p:spPr>
              <p:txBody>
                <a:bodyPr/>
                <a:p>
                  <a:r>
                    <a:rPr altLang="en-US" lang="zh-CN">
                      <a:noFill/>
                    </a:rPr>
                    <a:t> </a:t>
                  </a:r>
                </a:p>
              </p:txBody>
            </p:sp>
          </p:grpSp>
          <p:sp>
            <p:nvSpPr>
              <p:cNvPr id="1050119" name="矩形 103"/>
              <p:cNvSpPr>
                <a:spLocks noChangeAspect="1" noMove="1" noResize="1" noRot="1" noAdjustHandles="1" noEditPoints="1" noChangeArrowheads="1" noChangeShapeType="1" noTextEdit="1"/>
              </p:cNvSpPr>
              <p:nvPr/>
            </p:nvSpPr>
            <p:spPr>
              <a:xfrm>
                <a:off x="5132529" y="3226036"/>
                <a:ext cx="375711" cy="369332"/>
              </a:xfrm>
              <a:prstGeom prst="rect"/>
              <a:blipFill>
                <a:blip xmlns:r="http://schemas.openxmlformats.org/officeDocument/2006/relationships" r:embed="rId24"/>
                <a:stretch>
                  <a:fillRect l="-4839" b="-13333"/>
                </a:stretch>
              </a:blipFill>
            </p:spPr>
            <p:txBody>
              <a:bodyPr/>
              <a:p>
                <a:r>
                  <a:rPr altLang="en-US" lang="zh-CN">
                    <a:noFill/>
                  </a:rPr>
                  <a:t> </a:t>
                </a:r>
              </a:p>
            </p:txBody>
          </p:sp>
        </p:grpSp>
        <p:sp>
          <p:nvSpPr>
            <p:cNvPr id="1050120" name="任意多边形 101"/>
            <p:cNvSpPr/>
            <p:nvPr/>
          </p:nvSpPr>
          <p:spPr>
            <a:xfrm>
              <a:off x="6315969" y="5331998"/>
              <a:ext cx="917902" cy="818763"/>
            </a:xfrm>
            <a:custGeom>
              <a:avLst/>
              <a:gdLst>
                <a:gd name="connsiteX0" fmla="*/ 0 w 2049957"/>
                <a:gd name="connsiteY0" fmla="*/ 0 h 1137307"/>
                <a:gd name="connsiteX1" fmla="*/ 671978 w 2049957"/>
                <a:gd name="connsiteY1" fmla="*/ 208398 h 1137307"/>
                <a:gd name="connsiteX2" fmla="*/ 1356714 w 2049957"/>
                <a:gd name="connsiteY2" fmla="*/ 990955 h 1137307"/>
                <a:gd name="connsiteX3" fmla="*/ 2049957 w 2049957"/>
                <a:gd name="connsiteY3" fmla="*/ 1135557 h 1137307"/>
              </a:gdLst>
              <a:ahLst/>
              <a:cxnLst>
                <a:cxn ang="0">
                  <a:pos x="connsiteX0" y="connsiteY0"/>
                </a:cxn>
                <a:cxn ang="0">
                  <a:pos x="connsiteX1" y="connsiteY1"/>
                </a:cxn>
                <a:cxn ang="0">
                  <a:pos x="connsiteX2" y="connsiteY2"/>
                </a:cxn>
                <a:cxn ang="0">
                  <a:pos x="connsiteX3" y="connsiteY3"/>
                </a:cxn>
              </a:cxnLst>
              <a:rect l="l" t="t" r="r" b="b"/>
              <a:pathLst>
                <a:path w="2049957" h="1137307">
                  <a:moveTo>
                    <a:pt x="0" y="0"/>
                  </a:moveTo>
                  <a:cubicBezTo>
                    <a:pt x="222929" y="21619"/>
                    <a:pt x="445859" y="43239"/>
                    <a:pt x="671978" y="208398"/>
                  </a:cubicBezTo>
                  <a:cubicBezTo>
                    <a:pt x="898097" y="373557"/>
                    <a:pt x="1127051" y="836428"/>
                    <a:pt x="1356714" y="990955"/>
                  </a:cubicBezTo>
                  <a:cubicBezTo>
                    <a:pt x="1586377" y="1145482"/>
                    <a:pt x="1818167" y="1140519"/>
                    <a:pt x="2049957" y="1135557"/>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05"/>
                                        </p:tgtEl>
                                        <p:attrNameLst>
                                          <p:attrName>style.visibility</p:attrName>
                                        </p:attrNameLst>
                                      </p:cBhvr>
                                      <p:to>
                                        <p:strVal val="visible"/>
                                      </p:to>
                                    </p:set>
                                    <p:animEffect transition="in" filter="wipe(down)">
                                      <p:cBhvr>
                                        <p:cTn dur="500" id="7"/>
                                        <p:tgtEl>
                                          <p:spTgt spid="105010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106"/>
                                        </p:tgtEl>
                                        <p:attrNameLst>
                                          <p:attrName>style.visibility</p:attrName>
                                        </p:attrNameLst>
                                      </p:cBhvr>
                                      <p:to>
                                        <p:strVal val="visible"/>
                                      </p:to>
                                    </p:set>
                                    <p:animEffect transition="in" filter="wipe(down)">
                                      <p:cBhvr>
                                        <p:cTn dur="500" id="12"/>
                                        <p:tgtEl>
                                          <p:spTgt spid="105010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115"/>
                                        </p:tgtEl>
                                        <p:attrNameLst>
                                          <p:attrName>style.visibility</p:attrName>
                                        </p:attrNameLst>
                                      </p:cBhvr>
                                      <p:to>
                                        <p:strVal val="visible"/>
                                      </p:to>
                                    </p:set>
                                    <p:animEffect transition="in" filter="wipe(down)">
                                      <p:cBhvr>
                                        <p:cTn dur="500" id="17"/>
                                        <p:tgtEl>
                                          <p:spTgt spid="1050115"/>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0107"/>
                                        </p:tgtEl>
                                        <p:attrNameLst>
                                          <p:attrName>style.visibility</p:attrName>
                                        </p:attrNameLst>
                                      </p:cBhvr>
                                      <p:to>
                                        <p:strVal val="visible"/>
                                      </p:to>
                                    </p:set>
                                    <p:animEffect transition="in" filter="wipe(down)">
                                      <p:cBhvr>
                                        <p:cTn dur="500" id="20"/>
                                        <p:tgtEl>
                                          <p:spTgt spid="1050107"/>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116"/>
                                        </p:tgtEl>
                                        <p:attrNameLst>
                                          <p:attrName>style.visibility</p:attrName>
                                        </p:attrNameLst>
                                      </p:cBhvr>
                                      <p:to>
                                        <p:strVal val="visible"/>
                                      </p:to>
                                    </p:set>
                                    <p:animEffect transition="in" filter="wipe(down)">
                                      <p:cBhvr>
                                        <p:cTn dur="500" id="25"/>
                                        <p:tgtEl>
                                          <p:spTgt spid="105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05" grpId="0"/>
      <p:bldP spid="1050106" grpId="0"/>
      <p:bldP spid="1050107" grpId="0"/>
      <p:bldP spid="1050115" grpId="0" animBg="1"/>
      <p:bldP spid="10501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501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25" name="文本框 63"/>
          <p:cNvSpPr txBox="1"/>
          <p:nvPr/>
        </p:nvSpPr>
        <p:spPr bwMode="auto">
          <a:xfrm>
            <a:off x="300290" y="464404"/>
            <a:ext cx="7811536"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(2) Transformer feedback LC oscillator </a:t>
            </a:r>
            <a:r>
              <a:rPr altLang="en-US" b="1" dirty="0" sz="2000" kumimoji="1" lang="zh-CN" smtClean="0">
                <a:latin typeface="Arial" panose="020B0604020202020204" pitchFamily="34" charset="0"/>
                <a:cs typeface="Arial" panose="020B0604020202020204" pitchFamily="34" charset="0"/>
              </a:rPr>
              <a:t>变压器反馈式</a:t>
            </a:r>
            <a:r>
              <a:rPr altLang="zh-CN" b="1" dirty="0" sz="2000" kumimoji="1" lang="en-US" smtClean="0">
                <a:latin typeface="Arial" panose="020B0604020202020204" pitchFamily="34" charset="0"/>
                <a:cs typeface="Arial" panose="020B0604020202020204" pitchFamily="34" charset="0"/>
              </a:rPr>
              <a:t>LC</a:t>
            </a:r>
            <a:r>
              <a:rPr altLang="en-US" b="1" dirty="0" sz="2000" kumimoji="1" lang="zh-CN" smtClean="0">
                <a:latin typeface="Arial" panose="020B0604020202020204" pitchFamily="34" charset="0"/>
                <a:cs typeface="Arial" panose="020B0604020202020204" pitchFamily="34" charset="0"/>
              </a:rPr>
              <a:t>振荡电路</a:t>
            </a:r>
            <a:endParaRPr altLang="en-US" b="1"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00" name="组合 9"/>
          <p:cNvGrpSpPr/>
          <p:nvPr/>
        </p:nvGrpSpPr>
        <p:grpSpPr>
          <a:xfrm>
            <a:off x="2343414" y="1757952"/>
            <a:ext cx="3488215" cy="3549819"/>
            <a:chOff x="897386" y="1983363"/>
            <a:chExt cx="3488215" cy="3549819"/>
          </a:xfrm>
        </p:grpSpPr>
        <p:grpSp>
          <p:nvGrpSpPr>
            <p:cNvPr id="501" name="组合 56"/>
            <p:cNvGrpSpPr/>
            <p:nvPr/>
          </p:nvGrpSpPr>
          <p:grpSpPr>
            <a:xfrm>
              <a:off x="897386" y="2053255"/>
              <a:ext cx="2513010" cy="3345831"/>
              <a:chOff x="5209952" y="1683242"/>
              <a:chExt cx="2513010" cy="3345831"/>
            </a:xfrm>
          </p:grpSpPr>
          <p:grpSp>
            <p:nvGrpSpPr>
              <p:cNvPr id="502" name="组合 57"/>
              <p:cNvGrpSpPr/>
              <p:nvPr/>
            </p:nvGrpSpPr>
            <p:grpSpPr>
              <a:xfrm>
                <a:off x="5209952" y="1683242"/>
                <a:ext cx="2513010" cy="3345831"/>
                <a:chOff x="5209952" y="1683242"/>
                <a:chExt cx="2513010" cy="3345831"/>
              </a:xfrm>
            </p:grpSpPr>
            <p:grpSp>
              <p:nvGrpSpPr>
                <p:cNvPr id="503" name="组合 89"/>
                <p:cNvGrpSpPr/>
                <p:nvPr/>
              </p:nvGrpSpPr>
              <p:grpSpPr>
                <a:xfrm>
                  <a:off x="5209952" y="1683242"/>
                  <a:ext cx="2513010" cy="3345831"/>
                  <a:chOff x="864418" y="1864165"/>
                  <a:chExt cx="2513010" cy="3345831"/>
                </a:xfrm>
              </p:grpSpPr>
              <p:grpSp>
                <p:nvGrpSpPr>
                  <p:cNvPr id="504" name="组合 91"/>
                  <p:cNvGrpSpPr/>
                  <p:nvPr/>
                </p:nvGrpSpPr>
                <p:grpSpPr>
                  <a:xfrm>
                    <a:off x="1260155" y="1864165"/>
                    <a:ext cx="1930350" cy="3345831"/>
                    <a:chOff x="982850" y="2123823"/>
                    <a:chExt cx="1930350" cy="3345831"/>
                  </a:xfrm>
                </p:grpSpPr>
                <p:grpSp>
                  <p:nvGrpSpPr>
                    <p:cNvPr id="505" name="组合 114"/>
                    <p:cNvGrpSpPr/>
                    <p:nvPr/>
                  </p:nvGrpSpPr>
                  <p:grpSpPr>
                    <a:xfrm>
                      <a:off x="982850" y="2123823"/>
                      <a:ext cx="1930350" cy="3345831"/>
                      <a:chOff x="982850" y="2123823"/>
                      <a:chExt cx="1930350" cy="3345831"/>
                    </a:xfrm>
                  </p:grpSpPr>
                  <p:grpSp>
                    <p:nvGrpSpPr>
                      <p:cNvPr id="506" name="组合 121"/>
                      <p:cNvGrpSpPr/>
                      <p:nvPr/>
                    </p:nvGrpSpPr>
                    <p:grpSpPr>
                      <a:xfrm>
                        <a:off x="982850" y="2123823"/>
                        <a:ext cx="1930350" cy="3345831"/>
                        <a:chOff x="830700" y="1427929"/>
                        <a:chExt cx="1930350" cy="3345831"/>
                      </a:xfrm>
                    </p:grpSpPr>
                    <p:grpSp>
                      <p:nvGrpSpPr>
                        <p:cNvPr id="507" name="组合 126"/>
                        <p:cNvGrpSpPr/>
                        <p:nvPr/>
                      </p:nvGrpSpPr>
                      <p:grpSpPr>
                        <a:xfrm>
                          <a:off x="969910" y="1505438"/>
                          <a:ext cx="1791140" cy="3268322"/>
                          <a:chOff x="3200283" y="33102"/>
                          <a:chExt cx="1791140" cy="3268322"/>
                        </a:xfrm>
                      </p:grpSpPr>
                      <p:grpSp>
                        <p:nvGrpSpPr>
                          <p:cNvPr id="508" name="组合 128"/>
                          <p:cNvGrpSpPr/>
                          <p:nvPr/>
                        </p:nvGrpSpPr>
                        <p:grpSpPr>
                          <a:xfrm>
                            <a:off x="3200283" y="33102"/>
                            <a:ext cx="1791140" cy="3268322"/>
                            <a:chOff x="1253829" y="1269849"/>
                            <a:chExt cx="1791140" cy="3268322"/>
                          </a:xfrm>
                        </p:grpSpPr>
                        <p:grpSp>
                          <p:nvGrpSpPr>
                            <p:cNvPr id="509" name="Group 1096"/>
                            <p:cNvGrpSpPr/>
                            <p:nvPr/>
                          </p:nvGrpSpPr>
                          <p:grpSpPr bwMode="auto">
                            <a:xfrm>
                              <a:off x="1288031" y="2273101"/>
                              <a:ext cx="1174481" cy="2265070"/>
                              <a:chOff x="4081" y="2530"/>
                              <a:chExt cx="826" cy="1593"/>
                            </a:xfrm>
                          </p:grpSpPr>
                          <p:sp>
                            <p:nvSpPr>
                              <p:cNvPr id="105012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7"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0"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1"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32" name="Line 1077"/>
                            <p:cNvSpPr>
                              <a:spLocks noChangeShapeType="1"/>
                            </p:cNvSpPr>
                            <p:nvPr/>
                          </p:nvSpPr>
                          <p:spPr bwMode="auto">
                            <a:xfrm flipV="1">
                              <a:off x="1706017" y="1269849"/>
                              <a:ext cx="0" cy="3068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3" name="Line 1073"/>
                            <p:cNvSpPr>
                              <a:spLocks noChangeShapeType="1"/>
                            </p:cNvSpPr>
                            <p:nvPr/>
                          </p:nvSpPr>
                          <p:spPr bwMode="auto">
                            <a:xfrm flipH="1">
                              <a:off x="1701846" y="4329508"/>
                              <a:ext cx="13431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4" name="矩形 16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5" name="Line 1077"/>
                            <p:cNvSpPr>
                              <a:spLocks noChangeShapeType="1"/>
                            </p:cNvSpPr>
                            <p:nvPr/>
                          </p:nvSpPr>
                          <p:spPr bwMode="auto">
                            <a:xfrm flipH="1" flipV="1">
                              <a:off x="1253829" y="1269849"/>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6" name="文本框 17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72" name="直接连接符 17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137" name="椭圆 17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38" name="文本框 130"/>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139" name="椭圆 127"/>
                        <p:cNvSpPr/>
                        <p:nvPr/>
                      </p:nvSpPr>
                      <p:spPr>
                        <a:xfrm>
                          <a:off x="830700" y="142792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0" name="矩形 118"/>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1" name="椭圆 116"/>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2"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3"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4"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5"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6"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7" name="矩形 99"/>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8"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9"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0"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1" name="文本框 103"/>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0127" r="-2532" b="-19608"/>
                    </a:stretch>
                  </a:blipFill>
                  <a:ln>
                    <a:noFill/>
                  </a:ln>
                  <a:effectLst/>
                </p:spPr>
                <p:txBody>
                  <a:bodyPr/>
                  <a:p>
                    <a:r>
                      <a:rPr altLang="en-US" lang="zh-CN">
                        <a:noFill/>
                      </a:rPr>
                      <a:t> </a:t>
                    </a:r>
                  </a:p>
                </p:txBody>
              </p:sp>
              <p:sp>
                <p:nvSpPr>
                  <p:cNvPr id="1050152" name="文本框 106"/>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2"/>
                    <a:stretch>
                      <a:fillRect l="-11538" r="-3846" b="-19608"/>
                    </a:stretch>
                  </a:blipFill>
                  <a:ln>
                    <a:noFill/>
                  </a:ln>
                  <a:effectLst/>
                </p:spPr>
                <p:txBody>
                  <a:bodyPr/>
                  <a:p>
                    <a:r>
                      <a:rPr altLang="en-US" lang="zh-CN">
                        <a:noFill/>
                      </a:rPr>
                      <a:t> </a:t>
                    </a:r>
                  </a:p>
                </p:txBody>
              </p:sp>
              <p:sp>
                <p:nvSpPr>
                  <p:cNvPr id="1050153" name="文本框 107"/>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3"/>
                    <a:stretch>
                      <a:fillRect l="-13559" r="-6780" b="-22000"/>
                    </a:stretch>
                  </a:blipFill>
                  <a:ln>
                    <a:noFill/>
                  </a:ln>
                  <a:effectLst/>
                </p:spPr>
                <p:txBody>
                  <a:bodyPr/>
                  <a:p>
                    <a:r>
                      <a:rPr altLang="en-US" lang="zh-CN">
                        <a:noFill/>
                      </a:rPr>
                      <a:t> </a:t>
                    </a:r>
                  </a:p>
                </p:txBody>
              </p:sp>
              <p:sp>
                <p:nvSpPr>
                  <p:cNvPr id="1050154" name="文本框 108"/>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4"/>
                    <a:stretch>
                      <a:fillRect l="-16364" r="-9091" b="-19608"/>
                    </a:stretch>
                  </a:blipFill>
                  <a:ln>
                    <a:noFill/>
                  </a:ln>
                  <a:effectLst/>
                </p:spPr>
                <p:txBody>
                  <a:bodyPr/>
                  <a:p>
                    <a:r>
                      <a:rPr altLang="en-US" lang="zh-CN">
                        <a:noFill/>
                      </a:rPr>
                      <a:t> </a:t>
                    </a:r>
                  </a:p>
                </p:txBody>
              </p:sp>
            </p:grpSp>
            <p:sp>
              <p:nvSpPr>
                <p:cNvPr id="1050155" name="文本框 90"/>
                <p:cNvSpPr txBox="1">
                  <a:spLocks noChangeAspect="1" noMove="1" noResize="1" noRot="1" noAdjustHandles="1" noEditPoints="1" noChangeArrowheads="1" noChangeShapeType="1" noTextEdit="1"/>
                </p:cNvSpPr>
                <p:nvPr/>
              </p:nvSpPr>
              <p:spPr bwMode="auto">
                <a:xfrm>
                  <a:off x="5391649" y="1810191"/>
                  <a:ext cx="637034" cy="307777"/>
                </a:xfrm>
                <a:prstGeom prst="rect"/>
                <a:blipFill>
                  <a:blip xmlns:r="http://schemas.openxmlformats.org/officeDocument/2006/relationships" r:embed="rId5"/>
                  <a:stretch>
                    <a:fillRect l="-7619" r="-2857" b="-22000"/>
                  </a:stretch>
                </a:blipFill>
                <a:ln>
                  <a:noFill/>
                </a:ln>
                <a:effectLst/>
              </p:spPr>
              <p:txBody>
                <a:bodyPr/>
                <a:p>
                  <a:r>
                    <a:rPr altLang="en-US" lang="zh-CN">
                      <a:noFill/>
                    </a:rPr>
                    <a:t> </a:t>
                  </a:r>
                </a:p>
              </p:txBody>
            </p:sp>
          </p:grpSp>
          <p:grpSp>
            <p:nvGrpSpPr>
              <p:cNvPr id="510" name="组合 58"/>
              <p:cNvGrpSpPr/>
              <p:nvPr/>
            </p:nvGrpSpPr>
            <p:grpSpPr>
              <a:xfrm>
                <a:off x="6413272" y="1889513"/>
                <a:ext cx="925233" cy="874933"/>
                <a:chOff x="2278206" y="3520607"/>
                <a:chExt cx="925233" cy="874933"/>
              </a:xfrm>
            </p:grpSpPr>
            <p:grpSp>
              <p:nvGrpSpPr>
                <p:cNvPr id="511" name="组合 60"/>
                <p:cNvGrpSpPr/>
                <p:nvPr/>
              </p:nvGrpSpPr>
              <p:grpSpPr>
                <a:xfrm>
                  <a:off x="2278206" y="3520607"/>
                  <a:ext cx="856980" cy="874933"/>
                  <a:chOff x="3960814" y="3355636"/>
                  <a:chExt cx="856980" cy="874933"/>
                </a:xfrm>
              </p:grpSpPr>
              <p:grpSp>
                <p:nvGrpSpPr>
                  <p:cNvPr id="512" name="组合 74"/>
                  <p:cNvGrpSpPr/>
                  <p:nvPr/>
                </p:nvGrpSpPr>
                <p:grpSpPr>
                  <a:xfrm>
                    <a:off x="3960814" y="3355636"/>
                    <a:ext cx="856980" cy="874933"/>
                    <a:chOff x="3960814" y="3355636"/>
                    <a:chExt cx="856980" cy="874933"/>
                  </a:xfrm>
                </p:grpSpPr>
                <p:grpSp>
                  <p:nvGrpSpPr>
                    <p:cNvPr id="513" name="组合 76"/>
                    <p:cNvGrpSpPr/>
                    <p:nvPr/>
                  </p:nvGrpSpPr>
                  <p:grpSpPr>
                    <a:xfrm>
                      <a:off x="4135167" y="3642413"/>
                      <a:ext cx="682627" cy="588156"/>
                      <a:chOff x="2513675" y="3978402"/>
                      <a:chExt cx="682627" cy="588156"/>
                    </a:xfrm>
                  </p:grpSpPr>
                  <p:grpSp>
                    <p:nvGrpSpPr>
                      <p:cNvPr id="514" name="组合 84"/>
                      <p:cNvGrpSpPr/>
                      <p:nvPr/>
                    </p:nvGrpSpPr>
                    <p:grpSpPr>
                      <a:xfrm>
                        <a:off x="2522181" y="3978402"/>
                        <a:ext cx="380731" cy="307777"/>
                        <a:chOff x="6204692" y="3425092"/>
                        <a:chExt cx="380731" cy="307777"/>
                      </a:xfrm>
                    </p:grpSpPr>
                    <p:sp>
                      <p:nvSpPr>
                        <p:cNvPr id="1050156" name="文本框 87"/>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6"/>
                          <a:stretch>
                            <a:fillRect l="-20513" r="-17949" b="-10000"/>
                          </a:stretch>
                        </a:blipFill>
                        <a:ln>
                          <a:noFill/>
                        </a:ln>
                        <a:effectLst/>
                      </p:spPr>
                      <p:txBody>
                        <a:bodyPr/>
                        <a:p>
                          <a:r>
                            <a:rPr altLang="en-US" lang="zh-CN">
                              <a:noFill/>
                            </a:rPr>
                            <a:t> </a:t>
                          </a:r>
                        </a:p>
                      </p:txBody>
                    </p:sp>
                    <p:cxnSp>
                      <p:nvCxnSpPr>
                        <p:cNvPr id="3146073" name="直接连接符 8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74" name="直接连接符 85"/>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5" name="直接连接符 86"/>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76" name="直接连接符 77"/>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7" name="直接连接符 78"/>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8" name="直接连接符 80"/>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79" name="直接连接符 75"/>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80" name="直接连接符 61"/>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5" name="组合 62"/>
                <p:cNvGrpSpPr/>
                <p:nvPr/>
              </p:nvGrpSpPr>
              <p:grpSpPr>
                <a:xfrm>
                  <a:off x="3001433" y="3681790"/>
                  <a:ext cx="202006" cy="499204"/>
                  <a:chOff x="4691086" y="3604960"/>
                  <a:chExt cx="202006" cy="499204"/>
                </a:xfrm>
              </p:grpSpPr>
              <p:sp>
                <p:nvSpPr>
                  <p:cNvPr id="1050157" name="弧形 6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8" name="弧形 7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9" name="弧形 7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60" name="弧形 7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81" name="直接连接符 64"/>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61" name="文本框 65"/>
                <p:cNvSpPr txBox="1">
                  <a:spLocks noChangeAspect="1" noMove="1" noResize="1" noRot="1" noAdjustHandles="1" noEditPoints="1" noChangeArrowheads="1" noChangeShapeType="1" noTextEdit="1"/>
                </p:cNvSpPr>
                <p:nvPr/>
              </p:nvSpPr>
              <p:spPr bwMode="auto">
                <a:xfrm>
                  <a:off x="2814205" y="3776477"/>
                  <a:ext cx="320472" cy="307777"/>
                </a:xfrm>
                <a:prstGeom prst="rect"/>
                <a:blipFill>
                  <a:blip xmlns:r="http://schemas.openxmlformats.org/officeDocument/2006/relationships" r:embed="rId7"/>
                  <a:stretch>
                    <a:fillRect l="-17308" r="-5769" b="-20000"/>
                  </a:stretch>
                </a:blipFill>
                <a:ln>
                  <a:noFill/>
                </a:ln>
                <a:effectLst/>
              </p:spPr>
              <p:txBody>
                <a:bodyPr/>
                <a:p>
                  <a:r>
                    <a:rPr altLang="en-US" lang="zh-CN">
                      <a:noFill/>
                    </a:rPr>
                    <a:t> </a:t>
                  </a:r>
                </a:p>
              </p:txBody>
            </p:sp>
          </p:grpSp>
          <p:sp>
            <p:nvSpPr>
              <p:cNvPr id="1050162" name="Line 1076"/>
              <p:cNvSpPr>
                <a:spLocks noChangeShapeType="1"/>
              </p:cNvSpPr>
              <p:nvPr/>
            </p:nvSpPr>
            <p:spPr bwMode="auto">
              <a:xfrm flipV="1">
                <a:off x="6928938" y="1760751"/>
                <a:ext cx="0" cy="1287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63" name="Line 1077"/>
            <p:cNvSpPr>
              <a:spLocks noChangeShapeType="1"/>
            </p:cNvSpPr>
            <p:nvPr/>
          </p:nvSpPr>
          <p:spPr bwMode="auto">
            <a:xfrm flipV="1">
              <a:off x="3161790" y="2166191"/>
              <a:ext cx="0" cy="10016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16" name="组合 1"/>
            <p:cNvGrpSpPr/>
            <p:nvPr/>
          </p:nvGrpSpPr>
          <p:grpSpPr>
            <a:xfrm flipH="1">
              <a:off x="3273803" y="2927015"/>
              <a:ext cx="195638" cy="395698"/>
              <a:chOff x="3434969" y="2677727"/>
              <a:chExt cx="195638" cy="395698"/>
            </a:xfrm>
          </p:grpSpPr>
          <p:sp>
            <p:nvSpPr>
              <p:cNvPr id="1050164" name="弧形 181"/>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65" name="弧形 182"/>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82" name="直接连接符 183"/>
              <p:cNvCxnSpPr>
                <a:cxnSpLocks/>
              </p:cNvCxnSpPr>
              <p:nvPr/>
            </p:nvCxnSpPr>
            <p:spPr>
              <a:xfrm flipH="1">
                <a:off x="3544628" y="2927329"/>
                <a:ext cx="0" cy="1460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83" name="直接连接符 185"/>
            <p:cNvCxnSpPr>
              <a:cxnSpLocks/>
            </p:cNvCxnSpPr>
            <p:nvPr/>
          </p:nvCxnSpPr>
          <p:spPr>
            <a:xfrm>
              <a:off x="3208276" y="3322713"/>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4" name="直接连接符 186"/>
            <p:cNvCxnSpPr>
              <a:cxnSpLocks/>
            </p:cNvCxnSpPr>
            <p:nvPr/>
          </p:nvCxnSpPr>
          <p:spPr>
            <a:xfrm>
              <a:off x="3355529" y="2796440"/>
              <a:ext cx="0" cy="1450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66" name="Line 1073"/>
            <p:cNvSpPr>
              <a:spLocks noChangeShapeType="1"/>
            </p:cNvSpPr>
            <p:nvPr/>
          </p:nvSpPr>
          <p:spPr bwMode="auto">
            <a:xfrm flipH="1">
              <a:off x="3354715" y="28088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7"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8"/>
              <a:stretch>
                <a:fillRect l="-15789" r="-7018" b="-22000"/>
              </a:stretch>
            </a:blipFill>
            <a:ln>
              <a:noFill/>
            </a:ln>
            <a:effectLst/>
          </p:spPr>
          <p:txBody>
            <a:bodyPr/>
            <a:p>
              <a:r>
                <a:rPr altLang="en-US" lang="zh-CN">
                  <a:noFill/>
                </a:rPr>
                <a:t> </a:t>
              </a:r>
            </a:p>
          </p:txBody>
        </p:sp>
        <p:sp>
          <p:nvSpPr>
            <p:cNvPr id="1050168" name="Line 1077"/>
            <p:cNvSpPr>
              <a:spLocks noChangeShapeType="1"/>
            </p:cNvSpPr>
            <p:nvPr/>
          </p:nvSpPr>
          <p:spPr bwMode="auto">
            <a:xfrm flipV="1">
              <a:off x="3938299" y="2820319"/>
              <a:ext cx="0" cy="27128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9" name="Line 1073"/>
            <p:cNvSpPr>
              <a:spLocks noChangeShapeType="1"/>
            </p:cNvSpPr>
            <p:nvPr/>
          </p:nvSpPr>
          <p:spPr bwMode="auto">
            <a:xfrm flipH="1">
              <a:off x="897387" y="5533182"/>
              <a:ext cx="30409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0" name="Line 1077"/>
            <p:cNvSpPr>
              <a:spLocks noChangeShapeType="1"/>
            </p:cNvSpPr>
            <p:nvPr/>
          </p:nvSpPr>
          <p:spPr bwMode="auto">
            <a:xfrm flipV="1">
              <a:off x="897387" y="3886309"/>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17" name="组合 192"/>
            <p:cNvGrpSpPr/>
            <p:nvPr/>
          </p:nvGrpSpPr>
          <p:grpSpPr>
            <a:xfrm flipH="1">
              <a:off x="3281074" y="2181090"/>
              <a:ext cx="195638" cy="472856"/>
              <a:chOff x="3434969" y="2677727"/>
              <a:chExt cx="195638" cy="472856"/>
            </a:xfrm>
          </p:grpSpPr>
          <p:sp>
            <p:nvSpPr>
              <p:cNvPr id="1050171" name="弧形 193"/>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72" name="弧形 194"/>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85" name="直接连接符 195"/>
              <p:cNvCxnSpPr>
                <a:cxnSpLocks/>
              </p:cNvCxnSpPr>
              <p:nvPr/>
            </p:nvCxnSpPr>
            <p:spPr>
              <a:xfrm flipH="1">
                <a:off x="3544628" y="2927329"/>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86" name="直接连接符 196"/>
            <p:cNvCxnSpPr>
              <a:cxnSpLocks/>
            </p:cNvCxnSpPr>
            <p:nvPr/>
          </p:nvCxnSpPr>
          <p:spPr>
            <a:xfrm>
              <a:off x="3361172" y="1983364"/>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73" name="Line 1073"/>
            <p:cNvSpPr>
              <a:spLocks noChangeShapeType="1"/>
            </p:cNvSpPr>
            <p:nvPr/>
          </p:nvSpPr>
          <p:spPr bwMode="auto">
            <a:xfrm flipH="1">
              <a:off x="3361172" y="265178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4" name="Line 1073"/>
            <p:cNvSpPr>
              <a:spLocks noChangeShapeType="1"/>
            </p:cNvSpPr>
            <p:nvPr/>
          </p:nvSpPr>
          <p:spPr bwMode="auto">
            <a:xfrm flipH="1">
              <a:off x="3354715" y="1993317"/>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5" name="Line 1077"/>
            <p:cNvSpPr>
              <a:spLocks noChangeShapeType="1"/>
            </p:cNvSpPr>
            <p:nvPr/>
          </p:nvSpPr>
          <p:spPr bwMode="auto">
            <a:xfrm flipV="1">
              <a:off x="3938298" y="1983363"/>
              <a:ext cx="0" cy="6684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6" name="矩形 200"/>
            <p:cNvSpPr/>
            <p:nvPr/>
          </p:nvSpPr>
          <p:spPr>
            <a:xfrm rot="16200000">
              <a:off x="3752755" y="2248652"/>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7" name="文本框 201"/>
            <p:cNvSpPr txBox="1">
              <a:spLocks noChangeAspect="1" noMove="1" noResize="1" noRot="1" noAdjustHandles="1" noEditPoints="1" noChangeArrowheads="1" noChangeShapeType="1" noTextEdit="1"/>
            </p:cNvSpPr>
            <p:nvPr/>
          </p:nvSpPr>
          <p:spPr bwMode="auto">
            <a:xfrm>
              <a:off x="4034671" y="2163232"/>
              <a:ext cx="350930" cy="307777"/>
            </a:xfrm>
            <a:prstGeom prst="rect"/>
            <a:blipFill>
              <a:blip xmlns:r="http://schemas.openxmlformats.org/officeDocument/2006/relationships" r:embed="rId9"/>
              <a:stretch>
                <a:fillRect l="-13793" r="-5172" b="-22000"/>
              </a:stretch>
            </a:blipFill>
            <a:ln>
              <a:noFill/>
            </a:ln>
            <a:effectLst/>
          </p:spPr>
          <p:txBody>
            <a:bodyPr/>
            <a:p>
              <a:r>
                <a:rPr altLang="en-US" lang="zh-CN">
                  <a:noFill/>
                </a:rPr>
                <a:t> </a:t>
              </a:r>
            </a:p>
          </p:txBody>
        </p:sp>
        <p:sp>
          <p:nvSpPr>
            <p:cNvPr id="1050178" name="文本框 202"/>
            <p:cNvSpPr txBox="1">
              <a:spLocks noChangeAspect="1" noMove="1" noResize="1" noRot="1" noAdjustHandles="1" noEditPoints="1" noChangeArrowheads="1" noChangeShapeType="1" noTextEdit="1"/>
            </p:cNvSpPr>
            <p:nvPr/>
          </p:nvSpPr>
          <p:spPr bwMode="auto">
            <a:xfrm>
              <a:off x="3387450" y="2171133"/>
              <a:ext cx="326436" cy="307777"/>
            </a:xfrm>
            <a:prstGeom prst="rect"/>
            <a:blipFill>
              <a:blip xmlns:r="http://schemas.openxmlformats.org/officeDocument/2006/relationships" r:embed="rId10"/>
              <a:stretch>
                <a:fillRect l="-16981" r="-5660" b="-19608"/>
              </a:stretch>
            </a:blipFill>
            <a:ln>
              <a:noFill/>
            </a:ln>
            <a:effectLst/>
          </p:spPr>
          <p:txBody>
            <a:bodyPr/>
            <a:p>
              <a:r>
                <a:rPr altLang="en-US" lang="zh-CN">
                  <a:noFill/>
                </a:rPr>
                <a:t> </a:t>
              </a:r>
            </a:p>
          </p:txBody>
        </p:sp>
        <p:sp>
          <p:nvSpPr>
            <p:cNvPr id="1050179" name="文本框 203"/>
            <p:cNvSpPr txBox="1">
              <a:spLocks noChangeAspect="1" noMove="1" noResize="1" noRot="1" noAdjustHandles="1" noEditPoints="1" noChangeArrowheads="1" noChangeShapeType="1" noTextEdit="1"/>
            </p:cNvSpPr>
            <p:nvPr/>
          </p:nvSpPr>
          <p:spPr bwMode="auto">
            <a:xfrm>
              <a:off x="3383620" y="2879270"/>
              <a:ext cx="326436" cy="307777"/>
            </a:xfrm>
            <a:prstGeom prst="rect"/>
            <a:blipFill>
              <a:blip xmlns:r="http://schemas.openxmlformats.org/officeDocument/2006/relationships" r:embed="rId11"/>
              <a:stretch>
                <a:fillRect l="-14815" r="-5556" b="-19608"/>
              </a:stretch>
            </a:blipFill>
            <a:ln>
              <a:noFill/>
            </a:ln>
            <a:effectLst/>
          </p:spPr>
          <p:txBody>
            <a:bodyPr/>
            <a:p>
              <a:r>
                <a:rPr altLang="en-US" lang="zh-CN">
                  <a:noFill/>
                </a:rPr>
                <a:t> </a:t>
              </a:r>
            </a:p>
          </p:txBody>
        </p:sp>
      </p:grpSp>
      <p:sp>
        <p:nvSpPr>
          <p:cNvPr id="1050180" name="文本框 12"/>
          <p:cNvSpPr txBox="1"/>
          <p:nvPr/>
        </p:nvSpPr>
        <p:spPr bwMode="auto">
          <a:xfrm>
            <a:off x="5811340" y="3007304"/>
            <a:ext cx="252204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Feedback network?</a:t>
            </a:r>
            <a:endParaRPr altLang="en-US" dirty="0" sz="2000" kumimoji="1" lang="zh-CN" smtClean="0">
              <a:latin typeface="Arial" panose="020B0604020202020204" pitchFamily="34" charset="0"/>
              <a:cs typeface="Arial" panose="020B0604020202020204" pitchFamily="34" charset="0"/>
            </a:endParaRPr>
          </a:p>
        </p:txBody>
      </p:sp>
      <p:sp>
        <p:nvSpPr>
          <p:cNvPr id="1050181" name="文本框 204"/>
          <p:cNvSpPr txBox="1"/>
          <p:nvPr/>
        </p:nvSpPr>
        <p:spPr bwMode="auto">
          <a:xfrm>
            <a:off x="5771974" y="3802989"/>
            <a:ext cx="2522043"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Positive or negative for AC circuit?</a:t>
            </a:r>
            <a:endParaRPr altLang="en-US" dirty="0" sz="2000" kumimoji="1" lang="zh-CN" smtClean="0">
              <a:latin typeface="Arial" panose="020B0604020202020204" pitchFamily="34" charset="0"/>
              <a:cs typeface="Arial" panose="020B0604020202020204" pitchFamily="34" charset="0"/>
            </a:endParaRPr>
          </a:p>
        </p:txBody>
      </p:sp>
      <p:sp>
        <p:nvSpPr>
          <p:cNvPr id="1050182" name="椭圆 92"/>
          <p:cNvSpPr/>
          <p:nvPr/>
        </p:nvSpPr>
        <p:spPr>
          <a:xfrm>
            <a:off x="4253105" y="209306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3" name="椭圆 93"/>
          <p:cNvSpPr/>
          <p:nvPr/>
        </p:nvSpPr>
        <p:spPr>
          <a:xfrm>
            <a:off x="4851775" y="263620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12">
            <p14:nvContentPartPr>
              <p14:cNvPr id="1050184" name=""/>
              <p14:cNvContentPartPr/>
              <p14:nvPr/>
            </p14:nvContentPartPr>
            <p14:xfrm>
              <a:off x="5586574" y="939915"/>
              <a:ext cx="41608" cy="192292"/>
            </p14:xfrm>
          </p:contentPart>
        </mc:Choice>
        <mc:Fallback>
          <p:sp>
            <p:nvSpPr>
              <p:cNvPr id="1050184" name=""/>
              <p:cNvSpPr/>
              <p:nvPr/>
            </p:nvSpPr>
            <p:spPr>
              <a:xfrm>
                <a:off x="5586574" y="939915"/>
                <a:ext cx="41608" cy="192292"/>
              </a:xfrm>
            </p:spPr>
          </p:sp>
        </mc:Fallback>
      </mc:AlternateContent>
      <mc:AlternateContent xmlns:mc="http://schemas.openxmlformats.org/markup-compatibility/2006">
        <mc:Choice xmlns:p14="http://schemas.microsoft.com/office/powerpoint/2010/main" Requires="p14">
          <p:contentPart p14:bwMode="auto" r:id="rId13">
            <p14:nvContentPartPr>
              <p14:cNvPr id="1050185" name=""/>
              <p14:cNvContentPartPr/>
              <p14:nvPr/>
            </p14:nvContentPartPr>
            <p14:xfrm>
              <a:off x="5654349" y="986104"/>
              <a:ext cx="43747" cy="5800"/>
            </p14:xfrm>
          </p:contentPart>
        </mc:Choice>
        <mc:Fallback>
          <p:sp>
            <p:nvSpPr>
              <p:cNvPr id="1050185" name=""/>
              <p:cNvSpPr/>
              <p:nvPr/>
            </p:nvSpPr>
            <p:spPr>
              <a:xfrm>
                <a:off x="5654349" y="986104"/>
                <a:ext cx="43747" cy="5800"/>
              </a:xfrm>
            </p:spPr>
          </p:sp>
        </mc:Fallback>
      </mc:AlternateContent>
      <mc:AlternateContent xmlns:mc="http://schemas.openxmlformats.org/markup-compatibility/2006">
        <mc:Choice xmlns:p14="http://schemas.microsoft.com/office/powerpoint/2010/main" Requires="p14">
          <p:contentPart p14:bwMode="auto" r:id="rId14">
            <p14:nvContentPartPr>
              <p14:cNvPr id="1050186" name=""/>
              <p14:cNvContentPartPr/>
              <p14:nvPr/>
            </p14:nvContentPartPr>
            <p14:xfrm>
              <a:off x="5598458" y="1054266"/>
              <a:ext cx="124978" cy="28576"/>
            </p14:xfrm>
          </p:contentPart>
        </mc:Choice>
        <mc:Fallback>
          <p:sp>
            <p:nvSpPr>
              <p:cNvPr id="1050186" name=""/>
              <p:cNvSpPr/>
              <p:nvPr/>
            </p:nvSpPr>
            <p:spPr>
              <a:xfrm>
                <a:off x="5598458" y="1054266"/>
                <a:ext cx="124978" cy="28576"/>
              </a:xfrm>
            </p:spPr>
          </p:sp>
        </mc:Fallback>
      </mc:AlternateContent>
      <mc:AlternateContent xmlns:mc="http://schemas.openxmlformats.org/markup-compatibility/2006">
        <mc:Choice xmlns:p14="http://schemas.microsoft.com/office/powerpoint/2010/main" Requires="p14">
          <p:contentPart p14:bwMode="auto" r:id="rId15">
            <p14:nvContentPartPr>
              <p14:cNvPr id="1050187" name=""/>
              <p14:cNvContentPartPr/>
              <p14:nvPr/>
            </p14:nvContentPartPr>
            <p14:xfrm>
              <a:off x="5640300" y="999053"/>
              <a:ext cx="119195" cy="226907"/>
            </p14:xfrm>
          </p:contentPart>
        </mc:Choice>
        <mc:Fallback>
          <p:sp>
            <p:nvSpPr>
              <p:cNvPr id="1050187" name=""/>
              <p:cNvSpPr/>
              <p:nvPr/>
            </p:nvSpPr>
            <p:spPr>
              <a:xfrm>
                <a:off x="5640300" y="999053"/>
                <a:ext cx="119195" cy="226907"/>
              </a:xfrm>
            </p:spPr>
          </p:sp>
        </mc:Fallback>
      </mc:AlternateContent>
      <mc:AlternateContent xmlns:mc="http://schemas.openxmlformats.org/markup-compatibility/2006">
        <mc:Choice xmlns:p14="http://schemas.microsoft.com/office/powerpoint/2010/main" Requires="p14">
          <p:contentPart p14:bwMode="auto" r:id="rId16">
            <p14:nvContentPartPr>
              <p14:cNvPr id="1050188" name=""/>
              <p14:cNvContentPartPr/>
              <p14:nvPr/>
            </p14:nvContentPartPr>
            <p14:xfrm>
              <a:off x="5766714" y="987105"/>
              <a:ext cx="148633" cy="121634"/>
            </p14:xfrm>
          </p:contentPart>
        </mc:Choice>
        <mc:Fallback>
          <p:sp>
            <p:nvSpPr>
              <p:cNvPr id="1050188" name=""/>
              <p:cNvSpPr/>
              <p:nvPr/>
            </p:nvSpPr>
            <p:spPr>
              <a:xfrm>
                <a:off x="5766714" y="987105"/>
                <a:ext cx="148633" cy="121634"/>
              </a:xfrm>
            </p:spPr>
          </p:sp>
        </mc:Fallback>
      </mc:AlternateContent>
      <mc:AlternateContent xmlns:mc="http://schemas.openxmlformats.org/markup-compatibility/2006">
        <mc:Choice xmlns:p14="http://schemas.microsoft.com/office/powerpoint/2010/main" Requires="p14">
          <p:contentPart p14:bwMode="auto" r:id="rId17">
            <p14:nvContentPartPr>
              <p14:cNvPr id="1050189" name=""/>
              <p14:cNvContentPartPr/>
              <p14:nvPr/>
            </p14:nvContentPartPr>
            <p14:xfrm>
              <a:off x="5790379" y="924318"/>
              <a:ext cx="61114" cy="278658"/>
            </p14:xfrm>
          </p:contentPart>
        </mc:Choice>
        <mc:Fallback>
          <p:sp>
            <p:nvSpPr>
              <p:cNvPr id="1050189" name=""/>
              <p:cNvSpPr/>
              <p:nvPr/>
            </p:nvSpPr>
            <p:spPr>
              <a:xfrm>
                <a:off x="5790379" y="924318"/>
                <a:ext cx="61114" cy="278658"/>
              </a:xfrm>
            </p:spPr>
          </p:sp>
        </mc:Fallback>
      </mc:AlternateContent>
      <mc:AlternateContent xmlns:mc="http://schemas.openxmlformats.org/markup-compatibility/2006">
        <mc:Choice xmlns:p14="http://schemas.microsoft.com/office/powerpoint/2010/main" Requires="p14">
          <p:contentPart p14:bwMode="auto" r:id="rId18">
            <p14:nvContentPartPr>
              <p14:cNvPr id="1050190" name=""/>
              <p14:cNvContentPartPr/>
              <p14:nvPr/>
            </p14:nvContentPartPr>
            <p14:xfrm>
              <a:off x="5883761" y="1116031"/>
              <a:ext cx="85202" cy="124707"/>
            </p14:xfrm>
          </p:contentPart>
        </mc:Choice>
        <mc:Fallback>
          <p:sp>
            <p:nvSpPr>
              <p:cNvPr id="1050190" name=""/>
              <p:cNvSpPr/>
              <p:nvPr/>
            </p:nvSpPr>
            <p:spPr>
              <a:xfrm>
                <a:off x="5883761" y="1116031"/>
                <a:ext cx="85202" cy="124707"/>
              </a:xfrm>
            </p:spPr>
          </p:sp>
        </mc:Fallback>
      </mc:AlternateContent>
      <mc:AlternateContent xmlns:mc="http://schemas.openxmlformats.org/markup-compatibility/2006">
        <mc:Choice xmlns:p14="http://schemas.microsoft.com/office/powerpoint/2010/main" Requires="p14">
          <p:contentPart p14:bwMode="auto" r:id="rId19">
            <p14:nvContentPartPr>
              <p14:cNvPr id="1050191" name=""/>
              <p14:cNvContentPartPr/>
              <p14:nvPr/>
            </p14:nvContentPartPr>
            <p14:xfrm>
              <a:off x="6014263" y="872328"/>
              <a:ext cx="13124" cy="132421"/>
            </p14:xfrm>
          </p:contentPart>
        </mc:Choice>
        <mc:Fallback>
          <p:sp>
            <p:nvSpPr>
              <p:cNvPr id="1050191" name=""/>
              <p:cNvSpPr/>
              <p:nvPr/>
            </p:nvSpPr>
            <p:spPr>
              <a:xfrm>
                <a:off x="6014263" y="872328"/>
                <a:ext cx="13124" cy="132421"/>
              </a:xfrm>
            </p:spPr>
          </p:sp>
        </mc:Fallback>
      </mc:AlternateContent>
      <mc:AlternateContent xmlns:mc="http://schemas.openxmlformats.org/markup-compatibility/2006">
        <mc:Choice xmlns:p14="http://schemas.microsoft.com/office/powerpoint/2010/main" Requires="p14">
          <p:contentPart p14:bwMode="auto" r:id="rId20">
            <p14:nvContentPartPr>
              <p14:cNvPr id="1050192" name=""/>
              <p14:cNvContentPartPr/>
              <p14:nvPr/>
            </p14:nvContentPartPr>
            <p14:xfrm>
              <a:off x="6029986" y="931683"/>
              <a:ext cx="101963" cy="26829"/>
            </p14:xfrm>
          </p:contentPart>
        </mc:Choice>
        <mc:Fallback>
          <p:sp>
            <p:nvSpPr>
              <p:cNvPr id="1050192" name=""/>
              <p:cNvSpPr/>
              <p:nvPr/>
            </p:nvSpPr>
            <p:spPr>
              <a:xfrm>
                <a:off x="6029986" y="931683"/>
                <a:ext cx="101963" cy="26829"/>
              </a:xfrm>
            </p:spPr>
          </p:sp>
        </mc:Fallback>
      </mc:AlternateContent>
      <mc:AlternateContent xmlns:mc="http://schemas.openxmlformats.org/markup-compatibility/2006">
        <mc:Choice xmlns:p14="http://schemas.microsoft.com/office/powerpoint/2010/main" Requires="p14">
          <p:contentPart p14:bwMode="auto" r:id="rId21">
            <p14:nvContentPartPr>
              <p14:cNvPr id="1050193" name=""/>
              <p14:cNvContentPartPr/>
              <p14:nvPr/>
            </p14:nvContentPartPr>
            <p14:xfrm>
              <a:off x="5978645" y="998403"/>
              <a:ext cx="20431" cy="137226"/>
            </p14:xfrm>
          </p:contentPart>
        </mc:Choice>
        <mc:Fallback>
          <p:sp>
            <p:nvSpPr>
              <p:cNvPr id="1050193" name=""/>
              <p:cNvSpPr/>
              <p:nvPr/>
            </p:nvSpPr>
            <p:spPr>
              <a:xfrm>
                <a:off x="5978645" y="998403"/>
                <a:ext cx="20431" cy="137226"/>
              </a:xfrm>
            </p:spPr>
          </p:sp>
        </mc:Fallback>
      </mc:AlternateContent>
      <mc:AlternateContent xmlns:mc="http://schemas.openxmlformats.org/markup-compatibility/2006">
        <mc:Choice xmlns:p14="http://schemas.microsoft.com/office/powerpoint/2010/main" Requires="p14">
          <p:contentPart p14:bwMode="auto" r:id="rId22">
            <p14:nvContentPartPr>
              <p14:cNvPr id="1050194" name=""/>
              <p14:cNvContentPartPr/>
              <p14:nvPr/>
            </p14:nvContentPartPr>
            <p14:xfrm>
              <a:off x="6001199" y="996054"/>
              <a:ext cx="116991" cy="101344"/>
            </p14:xfrm>
          </p:contentPart>
        </mc:Choice>
        <mc:Fallback>
          <p:sp>
            <p:nvSpPr>
              <p:cNvPr id="1050194" name=""/>
              <p:cNvSpPr/>
              <p:nvPr/>
            </p:nvSpPr>
            <p:spPr>
              <a:xfrm>
                <a:off x="6001199" y="996054"/>
                <a:ext cx="116991" cy="101344"/>
              </a:xfrm>
            </p:spPr>
          </p:sp>
        </mc:Fallback>
      </mc:AlternateContent>
      <mc:AlternateContent xmlns:mc="http://schemas.openxmlformats.org/markup-compatibility/2006">
        <mc:Choice xmlns:p14="http://schemas.microsoft.com/office/powerpoint/2010/main" Requires="p14">
          <p:contentPart p14:bwMode="auto" r:id="rId23">
            <p14:nvContentPartPr>
              <p14:cNvPr id="1050195" name=""/>
              <p14:cNvContentPartPr/>
              <p14:nvPr/>
            </p14:nvContentPartPr>
            <p14:xfrm>
              <a:off x="5952649" y="1158272"/>
              <a:ext cx="22794" cy="78069"/>
            </p14:xfrm>
          </p:contentPart>
        </mc:Choice>
        <mc:Fallback>
          <p:sp>
            <p:nvSpPr>
              <p:cNvPr id="1050195" name=""/>
              <p:cNvSpPr/>
              <p:nvPr/>
            </p:nvSpPr>
            <p:spPr>
              <a:xfrm>
                <a:off x="5952649" y="1158272"/>
                <a:ext cx="22794" cy="78069"/>
              </a:xfrm>
            </p:spPr>
          </p:sp>
        </mc:Fallback>
      </mc:AlternateContent>
      <mc:AlternateContent xmlns:mc="http://schemas.openxmlformats.org/markup-compatibility/2006">
        <mc:Choice xmlns:p14="http://schemas.microsoft.com/office/powerpoint/2010/main" Requires="p14">
          <p:contentPart p14:bwMode="auto" r:id="rId24">
            <p14:nvContentPartPr>
              <p14:cNvPr id="1050196" name=""/>
              <p14:cNvContentPartPr/>
              <p14:nvPr/>
            </p14:nvContentPartPr>
            <p14:xfrm>
              <a:off x="6024138" y="1168020"/>
              <a:ext cx="62768" cy="53867"/>
            </p14:xfrm>
          </p:contentPart>
        </mc:Choice>
        <mc:Fallback>
          <p:sp>
            <p:nvSpPr>
              <p:cNvPr id="1050196" name=""/>
              <p:cNvSpPr/>
              <p:nvPr/>
            </p:nvSpPr>
            <p:spPr>
              <a:xfrm>
                <a:off x="6024138" y="1168020"/>
                <a:ext cx="62768" cy="53867"/>
              </a:xfrm>
            </p:spPr>
          </p:sp>
        </mc:Fallback>
      </mc:AlternateContent>
      <mc:AlternateContent xmlns:mc="http://schemas.openxmlformats.org/markup-compatibility/2006">
        <mc:Choice xmlns:p14="http://schemas.microsoft.com/office/powerpoint/2010/main" Requires="p14">
          <p:contentPart p14:bwMode="auto" r:id="rId25">
            <p14:nvContentPartPr>
              <p14:cNvPr id="1050197" name=""/>
              <p14:cNvContentPartPr/>
              <p14:nvPr/>
            </p14:nvContentPartPr>
            <p14:xfrm>
              <a:off x="6093676" y="1110182"/>
              <a:ext cx="22158" cy="95650"/>
            </p14:xfrm>
          </p:contentPart>
        </mc:Choice>
        <mc:Fallback>
          <p:sp>
            <p:nvSpPr>
              <p:cNvPr id="1050197" name=""/>
              <p:cNvSpPr/>
              <p:nvPr/>
            </p:nvSpPr>
            <p:spPr>
              <a:xfrm>
                <a:off x="6093676" y="1110182"/>
                <a:ext cx="22158" cy="95650"/>
              </a:xfrm>
            </p:spPr>
          </p:sp>
        </mc:Fallback>
      </mc:AlternateContent>
      <mc:AlternateContent xmlns:mc="http://schemas.openxmlformats.org/markup-compatibility/2006">
        <mc:Choice xmlns:p14="http://schemas.microsoft.com/office/powerpoint/2010/main" Requires="p14">
          <p:contentPart p14:bwMode="auto" r:id="rId26">
            <p14:nvContentPartPr>
              <p14:cNvPr id="1050198" name=""/>
              <p14:cNvContentPartPr/>
              <p14:nvPr/>
            </p14:nvContentPartPr>
            <p14:xfrm>
              <a:off x="6165164" y="1127728"/>
              <a:ext cx="22665" cy="77860"/>
            </p14:xfrm>
          </p:contentPart>
        </mc:Choice>
        <mc:Fallback>
          <p:sp>
            <p:nvSpPr>
              <p:cNvPr id="1050198" name=""/>
              <p:cNvSpPr/>
              <p:nvPr/>
            </p:nvSpPr>
            <p:spPr>
              <a:xfrm>
                <a:off x="6165164" y="1127728"/>
                <a:ext cx="22665" cy="77860"/>
              </a:xfrm>
            </p:spPr>
          </p:sp>
        </mc:Fallback>
      </mc:AlternateContent>
      <mc:AlternateContent xmlns:mc="http://schemas.openxmlformats.org/markup-compatibility/2006">
        <mc:Choice xmlns:p14="http://schemas.microsoft.com/office/powerpoint/2010/main" Requires="p14">
          <p:contentPart p14:bwMode="auto" r:id="rId27">
            <p14:nvContentPartPr>
              <p14:cNvPr id="1050199" name=""/>
              <p14:cNvContentPartPr/>
              <p14:nvPr/>
            </p14:nvContentPartPr>
            <p14:xfrm>
              <a:off x="6241147" y="1184267"/>
              <a:ext cx="4604" cy="28042"/>
            </p14:xfrm>
          </p:contentPart>
        </mc:Choice>
        <mc:Fallback>
          <p:sp>
            <p:nvSpPr>
              <p:cNvPr id="1050199" name=""/>
              <p:cNvSpPr/>
              <p:nvPr/>
            </p:nvSpPr>
            <p:spPr>
              <a:xfrm>
                <a:off x="6241147" y="1184267"/>
                <a:ext cx="4604" cy="28042"/>
              </a:xfrm>
            </p:spPr>
          </p:sp>
        </mc:Fallback>
      </mc:AlternateContent>
      <mc:AlternateContent xmlns:mc="http://schemas.openxmlformats.org/markup-compatibility/2006">
        <mc:Choice xmlns:p14="http://schemas.microsoft.com/office/powerpoint/2010/main" Requires="p14">
          <p:contentPart p14:bwMode="auto" r:id="rId28">
            <p14:nvContentPartPr>
              <p14:cNvPr id="1050200" name=""/>
              <p14:cNvContentPartPr/>
              <p14:nvPr/>
            </p14:nvContentPartPr>
            <p14:xfrm>
              <a:off x="6286044" y="934066"/>
              <a:ext cx="134193" cy="42796"/>
            </p14:xfrm>
          </p:contentPart>
        </mc:Choice>
        <mc:Fallback>
          <p:sp>
            <p:nvSpPr>
              <p:cNvPr id="1050200" name=""/>
              <p:cNvSpPr/>
              <p:nvPr/>
            </p:nvSpPr>
            <p:spPr>
              <a:xfrm>
                <a:off x="6286044" y="934066"/>
                <a:ext cx="134193" cy="42796"/>
              </a:xfrm>
            </p:spPr>
          </p:sp>
        </mc:Fallback>
      </mc:AlternateContent>
      <mc:AlternateContent xmlns:mc="http://schemas.openxmlformats.org/markup-compatibility/2006">
        <mc:Choice xmlns:p14="http://schemas.microsoft.com/office/powerpoint/2010/main" Requires="p14">
          <p:contentPart p14:bwMode="auto" r:id="rId29">
            <p14:nvContentPartPr>
              <p14:cNvPr id="1050201" name=""/>
              <p14:cNvContentPartPr/>
              <p14:nvPr/>
            </p14:nvContentPartPr>
            <p14:xfrm>
              <a:off x="6302942" y="1016600"/>
              <a:ext cx="110793" cy="18010"/>
            </p14:xfrm>
          </p:contentPart>
        </mc:Choice>
        <mc:Fallback>
          <p:sp>
            <p:nvSpPr>
              <p:cNvPr id="1050201" name=""/>
              <p:cNvSpPr/>
              <p:nvPr/>
            </p:nvSpPr>
            <p:spPr>
              <a:xfrm>
                <a:off x="6302942" y="1016600"/>
                <a:ext cx="110793" cy="18010"/>
              </a:xfrm>
            </p:spPr>
          </p:sp>
        </mc:Fallback>
      </mc:AlternateContent>
      <mc:AlternateContent xmlns:mc="http://schemas.openxmlformats.org/markup-compatibility/2006">
        <mc:Choice xmlns:p14="http://schemas.microsoft.com/office/powerpoint/2010/main" Requires="p14">
          <p:contentPart p14:bwMode="auto" r:id="rId30">
            <p14:nvContentPartPr>
              <p14:cNvPr id="1050202" name=""/>
              <p14:cNvContentPartPr/>
              <p14:nvPr/>
            </p14:nvContentPartPr>
            <p14:xfrm>
              <a:off x="6325038" y="1094578"/>
              <a:ext cx="80095" cy="103986"/>
            </p14:xfrm>
          </p:contentPart>
        </mc:Choice>
        <mc:Fallback>
          <p:sp>
            <p:nvSpPr>
              <p:cNvPr id="1050202" name=""/>
              <p:cNvSpPr/>
              <p:nvPr/>
            </p:nvSpPr>
            <p:spPr>
              <a:xfrm>
                <a:off x="6325038" y="1094578"/>
                <a:ext cx="80095" cy="103986"/>
              </a:xfrm>
            </p:spPr>
          </p:sp>
        </mc:Fallback>
      </mc:AlternateContent>
      <mc:AlternateContent xmlns:mc="http://schemas.openxmlformats.org/markup-compatibility/2006">
        <mc:Choice xmlns:p14="http://schemas.microsoft.com/office/powerpoint/2010/main" Requires="p14">
          <p:contentPart p14:bwMode="auto" r:id="rId31">
            <p14:nvContentPartPr>
              <p14:cNvPr id="1050203" name=""/>
              <p14:cNvContentPartPr/>
              <p14:nvPr/>
            </p14:nvContentPartPr>
            <p14:xfrm>
              <a:off x="6460866" y="823620"/>
              <a:ext cx="87691" cy="90174"/>
            </p14:xfrm>
          </p:contentPart>
        </mc:Choice>
        <mc:Fallback>
          <p:sp>
            <p:nvSpPr>
              <p:cNvPr id="1050203" name=""/>
              <p:cNvSpPr/>
              <p:nvPr/>
            </p:nvSpPr>
            <p:spPr>
              <a:xfrm>
                <a:off x="6460866" y="823620"/>
                <a:ext cx="87691" cy="90174"/>
              </a:xfrm>
            </p:spPr>
          </p:sp>
        </mc:Fallback>
      </mc:AlternateContent>
      <mc:AlternateContent xmlns:mc="http://schemas.openxmlformats.org/markup-compatibility/2006">
        <mc:Choice xmlns:p14="http://schemas.microsoft.com/office/powerpoint/2010/main" Requires="p14">
          <p:contentPart p14:bwMode="auto" r:id="rId32">
            <p14:nvContentPartPr>
              <p14:cNvPr id="1050204" name=""/>
              <p14:cNvContentPartPr/>
              <p14:nvPr/>
            </p14:nvContentPartPr>
            <p14:xfrm>
              <a:off x="6452451" y="856081"/>
              <a:ext cx="27911" cy="377274"/>
            </p14:xfrm>
          </p:contentPart>
        </mc:Choice>
        <mc:Fallback>
          <p:sp>
            <p:nvSpPr>
              <p:cNvPr id="1050204" name=""/>
              <p:cNvSpPr/>
              <p:nvPr/>
            </p:nvSpPr>
            <p:spPr>
              <a:xfrm>
                <a:off x="6452451" y="856081"/>
                <a:ext cx="27911" cy="377274"/>
              </a:xfrm>
            </p:spPr>
          </p:sp>
        </mc:Fallback>
      </mc:AlternateContent>
      <mc:AlternateContent xmlns:mc="http://schemas.openxmlformats.org/markup-compatibility/2006">
        <mc:Choice xmlns:p14="http://schemas.microsoft.com/office/powerpoint/2010/main" Requires="p14">
          <p:contentPart p14:bwMode="auto" r:id="rId33">
            <p14:nvContentPartPr>
              <p14:cNvPr id="1050205" name=""/>
              <p14:cNvContentPartPr/>
              <p14:nvPr/>
            </p14:nvContentPartPr>
            <p14:xfrm>
              <a:off x="6514157" y="938491"/>
              <a:ext cx="73470" cy="23534"/>
            </p14:xfrm>
          </p:contentPart>
        </mc:Choice>
        <mc:Fallback>
          <p:sp>
            <p:nvSpPr>
              <p:cNvPr id="1050205" name=""/>
              <p:cNvSpPr/>
              <p:nvPr/>
            </p:nvSpPr>
            <p:spPr>
              <a:xfrm>
                <a:off x="6514157" y="938491"/>
                <a:ext cx="73470" cy="23534"/>
              </a:xfrm>
            </p:spPr>
          </p:sp>
        </mc:Fallback>
      </mc:AlternateContent>
      <mc:AlternateContent xmlns:mc="http://schemas.openxmlformats.org/markup-compatibility/2006">
        <mc:Choice xmlns:p14="http://schemas.microsoft.com/office/powerpoint/2010/main" Requires="p14">
          <p:contentPart p14:bwMode="auto" r:id="rId34">
            <p14:nvContentPartPr>
              <p14:cNvPr id="1050206" name=""/>
              <p14:cNvContentPartPr/>
              <p14:nvPr/>
            </p14:nvContentPartPr>
            <p14:xfrm>
              <a:off x="6494125" y="981507"/>
              <a:ext cx="32237" cy="205495"/>
            </p14:xfrm>
          </p:contentPart>
        </mc:Choice>
        <mc:Fallback>
          <p:sp>
            <p:nvSpPr>
              <p:cNvPr id="1050206" name=""/>
              <p:cNvSpPr/>
              <p:nvPr/>
            </p:nvSpPr>
            <p:spPr>
              <a:xfrm>
                <a:off x="6494125" y="981507"/>
                <a:ext cx="32237" cy="205495"/>
              </a:xfrm>
            </p:spPr>
          </p:sp>
        </mc:Fallback>
      </mc:AlternateContent>
      <mc:AlternateContent xmlns:mc="http://schemas.openxmlformats.org/markup-compatibility/2006">
        <mc:Choice xmlns:p14="http://schemas.microsoft.com/office/powerpoint/2010/main" Requires="p14">
          <p:contentPart p14:bwMode="auto" r:id="rId35">
            <p14:nvContentPartPr>
              <p14:cNvPr id="1050207" name=""/>
              <p14:cNvContentPartPr/>
              <p14:nvPr/>
            </p14:nvContentPartPr>
            <p14:xfrm>
              <a:off x="6512207" y="1012714"/>
              <a:ext cx="226810" cy="197072"/>
            </p14:xfrm>
          </p:contentPart>
        </mc:Choice>
        <mc:Fallback>
          <p:sp>
            <p:nvSpPr>
              <p:cNvPr id="1050207" name=""/>
              <p:cNvSpPr/>
              <p:nvPr/>
            </p:nvSpPr>
            <p:spPr>
              <a:xfrm>
                <a:off x="6512207" y="1012714"/>
                <a:ext cx="226810" cy="197072"/>
              </a:xfrm>
            </p:spPr>
          </p:sp>
        </mc:Fallback>
      </mc:AlternateContent>
      <mc:AlternateContent xmlns:mc="http://schemas.openxmlformats.org/markup-compatibility/2006">
        <mc:Choice xmlns:p14="http://schemas.microsoft.com/office/powerpoint/2010/main" Requires="p14">
          <p:contentPart p14:bwMode="auto" r:id="rId36">
            <p14:nvContentPartPr>
              <p14:cNvPr id="1050208" name=""/>
              <p14:cNvContentPartPr/>
              <p14:nvPr/>
            </p14:nvContentPartPr>
            <p14:xfrm>
              <a:off x="6546809" y="979557"/>
              <a:ext cx="56231" cy="225644"/>
            </p14:xfrm>
          </p:contentPart>
        </mc:Choice>
        <mc:Fallback>
          <p:sp>
            <p:nvSpPr>
              <p:cNvPr id="1050208" name=""/>
              <p:cNvSpPr/>
              <p:nvPr/>
            </p:nvSpPr>
            <p:spPr>
              <a:xfrm>
                <a:off x="6546809" y="979557"/>
                <a:ext cx="56231" cy="225644"/>
              </a:xfrm>
            </p:spPr>
          </p:sp>
        </mc:Fallback>
      </mc:AlternateContent>
      <mc:AlternateContent xmlns:mc="http://schemas.openxmlformats.org/markup-compatibility/2006">
        <mc:Choice xmlns:p14="http://schemas.microsoft.com/office/powerpoint/2010/main" Requires="p14">
          <p:contentPart p14:bwMode="auto" r:id="rId37">
            <p14:nvContentPartPr>
              <p14:cNvPr id="1050209" name=""/>
              <p14:cNvContentPartPr/>
              <p14:nvPr/>
            </p14:nvContentPartPr>
            <p14:xfrm>
              <a:off x="6512857" y="1062209"/>
              <a:ext cx="76964" cy="24411"/>
            </p14:xfrm>
          </p:contentPart>
        </mc:Choice>
        <mc:Fallback>
          <p:sp>
            <p:nvSpPr>
              <p:cNvPr id="1050209" name=""/>
              <p:cNvSpPr/>
              <p:nvPr/>
            </p:nvSpPr>
            <p:spPr>
              <a:xfrm>
                <a:off x="6512857" y="1062209"/>
                <a:ext cx="76964" cy="24411"/>
              </a:xfrm>
            </p:spPr>
          </p:sp>
        </mc:Fallback>
      </mc:AlternateContent>
      <mc:AlternateContent xmlns:mc="http://schemas.openxmlformats.org/markup-compatibility/2006">
        <mc:Choice xmlns:p14="http://schemas.microsoft.com/office/powerpoint/2010/main" Requires="p14">
          <p:contentPart p14:bwMode="auto" r:id="rId38">
            <p14:nvContentPartPr>
              <p14:cNvPr id="1050210" name=""/>
              <p14:cNvContentPartPr/>
              <p14:nvPr/>
            </p14:nvContentPartPr>
            <p14:xfrm>
              <a:off x="6635101" y="1045194"/>
              <a:ext cx="21330" cy="36710"/>
            </p14:xfrm>
          </p:contentPart>
        </mc:Choice>
        <mc:Fallback>
          <p:sp>
            <p:nvSpPr>
              <p:cNvPr id="1050210" name=""/>
              <p:cNvSpPr/>
              <p:nvPr/>
            </p:nvSpPr>
            <p:spPr>
              <a:xfrm>
                <a:off x="6635101" y="1045194"/>
                <a:ext cx="21330" cy="36710"/>
              </a:xfrm>
            </p:spPr>
          </p:sp>
        </mc:Fallback>
      </mc:AlternateContent>
      <mc:AlternateContent xmlns:mc="http://schemas.openxmlformats.org/markup-compatibility/2006">
        <mc:Choice xmlns:p14="http://schemas.microsoft.com/office/powerpoint/2010/main" Requires="p14">
          <p:contentPart p14:bwMode="auto" r:id="rId39">
            <p14:nvContentPartPr>
              <p14:cNvPr id="1050211" name=""/>
              <p14:cNvContentPartPr/>
              <p14:nvPr/>
            </p14:nvContentPartPr>
            <p14:xfrm>
              <a:off x="6609691" y="1124479"/>
              <a:ext cx="50462" cy="19457"/>
            </p14:xfrm>
          </p:contentPart>
        </mc:Choice>
        <mc:Fallback>
          <p:sp>
            <p:nvSpPr>
              <p:cNvPr id="1050211" name=""/>
              <p:cNvSpPr/>
              <p:nvPr/>
            </p:nvSpPr>
            <p:spPr>
              <a:xfrm>
                <a:off x="6609691" y="1124479"/>
                <a:ext cx="50462" cy="19457"/>
              </a:xfrm>
            </p:spPr>
          </p:sp>
        </mc:Fallback>
      </mc:AlternateContent>
      <mc:AlternateContent xmlns:mc="http://schemas.openxmlformats.org/markup-compatibility/2006">
        <mc:Choice xmlns:p14="http://schemas.microsoft.com/office/powerpoint/2010/main" Requires="p14">
          <p:contentPart p14:bwMode="auto" r:id="rId40">
            <p14:nvContentPartPr>
              <p14:cNvPr id="1050212" name=""/>
              <p14:cNvContentPartPr/>
              <p14:nvPr/>
            </p14:nvContentPartPr>
            <p14:xfrm>
              <a:off x="6511557" y="1116426"/>
              <a:ext cx="73628" cy="17800"/>
            </p14:xfrm>
          </p:contentPart>
        </mc:Choice>
        <mc:Fallback>
          <p:sp>
            <p:nvSpPr>
              <p:cNvPr id="1050212" name=""/>
              <p:cNvSpPr/>
              <p:nvPr/>
            </p:nvSpPr>
            <p:spPr>
              <a:xfrm>
                <a:off x="6511557" y="1116426"/>
                <a:ext cx="73628" cy="17800"/>
              </a:xfrm>
            </p:spPr>
          </p:sp>
        </mc:Fallback>
      </mc:AlternateContent>
      <mc:AlternateContent xmlns:mc="http://schemas.openxmlformats.org/markup-compatibility/2006">
        <mc:Choice xmlns:p14="http://schemas.microsoft.com/office/powerpoint/2010/main" Requires="p14">
          <p:contentPart p14:bwMode="auto" r:id="rId41">
            <p14:nvContentPartPr>
              <p14:cNvPr id="1050213" name=""/>
              <p14:cNvContentPartPr/>
              <p14:nvPr/>
            </p14:nvContentPartPr>
            <p14:xfrm>
              <a:off x="6627887" y="1067290"/>
              <a:ext cx="26889" cy="14882"/>
            </p14:xfrm>
          </p:contentPart>
        </mc:Choice>
        <mc:Fallback>
          <p:sp>
            <p:nvSpPr>
              <p:cNvPr id="1050213" name=""/>
              <p:cNvSpPr/>
              <p:nvPr/>
            </p:nvSpPr>
            <p:spPr>
              <a:xfrm>
                <a:off x="6627887" y="1067290"/>
                <a:ext cx="26889" cy="14882"/>
              </a:xfrm>
            </p:spPr>
          </p:sp>
        </mc:Fallback>
      </mc:AlternateContent>
      <mc:AlternateContent xmlns:mc="http://schemas.openxmlformats.org/markup-compatibility/2006">
        <mc:Choice xmlns:p14="http://schemas.microsoft.com/office/powerpoint/2010/main" Requires="p14">
          <p:contentPart p14:bwMode="auto" r:id="rId42">
            <p14:nvContentPartPr>
              <p14:cNvPr id="1050214" name=""/>
              <p14:cNvContentPartPr/>
              <p14:nvPr/>
            </p14:nvContentPartPr>
            <p14:xfrm>
              <a:off x="6215206" y="1014650"/>
              <a:ext cx="28915" cy="28316"/>
            </p14:xfrm>
          </p:contentPart>
        </mc:Choice>
        <mc:Fallback>
          <p:sp>
            <p:nvSpPr>
              <p:cNvPr id="1050214" name=""/>
              <p:cNvSpPr/>
              <p:nvPr/>
            </p:nvSpPr>
            <p:spPr>
              <a:xfrm>
                <a:off x="6215206" y="1014650"/>
                <a:ext cx="28915" cy="28316"/>
              </a:xfrm>
            </p:spPr>
          </p:sp>
        </mc:Fallback>
      </mc:AlternateContent>
      <mc:AlternateContent xmlns:mc="http://schemas.openxmlformats.org/markup-compatibility/2006">
        <mc:Choice xmlns:p14="http://schemas.microsoft.com/office/powerpoint/2010/main" Requires="p14">
          <p:contentPart p14:bwMode="auto" r:id="rId43">
            <p14:nvContentPartPr>
              <p14:cNvPr id="1050215" name=""/>
              <p14:cNvContentPartPr/>
              <p14:nvPr/>
            </p14:nvContentPartPr>
            <p14:xfrm>
              <a:off x="6191160" y="1111159"/>
              <a:ext cx="103334" cy="8120"/>
            </p14:xfrm>
          </p:contentPart>
        </mc:Choice>
        <mc:Fallback>
          <p:sp>
            <p:nvSpPr>
              <p:cNvPr id="1050215" name=""/>
              <p:cNvSpPr/>
              <p:nvPr/>
            </p:nvSpPr>
            <p:spPr>
              <a:xfrm>
                <a:off x="6191160" y="1111159"/>
                <a:ext cx="103334" cy="8120"/>
              </a:xfrm>
            </p:spPr>
          </p:sp>
        </mc:Fallback>
      </mc:AlternateContent>
      <mc:AlternateContent xmlns:mc="http://schemas.openxmlformats.org/markup-compatibility/2006">
        <mc:Choice xmlns:p14="http://schemas.microsoft.com/office/powerpoint/2010/main" Requires="p14">
          <p:contentPart p14:bwMode="auto" r:id="rId44">
            <p14:nvContentPartPr>
              <p14:cNvPr id="1050216" name=""/>
              <p14:cNvContentPartPr/>
              <p14:nvPr/>
            </p14:nvContentPartPr>
            <p14:xfrm>
              <a:off x="6731707" y="863819"/>
              <a:ext cx="141683" cy="276323"/>
            </p14:xfrm>
          </p:contentPart>
        </mc:Choice>
        <mc:Fallback>
          <p:sp>
            <p:nvSpPr>
              <p:cNvPr id="1050216" name=""/>
              <p:cNvSpPr/>
              <p:nvPr/>
            </p:nvSpPr>
            <p:spPr>
              <a:xfrm>
                <a:off x="6731707" y="863819"/>
                <a:ext cx="141683" cy="276323"/>
              </a:xfrm>
            </p:spPr>
          </p:sp>
        </mc:Fallback>
      </mc:AlternateContent>
      <mc:AlternateContent xmlns:mc="http://schemas.openxmlformats.org/markup-compatibility/2006">
        <mc:Choice xmlns:p14="http://schemas.microsoft.com/office/powerpoint/2010/main" Requires="p14">
          <p:contentPart p14:bwMode="auto" r:id="rId45">
            <p14:nvContentPartPr>
              <p14:cNvPr id="1050217" name=""/>
              <p14:cNvContentPartPr/>
              <p14:nvPr/>
            </p14:nvContentPartPr>
            <p14:xfrm>
              <a:off x="6794261" y="995094"/>
              <a:ext cx="90662" cy="133834"/>
            </p14:xfrm>
          </p:contentPart>
        </mc:Choice>
        <mc:Fallback>
          <p:sp>
            <p:nvSpPr>
              <p:cNvPr id="1050217" name=""/>
              <p:cNvSpPr/>
              <p:nvPr/>
            </p:nvSpPr>
            <p:spPr>
              <a:xfrm>
                <a:off x="6794261" y="995094"/>
                <a:ext cx="90662" cy="133834"/>
              </a:xfrm>
            </p:spPr>
          </p:sp>
        </mc:Fallback>
      </mc:AlternateContent>
      <mc:AlternateContent xmlns:mc="http://schemas.openxmlformats.org/markup-compatibility/2006">
        <mc:Choice xmlns:p14="http://schemas.microsoft.com/office/powerpoint/2010/main" Requires="p14">
          <p:contentPart p14:bwMode="auto" r:id="rId46">
            <p14:nvContentPartPr>
              <p14:cNvPr id="1050218" name=""/>
              <p14:cNvContentPartPr/>
              <p14:nvPr/>
            </p14:nvContentPartPr>
            <p14:xfrm>
              <a:off x="6956734" y="813129"/>
              <a:ext cx="29926" cy="100511"/>
            </p14:xfrm>
          </p:contentPart>
        </mc:Choice>
        <mc:Fallback>
          <p:sp>
            <p:nvSpPr>
              <p:cNvPr id="1050218" name=""/>
              <p:cNvSpPr/>
              <p:nvPr/>
            </p:nvSpPr>
            <p:spPr>
              <a:xfrm>
                <a:off x="6956734" y="813129"/>
                <a:ext cx="29926" cy="100511"/>
              </a:xfrm>
            </p:spPr>
          </p:sp>
        </mc:Fallback>
      </mc:AlternateContent>
      <mc:AlternateContent xmlns:mc="http://schemas.openxmlformats.org/markup-compatibility/2006">
        <mc:Choice xmlns:p14="http://schemas.microsoft.com/office/powerpoint/2010/main" Requires="p14">
          <p:contentPart p14:bwMode="auto" r:id="rId47">
            <p14:nvContentPartPr>
              <p14:cNvPr id="1050219" name=""/>
              <p14:cNvContentPartPr/>
              <p14:nvPr/>
            </p14:nvContentPartPr>
            <p14:xfrm>
              <a:off x="6990708" y="761139"/>
              <a:ext cx="44084" cy="155370"/>
            </p14:xfrm>
          </p:contentPart>
        </mc:Choice>
        <mc:Fallback>
          <p:sp>
            <p:nvSpPr>
              <p:cNvPr id="1050219" name=""/>
              <p:cNvSpPr/>
              <p:nvPr/>
            </p:nvSpPr>
            <p:spPr>
              <a:xfrm>
                <a:off x="6990708" y="761139"/>
                <a:ext cx="44084" cy="155370"/>
              </a:xfrm>
            </p:spPr>
          </p:sp>
        </mc:Fallback>
      </mc:AlternateContent>
      <mc:AlternateContent xmlns:mc="http://schemas.openxmlformats.org/markup-compatibility/2006">
        <mc:Choice xmlns:p14="http://schemas.microsoft.com/office/powerpoint/2010/main" Requires="p14">
          <p:contentPart p14:bwMode="auto" r:id="rId48">
            <p14:nvContentPartPr>
              <p14:cNvPr id="1050220" name=""/>
              <p14:cNvContentPartPr/>
              <p14:nvPr/>
            </p14:nvContentPartPr>
            <p14:xfrm>
              <a:off x="6896294" y="923930"/>
              <a:ext cx="145715" cy="30221"/>
            </p14:xfrm>
          </p:contentPart>
        </mc:Choice>
        <mc:Fallback>
          <p:sp>
            <p:nvSpPr>
              <p:cNvPr id="1050220" name=""/>
              <p:cNvSpPr/>
              <p:nvPr/>
            </p:nvSpPr>
            <p:spPr>
              <a:xfrm>
                <a:off x="6896294" y="923930"/>
                <a:ext cx="145715" cy="30221"/>
              </a:xfrm>
            </p:spPr>
          </p:sp>
        </mc:Fallback>
      </mc:AlternateContent>
      <mc:AlternateContent xmlns:mc="http://schemas.openxmlformats.org/markup-compatibility/2006">
        <mc:Choice xmlns:p14="http://schemas.microsoft.com/office/powerpoint/2010/main" Requires="p14">
          <p:contentPart p14:bwMode="auto" r:id="rId49">
            <p14:nvContentPartPr>
              <p14:cNvPr id="1050221" name=""/>
              <p14:cNvContentPartPr/>
              <p14:nvPr/>
            </p14:nvContentPartPr>
            <p14:xfrm>
              <a:off x="6881800" y="965200"/>
              <a:ext cx="159460" cy="178705"/>
            </p14:xfrm>
          </p:contentPart>
        </mc:Choice>
        <mc:Fallback>
          <p:sp>
            <p:nvSpPr>
              <p:cNvPr id="1050221" name=""/>
              <p:cNvSpPr/>
              <p:nvPr/>
            </p:nvSpPr>
            <p:spPr>
              <a:xfrm>
                <a:off x="6881800" y="965200"/>
                <a:ext cx="159460" cy="178705"/>
              </a:xfrm>
            </p:spPr>
          </p:sp>
        </mc:Fallback>
      </mc:AlternateContent>
      <mc:AlternateContent xmlns:mc="http://schemas.openxmlformats.org/markup-compatibility/2006">
        <mc:Choice xmlns:p14="http://schemas.microsoft.com/office/powerpoint/2010/main" Requires="p14">
          <p:contentPart p14:bwMode="auto" r:id="rId50">
            <p14:nvContentPartPr>
              <p14:cNvPr id="1050222" name=""/>
              <p14:cNvContentPartPr/>
              <p14:nvPr/>
            </p14:nvContentPartPr>
            <p14:xfrm>
              <a:off x="7056299" y="956101"/>
              <a:ext cx="135148" cy="182623"/>
            </p14:xfrm>
          </p:contentPart>
        </mc:Choice>
        <mc:Fallback>
          <p:sp>
            <p:nvSpPr>
              <p:cNvPr id="1050222" name=""/>
              <p:cNvSpPr/>
              <p:nvPr/>
            </p:nvSpPr>
            <p:spPr>
              <a:xfrm>
                <a:off x="7056299" y="956101"/>
                <a:ext cx="135148" cy="182623"/>
              </a:xfrm>
            </p:spPr>
          </p:sp>
        </mc:Fallback>
      </mc:AlternateContent>
      <mc:AlternateContent xmlns:mc="http://schemas.openxmlformats.org/markup-compatibility/2006">
        <mc:Choice xmlns:p14="http://schemas.microsoft.com/office/powerpoint/2010/main" Requires="p14">
          <p:contentPart p14:bwMode="auto" r:id="rId51">
            <p14:nvContentPartPr>
              <p14:cNvPr id="1050223" name=""/>
              <p14:cNvContentPartPr/>
              <p14:nvPr/>
            </p14:nvContentPartPr>
            <p14:xfrm>
              <a:off x="7236248" y="1040280"/>
              <a:ext cx="25801" cy="164222"/>
            </p14:xfrm>
          </p:contentPart>
        </mc:Choice>
        <mc:Fallback>
          <p:sp>
            <p:nvSpPr>
              <p:cNvPr id="1050223" name=""/>
              <p:cNvSpPr/>
              <p:nvPr/>
            </p:nvSpPr>
            <p:spPr>
              <a:xfrm>
                <a:off x="7236248" y="1040280"/>
                <a:ext cx="25801" cy="164222"/>
              </a:xfrm>
            </p:spPr>
          </p:sp>
        </mc:Fallback>
      </mc:AlternateContent>
      <mc:AlternateContent xmlns:mc="http://schemas.openxmlformats.org/markup-compatibility/2006">
        <mc:Choice xmlns:p14="http://schemas.microsoft.com/office/powerpoint/2010/main" Requires="p14">
          <p:contentPart p14:bwMode="auto" r:id="rId52">
            <p14:nvContentPartPr>
              <p14:cNvPr id="1050224" name=""/>
              <p14:cNvContentPartPr/>
              <p14:nvPr/>
            </p14:nvContentPartPr>
            <p14:xfrm>
              <a:off x="6542103" y="1341821"/>
              <a:ext cx="128968" cy="35345"/>
            </p14:xfrm>
          </p:contentPart>
        </mc:Choice>
        <mc:Fallback>
          <p:sp>
            <p:nvSpPr>
              <p:cNvPr id="1050224" name=""/>
              <p:cNvSpPr/>
              <p:nvPr/>
            </p:nvSpPr>
            <p:spPr>
              <a:xfrm>
                <a:off x="6542103" y="1341821"/>
                <a:ext cx="128968" cy="35345"/>
              </a:xfrm>
            </p:spPr>
          </p:sp>
        </mc:Fallback>
      </mc:AlternateContent>
      <mc:AlternateContent xmlns:mc="http://schemas.openxmlformats.org/markup-compatibility/2006">
        <mc:Choice xmlns:p14="http://schemas.microsoft.com/office/powerpoint/2010/main" Requires="p14">
          <p:contentPart p14:bwMode="auto" r:id="rId53">
            <p14:nvContentPartPr>
              <p14:cNvPr id="1050225" name=""/>
              <p14:cNvContentPartPr/>
              <p14:nvPr/>
            </p14:nvContentPartPr>
            <p14:xfrm>
              <a:off x="6543402" y="1443109"/>
              <a:ext cx="124321" cy="20888"/>
            </p14:xfrm>
          </p:contentPart>
        </mc:Choice>
        <mc:Fallback>
          <p:sp>
            <p:nvSpPr>
              <p:cNvPr id="1050225" name=""/>
              <p:cNvSpPr/>
              <p:nvPr/>
            </p:nvSpPr>
            <p:spPr>
              <a:xfrm>
                <a:off x="6543402" y="1443109"/>
                <a:ext cx="124321" cy="20888"/>
              </a:xfrm>
            </p:spPr>
          </p:sp>
        </mc:Fallback>
      </mc:AlternateContent>
      <mc:AlternateContent xmlns:mc="http://schemas.openxmlformats.org/markup-compatibility/2006">
        <mc:Choice xmlns:p14="http://schemas.microsoft.com/office/powerpoint/2010/main" Requires="p14">
          <p:contentPart p14:bwMode="auto" r:id="rId54">
            <p14:nvContentPartPr>
              <p14:cNvPr id="1050226" name=""/>
              <p14:cNvContentPartPr/>
              <p14:nvPr/>
            </p14:nvContentPartPr>
            <p14:xfrm>
              <a:off x="6536903" y="1478149"/>
              <a:ext cx="142678" cy="15092"/>
            </p14:xfrm>
          </p:contentPart>
        </mc:Choice>
        <mc:Fallback>
          <p:sp>
            <p:nvSpPr>
              <p:cNvPr id="1050226" name=""/>
              <p:cNvSpPr/>
              <p:nvPr/>
            </p:nvSpPr>
            <p:spPr>
              <a:xfrm>
                <a:off x="6536903" y="1478149"/>
                <a:ext cx="142678" cy="15092"/>
              </a:xfrm>
            </p:spPr>
          </p:sp>
        </mc:Fallback>
      </mc:AlternateContent>
      <mc:AlternateContent xmlns:mc="http://schemas.openxmlformats.org/markup-compatibility/2006">
        <mc:Choice xmlns:p14="http://schemas.microsoft.com/office/powerpoint/2010/main" Requires="p14">
          <p:contentPart p14:bwMode="auto" r:id="rId55">
            <p14:nvContentPartPr>
              <p14:cNvPr id="1050227" name=""/>
              <p14:cNvContentPartPr/>
              <p14:nvPr/>
            </p14:nvContentPartPr>
            <p14:xfrm>
              <a:off x="6612291" y="1254738"/>
              <a:ext cx="56071" cy="587891"/>
            </p14:xfrm>
          </p:contentPart>
        </mc:Choice>
        <mc:Fallback>
          <p:sp>
            <p:nvSpPr>
              <p:cNvPr id="1050227" name=""/>
              <p:cNvSpPr/>
              <p:nvPr/>
            </p:nvSpPr>
            <p:spPr>
              <a:xfrm>
                <a:off x="6612291" y="1254738"/>
                <a:ext cx="56071" cy="587891"/>
              </a:xfrm>
            </p:spPr>
          </p:sp>
        </mc:Fallback>
      </mc:AlternateContent>
      <mc:AlternateContent xmlns:mc="http://schemas.openxmlformats.org/markup-compatibility/2006">
        <mc:Choice xmlns:p14="http://schemas.microsoft.com/office/powerpoint/2010/main" Requires="p14">
          <p:contentPart p14:bwMode="auto" r:id="rId56">
            <p14:nvContentPartPr>
              <p14:cNvPr id="1050228" name=""/>
              <p14:cNvContentPartPr/>
              <p14:nvPr/>
            </p14:nvContentPartPr>
            <p14:xfrm>
              <a:off x="6524286" y="1488693"/>
              <a:ext cx="118549" cy="163605"/>
            </p14:xfrm>
          </p:contentPart>
        </mc:Choice>
        <mc:Fallback>
          <p:sp>
            <p:nvSpPr>
              <p:cNvPr id="1050228" name=""/>
              <p:cNvSpPr/>
              <p:nvPr/>
            </p:nvSpPr>
            <p:spPr>
              <a:xfrm>
                <a:off x="6524286" y="1488693"/>
                <a:ext cx="118549" cy="163605"/>
              </a:xfrm>
            </p:spPr>
          </p:sp>
        </mc:Fallback>
      </mc:AlternateContent>
      <mc:AlternateContent xmlns:mc="http://schemas.openxmlformats.org/markup-compatibility/2006">
        <mc:Choice xmlns:p14="http://schemas.microsoft.com/office/powerpoint/2010/main" Requires="p14">
          <p:contentPart p14:bwMode="auto" r:id="rId57">
            <p14:nvContentPartPr>
              <p14:cNvPr id="1050229" name=""/>
              <p14:cNvContentPartPr/>
              <p14:nvPr/>
            </p14:nvContentPartPr>
            <p14:xfrm>
              <a:off x="6685079" y="1536133"/>
              <a:ext cx="43998" cy="85923"/>
            </p14:xfrm>
          </p:contentPart>
        </mc:Choice>
        <mc:Fallback>
          <p:sp>
            <p:nvSpPr>
              <p:cNvPr id="1050229" name=""/>
              <p:cNvSpPr/>
              <p:nvPr/>
            </p:nvSpPr>
            <p:spPr>
              <a:xfrm>
                <a:off x="6685079" y="1536133"/>
                <a:ext cx="43998" cy="85923"/>
              </a:xfrm>
            </p:spPr>
          </p:sp>
        </mc:Fallback>
      </mc:AlternateContent>
      <mc:AlternateContent xmlns:mc="http://schemas.openxmlformats.org/markup-compatibility/2006">
        <mc:Choice xmlns:p14="http://schemas.microsoft.com/office/powerpoint/2010/main" Requires="p14">
          <p:contentPart p14:bwMode="auto" r:id="rId58">
            <p14:nvContentPartPr>
              <p14:cNvPr id="1050230" name=""/>
              <p14:cNvContentPartPr/>
              <p14:nvPr/>
            </p14:nvContentPartPr>
            <p14:xfrm>
              <a:off x="6727322" y="1344420"/>
              <a:ext cx="19286" cy="144182"/>
            </p14:xfrm>
          </p:contentPart>
        </mc:Choice>
        <mc:Fallback>
          <p:sp>
            <p:nvSpPr>
              <p:cNvPr id="1050230" name=""/>
              <p:cNvSpPr/>
              <p:nvPr/>
            </p:nvSpPr>
            <p:spPr>
              <a:xfrm>
                <a:off x="6727322" y="1344420"/>
                <a:ext cx="19286" cy="144182"/>
              </a:xfrm>
            </p:spPr>
          </p:sp>
        </mc:Fallback>
      </mc:AlternateContent>
      <mc:AlternateContent xmlns:mc="http://schemas.openxmlformats.org/markup-compatibility/2006">
        <mc:Choice xmlns:p14="http://schemas.microsoft.com/office/powerpoint/2010/main" Requires="p14">
          <p:contentPart p14:bwMode="auto" r:id="rId59">
            <p14:nvContentPartPr>
              <p14:cNvPr id="1050231" name=""/>
              <p14:cNvContentPartPr/>
              <p14:nvPr/>
            </p14:nvContentPartPr>
            <p14:xfrm>
              <a:off x="6791660" y="1328077"/>
              <a:ext cx="55698" cy="171030"/>
            </p14:xfrm>
          </p:contentPart>
        </mc:Choice>
        <mc:Fallback>
          <p:sp>
            <p:nvSpPr>
              <p:cNvPr id="1050231" name=""/>
              <p:cNvSpPr/>
              <p:nvPr/>
            </p:nvSpPr>
            <p:spPr>
              <a:xfrm>
                <a:off x="6791660" y="1328077"/>
                <a:ext cx="55698" cy="171030"/>
              </a:xfrm>
            </p:spPr>
          </p:sp>
        </mc:Fallback>
      </mc:AlternateContent>
      <mc:AlternateContent xmlns:mc="http://schemas.openxmlformats.org/markup-compatibility/2006">
        <mc:Choice xmlns:p14="http://schemas.microsoft.com/office/powerpoint/2010/main" Requires="p14">
          <p:contentPart p14:bwMode="auto" r:id="rId60">
            <p14:nvContentPartPr>
              <p14:cNvPr id="1050232" name=""/>
              <p14:cNvContentPartPr/>
              <p14:nvPr/>
            </p14:nvContentPartPr>
            <p14:xfrm>
              <a:off x="6761116" y="1388543"/>
              <a:ext cx="58151" cy="41962"/>
            </p14:xfrm>
          </p:contentPart>
        </mc:Choice>
        <mc:Fallback>
          <p:sp>
            <p:nvSpPr>
              <p:cNvPr id="1050232" name=""/>
              <p:cNvSpPr/>
              <p:nvPr/>
            </p:nvSpPr>
            <p:spPr>
              <a:xfrm>
                <a:off x="6761116" y="1388543"/>
                <a:ext cx="58151" cy="41962"/>
              </a:xfrm>
            </p:spPr>
          </p:sp>
        </mc:Fallback>
      </mc:AlternateContent>
      <mc:AlternateContent xmlns:mc="http://schemas.openxmlformats.org/markup-compatibility/2006">
        <mc:Choice xmlns:p14="http://schemas.microsoft.com/office/powerpoint/2010/main" Requires="p14">
          <p:contentPart p14:bwMode="auto" r:id="rId61">
            <p14:nvContentPartPr>
              <p14:cNvPr id="1050233" name=""/>
              <p14:cNvContentPartPr/>
              <p14:nvPr/>
            </p14:nvContentPartPr>
            <p14:xfrm>
              <a:off x="6742270" y="1454490"/>
              <a:ext cx="68294" cy="18605"/>
            </p14:xfrm>
          </p:contentPart>
        </mc:Choice>
        <mc:Fallback>
          <p:sp>
            <p:nvSpPr>
              <p:cNvPr id="1050233" name=""/>
              <p:cNvSpPr/>
              <p:nvPr/>
            </p:nvSpPr>
            <p:spPr>
              <a:xfrm>
                <a:off x="6742270" y="1454490"/>
                <a:ext cx="68294" cy="18605"/>
              </a:xfrm>
            </p:spPr>
          </p:sp>
        </mc:Fallback>
      </mc:AlternateContent>
      <mc:AlternateContent xmlns:mc="http://schemas.openxmlformats.org/markup-compatibility/2006">
        <mc:Choice xmlns:p14="http://schemas.microsoft.com/office/powerpoint/2010/main" Requires="p14">
          <p:contentPart p14:bwMode="auto" r:id="rId62">
            <p14:nvContentPartPr>
              <p14:cNvPr id="1050234" name=""/>
              <p14:cNvContentPartPr/>
              <p14:nvPr/>
            </p14:nvContentPartPr>
            <p14:xfrm>
              <a:off x="6730570" y="1469196"/>
              <a:ext cx="32881" cy="188966"/>
            </p14:xfrm>
          </p:contentPart>
        </mc:Choice>
        <mc:Fallback>
          <p:sp>
            <p:nvSpPr>
              <p:cNvPr id="1050234" name=""/>
              <p:cNvSpPr/>
              <p:nvPr/>
            </p:nvSpPr>
            <p:spPr>
              <a:xfrm>
                <a:off x="6730570" y="1469196"/>
                <a:ext cx="32881" cy="188966"/>
              </a:xfrm>
            </p:spPr>
          </p:sp>
        </mc:Fallback>
      </mc:AlternateContent>
      <mc:AlternateContent xmlns:mc="http://schemas.openxmlformats.org/markup-compatibility/2006">
        <mc:Choice xmlns:p14="http://schemas.microsoft.com/office/powerpoint/2010/main" Requires="p14">
          <p:contentPart p14:bwMode="auto" r:id="rId63">
            <p14:nvContentPartPr>
              <p14:cNvPr id="1050235" name=""/>
              <p14:cNvContentPartPr/>
              <p14:nvPr/>
            </p14:nvContentPartPr>
            <p14:xfrm>
              <a:off x="6767615" y="1515987"/>
              <a:ext cx="165410" cy="136236"/>
            </p14:xfrm>
          </p:contentPart>
        </mc:Choice>
        <mc:Fallback>
          <p:sp>
            <p:nvSpPr>
              <p:cNvPr id="1050235" name=""/>
              <p:cNvSpPr/>
              <p:nvPr/>
            </p:nvSpPr>
            <p:spPr>
              <a:xfrm>
                <a:off x="6767615" y="1515987"/>
                <a:ext cx="165410" cy="136236"/>
              </a:xfrm>
            </p:spPr>
          </p:sp>
        </mc:Fallback>
      </mc:AlternateContent>
      <mc:AlternateContent xmlns:mc="http://schemas.openxmlformats.org/markup-compatibility/2006">
        <mc:Choice xmlns:p14="http://schemas.microsoft.com/office/powerpoint/2010/main" Requires="p14">
          <p:contentPart p14:bwMode="auto" r:id="rId64">
            <p14:nvContentPartPr>
              <p14:cNvPr id="1050236" name=""/>
              <p14:cNvContentPartPr/>
              <p14:nvPr/>
            </p14:nvContentPartPr>
            <p14:xfrm>
              <a:off x="6778014" y="1402259"/>
              <a:ext cx="143625" cy="180665"/>
            </p14:xfrm>
          </p:contentPart>
        </mc:Choice>
        <mc:Fallback>
          <p:sp>
            <p:nvSpPr>
              <p:cNvPr id="1050236" name=""/>
              <p:cNvSpPr/>
              <p:nvPr/>
            </p:nvSpPr>
            <p:spPr>
              <a:xfrm>
                <a:off x="6778014" y="1402259"/>
                <a:ext cx="143625" cy="180665"/>
              </a:xfrm>
            </p:spPr>
          </p:sp>
        </mc:Fallback>
      </mc:AlternateContent>
      <mc:AlternateContent xmlns:mc="http://schemas.openxmlformats.org/markup-compatibility/2006">
        <mc:Choice xmlns:p14="http://schemas.microsoft.com/office/powerpoint/2010/main" Requires="p14">
          <p:contentPart p14:bwMode="auto" r:id="rId65">
            <p14:nvContentPartPr>
              <p14:cNvPr id="1050237" name=""/>
              <p14:cNvContentPartPr/>
              <p14:nvPr/>
            </p14:nvContentPartPr>
            <p14:xfrm>
              <a:off x="6877988" y="1272285"/>
              <a:ext cx="141785" cy="217248"/>
            </p14:xfrm>
          </p:contentPart>
        </mc:Choice>
        <mc:Fallback>
          <p:sp>
            <p:nvSpPr>
              <p:cNvPr id="1050237" name=""/>
              <p:cNvSpPr/>
              <p:nvPr/>
            </p:nvSpPr>
            <p:spPr>
              <a:xfrm>
                <a:off x="6877988" y="1272285"/>
                <a:ext cx="141785" cy="217248"/>
              </a:xfrm>
            </p:spPr>
          </p:sp>
        </mc:Fallback>
      </mc:AlternateContent>
      <mc:AlternateContent xmlns:mc="http://schemas.openxmlformats.org/markup-compatibility/2006">
        <mc:Choice xmlns:p14="http://schemas.microsoft.com/office/powerpoint/2010/main" Requires="p14">
          <p:contentPart p14:bwMode="auto" r:id="rId66">
            <p14:nvContentPartPr>
              <p14:cNvPr id="1050238" name=""/>
              <p14:cNvContentPartPr/>
              <p14:nvPr/>
            </p14:nvContentPartPr>
            <p14:xfrm>
              <a:off x="7002227" y="1377564"/>
              <a:ext cx="49780" cy="16674"/>
            </p14:xfrm>
          </p:contentPart>
        </mc:Choice>
        <mc:Fallback>
          <p:sp>
            <p:nvSpPr>
              <p:cNvPr id="1050238" name=""/>
              <p:cNvSpPr/>
              <p:nvPr/>
            </p:nvSpPr>
            <p:spPr>
              <a:xfrm>
                <a:off x="7002227" y="1377564"/>
                <a:ext cx="49780" cy="16674"/>
              </a:xfrm>
            </p:spPr>
          </p:sp>
        </mc:Fallback>
      </mc:AlternateContent>
      <mc:AlternateContent xmlns:mc="http://schemas.openxmlformats.org/markup-compatibility/2006">
        <mc:Choice xmlns:p14="http://schemas.microsoft.com/office/powerpoint/2010/main" Requires="p14">
          <p:contentPart p14:bwMode="auto" r:id="rId67">
            <p14:nvContentPartPr>
              <p14:cNvPr id="1050239" name=""/>
              <p14:cNvContentPartPr/>
              <p14:nvPr/>
            </p14:nvContentPartPr>
            <p14:xfrm>
              <a:off x="6946335" y="1450354"/>
              <a:ext cx="99218" cy="21842"/>
            </p14:xfrm>
          </p:contentPart>
        </mc:Choice>
        <mc:Fallback>
          <p:sp>
            <p:nvSpPr>
              <p:cNvPr id="1050239" name=""/>
              <p:cNvSpPr/>
              <p:nvPr/>
            </p:nvSpPr>
            <p:spPr>
              <a:xfrm>
                <a:off x="6946335" y="1450354"/>
                <a:ext cx="99218" cy="21842"/>
              </a:xfrm>
            </p:spPr>
          </p:sp>
        </mc:Fallback>
      </mc:AlternateContent>
      <mc:AlternateContent xmlns:mc="http://schemas.openxmlformats.org/markup-compatibility/2006">
        <mc:Choice xmlns:p14="http://schemas.microsoft.com/office/powerpoint/2010/main" Requires="p14">
          <p:contentPart p14:bwMode="auto" r:id="rId68">
            <p14:nvContentPartPr>
              <p14:cNvPr id="1050240" name=""/>
              <p14:cNvContentPartPr/>
              <p14:nvPr/>
            </p14:nvContentPartPr>
            <p14:xfrm>
              <a:off x="6977530" y="1501690"/>
              <a:ext cx="82893" cy="142605"/>
            </p14:xfrm>
          </p:contentPart>
        </mc:Choice>
        <mc:Fallback>
          <p:sp>
            <p:nvSpPr>
              <p:cNvPr id="1050240" name=""/>
              <p:cNvSpPr/>
              <p:nvPr/>
            </p:nvSpPr>
            <p:spPr>
              <a:xfrm>
                <a:off x="6977530" y="1501690"/>
                <a:ext cx="82893" cy="142605"/>
              </a:xfrm>
            </p:spPr>
          </p:sp>
        </mc:Fallback>
      </mc:AlternateContent>
      <mc:AlternateContent xmlns:mc="http://schemas.openxmlformats.org/markup-compatibility/2006">
        <mc:Choice xmlns:p14="http://schemas.microsoft.com/office/powerpoint/2010/main" Requires="p14">
          <p:contentPart p14:bwMode="auto" r:id="rId69">
            <p14:nvContentPartPr>
              <p14:cNvPr id="1050241" name=""/>
              <p14:cNvContentPartPr/>
              <p14:nvPr/>
            </p14:nvContentPartPr>
            <p14:xfrm>
              <a:off x="7122293" y="1358068"/>
              <a:ext cx="153800" cy="278773"/>
            </p14:xfrm>
          </p:contentPart>
        </mc:Choice>
        <mc:Fallback>
          <p:sp>
            <p:nvSpPr>
              <p:cNvPr id="1050241" name=""/>
              <p:cNvSpPr/>
              <p:nvPr/>
            </p:nvSpPr>
            <p:spPr>
              <a:xfrm>
                <a:off x="7122293" y="1358068"/>
                <a:ext cx="153800" cy="278773"/>
              </a:xfrm>
            </p:spPr>
          </p:sp>
        </mc:Fallback>
      </mc:AlternateContent>
      <mc:AlternateContent xmlns:mc="http://schemas.openxmlformats.org/markup-compatibility/2006">
        <mc:Choice xmlns:p14="http://schemas.microsoft.com/office/powerpoint/2010/main" Requires="p14">
          <p:contentPart p14:bwMode="auto" r:id="rId70">
            <p14:nvContentPartPr>
              <p14:cNvPr id="1050242" name=""/>
              <p14:cNvContentPartPr/>
              <p14:nvPr/>
            </p14:nvContentPartPr>
            <p14:xfrm>
              <a:off x="7240737" y="1523786"/>
              <a:ext cx="29932" cy="75152"/>
            </p14:xfrm>
          </p:contentPart>
        </mc:Choice>
        <mc:Fallback>
          <p:sp>
            <p:nvSpPr>
              <p:cNvPr id="1050242" name=""/>
              <p:cNvSpPr/>
              <p:nvPr/>
            </p:nvSpPr>
            <p:spPr>
              <a:xfrm>
                <a:off x="7240737" y="1523786"/>
                <a:ext cx="29932" cy="75152"/>
              </a:xfrm>
            </p:spPr>
          </p:sp>
        </mc:Fallback>
      </mc:AlternateContent>
      <mc:AlternateContent xmlns:mc="http://schemas.openxmlformats.org/markup-compatibility/2006">
        <mc:Choice xmlns:p14="http://schemas.microsoft.com/office/powerpoint/2010/main" Requires="p14">
          <p:contentPart p14:bwMode="auto" r:id="rId71">
            <p14:nvContentPartPr>
              <p14:cNvPr id="1050243" name=""/>
              <p14:cNvContentPartPr/>
              <p14:nvPr/>
            </p14:nvContentPartPr>
            <p14:xfrm>
              <a:off x="7288179" y="1482844"/>
              <a:ext cx="64339" cy="122176"/>
            </p14:xfrm>
          </p:contentPart>
        </mc:Choice>
        <mc:Fallback>
          <p:sp>
            <p:nvSpPr>
              <p:cNvPr id="1050243" name=""/>
              <p:cNvSpPr/>
              <p:nvPr/>
            </p:nvSpPr>
            <p:spPr>
              <a:xfrm>
                <a:off x="7288179" y="1482844"/>
                <a:ext cx="64339" cy="122176"/>
              </a:xfrm>
            </p:spPr>
          </p:sp>
        </mc:Fallback>
      </mc:AlternateContent>
      <mc:AlternateContent xmlns:mc="http://schemas.openxmlformats.org/markup-compatibility/2006">
        <mc:Choice xmlns:p14="http://schemas.microsoft.com/office/powerpoint/2010/main" Requires="p14">
          <p:contentPart p14:bwMode="auto" r:id="rId72">
            <p14:nvContentPartPr>
              <p14:cNvPr id="1050244" name=""/>
              <p14:cNvContentPartPr/>
              <p14:nvPr/>
            </p14:nvContentPartPr>
            <p14:xfrm>
              <a:off x="7250484" y="1502340"/>
              <a:ext cx="26976" cy="186989"/>
            </p14:xfrm>
          </p:contentPart>
        </mc:Choice>
        <mc:Fallback>
          <p:sp>
            <p:nvSpPr>
              <p:cNvPr id="1050244" name=""/>
              <p:cNvSpPr/>
              <p:nvPr/>
            </p:nvSpPr>
            <p:spPr>
              <a:xfrm>
                <a:off x="7250484" y="1502340"/>
                <a:ext cx="26976" cy="186989"/>
              </a:xfrm>
            </p:spPr>
          </p:sp>
        </mc:Fallback>
      </mc:AlternateContent>
      <mc:AlternateContent xmlns:mc="http://schemas.openxmlformats.org/markup-compatibility/2006">
        <mc:Choice xmlns:p14="http://schemas.microsoft.com/office/powerpoint/2010/main" Requires="p14">
          <p:contentPart p14:bwMode="auto" r:id="rId73">
            <p14:nvContentPartPr>
              <p14:cNvPr id="1050245" name=""/>
              <p14:cNvContentPartPr/>
              <p14:nvPr/>
            </p14:nvContentPartPr>
            <p14:xfrm>
              <a:off x="7412958" y="1273584"/>
              <a:ext cx="63837" cy="174896"/>
            </p14:xfrm>
          </p:contentPart>
        </mc:Choice>
        <mc:Fallback>
          <p:sp>
            <p:nvSpPr>
              <p:cNvPr id="1050245" name=""/>
              <p:cNvSpPr/>
              <p:nvPr/>
            </p:nvSpPr>
            <p:spPr>
              <a:xfrm>
                <a:off x="7412958" y="1273584"/>
                <a:ext cx="63837" cy="174896"/>
              </a:xfrm>
            </p:spPr>
          </p:sp>
        </mc:Fallback>
      </mc:AlternateContent>
      <mc:AlternateContent xmlns:mc="http://schemas.openxmlformats.org/markup-compatibility/2006">
        <mc:Choice xmlns:p14="http://schemas.microsoft.com/office/powerpoint/2010/main" Requires="p14">
          <p:contentPart p14:bwMode="auto" r:id="rId74">
            <p14:nvContentPartPr>
              <p14:cNvPr id="1050246" name=""/>
              <p14:cNvContentPartPr/>
              <p14:nvPr/>
            </p14:nvContentPartPr>
            <p14:xfrm>
              <a:off x="7504594" y="1265786"/>
              <a:ext cx="31767" cy="133895"/>
            </p14:xfrm>
          </p:contentPart>
        </mc:Choice>
        <mc:Fallback>
          <p:sp>
            <p:nvSpPr>
              <p:cNvPr id="1050246" name=""/>
              <p:cNvSpPr/>
              <p:nvPr/>
            </p:nvSpPr>
            <p:spPr>
              <a:xfrm>
                <a:off x="7504594" y="1265786"/>
                <a:ext cx="31767" cy="133895"/>
              </a:xfrm>
            </p:spPr>
          </p:sp>
        </mc:Fallback>
      </mc:AlternateContent>
      <mc:AlternateContent xmlns:mc="http://schemas.openxmlformats.org/markup-compatibility/2006">
        <mc:Choice xmlns:p14="http://schemas.microsoft.com/office/powerpoint/2010/main" Requires="p14">
          <p:contentPart p14:bwMode="auto" r:id="rId75">
            <p14:nvContentPartPr>
              <p14:cNvPr id="1050247" name=""/>
              <p14:cNvContentPartPr/>
              <p14:nvPr/>
            </p14:nvContentPartPr>
            <p14:xfrm>
              <a:off x="7535124" y="1222860"/>
              <a:ext cx="73238" cy="153607"/>
            </p14:xfrm>
          </p:contentPart>
        </mc:Choice>
        <mc:Fallback>
          <p:sp>
            <p:nvSpPr>
              <p:cNvPr id="1050247" name=""/>
              <p:cNvSpPr/>
              <p:nvPr/>
            </p:nvSpPr>
            <p:spPr>
              <a:xfrm>
                <a:off x="7535124" y="1222860"/>
                <a:ext cx="73238" cy="153607"/>
              </a:xfrm>
            </p:spPr>
          </p:sp>
        </mc:Fallback>
      </mc:AlternateContent>
      <mc:AlternateContent xmlns:mc="http://schemas.openxmlformats.org/markup-compatibility/2006">
        <mc:Choice xmlns:p14="http://schemas.microsoft.com/office/powerpoint/2010/main" Requires="p14">
          <p:contentPart p14:bwMode="auto" r:id="rId76">
            <p14:nvContentPartPr>
              <p14:cNvPr id="1050248" name=""/>
              <p14:cNvContentPartPr/>
              <p14:nvPr/>
            </p14:nvContentPartPr>
            <p14:xfrm>
              <a:off x="7498361" y="1283333"/>
              <a:ext cx="155593" cy="303192"/>
            </p14:xfrm>
          </p:contentPart>
        </mc:Choice>
        <mc:Fallback>
          <p:sp>
            <p:nvSpPr>
              <p:cNvPr id="1050248" name=""/>
              <p:cNvSpPr/>
              <p:nvPr/>
            </p:nvSpPr>
            <p:spPr>
              <a:xfrm>
                <a:off x="7498361" y="1283333"/>
                <a:ext cx="155593" cy="303192"/>
              </a:xfrm>
            </p:spPr>
          </p:sp>
        </mc:Fallback>
      </mc:AlternateContent>
      <mc:AlternateContent xmlns:mc="http://schemas.openxmlformats.org/markup-compatibility/2006">
        <mc:Choice xmlns:p14="http://schemas.microsoft.com/office/powerpoint/2010/main" Requires="p14">
          <p:contentPart p14:bwMode="auto" r:id="rId77">
            <p14:nvContentPartPr>
              <p14:cNvPr id="1050249" name=""/>
              <p14:cNvContentPartPr/>
              <p14:nvPr/>
            </p14:nvContentPartPr>
            <p14:xfrm>
              <a:off x="7529120" y="1520536"/>
              <a:ext cx="100007" cy="200176"/>
            </p14:xfrm>
          </p:contentPart>
        </mc:Choice>
        <mc:Fallback>
          <p:sp>
            <p:nvSpPr>
              <p:cNvPr id="1050249" name=""/>
              <p:cNvSpPr/>
              <p:nvPr/>
            </p:nvSpPr>
            <p:spPr>
              <a:xfrm>
                <a:off x="7529120" y="1520536"/>
                <a:ext cx="100007" cy="200176"/>
              </a:xfrm>
            </p:spPr>
          </p:sp>
        </mc:Fallback>
      </mc:AlternateContent>
      <mc:AlternateContent xmlns:mc="http://schemas.openxmlformats.org/markup-compatibility/2006">
        <mc:Choice xmlns:p14="http://schemas.microsoft.com/office/powerpoint/2010/main" Requires="p14">
          <p:contentPart p14:bwMode="auto" r:id="rId78">
            <p14:nvContentPartPr>
              <p14:cNvPr id="1050250" name=""/>
              <p14:cNvContentPartPr/>
              <p14:nvPr/>
            </p14:nvContentPartPr>
            <p14:xfrm>
              <a:off x="7640419" y="1563428"/>
              <a:ext cx="87374" cy="68325"/>
            </p14:xfrm>
          </p:contentPart>
        </mc:Choice>
        <mc:Fallback>
          <p:sp>
            <p:nvSpPr>
              <p:cNvPr id="1050250" name=""/>
              <p:cNvSpPr/>
              <p:nvPr/>
            </p:nvSpPr>
            <p:spPr>
              <a:xfrm>
                <a:off x="7640419" y="1563428"/>
                <a:ext cx="87374" cy="68325"/>
              </a:xfrm>
            </p:spPr>
          </p:sp>
        </mc:Fallback>
      </mc:AlternateContent>
      <mc:AlternateContent xmlns:mc="http://schemas.openxmlformats.org/markup-compatibility/2006">
        <mc:Choice xmlns:p14="http://schemas.microsoft.com/office/powerpoint/2010/main" Requires="p14">
          <p:contentPart p14:bwMode="auto" r:id="rId79">
            <p14:nvContentPartPr>
              <p14:cNvPr id="1050251" name=""/>
              <p14:cNvContentPartPr/>
              <p14:nvPr/>
            </p14:nvContentPartPr>
            <p14:xfrm>
              <a:off x="7844486" y="1187151"/>
              <a:ext cx="76182" cy="34815"/>
            </p14:xfrm>
          </p:contentPart>
        </mc:Choice>
        <mc:Fallback>
          <p:sp>
            <p:nvSpPr>
              <p:cNvPr id="1050251" name=""/>
              <p:cNvSpPr/>
              <p:nvPr/>
            </p:nvSpPr>
            <p:spPr>
              <a:xfrm>
                <a:off x="7844486" y="1187151"/>
                <a:ext cx="76182" cy="34815"/>
              </a:xfrm>
            </p:spPr>
          </p:sp>
        </mc:Fallback>
      </mc:AlternateContent>
      <mc:AlternateContent xmlns:mc="http://schemas.openxmlformats.org/markup-compatibility/2006">
        <mc:Choice xmlns:p14="http://schemas.microsoft.com/office/powerpoint/2010/main" Requires="p14">
          <p:contentPart p14:bwMode="auto" r:id="rId80">
            <p14:nvContentPartPr>
              <p14:cNvPr id="1050252" name=""/>
              <p14:cNvContentPartPr/>
              <p14:nvPr/>
            </p14:nvContentPartPr>
            <p14:xfrm>
              <a:off x="7780797" y="1259768"/>
              <a:ext cx="193513" cy="119682"/>
            </p14:xfrm>
          </p:contentPart>
        </mc:Choice>
        <mc:Fallback>
          <p:sp>
            <p:nvSpPr>
              <p:cNvPr id="1050252" name=""/>
              <p:cNvSpPr/>
              <p:nvPr/>
            </p:nvSpPr>
            <p:spPr>
              <a:xfrm>
                <a:off x="7780797" y="1259768"/>
                <a:ext cx="193513" cy="119682"/>
              </a:xfrm>
            </p:spPr>
          </p:sp>
        </mc:Fallback>
      </mc:AlternateContent>
      <mc:AlternateContent xmlns:mc="http://schemas.openxmlformats.org/markup-compatibility/2006">
        <mc:Choice xmlns:p14="http://schemas.microsoft.com/office/powerpoint/2010/main" Requires="p14">
          <p:contentPart p14:bwMode="auto" r:id="rId81">
            <p14:nvContentPartPr>
              <p14:cNvPr id="1050253" name=""/>
              <p14:cNvContentPartPr/>
              <p14:nvPr/>
            </p14:nvContentPartPr>
            <p14:xfrm>
              <a:off x="7809584" y="1345070"/>
              <a:ext cx="3863" cy="122787"/>
            </p14:xfrm>
          </p:contentPart>
        </mc:Choice>
        <mc:Fallback>
          <p:sp>
            <p:nvSpPr>
              <p:cNvPr id="1050253" name=""/>
              <p:cNvSpPr/>
              <p:nvPr/>
            </p:nvSpPr>
            <p:spPr>
              <a:xfrm>
                <a:off x="7809584" y="1345070"/>
                <a:ext cx="3863" cy="122787"/>
              </a:xfrm>
            </p:spPr>
          </p:sp>
        </mc:Fallback>
      </mc:AlternateContent>
      <mc:AlternateContent xmlns:mc="http://schemas.openxmlformats.org/markup-compatibility/2006">
        <mc:Choice xmlns:p14="http://schemas.microsoft.com/office/powerpoint/2010/main" Requires="p14">
          <p:contentPart p14:bwMode="auto" r:id="rId82">
            <p14:nvContentPartPr>
              <p14:cNvPr id="1050254" name=""/>
              <p14:cNvContentPartPr/>
              <p14:nvPr/>
            </p14:nvContentPartPr>
            <p14:xfrm>
              <a:off x="7852935" y="1320507"/>
              <a:ext cx="85451" cy="120582"/>
            </p14:xfrm>
          </p:contentPart>
        </mc:Choice>
        <mc:Fallback>
          <p:sp>
            <p:nvSpPr>
              <p:cNvPr id="1050254" name=""/>
              <p:cNvSpPr/>
              <p:nvPr/>
            </p:nvSpPr>
            <p:spPr>
              <a:xfrm>
                <a:off x="7852935" y="1320507"/>
                <a:ext cx="85451" cy="120582"/>
              </a:xfrm>
            </p:spPr>
          </p:sp>
        </mc:Fallback>
      </mc:AlternateContent>
      <mc:AlternateContent xmlns:mc="http://schemas.openxmlformats.org/markup-compatibility/2006">
        <mc:Choice xmlns:p14="http://schemas.microsoft.com/office/powerpoint/2010/main" Requires="p14">
          <p:contentPart p14:bwMode="auto" r:id="rId83">
            <p14:nvContentPartPr>
              <p14:cNvPr id="1050255" name=""/>
              <p14:cNvContentPartPr/>
              <p14:nvPr/>
            </p14:nvContentPartPr>
            <p14:xfrm>
              <a:off x="7836234" y="1293731"/>
              <a:ext cx="156327" cy="61254"/>
            </p14:xfrm>
          </p:contentPart>
        </mc:Choice>
        <mc:Fallback>
          <p:sp>
            <p:nvSpPr>
              <p:cNvPr id="1050255" name=""/>
              <p:cNvSpPr/>
              <p:nvPr/>
            </p:nvSpPr>
            <p:spPr>
              <a:xfrm>
                <a:off x="7836234" y="1293731"/>
                <a:ext cx="156327" cy="61254"/>
              </a:xfrm>
            </p:spPr>
          </p:sp>
        </mc:Fallback>
      </mc:AlternateContent>
      <mc:AlternateContent xmlns:mc="http://schemas.openxmlformats.org/markup-compatibility/2006">
        <mc:Choice xmlns:p14="http://schemas.microsoft.com/office/powerpoint/2010/main" Requires="p14">
          <p:contentPart p14:bwMode="auto" r:id="rId84">
            <p14:nvContentPartPr>
              <p14:cNvPr id="1050256" name=""/>
              <p14:cNvContentPartPr/>
              <p14:nvPr/>
            </p14:nvContentPartPr>
            <p14:xfrm>
              <a:off x="8003102" y="1285282"/>
              <a:ext cx="9707" cy="78331"/>
            </p14:xfrm>
          </p:contentPart>
        </mc:Choice>
        <mc:Fallback>
          <p:sp>
            <p:nvSpPr>
              <p:cNvPr id="1050256" name=""/>
              <p:cNvSpPr/>
              <p:nvPr/>
            </p:nvSpPr>
            <p:spPr>
              <a:xfrm>
                <a:off x="8003102" y="1285282"/>
                <a:ext cx="9707" cy="78331"/>
              </a:xfrm>
            </p:spPr>
          </p:sp>
        </mc:Fallback>
      </mc:AlternateContent>
      <mc:AlternateContent xmlns:mc="http://schemas.openxmlformats.org/markup-compatibility/2006">
        <mc:Choice xmlns:p14="http://schemas.microsoft.com/office/powerpoint/2010/main" Requires="p14">
          <p:contentPart p14:bwMode="auto" r:id="rId85">
            <p14:nvContentPartPr>
              <p14:cNvPr id="1050257" name=""/>
              <p14:cNvContentPartPr/>
              <p14:nvPr/>
            </p14:nvContentPartPr>
            <p14:xfrm>
              <a:off x="7804818" y="1268385"/>
              <a:ext cx="113756" cy="351825"/>
            </p14:xfrm>
          </p:contentPart>
        </mc:Choice>
        <mc:Fallback>
          <p:sp>
            <p:nvSpPr>
              <p:cNvPr id="1050257" name=""/>
              <p:cNvSpPr/>
              <p:nvPr/>
            </p:nvSpPr>
            <p:spPr>
              <a:xfrm>
                <a:off x="7804818" y="1268385"/>
                <a:ext cx="113756" cy="351825"/>
              </a:xfrm>
            </p:spPr>
          </p:sp>
        </mc:Fallback>
      </mc:AlternateContent>
      <mc:AlternateContent xmlns:mc="http://schemas.openxmlformats.org/markup-compatibility/2006">
        <mc:Choice xmlns:p14="http://schemas.microsoft.com/office/powerpoint/2010/main" Requires="p14">
          <p:contentPart p14:bwMode="auto" r:id="rId86">
            <p14:nvContentPartPr>
              <p14:cNvPr id="1050258" name=""/>
              <p14:cNvContentPartPr/>
              <p14:nvPr/>
            </p14:nvContentPartPr>
            <p14:xfrm>
              <a:off x="7861145" y="1494243"/>
              <a:ext cx="161105" cy="107871"/>
            </p14:xfrm>
          </p:contentPart>
        </mc:Choice>
        <mc:Fallback>
          <p:sp>
            <p:nvSpPr>
              <p:cNvPr id="1050258" name=""/>
              <p:cNvSpPr/>
              <p:nvPr/>
            </p:nvSpPr>
            <p:spPr>
              <a:xfrm>
                <a:off x="7861145" y="1494243"/>
                <a:ext cx="161105" cy="107871"/>
              </a:xfrm>
            </p:spPr>
          </p:sp>
        </mc:Fallback>
      </mc:AlternateContent>
      <mc:AlternateContent xmlns:mc="http://schemas.openxmlformats.org/markup-compatibility/2006">
        <mc:Choice xmlns:p14="http://schemas.microsoft.com/office/powerpoint/2010/main" Requires="p14">
          <p:contentPart p14:bwMode="auto" r:id="rId87">
            <p14:nvContentPartPr>
              <p14:cNvPr id="1050259" name=""/>
              <p14:cNvContentPartPr/>
              <p14:nvPr/>
            </p14:nvContentPartPr>
            <p14:xfrm>
              <a:off x="8031655" y="1511438"/>
              <a:ext cx="3786" cy="101623"/>
            </p14:xfrm>
          </p:contentPart>
        </mc:Choice>
        <mc:Fallback>
          <p:sp>
            <p:nvSpPr>
              <p:cNvPr id="1050259" name=""/>
              <p:cNvSpPr/>
              <p:nvPr/>
            </p:nvSpPr>
            <p:spPr>
              <a:xfrm>
                <a:off x="8031655" y="1511438"/>
                <a:ext cx="3786" cy="101623"/>
              </a:xfrm>
            </p:spPr>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502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64" name="文本框 204"/>
          <p:cNvSpPr txBox="1"/>
          <p:nvPr/>
        </p:nvSpPr>
        <p:spPr bwMode="auto">
          <a:xfrm>
            <a:off x="5812523" y="982672"/>
            <a:ext cx="1355981" cy="400110"/>
          </a:xfrm>
          <a:prstGeom prst="rect"/>
          <a:solidFill>
            <a:schemeClr val="accent4">
              <a:lumMod val="20000"/>
              <a:lumOff val="80000"/>
            </a:schemeClr>
          </a:solid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AC circuit</a:t>
            </a:r>
            <a:endParaRPr altLang="en-US" dirty="0" sz="2000" kumimoji="1" lang="zh-CN" smtClean="0">
              <a:latin typeface="Arial" panose="020B0604020202020204" pitchFamily="34" charset="0"/>
              <a:cs typeface="Arial" panose="020B0604020202020204" pitchFamily="34" charset="0"/>
            </a:endParaRPr>
          </a:p>
        </p:txBody>
      </p:sp>
      <p:grpSp>
        <p:nvGrpSpPr>
          <p:cNvPr id="521" name="组合 4"/>
          <p:cNvGrpSpPr/>
          <p:nvPr/>
        </p:nvGrpSpPr>
        <p:grpSpPr>
          <a:xfrm>
            <a:off x="4842653" y="1736786"/>
            <a:ext cx="3489936" cy="3549819"/>
            <a:chOff x="759568" y="1762206"/>
            <a:chExt cx="3489936" cy="3549819"/>
          </a:xfrm>
        </p:grpSpPr>
        <p:sp>
          <p:nvSpPr>
            <p:cNvPr id="1050265" name="Line 1077"/>
            <p:cNvSpPr>
              <a:spLocks noChangeShapeType="1"/>
            </p:cNvSpPr>
            <p:nvPr/>
          </p:nvSpPr>
          <p:spPr bwMode="auto">
            <a:xfrm>
              <a:off x="1755583" y="3725627"/>
              <a:ext cx="0" cy="12436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22" name="组合 2"/>
            <p:cNvGrpSpPr/>
            <p:nvPr/>
          </p:nvGrpSpPr>
          <p:grpSpPr>
            <a:xfrm>
              <a:off x="759568" y="1762206"/>
              <a:ext cx="3489936" cy="3549819"/>
              <a:chOff x="2341693" y="1757952"/>
              <a:chExt cx="3489936" cy="3549819"/>
            </a:xfrm>
          </p:grpSpPr>
          <p:grpSp>
            <p:nvGrpSpPr>
              <p:cNvPr id="523" name="组合 9"/>
              <p:cNvGrpSpPr/>
              <p:nvPr/>
            </p:nvGrpSpPr>
            <p:grpSpPr>
              <a:xfrm>
                <a:off x="2341693" y="1757952"/>
                <a:ext cx="3489936" cy="3549819"/>
                <a:chOff x="895665" y="1983363"/>
                <a:chExt cx="3489936" cy="3549819"/>
              </a:xfrm>
            </p:grpSpPr>
            <p:grpSp>
              <p:nvGrpSpPr>
                <p:cNvPr id="524" name="组合 56"/>
                <p:cNvGrpSpPr/>
                <p:nvPr/>
              </p:nvGrpSpPr>
              <p:grpSpPr>
                <a:xfrm>
                  <a:off x="895665" y="2130764"/>
                  <a:ext cx="2130274" cy="3268322"/>
                  <a:chOff x="5208231" y="1760751"/>
                  <a:chExt cx="2130274" cy="3268322"/>
                </a:xfrm>
              </p:grpSpPr>
              <p:grpSp>
                <p:nvGrpSpPr>
                  <p:cNvPr id="525" name="组合 89"/>
                  <p:cNvGrpSpPr/>
                  <p:nvPr/>
                </p:nvGrpSpPr>
                <p:grpSpPr>
                  <a:xfrm>
                    <a:off x="5208231" y="1760751"/>
                    <a:ext cx="1925746" cy="3268322"/>
                    <a:chOff x="862697" y="1941674"/>
                    <a:chExt cx="1925746" cy="3268322"/>
                  </a:xfrm>
                </p:grpSpPr>
                <p:grpSp>
                  <p:nvGrpSpPr>
                    <p:cNvPr id="526" name="组合 91"/>
                    <p:cNvGrpSpPr/>
                    <p:nvPr/>
                  </p:nvGrpSpPr>
                  <p:grpSpPr>
                    <a:xfrm>
                      <a:off x="1366277" y="1941674"/>
                      <a:ext cx="1422166" cy="3268322"/>
                      <a:chOff x="1088972" y="2201332"/>
                      <a:chExt cx="1422166" cy="3268322"/>
                    </a:xfrm>
                  </p:grpSpPr>
                  <p:grpSp>
                    <p:nvGrpSpPr>
                      <p:cNvPr id="527" name="组合 126"/>
                      <p:cNvGrpSpPr/>
                      <p:nvPr/>
                    </p:nvGrpSpPr>
                    <p:grpSpPr>
                      <a:xfrm>
                        <a:off x="1088972" y="2201332"/>
                        <a:ext cx="1422166" cy="3268322"/>
                        <a:chOff x="3167195" y="33102"/>
                        <a:chExt cx="1422166" cy="3268322"/>
                      </a:xfrm>
                    </p:grpSpPr>
                    <p:grpSp>
                      <p:nvGrpSpPr>
                        <p:cNvPr id="528" name="组合 128"/>
                        <p:cNvGrpSpPr/>
                        <p:nvPr/>
                      </p:nvGrpSpPr>
                      <p:grpSpPr>
                        <a:xfrm>
                          <a:off x="3167195" y="33102"/>
                          <a:ext cx="1389515" cy="3268322"/>
                          <a:chOff x="1220741" y="1269849"/>
                          <a:chExt cx="1389515" cy="3268322"/>
                        </a:xfrm>
                      </p:grpSpPr>
                      <p:grpSp>
                        <p:nvGrpSpPr>
                          <p:cNvPr id="529" name="Group 1096"/>
                          <p:cNvGrpSpPr/>
                          <p:nvPr/>
                        </p:nvGrpSpPr>
                        <p:grpSpPr bwMode="auto">
                          <a:xfrm>
                            <a:off x="1288031" y="2273101"/>
                            <a:ext cx="1174481" cy="2265070"/>
                            <a:chOff x="4081" y="2530"/>
                            <a:chExt cx="826" cy="1593"/>
                          </a:xfrm>
                        </p:grpSpPr>
                        <p:sp>
                          <p:nvSpPr>
                            <p:cNvPr id="105026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7"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0"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1"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72" name="Line 1073"/>
                          <p:cNvSpPr>
                            <a:spLocks noChangeShapeType="1"/>
                          </p:cNvSpPr>
                          <p:nvPr/>
                        </p:nvSpPr>
                        <p:spPr bwMode="auto">
                          <a:xfrm flipH="1">
                            <a:off x="1701846" y="4329508"/>
                            <a:ext cx="75690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3" name="Line 1077"/>
                          <p:cNvSpPr>
                            <a:spLocks noChangeShapeType="1"/>
                          </p:cNvSpPr>
                          <p:nvPr/>
                        </p:nvSpPr>
                        <p:spPr bwMode="auto">
                          <a:xfrm flipH="1" flipV="1">
                            <a:off x="1220741" y="1269849"/>
                            <a:ext cx="12313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4" name="文本框 17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87" name="直接连接符 17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275" name="椭圆 17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76" name="文本框 130"/>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277" name="椭圆 116"/>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78" name="矩形 99"/>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9"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0"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1"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2" name="文本框 103"/>
                    <p:cNvSpPr txBox="1">
                      <a:spLocks noChangeAspect="1" noMove="1" noResize="1" noRot="1" noAdjustHandles="1" noEditPoints="1" noChangeArrowheads="1" noChangeShapeType="1" noTextEdit="1"/>
                    </p:cNvSpPr>
                    <p:nvPr/>
                  </p:nvSpPr>
                  <p:spPr bwMode="auto">
                    <a:xfrm>
                      <a:off x="862697" y="4362335"/>
                      <a:ext cx="910890" cy="246221"/>
                    </a:xfrm>
                    <a:prstGeom prst="rect"/>
                    <a:blipFill>
                      <a:blip xmlns:r="http://schemas.openxmlformats.org/officeDocument/2006/relationships" r:embed="rId1"/>
                      <a:stretch>
                        <a:fillRect l="-4000" r="-667" b="-35000"/>
                      </a:stretch>
                    </a:blipFill>
                    <a:ln>
                      <a:noFill/>
                    </a:ln>
                    <a:effectLst/>
                  </p:spPr>
                  <p:txBody>
                    <a:bodyPr/>
                    <a:p>
                      <a:r>
                        <a:rPr altLang="en-US" lang="zh-CN">
                          <a:noFill/>
                        </a:rPr>
                        <a:t> </a:t>
                      </a:r>
                    </a:p>
                  </p:txBody>
                </p:sp>
                <p:sp>
                  <p:nvSpPr>
                    <p:cNvPr id="1050283" name="文本框 106"/>
                    <p:cNvSpPr txBox="1"/>
                    <p:nvPr/>
                  </p:nvSpPr>
                  <p:spPr bwMode="auto">
                    <a:xfrm>
                      <a:off x="1306612" y="2599557"/>
                      <a:ext cx="63499" cy="304801"/>
                    </a:xfrm>
                    <a:prstGeom prst="rect"/>
                    <a:noFill/>
                    <a:ln>
                      <a:noFill/>
                    </a:ln>
                    <a:effectLst/>
                  </p:spPr>
                  <p:txBody>
                    <a:bodyPr bIns="0" lIns="0" rIns="0" rtlCol="0" tIns="0" wrap="none">
                      <a:spAutoFit/>
                    </a:bodyPr>
                    <a:p>
                      <a:pPr>
                        <a:spcBef>
                          <a:spcPct val="50000"/>
                        </a:spcBef>
                      </a:pPr>
                      <a:endParaRPr altLang="en-US" dirty="0" sz="2000" kumimoji="1" lang="zh-CN">
                        <a:latin typeface="Arial" panose="020B0604020202020204" pitchFamily="34" charset="0"/>
                        <a:cs typeface="Arial" panose="020B0604020202020204" pitchFamily="34" charset="0"/>
                      </a:endParaRPr>
                    </a:p>
                  </p:txBody>
                </p:sp>
              </p:grpSp>
              <p:grpSp>
                <p:nvGrpSpPr>
                  <p:cNvPr id="530" name="组合 58"/>
                  <p:cNvGrpSpPr/>
                  <p:nvPr/>
                </p:nvGrpSpPr>
                <p:grpSpPr>
                  <a:xfrm>
                    <a:off x="6413272" y="1889513"/>
                    <a:ext cx="925233" cy="874933"/>
                    <a:chOff x="2278206" y="3520607"/>
                    <a:chExt cx="925233" cy="874933"/>
                  </a:xfrm>
                </p:grpSpPr>
                <p:grpSp>
                  <p:nvGrpSpPr>
                    <p:cNvPr id="531" name="组合 60"/>
                    <p:cNvGrpSpPr/>
                    <p:nvPr/>
                  </p:nvGrpSpPr>
                  <p:grpSpPr>
                    <a:xfrm>
                      <a:off x="2278206" y="3520607"/>
                      <a:ext cx="856980" cy="874933"/>
                      <a:chOff x="3960814" y="3355636"/>
                      <a:chExt cx="856980" cy="874933"/>
                    </a:xfrm>
                  </p:grpSpPr>
                  <p:grpSp>
                    <p:nvGrpSpPr>
                      <p:cNvPr id="532" name="组合 74"/>
                      <p:cNvGrpSpPr/>
                      <p:nvPr/>
                    </p:nvGrpSpPr>
                    <p:grpSpPr>
                      <a:xfrm>
                        <a:off x="3960814" y="3355636"/>
                        <a:ext cx="856980" cy="874933"/>
                        <a:chOff x="3960814" y="3355636"/>
                        <a:chExt cx="856980" cy="874933"/>
                      </a:xfrm>
                    </p:grpSpPr>
                    <p:grpSp>
                      <p:nvGrpSpPr>
                        <p:cNvPr id="533" name="组合 76"/>
                        <p:cNvGrpSpPr/>
                        <p:nvPr/>
                      </p:nvGrpSpPr>
                      <p:grpSpPr>
                        <a:xfrm>
                          <a:off x="4135167" y="3642413"/>
                          <a:ext cx="682627" cy="588156"/>
                          <a:chOff x="2513675" y="3978402"/>
                          <a:chExt cx="682627" cy="588156"/>
                        </a:xfrm>
                      </p:grpSpPr>
                      <p:grpSp>
                        <p:nvGrpSpPr>
                          <p:cNvPr id="534" name="组合 84"/>
                          <p:cNvGrpSpPr/>
                          <p:nvPr/>
                        </p:nvGrpSpPr>
                        <p:grpSpPr>
                          <a:xfrm>
                            <a:off x="2522181" y="3978402"/>
                            <a:ext cx="380731" cy="307777"/>
                            <a:chOff x="6204692" y="3425092"/>
                            <a:chExt cx="380731" cy="307777"/>
                          </a:xfrm>
                        </p:grpSpPr>
                        <p:sp>
                          <p:nvSpPr>
                            <p:cNvPr id="1050284" name="文本框 87"/>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6088" name="直接连接符 8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89" name="直接连接符 85"/>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0" name="直接连接符 86"/>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91" name="直接连接符 77"/>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2" name="直接连接符 78"/>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3" name="直接连接符 80"/>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94" name="直接连接符 75"/>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95" name="直接连接符 61"/>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5" name="组合 62"/>
                    <p:cNvGrpSpPr/>
                    <p:nvPr/>
                  </p:nvGrpSpPr>
                  <p:grpSpPr>
                    <a:xfrm>
                      <a:off x="3001433" y="3681790"/>
                      <a:ext cx="202006" cy="499204"/>
                      <a:chOff x="4691086" y="3604960"/>
                      <a:chExt cx="202006" cy="499204"/>
                    </a:xfrm>
                  </p:grpSpPr>
                  <p:sp>
                    <p:nvSpPr>
                      <p:cNvPr id="1050285" name="弧形 6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86" name="弧形 7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87" name="弧形 7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88" name="弧形 7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096" name="直接连接符 64"/>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89" name="文本框 65"/>
                    <p:cNvSpPr txBox="1">
                      <a:spLocks noChangeAspect="1" noMove="1" noResize="1" noRot="1" noAdjustHandles="1" noEditPoints="1" noChangeArrowheads="1" noChangeShapeType="1" noTextEdit="1"/>
                    </p:cNvSpPr>
                    <p:nvPr/>
                  </p:nvSpPr>
                  <p:spPr bwMode="auto">
                    <a:xfrm>
                      <a:off x="2853014" y="3793343"/>
                      <a:ext cx="320472" cy="307777"/>
                    </a:xfrm>
                    <a:prstGeom prst="rect"/>
                    <a:blipFill>
                      <a:blip xmlns:r="http://schemas.openxmlformats.org/officeDocument/2006/relationships" r:embed="rId3"/>
                      <a:stretch>
                        <a:fillRect l="-15094" r="-3774" b="-20000"/>
                      </a:stretch>
                    </a:blipFill>
                    <a:ln>
                      <a:noFill/>
                    </a:ln>
                    <a:effectLst/>
                  </p:spPr>
                  <p:txBody>
                    <a:bodyPr/>
                    <a:p>
                      <a:r>
                        <a:rPr altLang="en-US" lang="zh-CN">
                          <a:noFill/>
                        </a:rPr>
                        <a:t> </a:t>
                      </a:r>
                    </a:p>
                  </p:txBody>
                </p:sp>
              </p:grpSp>
              <p:sp>
                <p:nvSpPr>
                  <p:cNvPr id="1050290" name="Line 1076"/>
                  <p:cNvSpPr>
                    <a:spLocks noChangeShapeType="1"/>
                  </p:cNvSpPr>
                  <p:nvPr/>
                </p:nvSpPr>
                <p:spPr bwMode="auto">
                  <a:xfrm flipV="1">
                    <a:off x="6928938" y="1760751"/>
                    <a:ext cx="0" cy="1287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91" name="Line 1077"/>
                <p:cNvSpPr>
                  <a:spLocks noChangeShapeType="1"/>
                </p:cNvSpPr>
                <p:nvPr/>
              </p:nvSpPr>
              <p:spPr bwMode="auto">
                <a:xfrm flipV="1">
                  <a:off x="3161790" y="2166191"/>
                  <a:ext cx="0" cy="10016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36" name="组合 1"/>
                <p:cNvGrpSpPr/>
                <p:nvPr/>
              </p:nvGrpSpPr>
              <p:grpSpPr>
                <a:xfrm flipH="1">
                  <a:off x="3273803" y="2927015"/>
                  <a:ext cx="195638" cy="395698"/>
                  <a:chOff x="3434969" y="2677727"/>
                  <a:chExt cx="195638" cy="395698"/>
                </a:xfrm>
              </p:grpSpPr>
              <p:sp>
                <p:nvSpPr>
                  <p:cNvPr id="1050292" name="弧形 181"/>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293" name="弧形 182"/>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097" name="直接连接符 183"/>
                  <p:cNvCxnSpPr>
                    <a:cxnSpLocks/>
                  </p:cNvCxnSpPr>
                  <p:nvPr/>
                </p:nvCxnSpPr>
                <p:spPr>
                  <a:xfrm flipH="1">
                    <a:off x="3544628" y="2927329"/>
                    <a:ext cx="0" cy="1460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98" name="直接连接符 185"/>
                <p:cNvCxnSpPr>
                  <a:cxnSpLocks/>
                </p:cNvCxnSpPr>
                <p:nvPr/>
              </p:nvCxnSpPr>
              <p:spPr>
                <a:xfrm>
                  <a:off x="3208276" y="3322713"/>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9" name="直接连接符 186"/>
                <p:cNvCxnSpPr>
                  <a:cxnSpLocks/>
                </p:cNvCxnSpPr>
                <p:nvPr/>
              </p:nvCxnSpPr>
              <p:spPr>
                <a:xfrm>
                  <a:off x="3355529" y="2796440"/>
                  <a:ext cx="0" cy="1450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94" name="Line 1073"/>
                <p:cNvSpPr>
                  <a:spLocks noChangeShapeType="1"/>
                </p:cNvSpPr>
                <p:nvPr/>
              </p:nvSpPr>
              <p:spPr bwMode="auto">
                <a:xfrm flipH="1">
                  <a:off x="3354715" y="28088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5"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4"/>
                  <a:stretch>
                    <a:fillRect l="-15789" r="-7018" b="-22000"/>
                  </a:stretch>
                </a:blipFill>
                <a:ln>
                  <a:noFill/>
                </a:ln>
                <a:effectLst/>
              </p:spPr>
              <p:txBody>
                <a:bodyPr/>
                <a:p>
                  <a:r>
                    <a:rPr altLang="en-US" lang="zh-CN">
                      <a:noFill/>
                    </a:rPr>
                    <a:t> </a:t>
                  </a:r>
                </a:p>
              </p:txBody>
            </p:sp>
            <p:sp>
              <p:nvSpPr>
                <p:cNvPr id="1050296" name="Line 1077"/>
                <p:cNvSpPr>
                  <a:spLocks noChangeShapeType="1"/>
                </p:cNvSpPr>
                <p:nvPr/>
              </p:nvSpPr>
              <p:spPr bwMode="auto">
                <a:xfrm flipV="1">
                  <a:off x="3938299" y="2820319"/>
                  <a:ext cx="0" cy="27128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7" name="Line 1073"/>
                <p:cNvSpPr>
                  <a:spLocks noChangeShapeType="1"/>
                </p:cNvSpPr>
                <p:nvPr/>
              </p:nvSpPr>
              <p:spPr bwMode="auto">
                <a:xfrm flipH="1">
                  <a:off x="897387" y="5533182"/>
                  <a:ext cx="30409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8" name="Line 1077"/>
                <p:cNvSpPr>
                  <a:spLocks noChangeShapeType="1"/>
                </p:cNvSpPr>
                <p:nvPr/>
              </p:nvSpPr>
              <p:spPr bwMode="auto">
                <a:xfrm flipV="1">
                  <a:off x="897387" y="3886309"/>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37" name="组合 192"/>
                <p:cNvGrpSpPr/>
                <p:nvPr/>
              </p:nvGrpSpPr>
              <p:grpSpPr>
                <a:xfrm flipH="1">
                  <a:off x="3281074" y="2181090"/>
                  <a:ext cx="195638" cy="472856"/>
                  <a:chOff x="3434969" y="2677727"/>
                  <a:chExt cx="195638" cy="472856"/>
                </a:xfrm>
              </p:grpSpPr>
              <p:sp>
                <p:nvSpPr>
                  <p:cNvPr id="1050299" name="弧形 193"/>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00" name="弧形 194"/>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00" name="直接连接符 195"/>
                  <p:cNvCxnSpPr>
                    <a:cxnSpLocks/>
                  </p:cNvCxnSpPr>
                  <p:nvPr/>
                </p:nvCxnSpPr>
                <p:spPr>
                  <a:xfrm flipH="1">
                    <a:off x="3544628" y="2927329"/>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01" name="直接连接符 196"/>
                <p:cNvCxnSpPr>
                  <a:cxnSpLocks/>
                </p:cNvCxnSpPr>
                <p:nvPr/>
              </p:nvCxnSpPr>
              <p:spPr>
                <a:xfrm>
                  <a:off x="3361172" y="1983364"/>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01" name="Line 1073"/>
                <p:cNvSpPr>
                  <a:spLocks noChangeShapeType="1"/>
                </p:cNvSpPr>
                <p:nvPr/>
              </p:nvSpPr>
              <p:spPr bwMode="auto">
                <a:xfrm flipH="1">
                  <a:off x="3361172" y="265178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02" name="Line 1073"/>
                <p:cNvSpPr>
                  <a:spLocks noChangeShapeType="1"/>
                </p:cNvSpPr>
                <p:nvPr/>
              </p:nvSpPr>
              <p:spPr bwMode="auto">
                <a:xfrm flipH="1">
                  <a:off x="3354715" y="1993317"/>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03" name="Line 1077"/>
                <p:cNvSpPr>
                  <a:spLocks noChangeShapeType="1"/>
                </p:cNvSpPr>
                <p:nvPr/>
              </p:nvSpPr>
              <p:spPr bwMode="auto">
                <a:xfrm flipV="1">
                  <a:off x="3938298" y="1983363"/>
                  <a:ext cx="0" cy="6684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04" name="矩形 200"/>
                <p:cNvSpPr/>
                <p:nvPr/>
              </p:nvSpPr>
              <p:spPr>
                <a:xfrm rot="16200000">
                  <a:off x="3752755" y="2248652"/>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5" name="文本框 201"/>
                <p:cNvSpPr txBox="1">
                  <a:spLocks noChangeAspect="1" noMove="1" noResize="1" noRot="1" noAdjustHandles="1" noEditPoints="1" noChangeArrowheads="1" noChangeShapeType="1" noTextEdit="1"/>
                </p:cNvSpPr>
                <p:nvPr/>
              </p:nvSpPr>
              <p:spPr bwMode="auto">
                <a:xfrm>
                  <a:off x="4034671" y="2163232"/>
                  <a:ext cx="350930" cy="307777"/>
                </a:xfrm>
                <a:prstGeom prst="rect"/>
                <a:blipFill>
                  <a:blip xmlns:r="http://schemas.openxmlformats.org/officeDocument/2006/relationships" r:embed="rId5"/>
                  <a:stretch>
                    <a:fillRect l="-13793" r="-5172" b="-22000"/>
                  </a:stretch>
                </a:blipFill>
                <a:ln>
                  <a:noFill/>
                </a:ln>
                <a:effectLst/>
              </p:spPr>
              <p:txBody>
                <a:bodyPr/>
                <a:p>
                  <a:r>
                    <a:rPr altLang="en-US" lang="zh-CN">
                      <a:noFill/>
                    </a:rPr>
                    <a:t> </a:t>
                  </a:r>
                </a:p>
              </p:txBody>
            </p:sp>
            <p:sp>
              <p:nvSpPr>
                <p:cNvPr id="1050306" name="文本框 202"/>
                <p:cNvSpPr txBox="1">
                  <a:spLocks noChangeAspect="1" noMove="1" noResize="1" noRot="1" noAdjustHandles="1" noEditPoints="1" noChangeArrowheads="1" noChangeShapeType="1" noTextEdit="1"/>
                </p:cNvSpPr>
                <p:nvPr/>
              </p:nvSpPr>
              <p:spPr bwMode="auto">
                <a:xfrm>
                  <a:off x="3387450" y="2171133"/>
                  <a:ext cx="326436" cy="307777"/>
                </a:xfrm>
                <a:prstGeom prst="rect"/>
                <a:blipFill>
                  <a:blip xmlns:r="http://schemas.openxmlformats.org/officeDocument/2006/relationships" r:embed="rId6"/>
                  <a:stretch>
                    <a:fillRect l="-14815" r="-5556" b="-20000"/>
                  </a:stretch>
                </a:blipFill>
                <a:ln>
                  <a:noFill/>
                </a:ln>
                <a:effectLst/>
              </p:spPr>
              <p:txBody>
                <a:bodyPr/>
                <a:p>
                  <a:r>
                    <a:rPr altLang="en-US" lang="zh-CN">
                      <a:noFill/>
                    </a:rPr>
                    <a:t> </a:t>
                  </a:r>
                </a:p>
              </p:txBody>
            </p:sp>
            <p:sp>
              <p:nvSpPr>
                <p:cNvPr id="1050307" name="文本框 203"/>
                <p:cNvSpPr txBox="1">
                  <a:spLocks noChangeAspect="1" noMove="1" noResize="1" noRot="1" noAdjustHandles="1" noEditPoints="1" noChangeArrowheads="1" noChangeShapeType="1" noTextEdit="1"/>
                </p:cNvSpPr>
                <p:nvPr/>
              </p:nvSpPr>
              <p:spPr bwMode="auto">
                <a:xfrm>
                  <a:off x="3383620" y="2879270"/>
                  <a:ext cx="326436" cy="307777"/>
                </a:xfrm>
                <a:prstGeom prst="rect"/>
                <a:blipFill>
                  <a:blip xmlns:r="http://schemas.openxmlformats.org/officeDocument/2006/relationships" r:embed="rId7"/>
                  <a:stretch>
                    <a:fillRect l="-16981" r="-5660" b="-20000"/>
                  </a:stretch>
                </a:blipFill>
                <a:ln>
                  <a:noFill/>
                </a:ln>
                <a:effectLst/>
              </p:spPr>
              <p:txBody>
                <a:bodyPr/>
                <a:p>
                  <a:r>
                    <a:rPr altLang="en-US" lang="zh-CN">
                      <a:noFill/>
                    </a:rPr>
                    <a:t> </a:t>
                  </a:r>
                </a:p>
              </p:txBody>
            </p:sp>
          </p:grpSp>
          <p:sp>
            <p:nvSpPr>
              <p:cNvPr id="1050308" name="椭圆 92"/>
              <p:cNvSpPr/>
              <p:nvPr/>
            </p:nvSpPr>
            <p:spPr>
              <a:xfrm>
                <a:off x="4253105" y="209306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9" name="椭圆 93"/>
              <p:cNvSpPr/>
              <p:nvPr/>
            </p:nvSpPr>
            <p:spPr>
              <a:xfrm>
                <a:off x="4851775" y="263620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10" name="Line 1077"/>
            <p:cNvSpPr>
              <a:spLocks noChangeShapeType="1"/>
            </p:cNvSpPr>
            <p:nvPr/>
          </p:nvSpPr>
          <p:spPr bwMode="auto">
            <a:xfrm>
              <a:off x="1286945" y="1909607"/>
              <a:ext cx="0" cy="324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02" name="直接连接符 105"/>
            <p:cNvCxnSpPr>
              <a:cxnSpLocks/>
            </p:cNvCxnSpPr>
            <p:nvPr/>
          </p:nvCxnSpPr>
          <p:spPr>
            <a:xfrm>
              <a:off x="1145897" y="2234500"/>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8" name="组合 110"/>
          <p:cNvGrpSpPr/>
          <p:nvPr/>
        </p:nvGrpSpPr>
        <p:grpSpPr>
          <a:xfrm>
            <a:off x="645745" y="1726832"/>
            <a:ext cx="3488215" cy="3549819"/>
            <a:chOff x="897386" y="1983363"/>
            <a:chExt cx="3488215" cy="3549819"/>
          </a:xfrm>
        </p:grpSpPr>
        <p:grpSp>
          <p:nvGrpSpPr>
            <p:cNvPr id="539" name="组合 111"/>
            <p:cNvGrpSpPr/>
            <p:nvPr/>
          </p:nvGrpSpPr>
          <p:grpSpPr>
            <a:xfrm>
              <a:off x="897386" y="2053255"/>
              <a:ext cx="2513010" cy="3345831"/>
              <a:chOff x="5209952" y="1683242"/>
              <a:chExt cx="2513010" cy="3345831"/>
            </a:xfrm>
          </p:grpSpPr>
          <p:grpSp>
            <p:nvGrpSpPr>
              <p:cNvPr id="540" name="组合 147"/>
              <p:cNvGrpSpPr/>
              <p:nvPr/>
            </p:nvGrpSpPr>
            <p:grpSpPr>
              <a:xfrm>
                <a:off x="5209952" y="1683242"/>
                <a:ext cx="2513010" cy="3345831"/>
                <a:chOff x="5209952" y="1683242"/>
                <a:chExt cx="2513010" cy="3345831"/>
              </a:xfrm>
            </p:grpSpPr>
            <p:grpSp>
              <p:nvGrpSpPr>
                <p:cNvPr id="541" name="组合 205"/>
                <p:cNvGrpSpPr/>
                <p:nvPr/>
              </p:nvGrpSpPr>
              <p:grpSpPr>
                <a:xfrm>
                  <a:off x="5209952" y="1683242"/>
                  <a:ext cx="2513010" cy="3345831"/>
                  <a:chOff x="864418" y="1864165"/>
                  <a:chExt cx="2513010" cy="3345831"/>
                </a:xfrm>
              </p:grpSpPr>
              <p:grpSp>
                <p:nvGrpSpPr>
                  <p:cNvPr id="542" name="组合 207"/>
                  <p:cNvGrpSpPr/>
                  <p:nvPr/>
                </p:nvGrpSpPr>
                <p:grpSpPr>
                  <a:xfrm>
                    <a:off x="1260155" y="1864165"/>
                    <a:ext cx="1930350" cy="3345831"/>
                    <a:chOff x="982850" y="2123823"/>
                    <a:chExt cx="1930350" cy="3345831"/>
                  </a:xfrm>
                </p:grpSpPr>
                <p:grpSp>
                  <p:nvGrpSpPr>
                    <p:cNvPr id="543" name="组合 221"/>
                    <p:cNvGrpSpPr/>
                    <p:nvPr/>
                  </p:nvGrpSpPr>
                  <p:grpSpPr>
                    <a:xfrm>
                      <a:off x="982850" y="2123823"/>
                      <a:ext cx="1930350" cy="3345831"/>
                      <a:chOff x="982850" y="2123823"/>
                      <a:chExt cx="1930350" cy="3345831"/>
                    </a:xfrm>
                  </p:grpSpPr>
                  <p:grpSp>
                    <p:nvGrpSpPr>
                      <p:cNvPr id="544" name="组合 223"/>
                      <p:cNvGrpSpPr/>
                      <p:nvPr/>
                    </p:nvGrpSpPr>
                    <p:grpSpPr>
                      <a:xfrm>
                        <a:off x="982850" y="2123823"/>
                        <a:ext cx="1930350" cy="3345831"/>
                        <a:chOff x="830700" y="1427929"/>
                        <a:chExt cx="1930350" cy="3345831"/>
                      </a:xfrm>
                    </p:grpSpPr>
                    <p:grpSp>
                      <p:nvGrpSpPr>
                        <p:cNvPr id="545" name="组合 225"/>
                        <p:cNvGrpSpPr/>
                        <p:nvPr/>
                      </p:nvGrpSpPr>
                      <p:grpSpPr>
                        <a:xfrm>
                          <a:off x="969910" y="1505438"/>
                          <a:ext cx="1791140" cy="3268322"/>
                          <a:chOff x="3200283" y="33102"/>
                          <a:chExt cx="1791140" cy="3268322"/>
                        </a:xfrm>
                      </p:grpSpPr>
                      <p:grpSp>
                        <p:nvGrpSpPr>
                          <p:cNvPr id="546" name="组合 227"/>
                          <p:cNvGrpSpPr/>
                          <p:nvPr/>
                        </p:nvGrpSpPr>
                        <p:grpSpPr>
                          <a:xfrm>
                            <a:off x="3200283" y="33102"/>
                            <a:ext cx="1791140" cy="3268322"/>
                            <a:chOff x="1253829" y="1269849"/>
                            <a:chExt cx="1791140" cy="3268322"/>
                          </a:xfrm>
                        </p:grpSpPr>
                        <p:grpSp>
                          <p:nvGrpSpPr>
                            <p:cNvPr id="547" name="Group 1096"/>
                            <p:cNvGrpSpPr/>
                            <p:nvPr/>
                          </p:nvGrpSpPr>
                          <p:grpSpPr bwMode="auto">
                            <a:xfrm>
                              <a:off x="1288031" y="2273101"/>
                              <a:ext cx="1174481" cy="2265070"/>
                              <a:chOff x="4081" y="2530"/>
                              <a:chExt cx="826" cy="1593"/>
                            </a:xfrm>
                          </p:grpSpPr>
                          <p:sp>
                            <p:nvSpPr>
                              <p:cNvPr id="105031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2"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5"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6"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17" name="Line 1077"/>
                            <p:cNvSpPr>
                              <a:spLocks noChangeShapeType="1"/>
                            </p:cNvSpPr>
                            <p:nvPr/>
                          </p:nvSpPr>
                          <p:spPr bwMode="auto">
                            <a:xfrm flipV="1">
                              <a:off x="1706017" y="1269849"/>
                              <a:ext cx="0" cy="3068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8" name="Line 1073"/>
                            <p:cNvSpPr>
                              <a:spLocks noChangeShapeType="1"/>
                            </p:cNvSpPr>
                            <p:nvPr/>
                          </p:nvSpPr>
                          <p:spPr bwMode="auto">
                            <a:xfrm flipH="1">
                              <a:off x="1701846" y="4329508"/>
                              <a:ext cx="13431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9" name="矩形 232"/>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0" name="Line 1077"/>
                            <p:cNvSpPr>
                              <a:spLocks noChangeShapeType="1"/>
                            </p:cNvSpPr>
                            <p:nvPr/>
                          </p:nvSpPr>
                          <p:spPr bwMode="auto">
                            <a:xfrm flipH="1" flipV="1">
                              <a:off x="1253829" y="1269849"/>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1" name="文本框 23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103" name="直接连接符 235"/>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322" name="椭圆 236"/>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3" name="文本框 228"/>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324" name="椭圆 226"/>
                        <p:cNvSpPr/>
                        <p:nvPr/>
                      </p:nvSpPr>
                      <p:spPr>
                        <a:xfrm>
                          <a:off x="830700" y="142792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5" name="矩形 224"/>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6" name="椭圆 222"/>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27"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8"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9"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0"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1"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2" name="矩形 213"/>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3"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4"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5"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6" name="文本框 103"/>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8"/>
                    <a:stretch>
                      <a:fillRect l="-10127" r="-2532" b="-19608"/>
                    </a:stretch>
                  </a:blipFill>
                  <a:ln>
                    <a:noFill/>
                  </a:ln>
                  <a:effectLst/>
                </p:spPr>
                <p:txBody>
                  <a:bodyPr/>
                  <a:p>
                    <a:r>
                      <a:rPr altLang="en-US" lang="zh-CN">
                        <a:noFill/>
                      </a:rPr>
                      <a:t> </a:t>
                    </a:r>
                  </a:p>
                </p:txBody>
              </p:sp>
              <p:sp>
                <p:nvSpPr>
                  <p:cNvPr id="1050337" name="文本框 106"/>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9"/>
                    <a:stretch>
                      <a:fillRect l="-11538" r="-3846" b="-19608"/>
                    </a:stretch>
                  </a:blipFill>
                  <a:ln>
                    <a:noFill/>
                  </a:ln>
                  <a:effectLst/>
                </p:spPr>
                <p:txBody>
                  <a:bodyPr/>
                  <a:p>
                    <a:r>
                      <a:rPr altLang="en-US" lang="zh-CN">
                        <a:noFill/>
                      </a:rPr>
                      <a:t> </a:t>
                    </a:r>
                  </a:p>
                </p:txBody>
              </p:sp>
              <p:sp>
                <p:nvSpPr>
                  <p:cNvPr id="1050338" name="文本框 107"/>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10"/>
                    <a:stretch>
                      <a:fillRect l="-13559" r="-6780" b="-22000"/>
                    </a:stretch>
                  </a:blipFill>
                  <a:ln>
                    <a:noFill/>
                  </a:ln>
                  <a:effectLst/>
                </p:spPr>
                <p:txBody>
                  <a:bodyPr/>
                  <a:p>
                    <a:r>
                      <a:rPr altLang="en-US" lang="zh-CN">
                        <a:noFill/>
                      </a:rPr>
                      <a:t> </a:t>
                    </a:r>
                  </a:p>
                </p:txBody>
              </p:sp>
              <p:sp>
                <p:nvSpPr>
                  <p:cNvPr id="1050339" name="文本框 108"/>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11"/>
                    <a:stretch>
                      <a:fillRect l="-16364" r="-9091" b="-19608"/>
                    </a:stretch>
                  </a:blipFill>
                  <a:ln>
                    <a:noFill/>
                  </a:ln>
                  <a:effectLst/>
                </p:spPr>
                <p:txBody>
                  <a:bodyPr/>
                  <a:p>
                    <a:r>
                      <a:rPr altLang="en-US" lang="zh-CN">
                        <a:noFill/>
                      </a:rPr>
                      <a:t> </a:t>
                    </a:r>
                  </a:p>
                </p:txBody>
              </p:sp>
            </p:grpSp>
            <p:sp>
              <p:nvSpPr>
                <p:cNvPr id="1050340" name="文本框 90"/>
                <p:cNvSpPr txBox="1">
                  <a:spLocks noChangeAspect="1" noMove="1" noResize="1" noRot="1" noAdjustHandles="1" noEditPoints="1" noChangeArrowheads="1" noChangeShapeType="1" noTextEdit="1"/>
                </p:cNvSpPr>
                <p:nvPr/>
              </p:nvSpPr>
              <p:spPr bwMode="auto">
                <a:xfrm>
                  <a:off x="5391649" y="1810191"/>
                  <a:ext cx="637034" cy="307777"/>
                </a:xfrm>
                <a:prstGeom prst="rect"/>
                <a:blipFill>
                  <a:blip xmlns:r="http://schemas.openxmlformats.org/officeDocument/2006/relationships" r:embed="rId12"/>
                  <a:stretch>
                    <a:fillRect l="-7619" r="-2857" b="-22000"/>
                  </a:stretch>
                </a:blipFill>
                <a:ln>
                  <a:noFill/>
                </a:ln>
                <a:effectLst/>
              </p:spPr>
              <p:txBody>
                <a:bodyPr/>
                <a:p>
                  <a:r>
                    <a:rPr altLang="en-US" lang="zh-CN">
                      <a:noFill/>
                    </a:rPr>
                    <a:t> </a:t>
                  </a:r>
                </a:p>
              </p:txBody>
            </p:sp>
          </p:grpSp>
          <p:grpSp>
            <p:nvGrpSpPr>
              <p:cNvPr id="548" name="组合 148"/>
              <p:cNvGrpSpPr/>
              <p:nvPr/>
            </p:nvGrpSpPr>
            <p:grpSpPr>
              <a:xfrm>
                <a:off x="6413272" y="1889513"/>
                <a:ext cx="925233" cy="874933"/>
                <a:chOff x="2278206" y="3520607"/>
                <a:chExt cx="925233" cy="874933"/>
              </a:xfrm>
            </p:grpSpPr>
            <p:grpSp>
              <p:nvGrpSpPr>
                <p:cNvPr id="549" name="组合 150"/>
                <p:cNvGrpSpPr/>
                <p:nvPr/>
              </p:nvGrpSpPr>
              <p:grpSpPr>
                <a:xfrm>
                  <a:off x="2278206" y="3520607"/>
                  <a:ext cx="856980" cy="874933"/>
                  <a:chOff x="3960814" y="3355636"/>
                  <a:chExt cx="856980" cy="874933"/>
                </a:xfrm>
              </p:grpSpPr>
              <p:grpSp>
                <p:nvGrpSpPr>
                  <p:cNvPr id="550" name="组合 159"/>
                  <p:cNvGrpSpPr/>
                  <p:nvPr/>
                </p:nvGrpSpPr>
                <p:grpSpPr>
                  <a:xfrm>
                    <a:off x="3960814" y="3355636"/>
                    <a:ext cx="856980" cy="874933"/>
                    <a:chOff x="3960814" y="3355636"/>
                    <a:chExt cx="856980" cy="874933"/>
                  </a:xfrm>
                </p:grpSpPr>
                <p:grpSp>
                  <p:nvGrpSpPr>
                    <p:cNvPr id="551" name="组合 161"/>
                    <p:cNvGrpSpPr/>
                    <p:nvPr/>
                  </p:nvGrpSpPr>
                  <p:grpSpPr>
                    <a:xfrm>
                      <a:off x="4135167" y="3642413"/>
                      <a:ext cx="682627" cy="588156"/>
                      <a:chOff x="2513675" y="3978402"/>
                      <a:chExt cx="682627" cy="588156"/>
                    </a:xfrm>
                  </p:grpSpPr>
                  <p:grpSp>
                    <p:nvGrpSpPr>
                      <p:cNvPr id="552" name="组合 165"/>
                      <p:cNvGrpSpPr/>
                      <p:nvPr/>
                    </p:nvGrpSpPr>
                    <p:grpSpPr>
                      <a:xfrm>
                        <a:off x="2522181" y="3978402"/>
                        <a:ext cx="380731" cy="307777"/>
                        <a:chOff x="6204692" y="3425092"/>
                        <a:chExt cx="380731" cy="307777"/>
                      </a:xfrm>
                    </p:grpSpPr>
                    <p:sp>
                      <p:nvSpPr>
                        <p:cNvPr id="1050341" name="文本框 87"/>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6104" name="直接连接符 184"/>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05" name="直接连接符 166"/>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6" name="直接连接符 167"/>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07" name="直接连接符 162"/>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8" name="直接连接符 163"/>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9" name="直接连接符 164"/>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10" name="直接连接符 160"/>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11" name="直接连接符 151"/>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 name="组合 152"/>
                <p:cNvGrpSpPr/>
                <p:nvPr/>
              </p:nvGrpSpPr>
              <p:grpSpPr>
                <a:xfrm>
                  <a:off x="3001433" y="3681790"/>
                  <a:ext cx="202006" cy="499204"/>
                  <a:chOff x="4691086" y="3604960"/>
                  <a:chExt cx="202006" cy="499204"/>
                </a:xfrm>
              </p:grpSpPr>
              <p:sp>
                <p:nvSpPr>
                  <p:cNvPr id="1050342" name="弧形 155"/>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43" name="弧形 156"/>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44" name="弧形 15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45" name="弧形 158"/>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12" name="直接连接符 153"/>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46" name="文本框 154"/>
                <p:cNvSpPr txBox="1">
                  <a:spLocks noChangeAspect="1" noMove="1" noResize="1" noRot="1" noAdjustHandles="1" noEditPoints="1" noChangeArrowheads="1" noChangeShapeType="1" noTextEdit="1"/>
                </p:cNvSpPr>
                <p:nvPr/>
              </p:nvSpPr>
              <p:spPr bwMode="auto">
                <a:xfrm>
                  <a:off x="2814205" y="3776477"/>
                  <a:ext cx="320472" cy="307777"/>
                </a:xfrm>
                <a:prstGeom prst="rect"/>
                <a:blipFill>
                  <a:blip xmlns:r="http://schemas.openxmlformats.org/officeDocument/2006/relationships" r:embed="rId13"/>
                  <a:stretch>
                    <a:fillRect l="-15094" r="-3774" b="-20000"/>
                  </a:stretch>
                </a:blipFill>
                <a:ln>
                  <a:noFill/>
                </a:ln>
                <a:effectLst/>
              </p:spPr>
              <p:txBody>
                <a:bodyPr/>
                <a:p>
                  <a:r>
                    <a:rPr altLang="en-US" lang="zh-CN">
                      <a:noFill/>
                    </a:rPr>
                    <a:t> </a:t>
                  </a:r>
                </a:p>
              </p:txBody>
            </p:sp>
          </p:grpSp>
          <p:sp>
            <p:nvSpPr>
              <p:cNvPr id="1050347" name="Line 1076"/>
              <p:cNvSpPr>
                <a:spLocks noChangeShapeType="1"/>
              </p:cNvSpPr>
              <p:nvPr/>
            </p:nvSpPr>
            <p:spPr bwMode="auto">
              <a:xfrm flipV="1">
                <a:off x="6928938" y="1760751"/>
                <a:ext cx="0" cy="1287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48" name="Line 1077"/>
            <p:cNvSpPr>
              <a:spLocks noChangeShapeType="1"/>
            </p:cNvSpPr>
            <p:nvPr/>
          </p:nvSpPr>
          <p:spPr bwMode="auto">
            <a:xfrm flipV="1">
              <a:off x="3161790" y="2166191"/>
              <a:ext cx="0" cy="10016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54" name="组合 113"/>
            <p:cNvGrpSpPr/>
            <p:nvPr/>
          </p:nvGrpSpPr>
          <p:grpSpPr>
            <a:xfrm flipH="1">
              <a:off x="3273803" y="2927015"/>
              <a:ext cx="195638" cy="395698"/>
              <a:chOff x="3434969" y="2677727"/>
              <a:chExt cx="195638" cy="395698"/>
            </a:xfrm>
          </p:grpSpPr>
          <p:sp>
            <p:nvSpPr>
              <p:cNvPr id="1050349" name="弧形 144"/>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50" name="弧形 145"/>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13" name="直接连接符 146"/>
              <p:cNvCxnSpPr>
                <a:cxnSpLocks/>
              </p:cNvCxnSpPr>
              <p:nvPr/>
            </p:nvCxnSpPr>
            <p:spPr>
              <a:xfrm flipH="1">
                <a:off x="3544628" y="2927329"/>
                <a:ext cx="0" cy="1460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14" name="直接连接符 115"/>
            <p:cNvCxnSpPr>
              <a:cxnSpLocks/>
            </p:cNvCxnSpPr>
            <p:nvPr/>
          </p:nvCxnSpPr>
          <p:spPr>
            <a:xfrm>
              <a:off x="3208276" y="3322713"/>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5" name="直接连接符 117"/>
            <p:cNvCxnSpPr>
              <a:cxnSpLocks/>
            </p:cNvCxnSpPr>
            <p:nvPr/>
          </p:nvCxnSpPr>
          <p:spPr>
            <a:xfrm>
              <a:off x="3355529" y="2796440"/>
              <a:ext cx="0" cy="1450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51" name="Line 1073"/>
            <p:cNvSpPr>
              <a:spLocks noChangeShapeType="1"/>
            </p:cNvSpPr>
            <p:nvPr/>
          </p:nvSpPr>
          <p:spPr bwMode="auto">
            <a:xfrm flipH="1">
              <a:off x="3354715" y="28088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2"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4"/>
              <a:stretch>
                <a:fillRect l="-15789" r="-7018" b="-22000"/>
              </a:stretch>
            </a:blipFill>
            <a:ln>
              <a:noFill/>
            </a:ln>
            <a:effectLst/>
          </p:spPr>
          <p:txBody>
            <a:bodyPr/>
            <a:p>
              <a:r>
                <a:rPr altLang="en-US" lang="zh-CN">
                  <a:noFill/>
                </a:rPr>
                <a:t> </a:t>
              </a:r>
            </a:p>
          </p:txBody>
        </p:sp>
        <p:sp>
          <p:nvSpPr>
            <p:cNvPr id="1050353" name="Line 1077"/>
            <p:cNvSpPr>
              <a:spLocks noChangeShapeType="1"/>
            </p:cNvSpPr>
            <p:nvPr/>
          </p:nvSpPr>
          <p:spPr bwMode="auto">
            <a:xfrm flipV="1">
              <a:off x="3938299" y="2820319"/>
              <a:ext cx="0" cy="27128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4" name="Line 1073"/>
            <p:cNvSpPr>
              <a:spLocks noChangeShapeType="1"/>
            </p:cNvSpPr>
            <p:nvPr/>
          </p:nvSpPr>
          <p:spPr bwMode="auto">
            <a:xfrm flipH="1">
              <a:off x="897387" y="5533182"/>
              <a:ext cx="30409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5" name="Line 1077"/>
            <p:cNvSpPr>
              <a:spLocks noChangeShapeType="1"/>
            </p:cNvSpPr>
            <p:nvPr/>
          </p:nvSpPr>
          <p:spPr bwMode="auto">
            <a:xfrm flipV="1">
              <a:off x="897387" y="3886309"/>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55" name="组合 125"/>
            <p:cNvGrpSpPr/>
            <p:nvPr/>
          </p:nvGrpSpPr>
          <p:grpSpPr>
            <a:xfrm flipH="1">
              <a:off x="3281074" y="2181090"/>
              <a:ext cx="195638" cy="472856"/>
              <a:chOff x="3434969" y="2677727"/>
              <a:chExt cx="195638" cy="472856"/>
            </a:xfrm>
          </p:grpSpPr>
          <p:sp>
            <p:nvSpPr>
              <p:cNvPr id="1050356" name="弧形 140"/>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57" name="弧形 141"/>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16" name="直接连接符 142"/>
              <p:cNvCxnSpPr>
                <a:cxnSpLocks/>
              </p:cNvCxnSpPr>
              <p:nvPr/>
            </p:nvCxnSpPr>
            <p:spPr>
              <a:xfrm flipH="1">
                <a:off x="3544628" y="2927329"/>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17" name="直接连接符 129"/>
            <p:cNvCxnSpPr>
              <a:cxnSpLocks/>
            </p:cNvCxnSpPr>
            <p:nvPr/>
          </p:nvCxnSpPr>
          <p:spPr>
            <a:xfrm>
              <a:off x="3361172" y="1983364"/>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58" name="Line 1073"/>
            <p:cNvSpPr>
              <a:spLocks noChangeShapeType="1"/>
            </p:cNvSpPr>
            <p:nvPr/>
          </p:nvSpPr>
          <p:spPr bwMode="auto">
            <a:xfrm flipH="1">
              <a:off x="3361172" y="265178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9" name="Line 1073"/>
            <p:cNvSpPr>
              <a:spLocks noChangeShapeType="1"/>
            </p:cNvSpPr>
            <p:nvPr/>
          </p:nvSpPr>
          <p:spPr bwMode="auto">
            <a:xfrm flipH="1">
              <a:off x="3354715" y="1993317"/>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0" name="Line 1077"/>
            <p:cNvSpPr>
              <a:spLocks noChangeShapeType="1"/>
            </p:cNvSpPr>
            <p:nvPr/>
          </p:nvSpPr>
          <p:spPr bwMode="auto">
            <a:xfrm flipV="1">
              <a:off x="3938298" y="1983363"/>
              <a:ext cx="0" cy="6684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1" name="矩形 136"/>
            <p:cNvSpPr/>
            <p:nvPr/>
          </p:nvSpPr>
          <p:spPr>
            <a:xfrm rot="16200000">
              <a:off x="3752755" y="2248652"/>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2" name="文本框 201"/>
            <p:cNvSpPr txBox="1">
              <a:spLocks noChangeAspect="1" noMove="1" noResize="1" noRot="1" noAdjustHandles="1" noEditPoints="1" noChangeArrowheads="1" noChangeShapeType="1" noTextEdit="1"/>
            </p:cNvSpPr>
            <p:nvPr/>
          </p:nvSpPr>
          <p:spPr bwMode="auto">
            <a:xfrm>
              <a:off x="4034671" y="2163232"/>
              <a:ext cx="350930" cy="307777"/>
            </a:xfrm>
            <a:prstGeom prst="rect"/>
            <a:blipFill>
              <a:blip xmlns:r="http://schemas.openxmlformats.org/officeDocument/2006/relationships" r:embed="rId5"/>
              <a:stretch>
                <a:fillRect l="-13793" r="-5172" b="-22000"/>
              </a:stretch>
            </a:blipFill>
            <a:ln>
              <a:noFill/>
            </a:ln>
            <a:effectLst/>
          </p:spPr>
          <p:txBody>
            <a:bodyPr/>
            <a:p>
              <a:r>
                <a:rPr altLang="en-US" lang="zh-CN">
                  <a:noFill/>
                </a:rPr>
                <a:t> </a:t>
              </a:r>
            </a:p>
          </p:txBody>
        </p:sp>
        <p:sp>
          <p:nvSpPr>
            <p:cNvPr id="1050363" name="文本框 138"/>
            <p:cNvSpPr txBox="1">
              <a:spLocks noChangeAspect="1" noMove="1" noResize="1" noRot="1" noAdjustHandles="1" noEditPoints="1" noChangeArrowheads="1" noChangeShapeType="1" noTextEdit="1"/>
            </p:cNvSpPr>
            <p:nvPr/>
          </p:nvSpPr>
          <p:spPr bwMode="auto">
            <a:xfrm>
              <a:off x="3387450" y="2171133"/>
              <a:ext cx="326436" cy="307777"/>
            </a:xfrm>
            <a:prstGeom prst="rect"/>
            <a:blipFill>
              <a:blip xmlns:r="http://schemas.openxmlformats.org/officeDocument/2006/relationships" r:embed="rId14"/>
              <a:stretch>
                <a:fillRect l="-14815" r="-5556" b="-19608"/>
              </a:stretch>
            </a:blipFill>
            <a:ln>
              <a:noFill/>
            </a:ln>
            <a:effectLst/>
          </p:spPr>
          <p:txBody>
            <a:bodyPr/>
            <a:p>
              <a:r>
                <a:rPr altLang="en-US" lang="zh-CN">
                  <a:noFill/>
                </a:rPr>
                <a:t> </a:t>
              </a:r>
            </a:p>
          </p:txBody>
        </p:sp>
        <p:sp>
          <p:nvSpPr>
            <p:cNvPr id="1050364" name="文本框 139"/>
            <p:cNvSpPr txBox="1">
              <a:spLocks noChangeAspect="1" noMove="1" noResize="1" noRot="1" noAdjustHandles="1" noEditPoints="1" noChangeArrowheads="1" noChangeShapeType="1" noTextEdit="1"/>
            </p:cNvSpPr>
            <p:nvPr/>
          </p:nvSpPr>
          <p:spPr bwMode="auto">
            <a:xfrm>
              <a:off x="3383620" y="2879270"/>
              <a:ext cx="326436" cy="307777"/>
            </a:xfrm>
            <a:prstGeom prst="rect"/>
            <a:blipFill>
              <a:blip xmlns:r="http://schemas.openxmlformats.org/officeDocument/2006/relationships" r:embed="rId15"/>
              <a:stretch>
                <a:fillRect l="-16981" r="-5660" b="-19608"/>
              </a:stretch>
            </a:blipFill>
            <a:ln>
              <a:noFill/>
            </a:ln>
            <a:effectLst/>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16">
            <p14:nvContentPartPr>
              <p14:cNvPr id="1050365" name=""/>
              <p14:cNvContentPartPr/>
              <p14:nvPr/>
            </p14:nvContentPartPr>
            <p14:xfrm>
              <a:off x="5159779" y="3690902"/>
              <a:ext cx="557473" cy="18264"/>
            </p14:xfrm>
          </p:contentPart>
        </mc:Choice>
        <mc:Fallback>
          <p:sp>
            <p:nvSpPr>
              <p:cNvPr id="1050365" name=""/>
              <p:cNvSpPr/>
              <p:nvPr/>
            </p:nvSpPr>
            <p:spPr>
              <a:xfrm>
                <a:off x="5159779" y="3690902"/>
                <a:ext cx="557473" cy="18264"/>
              </a:xfrm>
            </p:spPr>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grpSp>
        <p:nvGrpSpPr>
          <p:cNvPr id="559" name="组合 117"/>
          <p:cNvGrpSpPr/>
          <p:nvPr/>
        </p:nvGrpSpPr>
        <p:grpSpPr>
          <a:xfrm>
            <a:off x="2919190" y="1900104"/>
            <a:ext cx="3488215" cy="3549819"/>
            <a:chOff x="761289" y="1762206"/>
            <a:chExt cx="3488215" cy="3549819"/>
          </a:xfrm>
        </p:grpSpPr>
        <p:sp>
          <p:nvSpPr>
            <p:cNvPr id="1050369" name="Line 1077"/>
            <p:cNvSpPr>
              <a:spLocks noChangeShapeType="1"/>
            </p:cNvSpPr>
            <p:nvPr/>
          </p:nvSpPr>
          <p:spPr bwMode="auto">
            <a:xfrm>
              <a:off x="1755583" y="3725627"/>
              <a:ext cx="0" cy="12436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60" name="组合 120"/>
            <p:cNvGrpSpPr/>
            <p:nvPr/>
          </p:nvGrpSpPr>
          <p:grpSpPr>
            <a:xfrm>
              <a:off x="761289" y="1762206"/>
              <a:ext cx="3488215" cy="3549819"/>
              <a:chOff x="2343414" y="1757952"/>
              <a:chExt cx="3488215" cy="3549819"/>
            </a:xfrm>
          </p:grpSpPr>
          <p:grpSp>
            <p:nvGrpSpPr>
              <p:cNvPr id="561" name="组合 124"/>
              <p:cNvGrpSpPr/>
              <p:nvPr/>
            </p:nvGrpSpPr>
            <p:grpSpPr>
              <a:xfrm>
                <a:off x="2343414" y="1757952"/>
                <a:ext cx="3488215" cy="3549819"/>
                <a:chOff x="897386" y="1983363"/>
                <a:chExt cx="3488215" cy="3549819"/>
              </a:xfrm>
            </p:grpSpPr>
            <p:grpSp>
              <p:nvGrpSpPr>
                <p:cNvPr id="562" name="组合 131"/>
                <p:cNvGrpSpPr/>
                <p:nvPr/>
              </p:nvGrpSpPr>
              <p:grpSpPr>
                <a:xfrm>
                  <a:off x="897386" y="2130764"/>
                  <a:ext cx="2128553" cy="3268322"/>
                  <a:chOff x="5209952" y="1760751"/>
                  <a:chExt cx="2128553" cy="3268322"/>
                </a:xfrm>
              </p:grpSpPr>
              <p:grpSp>
                <p:nvGrpSpPr>
                  <p:cNvPr id="563" name="组合 159"/>
                  <p:cNvGrpSpPr/>
                  <p:nvPr/>
                </p:nvGrpSpPr>
                <p:grpSpPr>
                  <a:xfrm>
                    <a:off x="5209952" y="1760751"/>
                    <a:ext cx="1924025" cy="3268322"/>
                    <a:chOff x="864418" y="1941674"/>
                    <a:chExt cx="1924025" cy="3268322"/>
                  </a:xfrm>
                </p:grpSpPr>
                <p:grpSp>
                  <p:nvGrpSpPr>
                    <p:cNvPr id="564" name="组合 216"/>
                    <p:cNvGrpSpPr/>
                    <p:nvPr/>
                  </p:nvGrpSpPr>
                  <p:grpSpPr>
                    <a:xfrm>
                      <a:off x="1366277" y="1941674"/>
                      <a:ext cx="1422166" cy="3268322"/>
                      <a:chOff x="1088972" y="2201332"/>
                      <a:chExt cx="1422166" cy="3268322"/>
                    </a:xfrm>
                  </p:grpSpPr>
                  <p:grpSp>
                    <p:nvGrpSpPr>
                      <p:cNvPr id="565" name="组合 223"/>
                      <p:cNvGrpSpPr/>
                      <p:nvPr/>
                    </p:nvGrpSpPr>
                    <p:grpSpPr>
                      <a:xfrm>
                        <a:off x="1088972" y="2201332"/>
                        <a:ext cx="1422166" cy="3268322"/>
                        <a:chOff x="3167195" y="33102"/>
                        <a:chExt cx="1422166" cy="3268322"/>
                      </a:xfrm>
                    </p:grpSpPr>
                    <p:grpSp>
                      <p:nvGrpSpPr>
                        <p:cNvPr id="566" name="组合 225"/>
                        <p:cNvGrpSpPr/>
                        <p:nvPr/>
                      </p:nvGrpSpPr>
                      <p:grpSpPr>
                        <a:xfrm>
                          <a:off x="3167195" y="33102"/>
                          <a:ext cx="1389515" cy="3268322"/>
                          <a:chOff x="1220741" y="1269849"/>
                          <a:chExt cx="1389515" cy="3268322"/>
                        </a:xfrm>
                      </p:grpSpPr>
                      <p:grpSp>
                        <p:nvGrpSpPr>
                          <p:cNvPr id="567" name="Group 1096"/>
                          <p:cNvGrpSpPr/>
                          <p:nvPr/>
                        </p:nvGrpSpPr>
                        <p:grpSpPr bwMode="auto">
                          <a:xfrm>
                            <a:off x="1288031" y="2273101"/>
                            <a:ext cx="1174481" cy="2265070"/>
                            <a:chOff x="4081" y="2530"/>
                            <a:chExt cx="826" cy="1593"/>
                          </a:xfrm>
                        </p:grpSpPr>
                        <p:sp>
                          <p:nvSpPr>
                            <p:cNvPr id="105037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1"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4"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5"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76" name="Line 1073"/>
                          <p:cNvSpPr>
                            <a:spLocks noChangeShapeType="1"/>
                          </p:cNvSpPr>
                          <p:nvPr/>
                        </p:nvSpPr>
                        <p:spPr bwMode="auto">
                          <a:xfrm flipH="1">
                            <a:off x="1701846" y="4329508"/>
                            <a:ext cx="75690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7" name="Line 1077"/>
                          <p:cNvSpPr>
                            <a:spLocks noChangeShapeType="1"/>
                          </p:cNvSpPr>
                          <p:nvPr/>
                        </p:nvSpPr>
                        <p:spPr bwMode="auto">
                          <a:xfrm flipH="1" flipV="1">
                            <a:off x="1220741" y="1269849"/>
                            <a:ext cx="12313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8" name="文本框 23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118" name="直接连接符 231"/>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379" name="椭圆 232"/>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80" name="文本框 22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381" name="椭圆 22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82" name="矩形 217"/>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3"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4"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5"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6" name="文本框 221"/>
                    <p:cNvSpPr txBox="1">
                      <a:spLocks noChangeAspect="1" noMove="1" noResize="1" noRot="1" noAdjustHandles="1" noEditPoints="1" noChangeArrowheads="1" noChangeShapeType="1" noTextEdit="1"/>
                    </p:cNvSpPr>
                    <p:nvPr/>
                  </p:nvSpPr>
                  <p:spPr bwMode="auto">
                    <a:xfrm>
                      <a:off x="910832" y="4605543"/>
                      <a:ext cx="910890" cy="246221"/>
                    </a:xfrm>
                    <a:prstGeom prst="rect"/>
                    <a:blipFill>
                      <a:blip xmlns:r="http://schemas.openxmlformats.org/officeDocument/2006/relationships" r:embed="rId1"/>
                      <a:stretch>
                        <a:fillRect l="-4000" r="-667" b="-35000"/>
                      </a:stretch>
                    </a:blipFill>
                    <a:ln>
                      <a:noFill/>
                    </a:ln>
                    <a:effectLst/>
                  </p:spPr>
                  <p:txBody>
                    <a:bodyPr/>
                    <a:p>
                      <a:r>
                        <a:rPr altLang="en-US" lang="zh-CN">
                          <a:noFill/>
                        </a:rPr>
                        <a:t> </a:t>
                      </a:r>
                    </a:p>
                  </p:txBody>
                </p:sp>
                <p:sp>
                  <p:nvSpPr>
                    <p:cNvPr id="1050387" name="文本框 222"/>
                    <p:cNvSpPr txBox="1"/>
                    <p:nvPr/>
                  </p:nvSpPr>
                  <p:spPr bwMode="auto">
                    <a:xfrm>
                      <a:off x="1306612" y="2599557"/>
                      <a:ext cx="63499" cy="304801"/>
                    </a:xfrm>
                    <a:prstGeom prst="rect"/>
                    <a:noFill/>
                    <a:ln>
                      <a:noFill/>
                    </a:ln>
                    <a:effectLst/>
                  </p:spPr>
                  <p:txBody>
                    <a:bodyPr bIns="0" lIns="0" rIns="0" rtlCol="0" tIns="0" wrap="none">
                      <a:spAutoFit/>
                    </a:bodyPr>
                    <a:p>
                      <a:pPr>
                        <a:spcBef>
                          <a:spcPct val="50000"/>
                        </a:spcBef>
                      </a:pPr>
                      <a:endParaRPr altLang="en-US" dirty="0" sz="2000" kumimoji="1" lang="zh-CN">
                        <a:latin typeface="Arial" panose="020B0604020202020204" pitchFamily="34" charset="0"/>
                        <a:cs typeface="Arial" panose="020B0604020202020204" pitchFamily="34" charset="0"/>
                      </a:endParaRPr>
                    </a:p>
                  </p:txBody>
                </p:sp>
              </p:grpSp>
              <p:grpSp>
                <p:nvGrpSpPr>
                  <p:cNvPr id="568" name="组合 160"/>
                  <p:cNvGrpSpPr/>
                  <p:nvPr/>
                </p:nvGrpSpPr>
                <p:grpSpPr>
                  <a:xfrm>
                    <a:off x="6413272" y="1889513"/>
                    <a:ext cx="925233" cy="874933"/>
                    <a:chOff x="2278206" y="3520607"/>
                    <a:chExt cx="925233" cy="874933"/>
                  </a:xfrm>
                </p:grpSpPr>
                <p:grpSp>
                  <p:nvGrpSpPr>
                    <p:cNvPr id="569" name="组合 162"/>
                    <p:cNvGrpSpPr/>
                    <p:nvPr/>
                  </p:nvGrpSpPr>
                  <p:grpSpPr>
                    <a:xfrm>
                      <a:off x="2278206" y="3520607"/>
                      <a:ext cx="856980" cy="874933"/>
                      <a:chOff x="3960814" y="3355636"/>
                      <a:chExt cx="856980" cy="874933"/>
                    </a:xfrm>
                  </p:grpSpPr>
                  <p:grpSp>
                    <p:nvGrpSpPr>
                      <p:cNvPr id="570" name="组合 205"/>
                      <p:cNvGrpSpPr/>
                      <p:nvPr/>
                    </p:nvGrpSpPr>
                    <p:grpSpPr>
                      <a:xfrm>
                        <a:off x="3960814" y="3355636"/>
                        <a:ext cx="856980" cy="874933"/>
                        <a:chOff x="3960814" y="3355636"/>
                        <a:chExt cx="856980" cy="874933"/>
                      </a:xfrm>
                    </p:grpSpPr>
                    <p:grpSp>
                      <p:nvGrpSpPr>
                        <p:cNvPr id="571" name="组合 207"/>
                        <p:cNvGrpSpPr/>
                        <p:nvPr/>
                      </p:nvGrpSpPr>
                      <p:grpSpPr>
                        <a:xfrm>
                          <a:off x="4135167" y="3642413"/>
                          <a:ext cx="682627" cy="588156"/>
                          <a:chOff x="2513675" y="3978402"/>
                          <a:chExt cx="682627" cy="588156"/>
                        </a:xfrm>
                      </p:grpSpPr>
                      <p:grpSp>
                        <p:nvGrpSpPr>
                          <p:cNvPr id="572" name="组合 211"/>
                          <p:cNvGrpSpPr/>
                          <p:nvPr/>
                        </p:nvGrpSpPr>
                        <p:grpSpPr>
                          <a:xfrm>
                            <a:off x="2522181" y="3978402"/>
                            <a:ext cx="380731" cy="307777"/>
                            <a:chOff x="6204692" y="3425092"/>
                            <a:chExt cx="380731" cy="307777"/>
                          </a:xfrm>
                        </p:grpSpPr>
                        <p:sp>
                          <p:nvSpPr>
                            <p:cNvPr id="1050388" name="文本框 87"/>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6119" name="直接连接符 21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20" name="直接连接符 212"/>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1" name="直接连接符 213"/>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22" name="直接连接符 208"/>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3" name="直接连接符 209"/>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4" name="直接连接符 210"/>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25" name="直接连接符 206"/>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26" name="直接连接符 163"/>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3" name="组合 164"/>
                    <p:cNvGrpSpPr/>
                    <p:nvPr/>
                  </p:nvGrpSpPr>
                  <p:grpSpPr>
                    <a:xfrm>
                      <a:off x="3001433" y="3681790"/>
                      <a:ext cx="202006" cy="499204"/>
                      <a:chOff x="4691086" y="3604960"/>
                      <a:chExt cx="202006" cy="499204"/>
                    </a:xfrm>
                  </p:grpSpPr>
                  <p:sp>
                    <p:nvSpPr>
                      <p:cNvPr id="1050389" name="弧形 167"/>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90" name="弧形 168"/>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91" name="弧形 184"/>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92" name="弧形 204"/>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27" name="直接连接符 165"/>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93" name="文本框 166"/>
                    <p:cNvSpPr txBox="1">
                      <a:spLocks noChangeAspect="1" noMove="1" noResize="1" noRot="1" noAdjustHandles="1" noEditPoints="1" noChangeArrowheads="1" noChangeShapeType="1" noTextEdit="1"/>
                    </p:cNvSpPr>
                    <p:nvPr/>
                  </p:nvSpPr>
                  <p:spPr bwMode="auto">
                    <a:xfrm>
                      <a:off x="2814205" y="3776477"/>
                      <a:ext cx="320472" cy="307777"/>
                    </a:xfrm>
                    <a:prstGeom prst="rect"/>
                    <a:blipFill>
                      <a:blip xmlns:r="http://schemas.openxmlformats.org/officeDocument/2006/relationships" r:embed="rId3"/>
                      <a:stretch>
                        <a:fillRect l="-15094" r="-3774" b="-20000"/>
                      </a:stretch>
                    </a:blipFill>
                    <a:ln>
                      <a:noFill/>
                    </a:ln>
                    <a:effectLst/>
                  </p:spPr>
                  <p:txBody>
                    <a:bodyPr/>
                    <a:p>
                      <a:r>
                        <a:rPr altLang="en-US" lang="zh-CN">
                          <a:noFill/>
                        </a:rPr>
                        <a:t> </a:t>
                      </a:r>
                    </a:p>
                  </p:txBody>
                </p:sp>
              </p:grpSp>
              <p:sp>
                <p:nvSpPr>
                  <p:cNvPr id="1050394" name="Line 1076"/>
                  <p:cNvSpPr>
                    <a:spLocks noChangeShapeType="1"/>
                  </p:cNvSpPr>
                  <p:nvPr/>
                </p:nvSpPr>
                <p:spPr bwMode="auto">
                  <a:xfrm flipV="1">
                    <a:off x="6928938" y="1760751"/>
                    <a:ext cx="0" cy="1287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95" name="Line 1077"/>
                <p:cNvSpPr>
                  <a:spLocks noChangeShapeType="1"/>
                </p:cNvSpPr>
                <p:nvPr/>
              </p:nvSpPr>
              <p:spPr bwMode="auto">
                <a:xfrm flipV="1">
                  <a:off x="3161790" y="2166191"/>
                  <a:ext cx="0" cy="10016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74" name="组合 134"/>
                <p:cNvGrpSpPr/>
                <p:nvPr/>
              </p:nvGrpSpPr>
              <p:grpSpPr>
                <a:xfrm flipH="1">
                  <a:off x="3273803" y="2927015"/>
                  <a:ext cx="195638" cy="395698"/>
                  <a:chOff x="3434969" y="2677727"/>
                  <a:chExt cx="195638" cy="395698"/>
                </a:xfrm>
              </p:grpSpPr>
              <p:sp>
                <p:nvSpPr>
                  <p:cNvPr id="1050396" name="弧形 156"/>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397" name="弧形 157"/>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28" name="直接连接符 158"/>
                  <p:cNvCxnSpPr>
                    <a:cxnSpLocks/>
                  </p:cNvCxnSpPr>
                  <p:nvPr/>
                </p:nvCxnSpPr>
                <p:spPr>
                  <a:xfrm flipH="1">
                    <a:off x="3544628" y="2927329"/>
                    <a:ext cx="0" cy="1460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29" name="直接连接符 136"/>
                <p:cNvCxnSpPr>
                  <a:cxnSpLocks/>
                </p:cNvCxnSpPr>
                <p:nvPr/>
              </p:nvCxnSpPr>
              <p:spPr>
                <a:xfrm>
                  <a:off x="3208276" y="3322713"/>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0" name="直接连接符 137"/>
                <p:cNvCxnSpPr>
                  <a:cxnSpLocks/>
                </p:cNvCxnSpPr>
                <p:nvPr/>
              </p:nvCxnSpPr>
              <p:spPr>
                <a:xfrm>
                  <a:off x="3355529" y="2796440"/>
                  <a:ext cx="0" cy="1450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98" name="Line 1073"/>
                <p:cNvSpPr>
                  <a:spLocks noChangeShapeType="1"/>
                </p:cNvSpPr>
                <p:nvPr/>
              </p:nvSpPr>
              <p:spPr bwMode="auto">
                <a:xfrm flipH="1">
                  <a:off x="3354715" y="28088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99"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4"/>
                  <a:stretch>
                    <a:fillRect l="-15789" r="-7018" b="-22000"/>
                  </a:stretch>
                </a:blipFill>
                <a:ln>
                  <a:noFill/>
                </a:ln>
                <a:effectLst/>
              </p:spPr>
              <p:txBody>
                <a:bodyPr/>
                <a:p>
                  <a:r>
                    <a:rPr altLang="en-US" lang="zh-CN">
                      <a:noFill/>
                    </a:rPr>
                    <a:t> </a:t>
                  </a:r>
                </a:p>
              </p:txBody>
            </p:sp>
            <p:sp>
              <p:nvSpPr>
                <p:cNvPr id="1050400" name="Line 1077"/>
                <p:cNvSpPr>
                  <a:spLocks noChangeShapeType="1"/>
                </p:cNvSpPr>
                <p:nvPr/>
              </p:nvSpPr>
              <p:spPr bwMode="auto">
                <a:xfrm flipV="1">
                  <a:off x="3938299" y="2820319"/>
                  <a:ext cx="0" cy="27128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1" name="Line 1073"/>
                <p:cNvSpPr>
                  <a:spLocks noChangeShapeType="1"/>
                </p:cNvSpPr>
                <p:nvPr/>
              </p:nvSpPr>
              <p:spPr bwMode="auto">
                <a:xfrm flipH="1">
                  <a:off x="897387" y="5533182"/>
                  <a:ext cx="30409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2" name="Line 1077"/>
                <p:cNvSpPr>
                  <a:spLocks noChangeShapeType="1"/>
                </p:cNvSpPr>
                <p:nvPr/>
              </p:nvSpPr>
              <p:spPr bwMode="auto">
                <a:xfrm flipV="1">
                  <a:off x="897387" y="3886309"/>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75" name="组合 144"/>
                <p:cNvGrpSpPr/>
                <p:nvPr/>
              </p:nvGrpSpPr>
              <p:grpSpPr>
                <a:xfrm flipH="1">
                  <a:off x="3281074" y="2181090"/>
                  <a:ext cx="195638" cy="472856"/>
                  <a:chOff x="3434969" y="2677727"/>
                  <a:chExt cx="195638" cy="472856"/>
                </a:xfrm>
              </p:grpSpPr>
              <p:sp>
                <p:nvSpPr>
                  <p:cNvPr id="1050403" name="弧形 153"/>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04" name="弧形 154"/>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31" name="直接连接符 155"/>
                  <p:cNvCxnSpPr>
                    <a:cxnSpLocks/>
                  </p:cNvCxnSpPr>
                  <p:nvPr/>
                </p:nvCxnSpPr>
                <p:spPr>
                  <a:xfrm flipH="1">
                    <a:off x="3544628" y="2927329"/>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32" name="直接连接符 145"/>
                <p:cNvCxnSpPr>
                  <a:cxnSpLocks/>
                </p:cNvCxnSpPr>
                <p:nvPr/>
              </p:nvCxnSpPr>
              <p:spPr>
                <a:xfrm>
                  <a:off x="3361172" y="1983364"/>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05" name="Line 1073"/>
                <p:cNvSpPr>
                  <a:spLocks noChangeShapeType="1"/>
                </p:cNvSpPr>
                <p:nvPr/>
              </p:nvSpPr>
              <p:spPr bwMode="auto">
                <a:xfrm flipH="1">
                  <a:off x="3361172" y="265178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6" name="Line 1073"/>
                <p:cNvSpPr>
                  <a:spLocks noChangeShapeType="1"/>
                </p:cNvSpPr>
                <p:nvPr/>
              </p:nvSpPr>
              <p:spPr bwMode="auto">
                <a:xfrm flipH="1">
                  <a:off x="3354715" y="1993317"/>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7" name="Line 1077"/>
                <p:cNvSpPr>
                  <a:spLocks noChangeShapeType="1"/>
                </p:cNvSpPr>
                <p:nvPr/>
              </p:nvSpPr>
              <p:spPr bwMode="auto">
                <a:xfrm flipV="1">
                  <a:off x="3938298" y="1983363"/>
                  <a:ext cx="0" cy="6684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8" name="矩形 149"/>
                <p:cNvSpPr/>
                <p:nvPr/>
              </p:nvSpPr>
              <p:spPr>
                <a:xfrm rot="16200000">
                  <a:off x="3752755" y="2248652"/>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9" name="文本框 201"/>
                <p:cNvSpPr txBox="1">
                  <a:spLocks noChangeAspect="1" noMove="1" noResize="1" noRot="1" noAdjustHandles="1" noEditPoints="1" noChangeArrowheads="1" noChangeShapeType="1" noTextEdit="1"/>
                </p:cNvSpPr>
                <p:nvPr/>
              </p:nvSpPr>
              <p:spPr bwMode="auto">
                <a:xfrm>
                  <a:off x="4034671" y="2163232"/>
                  <a:ext cx="350930" cy="307777"/>
                </a:xfrm>
                <a:prstGeom prst="rect"/>
                <a:blipFill>
                  <a:blip xmlns:r="http://schemas.openxmlformats.org/officeDocument/2006/relationships" r:embed="rId5"/>
                  <a:stretch>
                    <a:fillRect l="-13793" r="-5172" b="-22000"/>
                  </a:stretch>
                </a:blipFill>
                <a:ln>
                  <a:noFill/>
                </a:ln>
                <a:effectLst/>
              </p:spPr>
              <p:txBody>
                <a:bodyPr/>
                <a:p>
                  <a:r>
                    <a:rPr altLang="en-US" lang="zh-CN">
                      <a:noFill/>
                    </a:rPr>
                    <a:t> </a:t>
                  </a:r>
                </a:p>
              </p:txBody>
            </p:sp>
            <p:sp>
              <p:nvSpPr>
                <p:cNvPr id="1050410" name="文本框 151"/>
                <p:cNvSpPr txBox="1">
                  <a:spLocks noChangeAspect="1" noMove="1" noResize="1" noRot="1" noAdjustHandles="1" noEditPoints="1" noChangeArrowheads="1" noChangeShapeType="1" noTextEdit="1"/>
                </p:cNvSpPr>
                <p:nvPr/>
              </p:nvSpPr>
              <p:spPr bwMode="auto">
                <a:xfrm>
                  <a:off x="3387450" y="2171133"/>
                  <a:ext cx="326436" cy="307777"/>
                </a:xfrm>
                <a:prstGeom prst="rect"/>
                <a:blipFill>
                  <a:blip xmlns:r="http://schemas.openxmlformats.org/officeDocument/2006/relationships" r:embed="rId6"/>
                  <a:stretch>
                    <a:fillRect l="-14815" r="-5556" b="-19608"/>
                  </a:stretch>
                </a:blipFill>
                <a:ln>
                  <a:noFill/>
                </a:ln>
                <a:effectLst/>
              </p:spPr>
              <p:txBody>
                <a:bodyPr/>
                <a:p>
                  <a:r>
                    <a:rPr altLang="en-US" lang="zh-CN">
                      <a:noFill/>
                    </a:rPr>
                    <a:t> </a:t>
                  </a:r>
                </a:p>
              </p:txBody>
            </p:sp>
            <p:sp>
              <p:nvSpPr>
                <p:cNvPr id="1050411" name="文本框 152"/>
                <p:cNvSpPr txBox="1">
                  <a:spLocks noChangeAspect="1" noMove="1" noResize="1" noRot="1" noAdjustHandles="1" noEditPoints="1" noChangeArrowheads="1" noChangeShapeType="1" noTextEdit="1"/>
                </p:cNvSpPr>
                <p:nvPr/>
              </p:nvSpPr>
              <p:spPr bwMode="auto">
                <a:xfrm>
                  <a:off x="3366534" y="2908248"/>
                  <a:ext cx="326436" cy="307777"/>
                </a:xfrm>
                <a:prstGeom prst="rect"/>
                <a:blipFill>
                  <a:blip xmlns:r="http://schemas.openxmlformats.org/officeDocument/2006/relationships" r:embed="rId7"/>
                  <a:stretch>
                    <a:fillRect l="-16981" r="-5660" b="-19608"/>
                  </a:stretch>
                </a:blipFill>
                <a:ln>
                  <a:noFill/>
                </a:ln>
                <a:effectLst/>
              </p:spPr>
              <p:txBody>
                <a:bodyPr/>
                <a:p>
                  <a:r>
                    <a:rPr altLang="en-US" lang="zh-CN">
                      <a:noFill/>
                    </a:rPr>
                    <a:t> </a:t>
                  </a:r>
                </a:p>
              </p:txBody>
            </p:sp>
          </p:grpSp>
          <p:sp>
            <p:nvSpPr>
              <p:cNvPr id="1050412" name="椭圆 125"/>
              <p:cNvSpPr/>
              <p:nvPr/>
            </p:nvSpPr>
            <p:spPr>
              <a:xfrm>
                <a:off x="4253105" y="209306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3" name="椭圆 129"/>
              <p:cNvSpPr/>
              <p:nvPr/>
            </p:nvSpPr>
            <p:spPr>
              <a:xfrm>
                <a:off x="4851775" y="263620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4" name="Line 1077"/>
            <p:cNvSpPr>
              <a:spLocks noChangeShapeType="1"/>
            </p:cNvSpPr>
            <p:nvPr/>
          </p:nvSpPr>
          <p:spPr bwMode="auto">
            <a:xfrm>
              <a:off x="1286945" y="1909607"/>
              <a:ext cx="0" cy="324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33" name="直接连接符 123"/>
            <p:cNvCxnSpPr>
              <a:cxnSpLocks/>
            </p:cNvCxnSpPr>
            <p:nvPr/>
          </p:nvCxnSpPr>
          <p:spPr>
            <a:xfrm>
              <a:off x="1145897" y="2234500"/>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16" name="文本框 12"/>
          <p:cNvSpPr txBox="1"/>
          <p:nvPr/>
        </p:nvSpPr>
        <p:spPr bwMode="auto">
          <a:xfrm>
            <a:off x="2651111" y="681112"/>
            <a:ext cx="3759673" cy="707886"/>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Instantaneous polarity method</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瞬时极性法</a:t>
            </a:r>
          </a:p>
        </p:txBody>
      </p:sp>
      <p:sp>
        <p:nvSpPr>
          <p:cNvPr id="1050417" name="乘号 2"/>
          <p:cNvSpPr/>
          <p:nvPr/>
        </p:nvSpPr>
        <p:spPr>
          <a:xfrm>
            <a:off x="2743675" y="4290568"/>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8" name="文本框 93"/>
          <p:cNvSpPr txBox="1">
            <a:spLocks noChangeAspect="1" noMove="1" noResize="1" noRot="1" noAdjustHandles="1" noEditPoints="1" noChangeArrowheads="1" noChangeShapeType="1" noTextEdit="1"/>
          </p:cNvSpPr>
          <p:nvPr/>
        </p:nvSpPr>
        <p:spPr bwMode="auto">
          <a:xfrm>
            <a:off x="2922569" y="3521126"/>
            <a:ext cx="262892" cy="307777"/>
          </a:xfrm>
          <a:prstGeom prst="rect"/>
          <a:blipFill>
            <a:blip xmlns:r="http://schemas.openxmlformats.org/officeDocument/2006/relationships" r:embed="rId8"/>
            <a:stretch>
              <a:fillRect l="-18182" r="-15909" b="-12000"/>
            </a:stretch>
          </a:blipFill>
          <a:ln>
            <a:noFill/>
          </a:ln>
          <a:effectLst/>
        </p:spPr>
        <p:txBody>
          <a:bodyPr/>
          <a:p>
            <a:r>
              <a:rPr altLang="en-US" lang="zh-CN">
                <a:noFill/>
              </a:rPr>
              <a:t> </a:t>
            </a:r>
          </a:p>
        </p:txBody>
      </p:sp>
      <p:sp>
        <p:nvSpPr>
          <p:cNvPr id="1050419" name="文本框 104"/>
          <p:cNvSpPr txBox="1">
            <a:spLocks noChangeAspect="1" noMove="1" noResize="1" noRot="1" noAdjustHandles="1" noEditPoints="1" noChangeArrowheads="1" noChangeShapeType="1" noTextEdit="1"/>
          </p:cNvSpPr>
          <p:nvPr/>
        </p:nvSpPr>
        <p:spPr bwMode="auto">
          <a:xfrm>
            <a:off x="4662437" y="3320665"/>
            <a:ext cx="262892" cy="307777"/>
          </a:xfrm>
          <a:prstGeom prst="rect"/>
          <a:blipFill>
            <a:blip xmlns:r="http://schemas.openxmlformats.org/officeDocument/2006/relationships" r:embed="rId9"/>
            <a:stretch>
              <a:fillRect l="-4651" r="-2326"/>
            </a:stretch>
          </a:blipFill>
          <a:ln>
            <a:noFill/>
          </a:ln>
          <a:effectLst/>
        </p:spPr>
        <p:txBody>
          <a:bodyPr/>
          <a:p>
            <a:r>
              <a:rPr altLang="en-US" lang="zh-CN">
                <a:noFill/>
              </a:rPr>
              <a:t> </a:t>
            </a:r>
          </a:p>
        </p:txBody>
      </p:sp>
      <p:sp>
        <p:nvSpPr>
          <p:cNvPr id="1050420" name="文本框 105"/>
          <p:cNvSpPr txBox="1">
            <a:spLocks noChangeAspect="1" noMove="1" noResize="1" noRot="1" noAdjustHandles="1" noEditPoints="1" noChangeArrowheads="1" noChangeShapeType="1" noTextEdit="1"/>
          </p:cNvSpPr>
          <p:nvPr/>
        </p:nvSpPr>
        <p:spPr bwMode="auto">
          <a:xfrm>
            <a:off x="4279744" y="2274602"/>
            <a:ext cx="262892" cy="307777"/>
          </a:xfrm>
          <a:prstGeom prst="rect"/>
          <a:blipFill>
            <a:blip xmlns:r="http://schemas.openxmlformats.org/officeDocument/2006/relationships" r:embed="rId10"/>
            <a:stretch>
              <a:fillRect l="-18605" r="-18605" b="-9804"/>
            </a:stretch>
          </a:blipFill>
          <a:ln>
            <a:noFill/>
          </a:ln>
          <a:effectLst/>
        </p:spPr>
        <p:txBody>
          <a:bodyPr/>
          <a:p>
            <a:r>
              <a:rPr altLang="en-US" lang="zh-CN">
                <a:noFill/>
              </a:rPr>
              <a:t> </a:t>
            </a:r>
          </a:p>
        </p:txBody>
      </p:sp>
      <p:sp>
        <p:nvSpPr>
          <p:cNvPr id="1050421" name="文本框 111"/>
          <p:cNvSpPr txBox="1">
            <a:spLocks noChangeAspect="1" noMove="1" noResize="1" noRot="1" noAdjustHandles="1" noEditPoints="1" noChangeArrowheads="1" noChangeShapeType="1" noTextEdit="1"/>
          </p:cNvSpPr>
          <p:nvPr/>
        </p:nvSpPr>
        <p:spPr bwMode="auto">
          <a:xfrm>
            <a:off x="4946935" y="2116834"/>
            <a:ext cx="262892" cy="307777"/>
          </a:xfrm>
          <a:prstGeom prst="rect"/>
          <a:blipFill>
            <a:blip xmlns:r="http://schemas.openxmlformats.org/officeDocument/2006/relationships" r:embed="rId11"/>
            <a:stretch>
              <a:fillRect l="-18605" r="-18605" b="-9804"/>
            </a:stretch>
          </a:blipFill>
          <a:ln>
            <a:noFill/>
          </a:ln>
          <a:effectLst/>
        </p:spPr>
        <p:txBody>
          <a:bodyPr/>
          <a:p>
            <a:r>
              <a:rPr altLang="en-US" lang="zh-CN">
                <a:noFill/>
              </a:rPr>
              <a:t> </a:t>
            </a:r>
          </a:p>
        </p:txBody>
      </p:sp>
      <p:sp>
        <p:nvSpPr>
          <p:cNvPr id="1050422" name="文本框 112"/>
          <p:cNvSpPr txBox="1">
            <a:spLocks noChangeAspect="1" noMove="1" noResize="1" noRot="1" noAdjustHandles="1" noEditPoints="1" noChangeArrowheads="1" noChangeShapeType="1" noTextEdit="1"/>
          </p:cNvSpPr>
          <p:nvPr/>
        </p:nvSpPr>
        <p:spPr bwMode="auto">
          <a:xfrm>
            <a:off x="4279744" y="2656215"/>
            <a:ext cx="262892" cy="307777"/>
          </a:xfrm>
          <a:prstGeom prst="rect"/>
          <a:blipFill>
            <a:blip xmlns:r="http://schemas.openxmlformats.org/officeDocument/2006/relationships" r:embed="rId12"/>
            <a:stretch>
              <a:fillRect l="-2326" r="-4651"/>
            </a:stretch>
          </a:blipFill>
          <a:ln>
            <a:noFill/>
          </a:ln>
          <a:effectLst/>
        </p:spPr>
        <p:txBody>
          <a:bodyPr/>
          <a:p>
            <a:r>
              <a:rPr altLang="en-US" lang="zh-CN">
                <a:noFill/>
              </a:rPr>
              <a:t> </a:t>
            </a:r>
          </a:p>
        </p:txBody>
      </p:sp>
      <p:sp>
        <p:nvSpPr>
          <p:cNvPr id="1050423" name="文本框 113"/>
          <p:cNvSpPr txBox="1">
            <a:spLocks noChangeAspect="1" noMove="1" noResize="1" noRot="1" noAdjustHandles="1" noEditPoints="1" noChangeArrowheads="1" noChangeShapeType="1" noTextEdit="1"/>
          </p:cNvSpPr>
          <p:nvPr/>
        </p:nvSpPr>
        <p:spPr bwMode="auto">
          <a:xfrm>
            <a:off x="4933721" y="2810079"/>
            <a:ext cx="262892" cy="307777"/>
          </a:xfrm>
          <a:prstGeom prst="rect"/>
          <a:blipFill>
            <a:blip xmlns:r="http://schemas.openxmlformats.org/officeDocument/2006/relationships" r:embed="rId13"/>
            <a:stretch>
              <a:fillRect l="-2326" r="-4651"/>
            </a:stretch>
          </a:blipFill>
          <a:ln>
            <a:noFill/>
          </a:ln>
          <a:effectLst/>
        </p:spPr>
        <p:txBody>
          <a:bodyPr/>
          <a:p>
            <a:r>
              <a:rPr altLang="en-US" lang="zh-CN">
                <a:noFill/>
              </a:rPr>
              <a:t> </a:t>
            </a:r>
          </a:p>
        </p:txBody>
      </p:sp>
      <p:sp>
        <p:nvSpPr>
          <p:cNvPr id="1050424" name="文本框 115"/>
          <p:cNvSpPr txBox="1">
            <a:spLocks noChangeAspect="1" noMove="1" noResize="1" noRot="1" noAdjustHandles="1" noEditPoints="1" noChangeArrowheads="1" noChangeShapeType="1" noTextEdit="1"/>
          </p:cNvSpPr>
          <p:nvPr/>
        </p:nvSpPr>
        <p:spPr bwMode="auto">
          <a:xfrm>
            <a:off x="5517206" y="2677375"/>
            <a:ext cx="262892" cy="307777"/>
          </a:xfrm>
          <a:prstGeom prst="rect"/>
          <a:blipFill>
            <a:blip xmlns:r="http://schemas.openxmlformats.org/officeDocument/2006/relationships" r:embed="rId14"/>
            <a:stretch>
              <a:fillRect l="-18605" r="-18605" b="-9804"/>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5">
            <p14:nvContentPartPr>
              <p14:cNvPr id="1050425" name=""/>
              <p14:cNvContentPartPr/>
              <p14:nvPr/>
            </p14:nvContentPartPr>
            <p14:xfrm>
              <a:off x="3590726" y="3709212"/>
              <a:ext cx="194122" cy="28608"/>
            </p14:xfrm>
          </p:contentPart>
        </mc:Choice>
        <mc:Fallback>
          <p:sp>
            <p:nvSpPr>
              <p:cNvPr id="1050425" name=""/>
              <p:cNvSpPr/>
              <p:nvPr/>
            </p:nvSpPr>
            <p:spPr>
              <a:xfrm>
                <a:off x="3590726" y="3709212"/>
                <a:ext cx="194122" cy="28608"/>
              </a:xfrm>
            </p:spPr>
          </p:sp>
        </mc:Fallback>
      </mc:AlternateContent>
      <mc:AlternateContent xmlns:mc="http://schemas.openxmlformats.org/markup-compatibility/2006">
        <mc:Choice xmlns:p14="http://schemas.microsoft.com/office/powerpoint/2010/main" Requires="p14">
          <p:contentPart p14:bwMode="auto" r:id="rId16">
            <p14:nvContentPartPr>
              <p14:cNvPr id="1050426" name=""/>
              <p14:cNvContentPartPr/>
              <p14:nvPr/>
            </p14:nvContentPartPr>
            <p14:xfrm>
              <a:off x="3695672" y="3645505"/>
              <a:ext cx="10065" cy="259441"/>
            </p14:xfrm>
          </p:contentPart>
        </mc:Choice>
        <mc:Fallback>
          <p:sp>
            <p:nvSpPr>
              <p:cNvPr id="1050426" name=""/>
              <p:cNvSpPr/>
              <p:nvPr/>
            </p:nvSpPr>
            <p:spPr>
              <a:xfrm>
                <a:off x="3695672" y="3645505"/>
                <a:ext cx="10065" cy="259441"/>
              </a:xfrm>
            </p:spPr>
          </p:sp>
        </mc:Fallback>
      </mc:AlternateContent>
      <mc:AlternateContent xmlns:mc="http://schemas.openxmlformats.org/markup-compatibility/2006">
        <mc:Choice xmlns:p14="http://schemas.microsoft.com/office/powerpoint/2010/main" Requires="p14">
          <p:contentPart p14:bwMode="auto" r:id="rId17">
            <p14:nvContentPartPr>
              <p14:cNvPr id="1050427" name=""/>
              <p14:cNvContentPartPr/>
              <p14:nvPr/>
            </p14:nvContentPartPr>
            <p14:xfrm>
              <a:off x="4825393" y="3413828"/>
              <a:ext cx="109005" cy="510364"/>
            </p14:xfrm>
          </p:contentPart>
        </mc:Choice>
        <mc:Fallback>
          <p:sp>
            <p:nvSpPr>
              <p:cNvPr id="1050427" name=""/>
              <p:cNvSpPr/>
              <p:nvPr/>
            </p:nvSpPr>
            <p:spPr>
              <a:xfrm>
                <a:off x="4825393" y="3413828"/>
                <a:ext cx="109005" cy="510364"/>
              </a:xfrm>
            </p:spPr>
          </p:sp>
        </mc:Fallback>
      </mc:AlternateContent>
      <mc:AlternateContent xmlns:mc="http://schemas.openxmlformats.org/markup-compatibility/2006">
        <mc:Choice xmlns:p14="http://schemas.microsoft.com/office/powerpoint/2010/main" Requires="p14">
          <p:contentPart p14:bwMode="auto" r:id="rId18">
            <p14:nvContentPartPr>
              <p14:cNvPr id="1050428" name=""/>
              <p14:cNvContentPartPr/>
              <p14:nvPr/>
            </p14:nvContentPartPr>
            <p14:xfrm>
              <a:off x="4327024" y="3106991"/>
              <a:ext cx="440997" cy="59849"/>
            </p14:xfrm>
          </p:contentPart>
        </mc:Choice>
        <mc:Fallback>
          <p:sp>
            <p:nvSpPr>
              <p:cNvPr id="1050428" name=""/>
              <p:cNvSpPr/>
              <p:nvPr/>
            </p:nvSpPr>
            <p:spPr>
              <a:xfrm>
                <a:off x="4327024" y="3106991"/>
                <a:ext cx="440997" cy="59849"/>
              </a:xfrm>
            </p:spPr>
          </p:sp>
        </mc:Fallback>
      </mc:AlternateContent>
      <mc:AlternateContent xmlns:mc="http://schemas.openxmlformats.org/markup-compatibility/2006">
        <mc:Choice xmlns:p14="http://schemas.microsoft.com/office/powerpoint/2010/main" Requires="p14">
          <p:contentPart p14:bwMode="auto" r:id="rId19">
            <p14:nvContentPartPr>
              <p14:cNvPr id="1050429" name=""/>
              <p14:cNvContentPartPr/>
              <p14:nvPr/>
            </p14:nvContentPartPr>
            <p14:xfrm>
              <a:off x="3980209" y="2020206"/>
              <a:ext cx="884569" cy="1056347"/>
            </p14:xfrm>
          </p:contentPart>
        </mc:Choice>
        <mc:Fallback>
          <p:sp>
            <p:nvSpPr>
              <p:cNvPr id="1050429" name=""/>
              <p:cNvSpPr/>
              <p:nvPr/>
            </p:nvSpPr>
            <p:spPr>
              <a:xfrm>
                <a:off x="3980209" y="2020206"/>
                <a:ext cx="884569" cy="1056347"/>
              </a:xfrm>
            </p:spPr>
          </p:sp>
        </mc:Fallback>
      </mc:AlternateContent>
      <mc:AlternateContent xmlns:mc="http://schemas.openxmlformats.org/markup-compatibility/2006">
        <mc:Choice xmlns:p14="http://schemas.microsoft.com/office/powerpoint/2010/main" Requires="p14">
          <p:contentPart p14:bwMode="auto" r:id="rId20">
            <p14:nvContentPartPr>
              <p14:cNvPr id="1050430" name=""/>
              <p14:cNvContentPartPr/>
              <p14:nvPr/>
            </p14:nvContentPartPr>
            <p14:xfrm>
              <a:off x="4632533" y="3457946"/>
              <a:ext cx="230154" cy="23905"/>
            </p14:xfrm>
          </p:contentPart>
        </mc:Choice>
        <mc:Fallback>
          <p:sp>
            <p:nvSpPr>
              <p:cNvPr id="1050430" name=""/>
              <p:cNvSpPr/>
              <p:nvPr/>
            </p:nvSpPr>
            <p:spPr>
              <a:xfrm>
                <a:off x="4632533" y="3457946"/>
                <a:ext cx="230154" cy="23905"/>
              </a:xfrm>
            </p:spPr>
          </p:sp>
        </mc:Fallback>
      </mc:AlternateContent>
      <mc:AlternateContent xmlns:mc="http://schemas.openxmlformats.org/markup-compatibility/2006">
        <mc:Choice xmlns:p14="http://schemas.microsoft.com/office/powerpoint/2010/main" Requires="p14">
          <p:contentPart p14:bwMode="auto" r:id="rId21">
            <p14:nvContentPartPr>
              <p14:cNvPr id="1050431" name=""/>
              <p14:cNvContentPartPr/>
              <p14:nvPr/>
            </p14:nvContentPartPr>
            <p14:xfrm>
              <a:off x="4940240" y="2986240"/>
              <a:ext cx="213938" cy="19775"/>
            </p14:xfrm>
          </p:contentPart>
        </mc:Choice>
        <mc:Fallback>
          <p:sp>
            <p:nvSpPr>
              <p:cNvPr id="1050431" name=""/>
              <p:cNvSpPr/>
              <p:nvPr/>
            </p:nvSpPr>
            <p:spPr>
              <a:xfrm>
                <a:off x="4940240" y="2986240"/>
                <a:ext cx="213938" cy="19775"/>
              </a:xfrm>
            </p:spPr>
          </p:sp>
        </mc:Fallback>
      </mc:AlternateContent>
      <mc:AlternateContent xmlns:mc="http://schemas.openxmlformats.org/markup-compatibility/2006">
        <mc:Choice xmlns:p14="http://schemas.microsoft.com/office/powerpoint/2010/main" Requires="p14">
          <p:contentPart p14:bwMode="auto" r:id="rId22">
            <p14:nvContentPartPr>
              <p14:cNvPr id="1050432" name=""/>
              <p14:cNvContentPartPr/>
              <p14:nvPr/>
            </p14:nvContentPartPr>
            <p14:xfrm>
              <a:off x="4943171" y="2243556"/>
              <a:ext cx="156489" cy="25287"/>
            </p14:xfrm>
          </p:contentPart>
        </mc:Choice>
        <mc:Fallback>
          <p:sp>
            <p:nvSpPr>
              <p:cNvPr id="1050432" name=""/>
              <p:cNvSpPr/>
              <p:nvPr/>
            </p:nvSpPr>
            <p:spPr>
              <a:xfrm>
                <a:off x="4943171" y="2243556"/>
                <a:ext cx="156489" cy="25287"/>
              </a:xfrm>
            </p:spPr>
          </p:sp>
        </mc:Fallback>
      </mc:AlternateContent>
      <mc:AlternateContent xmlns:mc="http://schemas.openxmlformats.org/markup-compatibility/2006">
        <mc:Choice xmlns:p14="http://schemas.microsoft.com/office/powerpoint/2010/main" Requires="p14">
          <p:contentPart p14:bwMode="auto" r:id="rId23">
            <p14:nvContentPartPr>
              <p14:cNvPr id="1050433" name=""/>
              <p14:cNvContentPartPr/>
              <p14:nvPr/>
            </p14:nvContentPartPr>
            <p14:xfrm>
              <a:off x="5014236" y="2181658"/>
              <a:ext cx="50551" cy="252033"/>
            </p14:xfrm>
          </p:contentPart>
        </mc:Choice>
        <mc:Fallback>
          <p:sp>
            <p:nvSpPr>
              <p:cNvPr id="1050433" name=""/>
              <p:cNvSpPr/>
              <p:nvPr/>
            </p:nvSpPr>
            <p:spPr>
              <a:xfrm>
                <a:off x="5014236" y="2181658"/>
                <a:ext cx="50551" cy="252033"/>
              </a:xfrm>
            </p:spPr>
          </p:sp>
        </mc:Fallback>
      </mc:AlternateContent>
      <mc:AlternateContent xmlns:mc="http://schemas.openxmlformats.org/markup-compatibility/2006">
        <mc:Choice xmlns:p14="http://schemas.microsoft.com/office/powerpoint/2010/main" Requires="p14">
          <p:contentPart p14:bwMode="auto" r:id="rId24">
            <p14:nvContentPartPr>
              <p14:cNvPr id="1050434" name=""/>
              <p14:cNvContentPartPr/>
              <p14:nvPr/>
            </p14:nvContentPartPr>
            <p14:xfrm>
              <a:off x="5519022" y="2832990"/>
              <a:ext cx="178068" cy="10974"/>
            </p14:xfrm>
          </p:contentPart>
        </mc:Choice>
        <mc:Fallback>
          <p:sp>
            <p:nvSpPr>
              <p:cNvPr id="1050434" name=""/>
              <p:cNvSpPr/>
              <p:nvPr/>
            </p:nvSpPr>
            <p:spPr>
              <a:xfrm>
                <a:off x="5519022" y="2832990"/>
                <a:ext cx="178068" cy="10974"/>
              </a:xfrm>
            </p:spPr>
          </p:sp>
        </mc:Fallback>
      </mc:AlternateContent>
      <mc:AlternateContent xmlns:mc="http://schemas.openxmlformats.org/markup-compatibility/2006">
        <mc:Choice xmlns:p14="http://schemas.microsoft.com/office/powerpoint/2010/main" Requires="p14">
          <p:contentPart p14:bwMode="auto" r:id="rId25">
            <p14:nvContentPartPr>
              <p14:cNvPr id="1050435" name=""/>
              <p14:cNvContentPartPr/>
              <p14:nvPr/>
            </p14:nvContentPartPr>
            <p14:xfrm>
              <a:off x="5601810" y="2783169"/>
              <a:ext cx="63681" cy="224432"/>
            </p14:xfrm>
          </p:contentPart>
        </mc:Choice>
        <mc:Fallback>
          <p:sp>
            <p:nvSpPr>
              <p:cNvPr id="1050435" name=""/>
              <p:cNvSpPr/>
              <p:nvPr/>
            </p:nvSpPr>
            <p:spPr>
              <a:xfrm>
                <a:off x="5601810" y="2783169"/>
                <a:ext cx="63681" cy="22443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17"/>
                                        </p:tgtEl>
                                        <p:attrNameLst>
                                          <p:attrName>style.visibility</p:attrName>
                                        </p:attrNameLst>
                                      </p:cBhvr>
                                      <p:to>
                                        <p:strVal val="visible"/>
                                      </p:to>
                                    </p:set>
                                    <p:animEffect transition="in" filter="wipe(down)">
                                      <p:cBhvr>
                                        <p:cTn dur="500" id="7"/>
                                        <p:tgtEl>
                                          <p:spTgt spid="105041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418"/>
                                        </p:tgtEl>
                                        <p:attrNameLst>
                                          <p:attrName>style.visibility</p:attrName>
                                        </p:attrNameLst>
                                      </p:cBhvr>
                                      <p:to>
                                        <p:strVal val="visible"/>
                                      </p:to>
                                    </p:set>
                                    <p:animEffect transition="in" filter="wipe(down)">
                                      <p:cBhvr>
                                        <p:cTn dur="500" id="12"/>
                                        <p:tgtEl>
                                          <p:spTgt spid="105041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419"/>
                                        </p:tgtEl>
                                        <p:attrNameLst>
                                          <p:attrName>style.visibility</p:attrName>
                                        </p:attrNameLst>
                                      </p:cBhvr>
                                      <p:to>
                                        <p:strVal val="visible"/>
                                      </p:to>
                                    </p:set>
                                    <p:animEffect transition="in" filter="wipe(down)">
                                      <p:cBhvr>
                                        <p:cTn dur="500" id="17"/>
                                        <p:tgtEl>
                                          <p:spTgt spid="105041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422"/>
                                        </p:tgtEl>
                                        <p:attrNameLst>
                                          <p:attrName>style.visibility</p:attrName>
                                        </p:attrNameLst>
                                      </p:cBhvr>
                                      <p:to>
                                        <p:strVal val="visible"/>
                                      </p:to>
                                    </p:set>
                                    <p:animEffect transition="in" filter="wipe(down)">
                                      <p:cBhvr>
                                        <p:cTn dur="500" id="22"/>
                                        <p:tgtEl>
                                          <p:spTgt spid="105042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423"/>
                                        </p:tgtEl>
                                        <p:attrNameLst>
                                          <p:attrName>style.visibility</p:attrName>
                                        </p:attrNameLst>
                                      </p:cBhvr>
                                      <p:to>
                                        <p:strVal val="visible"/>
                                      </p:to>
                                    </p:set>
                                    <p:animEffect transition="in" filter="wipe(down)">
                                      <p:cBhvr>
                                        <p:cTn dur="500" id="27"/>
                                        <p:tgtEl>
                                          <p:spTgt spid="1050423"/>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420"/>
                                        </p:tgtEl>
                                        <p:attrNameLst>
                                          <p:attrName>style.visibility</p:attrName>
                                        </p:attrNameLst>
                                      </p:cBhvr>
                                      <p:to>
                                        <p:strVal val="visible"/>
                                      </p:to>
                                    </p:set>
                                    <p:animEffect transition="in" filter="wipe(down)">
                                      <p:cBhvr>
                                        <p:cTn dur="500" id="32"/>
                                        <p:tgtEl>
                                          <p:spTgt spid="1050420"/>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50421"/>
                                        </p:tgtEl>
                                        <p:attrNameLst>
                                          <p:attrName>style.visibility</p:attrName>
                                        </p:attrNameLst>
                                      </p:cBhvr>
                                      <p:to>
                                        <p:strVal val="visible"/>
                                      </p:to>
                                    </p:set>
                                    <p:animEffect transition="in" filter="wipe(down)">
                                      <p:cBhvr>
                                        <p:cTn dur="500" id="37"/>
                                        <p:tgtEl>
                                          <p:spTgt spid="1050421"/>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50424"/>
                                        </p:tgtEl>
                                        <p:attrNameLst>
                                          <p:attrName>style.visibility</p:attrName>
                                        </p:attrNameLst>
                                      </p:cBhvr>
                                      <p:to>
                                        <p:strVal val="visible"/>
                                      </p:to>
                                    </p:set>
                                    <p:animEffect transition="in" filter="wipe(down)">
                                      <p:cBhvr>
                                        <p:cTn dur="500" id="42"/>
                                        <p:tgtEl>
                                          <p:spTgt spid="105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17" grpId="0" animBg="1"/>
      <p:bldP spid="1050418" grpId="0"/>
      <p:bldP spid="1050419" grpId="0"/>
      <p:bldP spid="1050420" grpId="0"/>
      <p:bldP spid="1050421" grpId="0"/>
      <p:bldP spid="1050422" grpId="0"/>
      <p:bldP spid="1050423" grpId="0"/>
      <p:bldP spid="10504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78" name=""/>
        <p:cNvGrpSpPr/>
        <p:nvPr/>
      </p:nvGrpSpPr>
      <p:grpSpPr>
        <a:xfrm>
          <a:off x="0" y="0"/>
          <a:ext cx="0" cy="0"/>
          <a:chOff x="0" y="0"/>
          <a:chExt cx="0" cy="0"/>
        </a:xfrm>
      </p:grpSpPr>
      <p:sp>
        <p:nvSpPr>
          <p:cNvPr id="105043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40" name="文本框 12"/>
          <p:cNvSpPr txBox="1"/>
          <p:nvPr/>
        </p:nvSpPr>
        <p:spPr bwMode="auto">
          <a:xfrm>
            <a:off x="4224730" y="661769"/>
            <a:ext cx="4238786" cy="70104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Start-oscillation condition:</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起振条件</a:t>
            </a:r>
          </a:p>
        </p:txBody>
      </p:sp>
      <p:sp>
        <p:nvSpPr>
          <p:cNvPr id="1050441" name="左大括号 241"/>
          <p:cNvSpPr/>
          <p:nvPr/>
        </p:nvSpPr>
        <p:spPr>
          <a:xfrm>
            <a:off x="5533029" y="2074603"/>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42" name="文本框 242"/>
          <p:cNvSpPr txBox="1">
            <a:spLocks noChangeAspect="1" noMove="1" noResize="1" noRot="1" noAdjustHandles="1" noEditPoints="1" noChangeArrowheads="1" noChangeShapeType="1" noTextEdit="1"/>
          </p:cNvSpPr>
          <p:nvPr/>
        </p:nvSpPr>
        <p:spPr>
          <a:xfrm>
            <a:off x="5994310" y="1954668"/>
            <a:ext cx="1116011" cy="636393"/>
          </a:xfrm>
          <a:prstGeom prst="rect"/>
          <a:blipFill>
            <a:blip xmlns:r="http://schemas.openxmlformats.org/officeDocument/2006/relationships" r:embed="rId1"/>
            <a:stretch>
              <a:fillRect/>
            </a:stretch>
          </a:blipFill>
        </p:spPr>
        <p:txBody>
          <a:bodyPr/>
          <a:p>
            <a:r>
              <a:rPr altLang="en-US" lang="zh-CN">
                <a:noFill/>
              </a:rPr>
              <a:t> </a:t>
            </a:r>
          </a:p>
        </p:txBody>
      </p:sp>
      <p:sp>
        <p:nvSpPr>
          <p:cNvPr id="1050443" name="文本框 243"/>
          <p:cNvSpPr txBox="1">
            <a:spLocks noChangeAspect="1" noMove="1" noResize="1" noRot="1" noAdjustHandles="1" noEditPoints="1" noChangeArrowheads="1" noChangeShapeType="1" noTextEdit="1"/>
          </p:cNvSpPr>
          <p:nvPr/>
        </p:nvSpPr>
        <p:spPr>
          <a:xfrm>
            <a:off x="5994309" y="2849004"/>
            <a:ext cx="1050672" cy="626518"/>
          </a:xfrm>
          <a:prstGeom prst="rect"/>
          <a:blipFill>
            <a:blip xmlns:r="http://schemas.openxmlformats.org/officeDocument/2006/relationships" r:embed="rId2"/>
            <a:stretch>
              <a:fillRect/>
            </a:stretch>
          </a:blipFill>
        </p:spPr>
        <p:txBody>
          <a:bodyPr/>
          <a:p>
            <a:r>
              <a:rPr altLang="en-US" lang="zh-CN">
                <a:noFill/>
              </a:rPr>
              <a:t> </a:t>
            </a:r>
          </a:p>
        </p:txBody>
      </p:sp>
      <p:sp>
        <p:nvSpPr>
          <p:cNvPr id="1050444" name="文本框 244"/>
          <p:cNvSpPr txBox="1">
            <a:spLocks noChangeAspect="1" noMove="1" noResize="1" noRot="1" noAdjustHandles="1" noEditPoints="1" noChangeArrowheads="1" noChangeShapeType="1" noTextEdit="1"/>
          </p:cNvSpPr>
          <p:nvPr/>
        </p:nvSpPr>
        <p:spPr>
          <a:xfrm>
            <a:off x="5747633" y="1360625"/>
            <a:ext cx="1192121" cy="319511"/>
          </a:xfrm>
          <a:prstGeom prst="rect"/>
          <a:blipFill>
            <a:blip xmlns:r="http://schemas.openxmlformats.org/officeDocument/2006/relationships" r:embed="rId3"/>
            <a:stretch>
              <a:fillRect l="-13333" t="-22642" r="-6154" b="-45283"/>
            </a:stretch>
          </a:blipFill>
        </p:spPr>
        <p:txBody>
          <a:bodyPr/>
          <a:p>
            <a:r>
              <a:rPr altLang="en-US" lang="zh-CN">
                <a:noFill/>
              </a:rPr>
              <a:t> </a:t>
            </a:r>
          </a:p>
        </p:txBody>
      </p:sp>
      <p:sp>
        <p:nvSpPr>
          <p:cNvPr id="1050445" name="文本框 245"/>
          <p:cNvSpPr txBox="1">
            <a:spLocks noChangeAspect="1" noMove="1" noResize="1" noRot="1" noAdjustHandles="1" noEditPoints="1" noChangeArrowheads="1" noChangeShapeType="1" noTextEdit="1"/>
          </p:cNvSpPr>
          <p:nvPr/>
        </p:nvSpPr>
        <p:spPr>
          <a:xfrm>
            <a:off x="5739127" y="3802084"/>
            <a:ext cx="1344535" cy="307777"/>
          </a:xfrm>
          <a:prstGeom prst="rect"/>
          <a:blipFill>
            <a:blip xmlns:r="http://schemas.openxmlformats.org/officeDocument/2006/relationships" r:embed="rId4"/>
            <a:stretch>
              <a:fillRect l="-11312" t="-28000" r="-3620" b="-48000"/>
            </a:stretch>
          </a:blipFill>
        </p:spPr>
        <p:txBody>
          <a:bodyPr/>
          <a:p>
            <a:r>
              <a:rPr altLang="en-US" lang="zh-CN">
                <a:noFill/>
              </a:rPr>
              <a:t> </a:t>
            </a:r>
          </a:p>
        </p:txBody>
      </p:sp>
      <p:sp>
        <p:nvSpPr>
          <p:cNvPr id="1050446" name="文本框 246"/>
          <p:cNvSpPr txBox="1">
            <a:spLocks noChangeAspect="1" noMove="1" noResize="1" noRot="1" noAdjustHandles="1" noEditPoints="1" noChangeArrowheads="1" noChangeShapeType="1" noTextEdit="1"/>
          </p:cNvSpPr>
          <p:nvPr/>
        </p:nvSpPr>
        <p:spPr>
          <a:xfrm>
            <a:off x="5503945" y="4601742"/>
            <a:ext cx="1814895" cy="307777"/>
          </a:xfrm>
          <a:prstGeom prst="rect"/>
          <a:blipFill>
            <a:blip xmlns:r="http://schemas.openxmlformats.org/officeDocument/2006/relationships" r:embed="rId5"/>
            <a:stretch>
              <a:fillRect l="-5369" t="-24000" r="-5034" b="-52000"/>
            </a:stretch>
          </a:blipFill>
        </p:spPr>
        <p:txBody>
          <a:bodyPr/>
          <a:p>
            <a:r>
              <a:rPr altLang="en-US" lang="zh-CN">
                <a:noFill/>
              </a:rPr>
              <a:t> </a:t>
            </a:r>
          </a:p>
        </p:txBody>
      </p:sp>
      <p:sp>
        <p:nvSpPr>
          <p:cNvPr id="1050447" name="下箭头 4"/>
          <p:cNvSpPr/>
          <p:nvPr/>
        </p:nvSpPr>
        <p:spPr>
          <a:xfrm>
            <a:off x="6343693" y="4224314"/>
            <a:ext cx="284953" cy="24029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8" name="下箭头 247"/>
          <p:cNvSpPr/>
          <p:nvPr/>
        </p:nvSpPr>
        <p:spPr>
          <a:xfrm>
            <a:off x="6343692" y="5041580"/>
            <a:ext cx="284953" cy="24029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9" name="文本框 248"/>
          <p:cNvSpPr txBox="1">
            <a:spLocks noChangeAspect="1" noMove="1" noResize="1" noRot="1" noAdjustHandles="1" noEditPoints="1" noChangeArrowheads="1" noChangeShapeType="1" noTextEdit="1"/>
          </p:cNvSpPr>
          <p:nvPr/>
        </p:nvSpPr>
        <p:spPr bwMode="auto">
          <a:xfrm>
            <a:off x="5278229" y="5701315"/>
            <a:ext cx="2266326" cy="728084"/>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50450" name="文本框 249"/>
          <p:cNvSpPr txBox="1"/>
          <p:nvPr/>
        </p:nvSpPr>
        <p:spPr>
          <a:xfrm>
            <a:off x="4992301" y="5342189"/>
            <a:ext cx="2788845" cy="307777"/>
          </a:xfrm>
          <a:prstGeom prst="rect"/>
          <a:noFill/>
        </p:spPr>
        <p:txBody>
          <a:bodyPr bIns="0" lIns="0" rIns="0" rtlCol="0" tIns="0" wrap="square">
            <a:spAutoFit/>
          </a:bodyPr>
          <a:p>
            <a:pPr algn="ctr"/>
            <a:r>
              <a:rPr altLang="zh-CN" dirty="0" sz="2000" lang="en-US" smtClean="0">
                <a:latin typeface="Arial" panose="020B0604020202020204" pitchFamily="34" charset="0"/>
                <a:cs typeface="Arial" panose="020B0604020202020204" pitchFamily="34" charset="0"/>
              </a:rPr>
              <a:t>Oscillation frequency:</a:t>
            </a:r>
            <a:endParaRPr altLang="en-US" dirty="0" sz="2000" lang="zh-CN">
              <a:latin typeface="Arial" panose="020B0604020202020204" pitchFamily="34" charset="0"/>
              <a:cs typeface="Arial" panose="020B0604020202020204" pitchFamily="34" charset="0"/>
            </a:endParaRPr>
          </a:p>
        </p:txBody>
      </p:sp>
      <p:sp>
        <p:nvSpPr>
          <p:cNvPr id="1050451" name="文本框 1"/>
          <p:cNvSpPr txBox="1"/>
          <p:nvPr/>
        </p:nvSpPr>
        <p:spPr bwMode="auto">
          <a:xfrm>
            <a:off x="435468" y="746397"/>
            <a:ext cx="3582867" cy="707886"/>
          </a:xfrm>
          <a:prstGeom prst="rect"/>
          <a:noFill/>
          <a:ln>
            <a:noFill/>
          </a:ln>
          <a:effectLst/>
        </p:spPr>
        <p:txBody>
          <a:bodyPr rtlCol="0" wrap="square">
            <a:spAutoFit/>
          </a:bodyPr>
          <a:p>
            <a:pPr algn="just" eaLnBrk="1" hangingPunct="1">
              <a:spcBef>
                <a:spcPct val="50000"/>
              </a:spcBef>
            </a:pPr>
            <a:r>
              <a:rPr altLang="zh-CN" dirty="0" sz="2000" kumimoji="1" lang="en-US" smtClean="0">
                <a:latin typeface="Arial" panose="020B0604020202020204" pitchFamily="34" charset="0"/>
                <a:cs typeface="Arial" panose="020B0604020202020204" pitchFamily="34" charset="0"/>
              </a:rPr>
              <a:t>Ignore mutual inductance between L1 and L2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忽略互感</a:t>
            </a:r>
          </a:p>
        </p:txBody>
      </p:sp>
      <p:sp>
        <p:nvSpPr>
          <p:cNvPr id="1050452" name="椭圆 102"/>
          <p:cNvSpPr/>
          <p:nvPr/>
        </p:nvSpPr>
        <p:spPr>
          <a:xfrm>
            <a:off x="3287889" y="25943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3" name="文本框 103"/>
          <p:cNvSpPr txBox="1">
            <a:spLocks noChangeAspect="1" noMove="1" noResize="1" noRot="1" noAdjustHandles="1" noEditPoints="1" noChangeArrowheads="1" noChangeShapeType="1" noTextEdit="1"/>
          </p:cNvSpPr>
          <p:nvPr/>
        </p:nvSpPr>
        <p:spPr>
          <a:xfrm>
            <a:off x="2527591" y="2901640"/>
            <a:ext cx="341247" cy="317523"/>
          </a:xfrm>
          <a:prstGeom prst="rect"/>
          <a:blipFill>
            <a:blip xmlns:r="http://schemas.openxmlformats.org/officeDocument/2006/relationships" r:embed="rId7"/>
            <a:stretch>
              <a:fillRect l="-17857" t="-15385" r="-3571" b="-11538"/>
            </a:stretch>
          </a:blipFill>
        </p:spPr>
        <p:txBody>
          <a:bodyPr/>
          <a:p>
            <a:r>
              <a:rPr altLang="en-US" lang="zh-CN">
                <a:noFill/>
              </a:rPr>
              <a:t> </a:t>
            </a:r>
          </a:p>
        </p:txBody>
      </p:sp>
      <p:sp>
        <p:nvSpPr>
          <p:cNvPr id="1050454" name="文本框 104"/>
          <p:cNvSpPr txBox="1">
            <a:spLocks noChangeAspect="1" noMove="1" noResize="1" noRot="1" noAdjustHandles="1" noEditPoints="1" noChangeArrowheads="1" noChangeShapeType="1" noTextEdit="1"/>
          </p:cNvSpPr>
          <p:nvPr/>
        </p:nvSpPr>
        <p:spPr>
          <a:xfrm>
            <a:off x="3527074" y="2534577"/>
            <a:ext cx="294761" cy="317523"/>
          </a:xfrm>
          <a:prstGeom prst="rect"/>
          <a:blipFill>
            <a:blip xmlns:r="http://schemas.openxmlformats.org/officeDocument/2006/relationships" r:embed="rId8"/>
            <a:stretch>
              <a:fillRect l="-20833" t="-15385" r="-20833" b="-17308"/>
            </a:stretch>
          </a:blipFill>
        </p:spPr>
        <p:txBody>
          <a:bodyPr/>
          <a:p>
            <a:r>
              <a:rPr altLang="en-US" lang="zh-CN">
                <a:noFill/>
              </a:rPr>
              <a:t> </a:t>
            </a:r>
          </a:p>
        </p:txBody>
      </p:sp>
      <p:grpSp>
        <p:nvGrpSpPr>
          <p:cNvPr id="579" name="组合 105"/>
          <p:cNvGrpSpPr/>
          <p:nvPr/>
        </p:nvGrpSpPr>
        <p:grpSpPr>
          <a:xfrm>
            <a:off x="779230" y="1710487"/>
            <a:ext cx="3488215" cy="3549819"/>
            <a:chOff x="761289" y="1762206"/>
            <a:chExt cx="3488215" cy="3549819"/>
          </a:xfrm>
        </p:grpSpPr>
        <p:sp>
          <p:nvSpPr>
            <p:cNvPr id="1050455" name="Line 1077"/>
            <p:cNvSpPr>
              <a:spLocks noChangeShapeType="1"/>
            </p:cNvSpPr>
            <p:nvPr/>
          </p:nvSpPr>
          <p:spPr bwMode="auto">
            <a:xfrm>
              <a:off x="1755583" y="3725627"/>
              <a:ext cx="0" cy="12436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80" name="组合 107"/>
            <p:cNvGrpSpPr/>
            <p:nvPr/>
          </p:nvGrpSpPr>
          <p:grpSpPr>
            <a:xfrm>
              <a:off x="761289" y="1762206"/>
              <a:ext cx="3488215" cy="3549819"/>
              <a:chOff x="2343414" y="1757952"/>
              <a:chExt cx="3488215" cy="3549819"/>
            </a:xfrm>
          </p:grpSpPr>
          <p:grpSp>
            <p:nvGrpSpPr>
              <p:cNvPr id="581" name="组合 116"/>
              <p:cNvGrpSpPr/>
              <p:nvPr/>
            </p:nvGrpSpPr>
            <p:grpSpPr>
              <a:xfrm>
                <a:off x="2343414" y="1757952"/>
                <a:ext cx="3488215" cy="3549819"/>
                <a:chOff x="897386" y="1983363"/>
                <a:chExt cx="3488215" cy="3549819"/>
              </a:xfrm>
            </p:grpSpPr>
            <p:grpSp>
              <p:nvGrpSpPr>
                <p:cNvPr id="582" name="组合 126"/>
                <p:cNvGrpSpPr/>
                <p:nvPr/>
              </p:nvGrpSpPr>
              <p:grpSpPr>
                <a:xfrm>
                  <a:off x="897386" y="2130764"/>
                  <a:ext cx="2128553" cy="3268322"/>
                  <a:chOff x="5209952" y="1760751"/>
                  <a:chExt cx="2128553" cy="3268322"/>
                </a:xfrm>
              </p:grpSpPr>
              <p:grpSp>
                <p:nvGrpSpPr>
                  <p:cNvPr id="583" name="组合 188"/>
                  <p:cNvGrpSpPr/>
                  <p:nvPr/>
                </p:nvGrpSpPr>
                <p:grpSpPr>
                  <a:xfrm>
                    <a:off x="5209952" y="1760751"/>
                    <a:ext cx="1924025" cy="3268322"/>
                    <a:chOff x="864418" y="1941674"/>
                    <a:chExt cx="1924025" cy="3268322"/>
                  </a:xfrm>
                </p:grpSpPr>
                <p:grpSp>
                  <p:nvGrpSpPr>
                    <p:cNvPr id="584" name="组合 257"/>
                    <p:cNvGrpSpPr/>
                    <p:nvPr/>
                  </p:nvGrpSpPr>
                  <p:grpSpPr>
                    <a:xfrm>
                      <a:off x="1366277" y="1941674"/>
                      <a:ext cx="1422166" cy="3268322"/>
                      <a:chOff x="1088972" y="2201332"/>
                      <a:chExt cx="1422166" cy="3268322"/>
                    </a:xfrm>
                  </p:grpSpPr>
                  <p:grpSp>
                    <p:nvGrpSpPr>
                      <p:cNvPr id="585" name="组合 264"/>
                      <p:cNvGrpSpPr/>
                      <p:nvPr/>
                    </p:nvGrpSpPr>
                    <p:grpSpPr>
                      <a:xfrm>
                        <a:off x="1088972" y="2201332"/>
                        <a:ext cx="1422166" cy="3268322"/>
                        <a:chOff x="3167195" y="33102"/>
                        <a:chExt cx="1422166" cy="3268322"/>
                      </a:xfrm>
                    </p:grpSpPr>
                    <p:grpSp>
                      <p:nvGrpSpPr>
                        <p:cNvPr id="586" name="组合 266"/>
                        <p:cNvGrpSpPr/>
                        <p:nvPr/>
                      </p:nvGrpSpPr>
                      <p:grpSpPr>
                        <a:xfrm>
                          <a:off x="3167195" y="33102"/>
                          <a:ext cx="1389515" cy="3268322"/>
                          <a:chOff x="1220741" y="1269849"/>
                          <a:chExt cx="1389515" cy="3268322"/>
                        </a:xfrm>
                      </p:grpSpPr>
                      <p:grpSp>
                        <p:nvGrpSpPr>
                          <p:cNvPr id="587" name="Group 1096"/>
                          <p:cNvGrpSpPr/>
                          <p:nvPr/>
                        </p:nvGrpSpPr>
                        <p:grpSpPr bwMode="auto">
                          <a:xfrm>
                            <a:off x="1288031" y="2273101"/>
                            <a:ext cx="1174481" cy="2265070"/>
                            <a:chOff x="4081" y="2530"/>
                            <a:chExt cx="826" cy="1593"/>
                          </a:xfrm>
                        </p:grpSpPr>
                        <p:sp>
                          <p:nvSpPr>
                            <p:cNvPr id="105045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57"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5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5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0"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1"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62" name="Line 1073"/>
                          <p:cNvSpPr>
                            <a:spLocks noChangeShapeType="1"/>
                          </p:cNvSpPr>
                          <p:nvPr/>
                        </p:nvSpPr>
                        <p:spPr bwMode="auto">
                          <a:xfrm flipH="1">
                            <a:off x="1701846" y="4329508"/>
                            <a:ext cx="75690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3" name="Line 1077"/>
                          <p:cNvSpPr>
                            <a:spLocks noChangeShapeType="1"/>
                          </p:cNvSpPr>
                          <p:nvPr/>
                        </p:nvSpPr>
                        <p:spPr bwMode="auto">
                          <a:xfrm flipH="1" flipV="1">
                            <a:off x="1220741" y="1269849"/>
                            <a:ext cx="123134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4" name="文本框 27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134" name="直接连接符 27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465" name="椭圆 27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66" name="文本框 267"/>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467" name="椭圆 265"/>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68" name="矩形 258"/>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9"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0"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1"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2" name="文本框 262"/>
                    <p:cNvSpPr txBox="1">
                      <a:spLocks noChangeAspect="1" noMove="1" noResize="1" noRot="1" noAdjustHandles="1" noEditPoints="1" noChangeArrowheads="1" noChangeShapeType="1" noTextEdit="1"/>
                    </p:cNvSpPr>
                    <p:nvPr/>
                  </p:nvSpPr>
                  <p:spPr bwMode="auto">
                    <a:xfrm>
                      <a:off x="910832" y="4605543"/>
                      <a:ext cx="910890" cy="246221"/>
                    </a:xfrm>
                    <a:prstGeom prst="rect"/>
                    <a:blipFill>
                      <a:blip xmlns:r="http://schemas.openxmlformats.org/officeDocument/2006/relationships" r:embed="rId9"/>
                      <a:stretch>
                        <a:fillRect l="-4000" r="-667" b="-35000"/>
                      </a:stretch>
                    </a:blipFill>
                    <a:ln>
                      <a:noFill/>
                    </a:ln>
                    <a:effectLst/>
                  </p:spPr>
                  <p:txBody>
                    <a:bodyPr/>
                    <a:p>
                      <a:r>
                        <a:rPr altLang="en-US" lang="zh-CN">
                          <a:noFill/>
                        </a:rPr>
                        <a:t> </a:t>
                      </a:r>
                    </a:p>
                  </p:txBody>
                </p:sp>
                <p:sp>
                  <p:nvSpPr>
                    <p:cNvPr id="1050473" name="文本框 263"/>
                    <p:cNvSpPr txBox="1"/>
                    <p:nvPr/>
                  </p:nvSpPr>
                  <p:spPr bwMode="auto">
                    <a:xfrm>
                      <a:off x="1306612" y="2599557"/>
                      <a:ext cx="63499" cy="304801"/>
                    </a:xfrm>
                    <a:prstGeom prst="rect"/>
                    <a:noFill/>
                    <a:ln>
                      <a:noFill/>
                    </a:ln>
                    <a:effectLst/>
                  </p:spPr>
                  <p:txBody>
                    <a:bodyPr bIns="0" lIns="0" rIns="0" rtlCol="0" tIns="0" wrap="none">
                      <a:spAutoFit/>
                    </a:bodyPr>
                    <a:p>
                      <a:pPr>
                        <a:spcBef>
                          <a:spcPct val="50000"/>
                        </a:spcBef>
                      </a:pPr>
                      <a:endParaRPr altLang="en-US" dirty="0" sz="2000" kumimoji="1" lang="zh-CN">
                        <a:latin typeface="Arial" panose="020B0604020202020204" pitchFamily="34" charset="0"/>
                        <a:cs typeface="Arial" panose="020B0604020202020204" pitchFamily="34" charset="0"/>
                      </a:endParaRPr>
                    </a:p>
                  </p:txBody>
                </p:sp>
              </p:grpSp>
              <p:grpSp>
                <p:nvGrpSpPr>
                  <p:cNvPr id="588" name="组合 189"/>
                  <p:cNvGrpSpPr/>
                  <p:nvPr/>
                </p:nvGrpSpPr>
                <p:grpSpPr>
                  <a:xfrm>
                    <a:off x="6413272" y="1889513"/>
                    <a:ext cx="925233" cy="874933"/>
                    <a:chOff x="2278206" y="3520607"/>
                    <a:chExt cx="925233" cy="874933"/>
                  </a:xfrm>
                </p:grpSpPr>
                <p:grpSp>
                  <p:nvGrpSpPr>
                    <p:cNvPr id="589" name="组合 191"/>
                    <p:cNvGrpSpPr/>
                    <p:nvPr/>
                  </p:nvGrpSpPr>
                  <p:grpSpPr>
                    <a:xfrm>
                      <a:off x="2278206" y="3520607"/>
                      <a:ext cx="856980" cy="874933"/>
                      <a:chOff x="3960814" y="3355636"/>
                      <a:chExt cx="856980" cy="874933"/>
                    </a:xfrm>
                  </p:grpSpPr>
                  <p:grpSp>
                    <p:nvGrpSpPr>
                      <p:cNvPr id="590" name="组合 200"/>
                      <p:cNvGrpSpPr/>
                      <p:nvPr/>
                    </p:nvGrpSpPr>
                    <p:grpSpPr>
                      <a:xfrm>
                        <a:off x="3960814" y="3355636"/>
                        <a:ext cx="856980" cy="874933"/>
                        <a:chOff x="3960814" y="3355636"/>
                        <a:chExt cx="856980" cy="874933"/>
                      </a:xfrm>
                    </p:grpSpPr>
                    <p:grpSp>
                      <p:nvGrpSpPr>
                        <p:cNvPr id="591" name="组合 202"/>
                        <p:cNvGrpSpPr/>
                        <p:nvPr/>
                      </p:nvGrpSpPr>
                      <p:grpSpPr>
                        <a:xfrm>
                          <a:off x="4135167" y="3642413"/>
                          <a:ext cx="682627" cy="588156"/>
                          <a:chOff x="2513675" y="3978402"/>
                          <a:chExt cx="682627" cy="588156"/>
                        </a:xfrm>
                      </p:grpSpPr>
                      <p:grpSp>
                        <p:nvGrpSpPr>
                          <p:cNvPr id="592" name="组合 252"/>
                          <p:cNvGrpSpPr/>
                          <p:nvPr/>
                        </p:nvGrpSpPr>
                        <p:grpSpPr>
                          <a:xfrm>
                            <a:off x="2522181" y="3978402"/>
                            <a:ext cx="380731" cy="307777"/>
                            <a:chOff x="6204692" y="3425092"/>
                            <a:chExt cx="380731" cy="307777"/>
                          </a:xfrm>
                        </p:grpSpPr>
                        <p:sp>
                          <p:nvSpPr>
                            <p:cNvPr id="1050474" name="文本框 87"/>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10"/>
                              <a:stretch>
                                <a:fillRect l="-20513" r="-17949" b="-10000"/>
                              </a:stretch>
                            </a:blipFill>
                            <a:ln>
                              <a:noFill/>
                            </a:ln>
                            <a:effectLst/>
                          </p:spPr>
                          <p:txBody>
                            <a:bodyPr/>
                            <a:p>
                              <a:r>
                                <a:rPr altLang="en-US" lang="zh-CN">
                                  <a:noFill/>
                                </a:rPr>
                                <a:t> </a:t>
                              </a:r>
                            </a:p>
                          </p:txBody>
                        </p:sp>
                        <p:cxnSp>
                          <p:nvCxnSpPr>
                            <p:cNvPr id="3146135" name="直接连接符 256"/>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36" name="直接连接符 253"/>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7" name="直接连接符 254"/>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38" name="直接连接符 203"/>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9" name="直接连接符 250"/>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0" name="直接连接符 251"/>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41" name="直接连接符 201"/>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42" name="直接连接符 192"/>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3" name="组合 193"/>
                    <p:cNvGrpSpPr/>
                    <p:nvPr/>
                  </p:nvGrpSpPr>
                  <p:grpSpPr>
                    <a:xfrm>
                      <a:off x="3001433" y="3681790"/>
                      <a:ext cx="202006" cy="499204"/>
                      <a:chOff x="4691086" y="3604960"/>
                      <a:chExt cx="202006" cy="499204"/>
                    </a:xfrm>
                  </p:grpSpPr>
                  <p:sp>
                    <p:nvSpPr>
                      <p:cNvPr id="1050475" name="弧形 196"/>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76" name="弧形 197"/>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77" name="弧形 198"/>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78" name="弧形 199"/>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43" name="直接连接符 194"/>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79" name="文本框 195"/>
                    <p:cNvSpPr txBox="1">
                      <a:spLocks noChangeAspect="1" noMove="1" noResize="1" noRot="1" noAdjustHandles="1" noEditPoints="1" noChangeArrowheads="1" noChangeShapeType="1" noTextEdit="1"/>
                    </p:cNvSpPr>
                    <p:nvPr/>
                  </p:nvSpPr>
                  <p:spPr bwMode="auto">
                    <a:xfrm>
                      <a:off x="2814205" y="3776477"/>
                      <a:ext cx="320472" cy="307777"/>
                    </a:xfrm>
                    <a:prstGeom prst="rect"/>
                    <a:blipFill>
                      <a:blip xmlns:r="http://schemas.openxmlformats.org/officeDocument/2006/relationships" r:embed="rId11"/>
                      <a:stretch>
                        <a:fillRect l="-15094" r="-3774" b="-20000"/>
                      </a:stretch>
                    </a:blipFill>
                    <a:ln>
                      <a:noFill/>
                    </a:ln>
                    <a:effectLst/>
                  </p:spPr>
                  <p:txBody>
                    <a:bodyPr/>
                    <a:p>
                      <a:r>
                        <a:rPr altLang="en-US" lang="zh-CN">
                          <a:noFill/>
                        </a:rPr>
                        <a:t> </a:t>
                      </a:r>
                    </a:p>
                  </p:txBody>
                </p:sp>
              </p:grpSp>
              <p:sp>
                <p:nvSpPr>
                  <p:cNvPr id="1050480" name="Line 1076"/>
                  <p:cNvSpPr>
                    <a:spLocks noChangeShapeType="1"/>
                  </p:cNvSpPr>
                  <p:nvPr/>
                </p:nvSpPr>
                <p:spPr bwMode="auto">
                  <a:xfrm flipV="1">
                    <a:off x="6928938" y="1760751"/>
                    <a:ext cx="0" cy="1287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81" name="Line 1077"/>
                <p:cNvSpPr>
                  <a:spLocks noChangeShapeType="1"/>
                </p:cNvSpPr>
                <p:nvPr/>
              </p:nvSpPr>
              <p:spPr bwMode="auto">
                <a:xfrm flipV="1">
                  <a:off x="3161790" y="2166191"/>
                  <a:ext cx="0" cy="10016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94" name="组合 128"/>
                <p:cNvGrpSpPr/>
                <p:nvPr/>
              </p:nvGrpSpPr>
              <p:grpSpPr>
                <a:xfrm flipH="1">
                  <a:off x="3273803" y="2927015"/>
                  <a:ext cx="195638" cy="395698"/>
                  <a:chOff x="3434969" y="2677727"/>
                  <a:chExt cx="195638" cy="395698"/>
                </a:xfrm>
              </p:grpSpPr>
              <p:sp>
                <p:nvSpPr>
                  <p:cNvPr id="1050482" name="弧形 185"/>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83" name="弧形 186"/>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44" name="直接连接符 187"/>
                  <p:cNvCxnSpPr>
                    <a:cxnSpLocks/>
                  </p:cNvCxnSpPr>
                  <p:nvPr/>
                </p:nvCxnSpPr>
                <p:spPr>
                  <a:xfrm flipH="1">
                    <a:off x="3544628" y="2927329"/>
                    <a:ext cx="0" cy="1460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45" name="直接连接符 130"/>
                <p:cNvCxnSpPr>
                  <a:cxnSpLocks/>
                </p:cNvCxnSpPr>
                <p:nvPr/>
              </p:nvCxnSpPr>
              <p:spPr>
                <a:xfrm>
                  <a:off x="3208276" y="3322713"/>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6" name="直接连接符 132"/>
                <p:cNvCxnSpPr>
                  <a:cxnSpLocks/>
                </p:cNvCxnSpPr>
                <p:nvPr/>
              </p:nvCxnSpPr>
              <p:spPr>
                <a:xfrm>
                  <a:off x="3355529" y="2796440"/>
                  <a:ext cx="0" cy="1450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84" name="Line 1073"/>
                <p:cNvSpPr>
                  <a:spLocks noChangeShapeType="1"/>
                </p:cNvSpPr>
                <p:nvPr/>
              </p:nvSpPr>
              <p:spPr bwMode="auto">
                <a:xfrm flipH="1">
                  <a:off x="3354715" y="28088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5"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12"/>
                  <a:stretch>
                    <a:fillRect l="-15789" r="-7018" b="-22000"/>
                  </a:stretch>
                </a:blipFill>
                <a:ln>
                  <a:noFill/>
                </a:ln>
                <a:effectLst/>
              </p:spPr>
              <p:txBody>
                <a:bodyPr/>
                <a:p>
                  <a:r>
                    <a:rPr altLang="en-US" lang="zh-CN">
                      <a:noFill/>
                    </a:rPr>
                    <a:t> </a:t>
                  </a:r>
                </a:p>
              </p:txBody>
            </p:sp>
            <p:sp>
              <p:nvSpPr>
                <p:cNvPr id="1050486" name="Line 1077"/>
                <p:cNvSpPr>
                  <a:spLocks noChangeShapeType="1"/>
                </p:cNvSpPr>
                <p:nvPr/>
              </p:nvSpPr>
              <p:spPr bwMode="auto">
                <a:xfrm flipV="1">
                  <a:off x="3938299" y="2820319"/>
                  <a:ext cx="0" cy="27128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7" name="Line 1073"/>
                <p:cNvSpPr>
                  <a:spLocks noChangeShapeType="1"/>
                </p:cNvSpPr>
                <p:nvPr/>
              </p:nvSpPr>
              <p:spPr bwMode="auto">
                <a:xfrm flipH="1">
                  <a:off x="897387" y="5533182"/>
                  <a:ext cx="30409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8" name="Line 1077"/>
                <p:cNvSpPr>
                  <a:spLocks noChangeShapeType="1"/>
                </p:cNvSpPr>
                <p:nvPr/>
              </p:nvSpPr>
              <p:spPr bwMode="auto">
                <a:xfrm flipV="1">
                  <a:off x="897387" y="3886309"/>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95" name="组合 172"/>
                <p:cNvGrpSpPr/>
                <p:nvPr/>
              </p:nvGrpSpPr>
              <p:grpSpPr>
                <a:xfrm flipH="1">
                  <a:off x="3281074" y="2181090"/>
                  <a:ext cx="195638" cy="472856"/>
                  <a:chOff x="3434969" y="2677727"/>
                  <a:chExt cx="195638" cy="472856"/>
                </a:xfrm>
              </p:grpSpPr>
              <p:sp>
                <p:nvSpPr>
                  <p:cNvPr id="1050489" name="弧形 181"/>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90" name="弧形 182"/>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47" name="直接连接符 183"/>
                  <p:cNvCxnSpPr>
                    <a:cxnSpLocks/>
                  </p:cNvCxnSpPr>
                  <p:nvPr/>
                </p:nvCxnSpPr>
                <p:spPr>
                  <a:xfrm flipH="1">
                    <a:off x="3544628" y="2927329"/>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48" name="直接连接符 173"/>
                <p:cNvCxnSpPr>
                  <a:cxnSpLocks/>
                </p:cNvCxnSpPr>
                <p:nvPr/>
              </p:nvCxnSpPr>
              <p:spPr>
                <a:xfrm>
                  <a:off x="3361172" y="1983364"/>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91" name="Line 1073"/>
                <p:cNvSpPr>
                  <a:spLocks noChangeShapeType="1"/>
                </p:cNvSpPr>
                <p:nvPr/>
              </p:nvSpPr>
              <p:spPr bwMode="auto">
                <a:xfrm flipH="1">
                  <a:off x="3361172" y="265178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2" name="Line 1073"/>
                <p:cNvSpPr>
                  <a:spLocks noChangeShapeType="1"/>
                </p:cNvSpPr>
                <p:nvPr/>
              </p:nvSpPr>
              <p:spPr bwMode="auto">
                <a:xfrm flipH="1">
                  <a:off x="3354715" y="1993317"/>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3" name="Line 1077"/>
                <p:cNvSpPr>
                  <a:spLocks noChangeShapeType="1"/>
                </p:cNvSpPr>
                <p:nvPr/>
              </p:nvSpPr>
              <p:spPr bwMode="auto">
                <a:xfrm flipV="1">
                  <a:off x="3938298" y="1983363"/>
                  <a:ext cx="0" cy="6684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4" name="矩形 177"/>
                <p:cNvSpPr/>
                <p:nvPr/>
              </p:nvSpPr>
              <p:spPr>
                <a:xfrm rot="16200000">
                  <a:off x="3752755" y="2248652"/>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5" name="文本框 201"/>
                <p:cNvSpPr txBox="1">
                  <a:spLocks noChangeAspect="1" noMove="1" noResize="1" noRot="1" noAdjustHandles="1" noEditPoints="1" noChangeArrowheads="1" noChangeShapeType="1" noTextEdit="1"/>
                </p:cNvSpPr>
                <p:nvPr/>
              </p:nvSpPr>
              <p:spPr bwMode="auto">
                <a:xfrm>
                  <a:off x="4034671" y="2163232"/>
                  <a:ext cx="350930" cy="307777"/>
                </a:xfrm>
                <a:prstGeom prst="rect"/>
                <a:blipFill>
                  <a:blip xmlns:r="http://schemas.openxmlformats.org/officeDocument/2006/relationships" r:embed="rId13"/>
                  <a:stretch>
                    <a:fillRect l="-13793" r="-5172" b="-22000"/>
                  </a:stretch>
                </a:blipFill>
                <a:ln>
                  <a:noFill/>
                </a:ln>
                <a:effectLst/>
              </p:spPr>
              <p:txBody>
                <a:bodyPr/>
                <a:p>
                  <a:r>
                    <a:rPr altLang="en-US" lang="zh-CN">
                      <a:noFill/>
                    </a:rPr>
                    <a:t> </a:t>
                  </a:r>
                </a:p>
              </p:txBody>
            </p:sp>
            <p:sp>
              <p:nvSpPr>
                <p:cNvPr id="1050496" name="文本框 179"/>
                <p:cNvSpPr txBox="1">
                  <a:spLocks noChangeAspect="1" noMove="1" noResize="1" noRot="1" noAdjustHandles="1" noEditPoints="1" noChangeArrowheads="1" noChangeShapeType="1" noTextEdit="1"/>
                </p:cNvSpPr>
                <p:nvPr/>
              </p:nvSpPr>
              <p:spPr bwMode="auto">
                <a:xfrm>
                  <a:off x="3387450" y="2171133"/>
                  <a:ext cx="326436" cy="307777"/>
                </a:xfrm>
                <a:prstGeom prst="rect"/>
                <a:blipFill>
                  <a:blip xmlns:r="http://schemas.openxmlformats.org/officeDocument/2006/relationships" r:embed="rId14"/>
                  <a:stretch>
                    <a:fillRect l="-14815" r="-5556" b="-19608"/>
                  </a:stretch>
                </a:blipFill>
                <a:ln>
                  <a:noFill/>
                </a:ln>
                <a:effectLst/>
              </p:spPr>
              <p:txBody>
                <a:bodyPr/>
                <a:p>
                  <a:r>
                    <a:rPr altLang="en-US" lang="zh-CN">
                      <a:noFill/>
                    </a:rPr>
                    <a:t> </a:t>
                  </a:r>
                </a:p>
              </p:txBody>
            </p:sp>
            <p:sp>
              <p:nvSpPr>
                <p:cNvPr id="1050497" name="文本框 180"/>
                <p:cNvSpPr txBox="1">
                  <a:spLocks noChangeAspect="1" noMove="1" noResize="1" noRot="1" noAdjustHandles="1" noEditPoints="1" noChangeArrowheads="1" noChangeShapeType="1" noTextEdit="1"/>
                </p:cNvSpPr>
                <p:nvPr/>
              </p:nvSpPr>
              <p:spPr bwMode="auto">
                <a:xfrm>
                  <a:off x="3383620" y="2879270"/>
                  <a:ext cx="326436" cy="307777"/>
                </a:xfrm>
                <a:prstGeom prst="rect"/>
                <a:blipFill>
                  <a:blip xmlns:r="http://schemas.openxmlformats.org/officeDocument/2006/relationships" r:embed="rId15"/>
                  <a:stretch>
                    <a:fillRect l="-16981" r="-5660" b="-20000"/>
                  </a:stretch>
                </a:blipFill>
                <a:ln>
                  <a:noFill/>
                </a:ln>
                <a:effectLst/>
              </p:spPr>
              <p:txBody>
                <a:bodyPr/>
                <a:p>
                  <a:r>
                    <a:rPr altLang="en-US" lang="zh-CN">
                      <a:noFill/>
                    </a:rPr>
                    <a:t> </a:t>
                  </a:r>
                </a:p>
              </p:txBody>
            </p:sp>
          </p:grpSp>
          <p:sp>
            <p:nvSpPr>
              <p:cNvPr id="1050498" name="椭圆 118"/>
              <p:cNvSpPr/>
              <p:nvPr/>
            </p:nvSpPr>
            <p:spPr>
              <a:xfrm>
                <a:off x="4253105" y="209306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9" name="椭圆 121"/>
              <p:cNvSpPr/>
              <p:nvPr/>
            </p:nvSpPr>
            <p:spPr>
              <a:xfrm>
                <a:off x="4851775" y="263620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00" name="Line 1077"/>
            <p:cNvSpPr>
              <a:spLocks noChangeShapeType="1"/>
            </p:cNvSpPr>
            <p:nvPr/>
          </p:nvSpPr>
          <p:spPr bwMode="auto">
            <a:xfrm>
              <a:off x="1286945" y="1909607"/>
              <a:ext cx="0" cy="324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49" name="直接连接符 114"/>
            <p:cNvCxnSpPr>
              <a:cxnSpLocks/>
            </p:cNvCxnSpPr>
            <p:nvPr/>
          </p:nvCxnSpPr>
          <p:spPr>
            <a:xfrm>
              <a:off x="1145897" y="2234500"/>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01" name="椭圆 280"/>
          <p:cNvSpPr/>
          <p:nvPr/>
        </p:nvSpPr>
        <p:spPr>
          <a:xfrm>
            <a:off x="2461335" y="28226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2" name="乘号 97"/>
          <p:cNvSpPr/>
          <p:nvPr/>
        </p:nvSpPr>
        <p:spPr>
          <a:xfrm>
            <a:off x="575643" y="3782857"/>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16">
            <p14:nvContentPartPr>
              <p14:cNvPr id="1050503" name=""/>
              <p14:cNvContentPartPr/>
              <p14:nvPr/>
            </p14:nvContentPartPr>
            <p14:xfrm>
              <a:off x="5611485" y="1223170"/>
              <a:ext cx="24895" cy="4568"/>
            </p14:xfrm>
          </p:contentPart>
        </mc:Choice>
        <mc:Fallback>
          <p:sp>
            <p:nvSpPr>
              <p:cNvPr id="1050503" name=""/>
              <p:cNvSpPr/>
              <p:nvPr/>
            </p:nvSpPr>
            <p:spPr>
              <a:xfrm>
                <a:off x="5611485" y="1223170"/>
                <a:ext cx="24895" cy="4568"/>
              </a:xfrm>
            </p:spPr>
          </p:sp>
        </mc:Fallback>
      </mc:AlternateContent>
      <mc:AlternateContent xmlns:mc="http://schemas.openxmlformats.org/markup-compatibility/2006">
        <mc:Choice xmlns:p14="http://schemas.microsoft.com/office/powerpoint/2010/main" Requires="p14">
          <p:contentPart p14:bwMode="auto" r:id="rId17">
            <p14:nvContentPartPr>
              <p14:cNvPr id="1050504" name=""/>
              <p14:cNvContentPartPr/>
              <p14:nvPr/>
            </p14:nvContentPartPr>
            <p14:xfrm>
              <a:off x="4394563" y="1951603"/>
              <a:ext cx="195707" cy="290195"/>
            </p14:xfrm>
          </p:contentPart>
        </mc:Choice>
        <mc:Fallback>
          <p:sp>
            <p:nvSpPr>
              <p:cNvPr id="1050504" name=""/>
              <p:cNvSpPr/>
              <p:nvPr/>
            </p:nvSpPr>
            <p:spPr>
              <a:xfrm>
                <a:off x="4394563" y="1951603"/>
                <a:ext cx="195707" cy="290195"/>
              </a:xfrm>
            </p:spPr>
          </p:sp>
        </mc:Fallback>
      </mc:AlternateContent>
      <mc:AlternateContent xmlns:mc="http://schemas.openxmlformats.org/markup-compatibility/2006">
        <mc:Choice xmlns:p14="http://schemas.microsoft.com/office/powerpoint/2010/main" Requires="p14">
          <p:contentPart p14:bwMode="auto" r:id="rId18">
            <p14:nvContentPartPr>
              <p14:cNvPr id="1050505" name=""/>
              <p14:cNvContentPartPr/>
              <p14:nvPr/>
            </p14:nvContentPartPr>
            <p14:xfrm>
              <a:off x="4583584" y="2047144"/>
              <a:ext cx="198210" cy="48060"/>
            </p14:xfrm>
          </p:contentPart>
        </mc:Choice>
        <mc:Fallback>
          <p:sp>
            <p:nvSpPr>
              <p:cNvPr id="1050505" name=""/>
              <p:cNvSpPr/>
              <p:nvPr/>
            </p:nvSpPr>
            <p:spPr>
              <a:xfrm>
                <a:off x="4583584" y="2047144"/>
                <a:ext cx="198210" cy="48060"/>
              </a:xfrm>
            </p:spPr>
          </p:sp>
        </mc:Fallback>
      </mc:AlternateContent>
      <mc:AlternateContent xmlns:mc="http://schemas.openxmlformats.org/markup-compatibility/2006">
        <mc:Choice xmlns:p14="http://schemas.microsoft.com/office/powerpoint/2010/main" Requires="p14">
          <p:contentPart p14:bwMode="auto" r:id="rId19">
            <p14:nvContentPartPr>
              <p14:cNvPr id="1050506" name=""/>
              <p14:cNvContentPartPr/>
              <p14:nvPr/>
            </p14:nvContentPartPr>
            <p14:xfrm>
              <a:off x="4755410" y="1893790"/>
              <a:ext cx="169200" cy="285353"/>
            </p14:xfrm>
          </p:contentPart>
        </mc:Choice>
        <mc:Fallback>
          <p:sp>
            <p:nvSpPr>
              <p:cNvPr id="1050506" name=""/>
              <p:cNvSpPr/>
              <p:nvPr/>
            </p:nvSpPr>
            <p:spPr>
              <a:xfrm>
                <a:off x="4755410" y="1893790"/>
                <a:ext cx="169200" cy="285353"/>
              </a:xfrm>
            </p:spPr>
          </p:sp>
        </mc:Fallback>
      </mc:AlternateContent>
      <mc:AlternateContent xmlns:mc="http://schemas.openxmlformats.org/markup-compatibility/2006">
        <mc:Choice xmlns:p14="http://schemas.microsoft.com/office/powerpoint/2010/main" Requires="p14">
          <p:contentPart p14:bwMode="auto" r:id="rId20">
            <p14:nvContentPartPr>
              <p14:cNvPr id="1050507" name=""/>
              <p14:cNvContentPartPr/>
              <p14:nvPr/>
            </p14:nvContentPartPr>
            <p14:xfrm>
              <a:off x="4879571" y="1919477"/>
              <a:ext cx="173149" cy="231501"/>
            </p14:xfrm>
          </p:contentPart>
        </mc:Choice>
        <mc:Fallback>
          <p:sp>
            <p:nvSpPr>
              <p:cNvPr id="1050507" name=""/>
              <p:cNvSpPr/>
              <p:nvPr/>
            </p:nvSpPr>
            <p:spPr>
              <a:xfrm>
                <a:off x="4879571" y="1919477"/>
                <a:ext cx="173149" cy="231501"/>
              </a:xfrm>
            </p:spPr>
          </p:sp>
        </mc:Fallback>
      </mc:AlternateContent>
      <mc:AlternateContent xmlns:mc="http://schemas.openxmlformats.org/markup-compatibility/2006">
        <mc:Choice xmlns:p14="http://schemas.microsoft.com/office/powerpoint/2010/main" Requires="p14">
          <p:contentPart p14:bwMode="auto" r:id="rId21">
            <p14:nvContentPartPr>
              <p14:cNvPr id="1050508" name=""/>
              <p14:cNvContentPartPr/>
              <p14:nvPr/>
            </p14:nvContentPartPr>
            <p14:xfrm>
              <a:off x="4878836" y="1797745"/>
              <a:ext cx="65339" cy="60049"/>
            </p14:xfrm>
          </p:contentPart>
        </mc:Choice>
        <mc:Fallback>
          <p:sp>
            <p:nvSpPr>
              <p:cNvPr id="1050508" name=""/>
              <p:cNvSpPr/>
              <p:nvPr/>
            </p:nvSpPr>
            <p:spPr>
              <a:xfrm>
                <a:off x="4878836" y="1797745"/>
                <a:ext cx="65339" cy="60049"/>
              </a:xfrm>
            </p:spPr>
          </p:sp>
        </mc:Fallback>
      </mc:AlternateContent>
      <mc:AlternateContent xmlns:mc="http://schemas.openxmlformats.org/markup-compatibility/2006">
        <mc:Choice xmlns:p14="http://schemas.microsoft.com/office/powerpoint/2010/main" Requires="p14">
          <p:contentPart p14:bwMode="auto" r:id="rId22">
            <p14:nvContentPartPr>
              <p14:cNvPr id="1050509" name=""/>
              <p14:cNvContentPartPr/>
              <p14:nvPr/>
            </p14:nvContentPartPr>
            <p14:xfrm>
              <a:off x="4326429" y="2223084"/>
              <a:ext cx="784328" cy="99976"/>
            </p14:xfrm>
          </p:contentPart>
        </mc:Choice>
        <mc:Fallback>
          <p:sp>
            <p:nvSpPr>
              <p:cNvPr id="1050509" name=""/>
              <p:cNvSpPr/>
              <p:nvPr/>
            </p:nvSpPr>
            <p:spPr>
              <a:xfrm>
                <a:off x="4326429" y="2223084"/>
                <a:ext cx="784328" cy="99976"/>
              </a:xfrm>
            </p:spPr>
          </p:sp>
        </mc:Fallback>
      </mc:AlternateContent>
      <mc:AlternateContent xmlns:mc="http://schemas.openxmlformats.org/markup-compatibility/2006">
        <mc:Choice xmlns:p14="http://schemas.microsoft.com/office/powerpoint/2010/main" Requires="p14">
          <p:contentPart p14:bwMode="auto" r:id="rId23">
            <p14:nvContentPartPr>
              <p14:cNvPr id="1050510" name=""/>
              <p14:cNvContentPartPr/>
              <p14:nvPr/>
            </p14:nvContentPartPr>
            <p14:xfrm>
              <a:off x="4825240" y="2309140"/>
              <a:ext cx="110786" cy="186325"/>
            </p14:xfrm>
          </p:contentPart>
        </mc:Choice>
        <mc:Fallback>
          <p:sp>
            <p:nvSpPr>
              <p:cNvPr id="1050510" name=""/>
              <p:cNvSpPr/>
              <p:nvPr/>
            </p:nvSpPr>
            <p:spPr>
              <a:xfrm>
                <a:off x="4825240" y="2309140"/>
                <a:ext cx="110786" cy="186325"/>
              </a:xfrm>
            </p:spPr>
          </p:sp>
        </mc:Fallback>
      </mc:AlternateContent>
      <mc:AlternateContent xmlns:mc="http://schemas.openxmlformats.org/markup-compatibility/2006">
        <mc:Choice xmlns:p14="http://schemas.microsoft.com/office/powerpoint/2010/main" Requires="p14">
          <p:contentPart p14:bwMode="auto" r:id="rId24">
            <p14:nvContentPartPr>
              <p14:cNvPr id="1050511" name=""/>
              <p14:cNvContentPartPr/>
              <p14:nvPr/>
            </p14:nvContentPartPr>
            <p14:xfrm>
              <a:off x="5029583" y="2376544"/>
              <a:ext cx="21687" cy="173790"/>
            </p14:xfrm>
          </p:contentPart>
        </mc:Choice>
        <mc:Fallback>
          <p:sp>
            <p:nvSpPr>
              <p:cNvPr id="1050511" name=""/>
              <p:cNvSpPr/>
              <p:nvPr/>
            </p:nvSpPr>
            <p:spPr>
              <a:xfrm>
                <a:off x="5029583" y="2376544"/>
                <a:ext cx="21687" cy="173790"/>
              </a:xfrm>
            </p:spPr>
          </p:sp>
        </mc:Fallback>
      </mc:AlternateContent>
      <mc:AlternateContent xmlns:mc="http://schemas.openxmlformats.org/markup-compatibility/2006">
        <mc:Choice xmlns:p14="http://schemas.microsoft.com/office/powerpoint/2010/main" Requires="p14">
          <p:contentPart p14:bwMode="auto" r:id="rId25">
            <p14:nvContentPartPr>
              <p14:cNvPr id="1050512" name=""/>
              <p14:cNvContentPartPr/>
              <p14:nvPr/>
            </p14:nvContentPartPr>
            <p14:xfrm>
              <a:off x="5283983" y="2082740"/>
              <a:ext cx="157924" cy="10265"/>
            </p14:xfrm>
          </p:contentPart>
        </mc:Choice>
        <mc:Fallback>
          <p:sp>
            <p:nvSpPr>
              <p:cNvPr id="1050512" name=""/>
              <p:cNvSpPr/>
              <p:nvPr/>
            </p:nvSpPr>
            <p:spPr>
              <a:xfrm>
                <a:off x="5283983" y="2082740"/>
                <a:ext cx="157924" cy="10265"/>
              </a:xfrm>
            </p:spPr>
          </p:sp>
        </mc:Fallback>
      </mc:AlternateContent>
      <mc:AlternateContent xmlns:mc="http://schemas.openxmlformats.org/markup-compatibility/2006">
        <mc:Choice xmlns:p14="http://schemas.microsoft.com/office/powerpoint/2010/main" Requires="p14">
          <p:contentPart p14:bwMode="auto" r:id="rId26">
            <p14:nvContentPartPr>
              <p14:cNvPr id="1050513" name=""/>
              <p14:cNvContentPartPr/>
              <p14:nvPr/>
            </p14:nvContentPartPr>
            <p14:xfrm>
              <a:off x="5287647" y="2187519"/>
              <a:ext cx="127076" cy="7066"/>
            </p14:xfrm>
          </p:contentPart>
        </mc:Choice>
        <mc:Fallback>
          <p:sp>
            <p:nvSpPr>
              <p:cNvPr id="1050513" name=""/>
              <p:cNvSpPr/>
              <p:nvPr/>
            </p:nvSpPr>
            <p:spPr>
              <a:xfrm>
                <a:off x="5287647" y="2187519"/>
                <a:ext cx="127076" cy="7066"/>
              </a:xfrm>
            </p:spPr>
          </p:sp>
        </mc:Fallback>
      </mc:AlternateContent>
      <mc:AlternateContent xmlns:mc="http://schemas.openxmlformats.org/markup-compatibility/2006">
        <mc:Choice xmlns:p14="http://schemas.microsoft.com/office/powerpoint/2010/main" Requires="p14">
          <p:contentPart p14:bwMode="auto" r:id="rId27">
            <p14:nvContentPartPr>
              <p14:cNvPr id="1050514" name=""/>
              <p14:cNvContentPartPr/>
              <p14:nvPr/>
            </p14:nvContentPartPr>
            <p14:xfrm>
              <a:off x="5753328" y="1640865"/>
              <a:ext cx="183280" cy="281831"/>
            </p14:xfrm>
          </p:contentPart>
        </mc:Choice>
        <mc:Fallback>
          <p:sp>
            <p:nvSpPr>
              <p:cNvPr id="1050514" name=""/>
              <p:cNvSpPr/>
              <p:nvPr/>
            </p:nvSpPr>
            <p:spPr>
              <a:xfrm>
                <a:off x="5753328" y="1640865"/>
                <a:ext cx="183280" cy="281831"/>
              </a:xfrm>
            </p:spPr>
          </p:sp>
        </mc:Fallback>
      </mc:AlternateContent>
      <mc:AlternateContent xmlns:mc="http://schemas.openxmlformats.org/markup-compatibility/2006">
        <mc:Choice xmlns:p14="http://schemas.microsoft.com/office/powerpoint/2010/main" Requires="p14">
          <p:contentPart p14:bwMode="auto" r:id="rId28">
            <p14:nvContentPartPr>
              <p14:cNvPr id="1050515" name=""/>
              <p14:cNvContentPartPr/>
              <p14:nvPr/>
            </p14:nvContentPartPr>
            <p14:xfrm>
              <a:off x="5967526" y="1576135"/>
              <a:ext cx="126170" cy="537001"/>
            </p14:xfrm>
          </p:contentPart>
        </mc:Choice>
        <mc:Fallback>
          <p:sp>
            <p:nvSpPr>
              <p:cNvPr id="1050515" name=""/>
              <p:cNvSpPr/>
              <p:nvPr/>
            </p:nvSpPr>
            <p:spPr>
              <a:xfrm>
                <a:off x="5967526" y="1576135"/>
                <a:ext cx="126170" cy="537001"/>
              </a:xfrm>
            </p:spPr>
          </p:sp>
        </mc:Fallback>
      </mc:AlternateContent>
      <mc:AlternateContent xmlns:mc="http://schemas.openxmlformats.org/markup-compatibility/2006">
        <mc:Choice xmlns:p14="http://schemas.microsoft.com/office/powerpoint/2010/main" Requires="p14">
          <p:contentPart p14:bwMode="auto" r:id="rId29">
            <p14:nvContentPartPr>
              <p14:cNvPr id="1050516" name=""/>
              <p14:cNvContentPartPr/>
              <p14:nvPr/>
            </p14:nvContentPartPr>
            <p14:xfrm>
              <a:off x="5926655" y="1778322"/>
              <a:ext cx="176391" cy="69976"/>
            </p14:xfrm>
          </p:contentPart>
        </mc:Choice>
        <mc:Fallback>
          <p:sp>
            <p:nvSpPr>
              <p:cNvPr id="1050516" name=""/>
              <p:cNvSpPr/>
              <p:nvPr/>
            </p:nvSpPr>
            <p:spPr>
              <a:xfrm>
                <a:off x="5926655" y="1778322"/>
                <a:ext cx="176391" cy="69976"/>
              </a:xfrm>
            </p:spPr>
          </p:sp>
        </mc:Fallback>
      </mc:AlternateContent>
      <mc:AlternateContent xmlns:mc="http://schemas.openxmlformats.org/markup-compatibility/2006">
        <mc:Choice xmlns:p14="http://schemas.microsoft.com/office/powerpoint/2010/main" Requires="p14">
          <p:contentPart p14:bwMode="auto" r:id="rId30">
            <p14:nvContentPartPr>
              <p14:cNvPr id="1050517" name=""/>
              <p14:cNvContentPartPr/>
              <p14:nvPr/>
            </p14:nvContentPartPr>
            <p14:xfrm>
              <a:off x="5903944" y="1529593"/>
              <a:ext cx="81128" cy="77803"/>
            </p14:xfrm>
          </p:contentPart>
        </mc:Choice>
        <mc:Fallback>
          <p:sp>
            <p:nvSpPr>
              <p:cNvPr id="1050517" name=""/>
              <p:cNvSpPr/>
              <p:nvPr/>
            </p:nvSpPr>
            <p:spPr>
              <a:xfrm>
                <a:off x="5903944" y="1529593"/>
                <a:ext cx="81128" cy="77803"/>
              </a:xfrm>
            </p:spPr>
          </p:sp>
        </mc:Fallback>
      </mc:AlternateContent>
      <mc:AlternateContent xmlns:mc="http://schemas.openxmlformats.org/markup-compatibility/2006">
        <mc:Choice xmlns:p14="http://schemas.microsoft.com/office/powerpoint/2010/main" Requires="p14">
          <p:contentPart p14:bwMode="auto" r:id="rId31">
            <p14:nvContentPartPr>
              <p14:cNvPr id="1050518" name=""/>
              <p14:cNvContentPartPr/>
              <p14:nvPr/>
            </p14:nvContentPartPr>
            <p14:xfrm>
              <a:off x="6131060" y="1797013"/>
              <a:ext cx="48901" cy="24733"/>
            </p14:xfrm>
          </p:contentPart>
        </mc:Choice>
        <mc:Fallback>
          <p:sp>
            <p:nvSpPr>
              <p:cNvPr id="1050518" name=""/>
              <p:cNvSpPr/>
              <p:nvPr/>
            </p:nvSpPr>
            <p:spPr>
              <a:xfrm>
                <a:off x="6131060" y="1797013"/>
                <a:ext cx="48901" cy="24733"/>
              </a:xfrm>
            </p:spPr>
          </p:sp>
        </mc:Fallback>
      </mc:AlternateContent>
      <mc:AlternateContent xmlns:mc="http://schemas.openxmlformats.org/markup-compatibility/2006">
        <mc:Choice xmlns:p14="http://schemas.microsoft.com/office/powerpoint/2010/main" Requires="p14">
          <p:contentPart p14:bwMode="auto" r:id="rId32">
            <p14:nvContentPartPr>
              <p14:cNvPr id="1050519" name=""/>
              <p14:cNvContentPartPr/>
              <p14:nvPr/>
            </p14:nvContentPartPr>
            <p14:xfrm>
              <a:off x="6183458" y="1642978"/>
              <a:ext cx="163763" cy="150179"/>
            </p14:xfrm>
          </p:contentPart>
        </mc:Choice>
        <mc:Fallback>
          <p:sp>
            <p:nvSpPr>
              <p:cNvPr id="1050519" name=""/>
              <p:cNvSpPr/>
              <p:nvPr/>
            </p:nvSpPr>
            <p:spPr>
              <a:xfrm>
                <a:off x="6183458" y="1642978"/>
                <a:ext cx="163763" cy="150179"/>
              </a:xfrm>
            </p:spPr>
          </p:sp>
        </mc:Fallback>
      </mc:AlternateContent>
      <mc:AlternateContent xmlns:mc="http://schemas.openxmlformats.org/markup-compatibility/2006">
        <mc:Choice xmlns:p14="http://schemas.microsoft.com/office/powerpoint/2010/main" Requires="p14">
          <p:contentPart p14:bwMode="auto" r:id="rId33">
            <p14:nvContentPartPr>
              <p14:cNvPr id="1050520" name=""/>
              <p14:cNvContentPartPr/>
              <p14:nvPr/>
            </p14:nvContentPartPr>
            <p14:xfrm>
              <a:off x="6054133" y="1794921"/>
              <a:ext cx="124506" cy="48248"/>
            </p14:xfrm>
          </p:contentPart>
        </mc:Choice>
        <mc:Fallback>
          <p:sp>
            <p:nvSpPr>
              <p:cNvPr id="1050520" name=""/>
              <p:cNvSpPr/>
              <p:nvPr/>
            </p:nvSpPr>
            <p:spPr>
              <a:xfrm>
                <a:off x="6054133" y="1794921"/>
                <a:ext cx="124506" cy="48248"/>
              </a:xfrm>
            </p:spPr>
          </p:sp>
        </mc:Fallback>
      </mc:AlternateContent>
      <mc:AlternateContent xmlns:mc="http://schemas.openxmlformats.org/markup-compatibility/2006">
        <mc:Choice xmlns:p14="http://schemas.microsoft.com/office/powerpoint/2010/main" Requires="p14">
          <p:contentPart p14:bwMode="auto" r:id="rId34">
            <p14:nvContentPartPr>
              <p14:cNvPr id="1050521" name=""/>
              <p14:cNvContentPartPr/>
              <p14:nvPr/>
            </p14:nvContentPartPr>
            <p14:xfrm>
              <a:off x="5580852" y="2054496"/>
              <a:ext cx="587165" cy="153537"/>
            </p14:xfrm>
          </p:contentPart>
        </mc:Choice>
        <mc:Fallback>
          <p:sp>
            <p:nvSpPr>
              <p:cNvPr id="1050521" name=""/>
              <p:cNvSpPr/>
              <p:nvPr/>
            </p:nvSpPr>
            <p:spPr>
              <a:xfrm>
                <a:off x="5580852" y="2054496"/>
                <a:ext cx="587165" cy="153537"/>
              </a:xfrm>
            </p:spPr>
          </p:sp>
        </mc:Fallback>
      </mc:AlternateContent>
      <mc:AlternateContent xmlns:mc="http://schemas.openxmlformats.org/markup-compatibility/2006">
        <mc:Choice xmlns:p14="http://schemas.microsoft.com/office/powerpoint/2010/main" Requires="p14">
          <p:contentPart p14:bwMode="auto" r:id="rId35">
            <p14:nvContentPartPr>
              <p14:cNvPr id="1050522" name=""/>
              <p14:cNvContentPartPr/>
              <p14:nvPr/>
            </p14:nvContentPartPr>
            <p14:xfrm>
              <a:off x="5902605" y="2163341"/>
              <a:ext cx="151407" cy="187530"/>
            </p14:xfrm>
          </p:contentPart>
        </mc:Choice>
        <mc:Fallback>
          <p:sp>
            <p:nvSpPr>
              <p:cNvPr id="1050522" name=""/>
              <p:cNvSpPr/>
              <p:nvPr/>
            </p:nvSpPr>
            <p:spPr>
              <a:xfrm>
                <a:off x="5902605" y="2163341"/>
                <a:ext cx="151407" cy="187530"/>
              </a:xfrm>
            </p:spPr>
          </p:sp>
        </mc:Fallback>
      </mc:AlternateContent>
      <mc:AlternateContent xmlns:mc="http://schemas.openxmlformats.org/markup-compatibility/2006">
        <mc:Choice xmlns:p14="http://schemas.microsoft.com/office/powerpoint/2010/main" Requires="p14">
          <p:contentPart p14:bwMode="auto" r:id="rId36">
            <p14:nvContentPartPr>
              <p14:cNvPr id="1050523" name=""/>
              <p14:cNvContentPartPr/>
              <p14:nvPr/>
            </p14:nvContentPartPr>
            <p14:xfrm>
              <a:off x="6112744" y="2217558"/>
              <a:ext cx="123248" cy="167232"/>
            </p14:xfrm>
          </p:contentPart>
        </mc:Choice>
        <mc:Fallback>
          <p:sp>
            <p:nvSpPr>
              <p:cNvPr id="1050523" name=""/>
              <p:cNvSpPr/>
              <p:nvPr/>
            </p:nvSpPr>
            <p:spPr>
              <a:xfrm>
                <a:off x="6112744" y="2217558"/>
                <a:ext cx="123248" cy="167232"/>
              </a:xfrm>
            </p:spPr>
          </p:sp>
        </mc:Fallback>
      </mc:AlternateContent>
      <mc:AlternateContent xmlns:mc="http://schemas.openxmlformats.org/markup-compatibility/2006">
        <mc:Choice xmlns:p14="http://schemas.microsoft.com/office/powerpoint/2010/main" Requires="p14">
          <p:contentPart p14:bwMode="auto" r:id="rId37">
            <p14:nvContentPartPr>
              <p14:cNvPr id="1050524" name=""/>
              <p14:cNvContentPartPr/>
              <p14:nvPr/>
            </p14:nvContentPartPr>
            <p14:xfrm>
              <a:off x="4499472" y="2947284"/>
              <a:ext cx="441556" cy="309706"/>
            </p14:xfrm>
          </p:contentPart>
        </mc:Choice>
        <mc:Fallback>
          <p:sp>
            <p:nvSpPr>
              <p:cNvPr id="1050524" name=""/>
              <p:cNvSpPr/>
              <p:nvPr/>
            </p:nvSpPr>
            <p:spPr>
              <a:xfrm>
                <a:off x="4499472" y="2947284"/>
                <a:ext cx="441556" cy="309706"/>
              </a:xfrm>
            </p:spPr>
          </p:sp>
        </mc:Fallback>
      </mc:AlternateContent>
      <mc:AlternateContent xmlns:mc="http://schemas.openxmlformats.org/markup-compatibility/2006">
        <mc:Choice xmlns:p14="http://schemas.microsoft.com/office/powerpoint/2010/main" Requires="p14">
          <p:contentPart p14:bwMode="auto" r:id="rId38">
            <p14:nvContentPartPr>
              <p14:cNvPr id="1050525" name=""/>
              <p14:cNvContentPartPr/>
              <p14:nvPr/>
            </p14:nvContentPartPr>
            <p14:xfrm>
              <a:off x="4720738" y="2928967"/>
              <a:ext cx="77428" cy="214639"/>
            </p14:xfrm>
          </p:contentPart>
        </mc:Choice>
        <mc:Fallback>
          <p:sp>
            <p:nvSpPr>
              <p:cNvPr id="1050525" name=""/>
              <p:cNvSpPr/>
              <p:nvPr/>
            </p:nvSpPr>
            <p:spPr>
              <a:xfrm>
                <a:off x="4720738" y="2928967"/>
                <a:ext cx="77428" cy="214639"/>
              </a:xfrm>
            </p:spPr>
          </p:sp>
        </mc:Fallback>
      </mc:AlternateContent>
      <mc:AlternateContent xmlns:mc="http://schemas.openxmlformats.org/markup-compatibility/2006">
        <mc:Choice xmlns:p14="http://schemas.microsoft.com/office/powerpoint/2010/main" Requires="p14">
          <p:contentPart p14:bwMode="auto" r:id="rId39">
            <p14:nvContentPartPr>
              <p14:cNvPr id="1050526" name=""/>
              <p14:cNvContentPartPr/>
              <p14:nvPr/>
            </p14:nvContentPartPr>
            <p14:xfrm>
              <a:off x="4888925" y="2819968"/>
              <a:ext cx="94096" cy="475779"/>
            </p14:xfrm>
          </p:contentPart>
        </mc:Choice>
        <mc:Fallback>
          <p:sp>
            <p:nvSpPr>
              <p:cNvPr id="1050526" name=""/>
              <p:cNvSpPr/>
              <p:nvPr/>
            </p:nvSpPr>
            <p:spPr>
              <a:xfrm>
                <a:off x="4888925" y="2819968"/>
                <a:ext cx="94096" cy="475779"/>
              </a:xfrm>
            </p:spPr>
          </p:sp>
        </mc:Fallback>
      </mc:AlternateContent>
      <mc:AlternateContent xmlns:mc="http://schemas.openxmlformats.org/markup-compatibility/2006">
        <mc:Choice xmlns:p14="http://schemas.microsoft.com/office/powerpoint/2010/main" Requires="p14">
          <p:contentPart p14:bwMode="auto" r:id="rId40">
            <p14:nvContentPartPr>
              <p14:cNvPr id="1050527" name=""/>
              <p14:cNvContentPartPr/>
              <p14:nvPr/>
            </p14:nvContentPartPr>
            <p14:xfrm>
              <a:off x="4810807" y="3014085"/>
              <a:ext cx="193805" cy="55552"/>
            </p14:xfrm>
          </p:contentPart>
        </mc:Choice>
        <mc:Fallback>
          <p:sp>
            <p:nvSpPr>
              <p:cNvPr id="1050527" name=""/>
              <p:cNvSpPr/>
              <p:nvPr/>
            </p:nvSpPr>
            <p:spPr>
              <a:xfrm>
                <a:off x="4810807" y="3014085"/>
                <a:ext cx="193805" cy="55552"/>
              </a:xfrm>
            </p:spPr>
          </p:sp>
        </mc:Fallback>
      </mc:AlternateContent>
      <mc:AlternateContent xmlns:mc="http://schemas.openxmlformats.org/markup-compatibility/2006">
        <mc:Choice xmlns:p14="http://schemas.microsoft.com/office/powerpoint/2010/main" Requires="p14">
          <p:contentPart p14:bwMode="auto" r:id="rId41">
            <p14:nvContentPartPr>
              <p14:cNvPr id="1050528" name=""/>
              <p14:cNvContentPartPr/>
              <p14:nvPr/>
            </p14:nvContentPartPr>
            <p14:xfrm>
              <a:off x="4818178" y="2775110"/>
              <a:ext cx="113267" cy="59149"/>
            </p14:xfrm>
          </p:contentPart>
        </mc:Choice>
        <mc:Fallback>
          <p:sp>
            <p:nvSpPr>
              <p:cNvPr id="1050528" name=""/>
              <p:cNvSpPr/>
              <p:nvPr/>
            </p:nvSpPr>
            <p:spPr>
              <a:xfrm>
                <a:off x="4818178" y="2775110"/>
                <a:ext cx="113267" cy="59149"/>
              </a:xfrm>
            </p:spPr>
          </p:sp>
        </mc:Fallback>
      </mc:AlternateContent>
      <mc:AlternateContent xmlns:mc="http://schemas.openxmlformats.org/markup-compatibility/2006">
        <mc:Choice xmlns:p14="http://schemas.microsoft.com/office/powerpoint/2010/main" Requires="p14">
          <p:contentPart p14:bwMode="auto" r:id="rId42">
            <p14:nvContentPartPr>
              <p14:cNvPr id="1050529" name=""/>
              <p14:cNvContentPartPr/>
              <p14:nvPr/>
            </p14:nvContentPartPr>
            <p14:xfrm>
              <a:off x="4426219" y="3351335"/>
              <a:ext cx="629914" cy="89759"/>
            </p14:xfrm>
          </p:contentPart>
        </mc:Choice>
        <mc:Fallback>
          <p:sp>
            <p:nvSpPr>
              <p:cNvPr id="1050529" name=""/>
              <p:cNvSpPr/>
              <p:nvPr/>
            </p:nvSpPr>
            <p:spPr>
              <a:xfrm>
                <a:off x="4426219" y="3351335"/>
                <a:ext cx="629914" cy="89759"/>
              </a:xfrm>
            </p:spPr>
          </p:sp>
        </mc:Fallback>
      </mc:AlternateContent>
      <mc:AlternateContent xmlns:mc="http://schemas.openxmlformats.org/markup-compatibility/2006">
        <mc:Choice xmlns:p14="http://schemas.microsoft.com/office/powerpoint/2010/main" Requires="p14">
          <p:contentPart p14:bwMode="auto" r:id="rId43">
            <p14:nvContentPartPr>
              <p14:cNvPr id="1050530" name=""/>
              <p14:cNvContentPartPr/>
              <p14:nvPr/>
            </p14:nvContentPartPr>
            <p14:xfrm>
              <a:off x="4657331" y="3479192"/>
              <a:ext cx="302979" cy="326309"/>
            </p14:xfrm>
          </p:contentPart>
        </mc:Choice>
        <mc:Fallback>
          <p:sp>
            <p:nvSpPr>
              <p:cNvPr id="1050530" name=""/>
              <p:cNvSpPr/>
              <p:nvPr/>
            </p:nvSpPr>
            <p:spPr>
              <a:xfrm>
                <a:off x="4657331" y="3479192"/>
                <a:ext cx="302979" cy="326309"/>
              </a:xfrm>
            </p:spPr>
          </p:sp>
        </mc:Fallback>
      </mc:AlternateContent>
      <mc:AlternateContent xmlns:mc="http://schemas.openxmlformats.org/markup-compatibility/2006">
        <mc:Choice xmlns:p14="http://schemas.microsoft.com/office/powerpoint/2010/main" Requires="p14">
          <p:contentPart p14:bwMode="auto" r:id="rId44">
            <p14:nvContentPartPr>
              <p14:cNvPr id="1050531" name=""/>
              <p14:cNvContentPartPr/>
              <p14:nvPr/>
            </p14:nvContentPartPr>
            <p14:xfrm>
              <a:off x="4853760" y="3541029"/>
              <a:ext cx="149128" cy="119777"/>
            </p14:xfrm>
          </p:contentPart>
        </mc:Choice>
        <mc:Fallback>
          <p:sp>
            <p:nvSpPr>
              <p:cNvPr id="1050531" name=""/>
              <p:cNvSpPr/>
              <p:nvPr/>
            </p:nvSpPr>
            <p:spPr>
              <a:xfrm>
                <a:off x="4853760" y="3541029"/>
                <a:ext cx="149128" cy="119777"/>
              </a:xfrm>
            </p:spPr>
          </p:sp>
        </mc:Fallback>
      </mc:AlternateContent>
      <mc:AlternateContent xmlns:mc="http://schemas.openxmlformats.org/markup-compatibility/2006">
        <mc:Choice xmlns:p14="http://schemas.microsoft.com/office/powerpoint/2010/main" Requires="p14">
          <p:contentPart p14:bwMode="auto" r:id="rId45">
            <p14:nvContentPartPr>
              <p14:cNvPr id="1050532" name=""/>
              <p14:cNvContentPartPr/>
              <p14:nvPr/>
            </p14:nvContentPartPr>
            <p14:xfrm>
              <a:off x="4787408" y="3414719"/>
              <a:ext cx="140708" cy="42224"/>
            </p14:xfrm>
          </p:contentPart>
        </mc:Choice>
        <mc:Fallback>
          <p:sp>
            <p:nvSpPr>
              <p:cNvPr id="1050532" name=""/>
              <p:cNvSpPr/>
              <p:nvPr/>
            </p:nvSpPr>
            <p:spPr>
              <a:xfrm>
                <a:off x="4787408" y="3414719"/>
                <a:ext cx="140708" cy="42224"/>
              </a:xfrm>
            </p:spPr>
          </p:sp>
        </mc:Fallback>
      </mc:AlternateContent>
      <mc:AlternateContent xmlns:mc="http://schemas.openxmlformats.org/markup-compatibility/2006">
        <mc:Choice xmlns:p14="http://schemas.microsoft.com/office/powerpoint/2010/main" Requires="p14">
          <p:contentPart p14:bwMode="auto" r:id="rId46">
            <p14:nvContentPartPr>
              <p14:cNvPr id="1050533" name=""/>
              <p14:cNvContentPartPr/>
              <p14:nvPr/>
            </p14:nvContentPartPr>
            <p14:xfrm>
              <a:off x="5128083" y="3305831"/>
              <a:ext cx="134394" cy="31625"/>
            </p14:xfrm>
          </p:contentPart>
        </mc:Choice>
        <mc:Fallback>
          <p:sp>
            <p:nvSpPr>
              <p:cNvPr id="1050533" name=""/>
              <p:cNvSpPr/>
              <p:nvPr/>
            </p:nvSpPr>
            <p:spPr>
              <a:xfrm>
                <a:off x="5128083" y="3305831"/>
                <a:ext cx="134394" cy="31625"/>
              </a:xfrm>
            </p:spPr>
          </p:sp>
        </mc:Fallback>
      </mc:AlternateContent>
      <mc:AlternateContent xmlns:mc="http://schemas.openxmlformats.org/markup-compatibility/2006">
        <mc:Choice xmlns:p14="http://schemas.microsoft.com/office/powerpoint/2010/main" Requires="p14">
          <p:contentPart p14:bwMode="auto" r:id="rId47">
            <p14:nvContentPartPr>
              <p14:cNvPr id="1050534" name=""/>
              <p14:cNvContentPartPr/>
              <p14:nvPr/>
            </p14:nvContentPartPr>
            <p14:xfrm>
              <a:off x="5125152" y="3379551"/>
              <a:ext cx="132607" cy="11261"/>
            </p14:xfrm>
          </p:contentPart>
        </mc:Choice>
        <mc:Fallback>
          <p:sp>
            <p:nvSpPr>
              <p:cNvPr id="1050534" name=""/>
              <p:cNvSpPr/>
              <p:nvPr/>
            </p:nvSpPr>
            <p:spPr>
              <a:xfrm>
                <a:off x="5125152" y="3379551"/>
                <a:ext cx="132607" cy="11261"/>
              </a:xfrm>
            </p:spPr>
          </p:sp>
        </mc:Fallback>
      </mc:AlternateContent>
      <mc:AlternateContent xmlns:mc="http://schemas.openxmlformats.org/markup-compatibility/2006">
        <mc:Choice xmlns:p14="http://schemas.microsoft.com/office/powerpoint/2010/main" Requires="p14">
          <p:contentPart p14:bwMode="auto" r:id="rId48">
            <p14:nvContentPartPr>
              <p14:cNvPr id="1050535" name=""/>
              <p14:cNvContentPartPr/>
              <p14:nvPr/>
            </p14:nvContentPartPr>
            <p14:xfrm>
              <a:off x="5525171" y="2956075"/>
              <a:ext cx="220523" cy="62276"/>
            </p14:xfrm>
          </p:contentPart>
        </mc:Choice>
        <mc:Fallback>
          <p:sp>
            <p:nvSpPr>
              <p:cNvPr id="1050535" name=""/>
              <p:cNvSpPr/>
              <p:nvPr/>
            </p:nvSpPr>
            <p:spPr>
              <a:xfrm>
                <a:off x="5525171" y="2956075"/>
                <a:ext cx="220523" cy="62276"/>
              </a:xfrm>
            </p:spPr>
          </p:sp>
        </mc:Fallback>
      </mc:AlternateContent>
      <mc:AlternateContent xmlns:mc="http://schemas.openxmlformats.org/markup-compatibility/2006">
        <mc:Choice xmlns:p14="http://schemas.microsoft.com/office/powerpoint/2010/main" Requires="p14">
          <p:contentPart p14:bwMode="auto" r:id="rId49">
            <p14:nvContentPartPr>
              <p14:cNvPr id="1050536" name=""/>
              <p14:cNvContentPartPr/>
              <p14:nvPr/>
            </p14:nvContentPartPr>
            <p14:xfrm>
              <a:off x="5721518" y="2804416"/>
              <a:ext cx="304270" cy="297843"/>
            </p14:xfrm>
          </p:contentPart>
        </mc:Choice>
        <mc:Fallback>
          <p:sp>
            <p:nvSpPr>
              <p:cNvPr id="1050536" name=""/>
              <p:cNvSpPr/>
              <p:nvPr/>
            </p:nvSpPr>
            <p:spPr>
              <a:xfrm>
                <a:off x="5721518" y="2804416"/>
                <a:ext cx="304270" cy="297843"/>
              </a:xfrm>
            </p:spPr>
          </p:sp>
        </mc:Fallback>
      </mc:AlternateContent>
      <mc:AlternateContent xmlns:mc="http://schemas.openxmlformats.org/markup-compatibility/2006">
        <mc:Choice xmlns:p14="http://schemas.microsoft.com/office/powerpoint/2010/main" Requires="p14">
          <p:contentPart p14:bwMode="auto" r:id="rId50">
            <p14:nvContentPartPr>
              <p14:cNvPr id="1050537" name=""/>
              <p14:cNvContentPartPr/>
              <p14:nvPr/>
            </p14:nvContentPartPr>
            <p14:xfrm>
              <a:off x="5547883" y="3234144"/>
              <a:ext cx="465833" cy="132219"/>
            </p14:xfrm>
          </p:contentPart>
        </mc:Choice>
        <mc:Fallback>
          <p:sp>
            <p:nvSpPr>
              <p:cNvPr id="1050537" name=""/>
              <p:cNvSpPr/>
              <p:nvPr/>
            </p:nvSpPr>
            <p:spPr>
              <a:xfrm>
                <a:off x="5547883" y="3234144"/>
                <a:ext cx="465833" cy="132219"/>
              </a:xfrm>
            </p:spPr>
          </p:sp>
        </mc:Fallback>
      </mc:AlternateContent>
      <mc:AlternateContent xmlns:mc="http://schemas.openxmlformats.org/markup-compatibility/2006">
        <mc:Choice xmlns:p14="http://schemas.microsoft.com/office/powerpoint/2010/main" Requires="p14">
          <p:contentPart p14:bwMode="auto" r:id="rId51">
            <p14:nvContentPartPr>
              <p14:cNvPr id="1050538" name=""/>
              <p14:cNvContentPartPr/>
              <p14:nvPr/>
            </p14:nvContentPartPr>
            <p14:xfrm>
              <a:off x="5701004" y="3410322"/>
              <a:ext cx="198112" cy="221628"/>
            </p14:xfrm>
          </p:contentPart>
        </mc:Choice>
        <mc:Fallback>
          <p:sp>
            <p:nvSpPr>
              <p:cNvPr id="1050538" name=""/>
              <p:cNvSpPr/>
              <p:nvPr/>
            </p:nvSpPr>
            <p:spPr>
              <a:xfrm>
                <a:off x="5701004" y="3410322"/>
                <a:ext cx="198112" cy="221628"/>
              </a:xfrm>
            </p:spPr>
          </p:sp>
        </mc:Fallback>
      </mc:AlternateContent>
      <mc:AlternateContent xmlns:mc="http://schemas.openxmlformats.org/markup-compatibility/2006">
        <mc:Choice xmlns:p14="http://schemas.microsoft.com/office/powerpoint/2010/main" Requires="p14">
          <p:contentPart p14:bwMode="auto" r:id="rId52">
            <p14:nvContentPartPr>
              <p14:cNvPr id="1050539" name=""/>
              <p14:cNvContentPartPr/>
              <p14:nvPr/>
            </p14:nvContentPartPr>
            <p14:xfrm>
              <a:off x="5949367" y="3453549"/>
              <a:ext cx="39059" cy="139942"/>
            </p14:xfrm>
          </p:contentPart>
        </mc:Choice>
        <mc:Fallback>
          <p:sp>
            <p:nvSpPr>
              <p:cNvPr id="1050539" name=""/>
              <p:cNvSpPr/>
              <p:nvPr/>
            </p:nvSpPr>
            <p:spPr>
              <a:xfrm>
                <a:off x="5949367" y="3453549"/>
                <a:ext cx="39059" cy="13994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44"/>
                                        </p:tgtEl>
                                        <p:attrNameLst>
                                          <p:attrName>style.visibility</p:attrName>
                                        </p:attrNameLst>
                                      </p:cBhvr>
                                      <p:to>
                                        <p:strVal val="visible"/>
                                      </p:to>
                                    </p:set>
                                    <p:animEffect transition="in" filter="wipe(down)">
                                      <p:cBhvr>
                                        <p:cTn dur="500" id="7"/>
                                        <p:tgtEl>
                                          <p:spTgt spid="10504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441"/>
                                        </p:tgtEl>
                                        <p:attrNameLst>
                                          <p:attrName>style.visibility</p:attrName>
                                        </p:attrNameLst>
                                      </p:cBhvr>
                                      <p:to>
                                        <p:strVal val="visible"/>
                                      </p:to>
                                    </p:set>
                                    <p:animEffect transition="in" filter="wipe(down)">
                                      <p:cBhvr>
                                        <p:cTn dur="500" id="12"/>
                                        <p:tgtEl>
                                          <p:spTgt spid="1050441"/>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442"/>
                                        </p:tgtEl>
                                        <p:attrNameLst>
                                          <p:attrName>style.visibility</p:attrName>
                                        </p:attrNameLst>
                                      </p:cBhvr>
                                      <p:to>
                                        <p:strVal val="visible"/>
                                      </p:to>
                                    </p:set>
                                    <p:animEffect transition="in" filter="wipe(down)">
                                      <p:cBhvr>
                                        <p:cTn dur="500" id="15"/>
                                        <p:tgtEl>
                                          <p:spTgt spid="105044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443"/>
                                        </p:tgtEl>
                                        <p:attrNameLst>
                                          <p:attrName>style.visibility</p:attrName>
                                        </p:attrNameLst>
                                      </p:cBhvr>
                                      <p:to>
                                        <p:strVal val="visible"/>
                                      </p:to>
                                    </p:set>
                                    <p:animEffect transition="in" filter="wipe(down)">
                                      <p:cBhvr>
                                        <p:cTn dur="500" id="20"/>
                                        <p:tgtEl>
                                          <p:spTgt spid="105044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445"/>
                                        </p:tgtEl>
                                        <p:attrNameLst>
                                          <p:attrName>style.visibility</p:attrName>
                                        </p:attrNameLst>
                                      </p:cBhvr>
                                      <p:to>
                                        <p:strVal val="visible"/>
                                      </p:to>
                                    </p:set>
                                    <p:animEffect transition="in" filter="wipe(down)">
                                      <p:cBhvr>
                                        <p:cTn dur="500" id="25"/>
                                        <p:tgtEl>
                                          <p:spTgt spid="1050445"/>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0447"/>
                                        </p:tgtEl>
                                        <p:attrNameLst>
                                          <p:attrName>style.visibility</p:attrName>
                                        </p:attrNameLst>
                                      </p:cBhvr>
                                      <p:to>
                                        <p:strVal val="visible"/>
                                      </p:to>
                                    </p:set>
                                    <p:animEffect transition="in" filter="wipe(down)">
                                      <p:cBhvr>
                                        <p:cTn dur="500" id="30"/>
                                        <p:tgtEl>
                                          <p:spTgt spid="1050447"/>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50446"/>
                                        </p:tgtEl>
                                        <p:attrNameLst>
                                          <p:attrName>style.visibility</p:attrName>
                                        </p:attrNameLst>
                                      </p:cBhvr>
                                      <p:to>
                                        <p:strVal val="visible"/>
                                      </p:to>
                                    </p:set>
                                    <p:animEffect transition="in" filter="wipe(down)">
                                      <p:cBhvr>
                                        <p:cTn dur="500" id="33"/>
                                        <p:tgtEl>
                                          <p:spTgt spid="1050446"/>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0448"/>
                                        </p:tgtEl>
                                        <p:attrNameLst>
                                          <p:attrName>style.visibility</p:attrName>
                                        </p:attrNameLst>
                                      </p:cBhvr>
                                      <p:to>
                                        <p:strVal val="visible"/>
                                      </p:to>
                                    </p:set>
                                    <p:animEffect transition="in" filter="wipe(down)">
                                      <p:cBhvr>
                                        <p:cTn dur="500" id="38"/>
                                        <p:tgtEl>
                                          <p:spTgt spid="1050448"/>
                                        </p:tgtEl>
                                      </p:cBhvr>
                                    </p:animEffect>
                                  </p:childTnLst>
                                </p:cTn>
                              </p:par>
                              <p:par>
                                <p:cTn fill="hold" grpId="0" id="39" nodeType="withEffect" presetClass="entr" presetID="22" presetSubtype="4">
                                  <p:stCondLst>
                                    <p:cond delay="0"/>
                                  </p:stCondLst>
                                  <p:childTnLst>
                                    <p:set>
                                      <p:cBhvr>
                                        <p:cTn dur="1" fill="hold" id="40">
                                          <p:stCondLst>
                                            <p:cond delay="0"/>
                                          </p:stCondLst>
                                        </p:cTn>
                                        <p:tgtEl>
                                          <p:spTgt spid="1050450"/>
                                        </p:tgtEl>
                                        <p:attrNameLst>
                                          <p:attrName>style.visibility</p:attrName>
                                        </p:attrNameLst>
                                      </p:cBhvr>
                                      <p:to>
                                        <p:strVal val="visible"/>
                                      </p:to>
                                    </p:set>
                                    <p:animEffect transition="in" filter="wipe(down)">
                                      <p:cBhvr>
                                        <p:cTn dur="500" id="41"/>
                                        <p:tgtEl>
                                          <p:spTgt spid="1050450"/>
                                        </p:tgtEl>
                                      </p:cBhvr>
                                    </p:animEffect>
                                  </p:childTnLst>
                                </p:cTn>
                              </p:par>
                              <p:par>
                                <p:cTn fill="hold" grpId="0" id="42" nodeType="withEffect" presetClass="entr" presetID="22" presetSubtype="4">
                                  <p:stCondLst>
                                    <p:cond delay="0"/>
                                  </p:stCondLst>
                                  <p:childTnLst>
                                    <p:set>
                                      <p:cBhvr>
                                        <p:cTn dur="1" fill="hold" id="43">
                                          <p:stCondLst>
                                            <p:cond delay="0"/>
                                          </p:stCondLst>
                                        </p:cTn>
                                        <p:tgtEl>
                                          <p:spTgt spid="1050449"/>
                                        </p:tgtEl>
                                        <p:attrNameLst>
                                          <p:attrName>style.visibility</p:attrName>
                                        </p:attrNameLst>
                                      </p:cBhvr>
                                      <p:to>
                                        <p:strVal val="visible"/>
                                      </p:to>
                                    </p:set>
                                    <p:animEffect transition="in" filter="wipe(down)">
                                      <p:cBhvr>
                                        <p:cTn dur="500" id="44"/>
                                        <p:tgtEl>
                                          <p:spTgt spid="1050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41" grpId="0" animBg="1"/>
      <p:bldP spid="1050442" grpId="0"/>
      <p:bldP spid="1050443" grpId="0"/>
      <p:bldP spid="1050444" grpId="0"/>
      <p:bldP spid="1050445" grpId="0"/>
      <p:bldP spid="1050446" grpId="0"/>
      <p:bldP spid="1050447" grpId="0" animBg="1"/>
      <p:bldP spid="1050448" grpId="0" animBg="1"/>
      <p:bldP spid="1050449" grpId="0"/>
      <p:bldP spid="10504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505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44" name="文本框 12"/>
          <p:cNvSpPr txBox="1"/>
          <p:nvPr/>
        </p:nvSpPr>
        <p:spPr bwMode="auto">
          <a:xfrm>
            <a:off x="5245489" y="1386218"/>
            <a:ext cx="2439758"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Merits:</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99" name="组合 109"/>
          <p:cNvGrpSpPr/>
          <p:nvPr/>
        </p:nvGrpSpPr>
        <p:grpSpPr>
          <a:xfrm>
            <a:off x="783298" y="1386218"/>
            <a:ext cx="3488215" cy="3549819"/>
            <a:chOff x="897386" y="1983363"/>
            <a:chExt cx="3488215" cy="3549819"/>
          </a:xfrm>
        </p:grpSpPr>
        <p:grpSp>
          <p:nvGrpSpPr>
            <p:cNvPr id="600" name="组合 110"/>
            <p:cNvGrpSpPr/>
            <p:nvPr/>
          </p:nvGrpSpPr>
          <p:grpSpPr>
            <a:xfrm>
              <a:off x="897386" y="2053255"/>
              <a:ext cx="2513010" cy="3345831"/>
              <a:chOff x="5209952" y="1683242"/>
              <a:chExt cx="2513010" cy="3345831"/>
            </a:xfrm>
          </p:grpSpPr>
          <p:grpSp>
            <p:nvGrpSpPr>
              <p:cNvPr id="601" name="组合 146"/>
              <p:cNvGrpSpPr/>
              <p:nvPr/>
            </p:nvGrpSpPr>
            <p:grpSpPr>
              <a:xfrm>
                <a:off x="5209952" y="1683242"/>
                <a:ext cx="2513010" cy="3345831"/>
                <a:chOff x="5209952" y="1683242"/>
                <a:chExt cx="2513010" cy="3345831"/>
              </a:xfrm>
            </p:grpSpPr>
            <p:grpSp>
              <p:nvGrpSpPr>
                <p:cNvPr id="602" name="组合 184"/>
                <p:cNvGrpSpPr/>
                <p:nvPr/>
              </p:nvGrpSpPr>
              <p:grpSpPr>
                <a:xfrm>
                  <a:off x="5209952" y="1683242"/>
                  <a:ext cx="2513010" cy="3345831"/>
                  <a:chOff x="864418" y="1864165"/>
                  <a:chExt cx="2513010" cy="3345831"/>
                </a:xfrm>
              </p:grpSpPr>
              <p:grpSp>
                <p:nvGrpSpPr>
                  <p:cNvPr id="603" name="组合 205"/>
                  <p:cNvGrpSpPr/>
                  <p:nvPr/>
                </p:nvGrpSpPr>
                <p:grpSpPr>
                  <a:xfrm>
                    <a:off x="1260155" y="1864165"/>
                    <a:ext cx="1930350" cy="3345831"/>
                    <a:chOff x="982850" y="2123823"/>
                    <a:chExt cx="1930350" cy="3345831"/>
                  </a:xfrm>
                </p:grpSpPr>
                <p:grpSp>
                  <p:nvGrpSpPr>
                    <p:cNvPr id="604" name="组合 219"/>
                    <p:cNvGrpSpPr/>
                    <p:nvPr/>
                  </p:nvGrpSpPr>
                  <p:grpSpPr>
                    <a:xfrm>
                      <a:off x="982850" y="2123823"/>
                      <a:ext cx="1930350" cy="3345831"/>
                      <a:chOff x="982850" y="2123823"/>
                      <a:chExt cx="1930350" cy="3345831"/>
                    </a:xfrm>
                  </p:grpSpPr>
                  <p:grpSp>
                    <p:nvGrpSpPr>
                      <p:cNvPr id="605" name="组合 221"/>
                      <p:cNvGrpSpPr/>
                      <p:nvPr/>
                    </p:nvGrpSpPr>
                    <p:grpSpPr>
                      <a:xfrm>
                        <a:off x="982850" y="2123823"/>
                        <a:ext cx="1930350" cy="3345831"/>
                        <a:chOff x="830700" y="1427929"/>
                        <a:chExt cx="1930350" cy="3345831"/>
                      </a:xfrm>
                    </p:grpSpPr>
                    <p:grpSp>
                      <p:nvGrpSpPr>
                        <p:cNvPr id="606" name="组合 223"/>
                        <p:cNvGrpSpPr/>
                        <p:nvPr/>
                      </p:nvGrpSpPr>
                      <p:grpSpPr>
                        <a:xfrm>
                          <a:off x="969910" y="1505438"/>
                          <a:ext cx="1791140" cy="3268322"/>
                          <a:chOff x="3200283" y="33102"/>
                          <a:chExt cx="1791140" cy="3268322"/>
                        </a:xfrm>
                      </p:grpSpPr>
                      <p:grpSp>
                        <p:nvGrpSpPr>
                          <p:cNvPr id="607" name="组合 225"/>
                          <p:cNvGrpSpPr/>
                          <p:nvPr/>
                        </p:nvGrpSpPr>
                        <p:grpSpPr>
                          <a:xfrm>
                            <a:off x="3200283" y="33102"/>
                            <a:ext cx="1791140" cy="3268322"/>
                            <a:chOff x="1253829" y="1269849"/>
                            <a:chExt cx="1791140" cy="3268322"/>
                          </a:xfrm>
                        </p:grpSpPr>
                        <p:grpSp>
                          <p:nvGrpSpPr>
                            <p:cNvPr id="608" name="Group 1096"/>
                            <p:cNvGrpSpPr/>
                            <p:nvPr/>
                          </p:nvGrpSpPr>
                          <p:grpSpPr bwMode="auto">
                            <a:xfrm>
                              <a:off x="1288031" y="2273101"/>
                              <a:ext cx="1174481" cy="2265070"/>
                              <a:chOff x="4081" y="2530"/>
                              <a:chExt cx="826" cy="1593"/>
                            </a:xfrm>
                          </p:grpSpPr>
                          <p:sp>
                            <p:nvSpPr>
                              <p:cNvPr id="105054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6"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9"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51" name="Line 1077"/>
                            <p:cNvSpPr>
                              <a:spLocks noChangeShapeType="1"/>
                            </p:cNvSpPr>
                            <p:nvPr/>
                          </p:nvSpPr>
                          <p:spPr bwMode="auto">
                            <a:xfrm flipV="1">
                              <a:off x="1706017" y="1269849"/>
                              <a:ext cx="0" cy="3068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2" name="Line 1073"/>
                            <p:cNvSpPr>
                              <a:spLocks noChangeShapeType="1"/>
                            </p:cNvSpPr>
                            <p:nvPr/>
                          </p:nvSpPr>
                          <p:spPr bwMode="auto">
                            <a:xfrm flipH="1">
                              <a:off x="1701846" y="4329508"/>
                              <a:ext cx="13431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3" name="矩形 230"/>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4" name="Line 1077"/>
                            <p:cNvSpPr>
                              <a:spLocks noChangeShapeType="1"/>
                            </p:cNvSpPr>
                            <p:nvPr/>
                          </p:nvSpPr>
                          <p:spPr bwMode="auto">
                            <a:xfrm flipH="1" flipV="1">
                              <a:off x="1253829" y="1269849"/>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5" name="文本框 232"/>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150" name="直接连接符 233"/>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556" name="椭圆 234"/>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57" name="文本框 22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558" name="椭圆 224"/>
                        <p:cNvSpPr/>
                        <p:nvPr/>
                      </p:nvSpPr>
                      <p:spPr>
                        <a:xfrm>
                          <a:off x="830700" y="142792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59" name="矩形 222"/>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60" name="椭圆 220"/>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61"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2"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3"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4"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5"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6" name="矩形 211"/>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7"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8"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9"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0" name="文本框 215"/>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1538" r="-3846" b="-19608"/>
                    </a:stretch>
                  </a:blipFill>
                  <a:ln>
                    <a:noFill/>
                  </a:ln>
                  <a:effectLst/>
                </p:spPr>
                <p:txBody>
                  <a:bodyPr/>
                  <a:p>
                    <a:r>
                      <a:rPr altLang="en-US" lang="zh-CN">
                        <a:noFill/>
                      </a:rPr>
                      <a:t> </a:t>
                    </a:r>
                  </a:p>
                </p:txBody>
              </p:sp>
              <p:sp>
                <p:nvSpPr>
                  <p:cNvPr id="1050571" name="文本框 216"/>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2"/>
                    <a:stretch>
                      <a:fillRect l="-10256" r="-5128" b="-19608"/>
                    </a:stretch>
                  </a:blipFill>
                  <a:ln>
                    <a:noFill/>
                  </a:ln>
                  <a:effectLst/>
                </p:spPr>
                <p:txBody>
                  <a:bodyPr/>
                  <a:p>
                    <a:r>
                      <a:rPr altLang="en-US" lang="zh-CN">
                        <a:noFill/>
                      </a:rPr>
                      <a:t> </a:t>
                    </a:r>
                  </a:p>
                </p:txBody>
              </p:sp>
              <p:sp>
                <p:nvSpPr>
                  <p:cNvPr id="1050572" name="文本框 217"/>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3"/>
                    <a:stretch>
                      <a:fillRect l="-13559" r="-6780" b="-22000"/>
                    </a:stretch>
                  </a:blipFill>
                  <a:ln>
                    <a:noFill/>
                  </a:ln>
                  <a:effectLst/>
                </p:spPr>
                <p:txBody>
                  <a:bodyPr/>
                  <a:p>
                    <a:r>
                      <a:rPr altLang="en-US" lang="zh-CN">
                        <a:noFill/>
                      </a:rPr>
                      <a:t> </a:t>
                    </a:r>
                  </a:p>
                </p:txBody>
              </p:sp>
              <p:sp>
                <p:nvSpPr>
                  <p:cNvPr id="1050573" name="文本框 218"/>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4"/>
                    <a:stretch>
                      <a:fillRect l="-16364" r="-9091" b="-19608"/>
                    </a:stretch>
                  </a:blipFill>
                  <a:ln>
                    <a:noFill/>
                  </a:ln>
                  <a:effectLst/>
                </p:spPr>
                <p:txBody>
                  <a:bodyPr/>
                  <a:p>
                    <a:r>
                      <a:rPr altLang="en-US" lang="zh-CN">
                        <a:noFill/>
                      </a:rPr>
                      <a:t> </a:t>
                    </a:r>
                  </a:p>
                </p:txBody>
              </p:sp>
            </p:grpSp>
            <p:sp>
              <p:nvSpPr>
                <p:cNvPr id="1050574" name="文本框 204"/>
                <p:cNvSpPr txBox="1">
                  <a:spLocks noChangeAspect="1" noMove="1" noResize="1" noRot="1" noAdjustHandles="1" noEditPoints="1" noChangeArrowheads="1" noChangeShapeType="1" noTextEdit="1"/>
                </p:cNvSpPr>
                <p:nvPr/>
              </p:nvSpPr>
              <p:spPr bwMode="auto">
                <a:xfrm>
                  <a:off x="5391649" y="1810191"/>
                  <a:ext cx="637034" cy="307777"/>
                </a:xfrm>
                <a:prstGeom prst="rect"/>
                <a:blipFill>
                  <a:blip xmlns:r="http://schemas.openxmlformats.org/officeDocument/2006/relationships" r:embed="rId5"/>
                  <a:stretch>
                    <a:fillRect l="-7619" r="-2857" b="-22000"/>
                  </a:stretch>
                </a:blipFill>
                <a:ln>
                  <a:noFill/>
                </a:ln>
                <a:effectLst/>
              </p:spPr>
              <p:txBody>
                <a:bodyPr/>
                <a:p>
                  <a:r>
                    <a:rPr altLang="en-US" lang="zh-CN">
                      <a:noFill/>
                    </a:rPr>
                    <a:t> </a:t>
                  </a:r>
                </a:p>
              </p:txBody>
            </p:sp>
          </p:grpSp>
          <p:grpSp>
            <p:nvGrpSpPr>
              <p:cNvPr id="609" name="组合 147"/>
              <p:cNvGrpSpPr/>
              <p:nvPr/>
            </p:nvGrpSpPr>
            <p:grpSpPr>
              <a:xfrm>
                <a:off x="6413272" y="1889513"/>
                <a:ext cx="925233" cy="874933"/>
                <a:chOff x="2278206" y="3520607"/>
                <a:chExt cx="925233" cy="874933"/>
              </a:xfrm>
            </p:grpSpPr>
            <p:grpSp>
              <p:nvGrpSpPr>
                <p:cNvPr id="610" name="组合 149"/>
                <p:cNvGrpSpPr/>
                <p:nvPr/>
              </p:nvGrpSpPr>
              <p:grpSpPr>
                <a:xfrm>
                  <a:off x="2278206" y="3520607"/>
                  <a:ext cx="856980" cy="874933"/>
                  <a:chOff x="3960814" y="3355636"/>
                  <a:chExt cx="856980" cy="874933"/>
                </a:xfrm>
              </p:grpSpPr>
              <p:grpSp>
                <p:nvGrpSpPr>
                  <p:cNvPr id="611" name="组合 158"/>
                  <p:cNvGrpSpPr/>
                  <p:nvPr/>
                </p:nvGrpSpPr>
                <p:grpSpPr>
                  <a:xfrm>
                    <a:off x="3960814" y="3355636"/>
                    <a:ext cx="856980" cy="874933"/>
                    <a:chOff x="3960814" y="3355636"/>
                    <a:chExt cx="856980" cy="874933"/>
                  </a:xfrm>
                </p:grpSpPr>
                <p:grpSp>
                  <p:nvGrpSpPr>
                    <p:cNvPr id="612" name="组合 160"/>
                    <p:cNvGrpSpPr/>
                    <p:nvPr/>
                  </p:nvGrpSpPr>
                  <p:grpSpPr>
                    <a:xfrm>
                      <a:off x="4135167" y="3642413"/>
                      <a:ext cx="682627" cy="588156"/>
                      <a:chOff x="2513675" y="3978402"/>
                      <a:chExt cx="682627" cy="588156"/>
                    </a:xfrm>
                  </p:grpSpPr>
                  <p:grpSp>
                    <p:nvGrpSpPr>
                      <p:cNvPr id="613" name="组合 164"/>
                      <p:cNvGrpSpPr/>
                      <p:nvPr/>
                    </p:nvGrpSpPr>
                    <p:grpSpPr>
                      <a:xfrm>
                        <a:off x="2522181" y="3978402"/>
                        <a:ext cx="380731" cy="307777"/>
                        <a:chOff x="6204692" y="3425092"/>
                        <a:chExt cx="380731" cy="307777"/>
                      </a:xfrm>
                    </p:grpSpPr>
                    <p:sp>
                      <p:nvSpPr>
                        <p:cNvPr id="1050575" name="文本框 167"/>
                        <p:cNvSpPr txBox="1">
                          <a:spLocks noChangeAspect="1" noMove="1" noResize="1" noRot="1" noAdjustHandles="1" noEditPoints="1" noChangeArrowheads="1" noChangeShapeType="1" noTextEdit="1"/>
                        </p:cNvSpPr>
                        <p:nvPr/>
                      </p:nvSpPr>
                      <p:spPr bwMode="auto">
                        <a:xfrm>
                          <a:off x="6343883" y="3425092"/>
                          <a:ext cx="241540" cy="307777"/>
                        </a:xfrm>
                        <a:prstGeom prst="rect"/>
                        <a:blipFill>
                          <a:blip xmlns:r="http://schemas.openxmlformats.org/officeDocument/2006/relationships" r:embed="rId6"/>
                          <a:stretch>
                            <a:fillRect l="-20513" r="-17949" b="-10000"/>
                          </a:stretch>
                        </a:blipFill>
                        <a:ln>
                          <a:noFill/>
                        </a:ln>
                        <a:effectLst/>
                      </p:spPr>
                      <p:txBody>
                        <a:bodyPr/>
                        <a:p>
                          <a:r>
                            <a:rPr altLang="en-US" lang="zh-CN">
                              <a:noFill/>
                            </a:rPr>
                            <a:t> </a:t>
                          </a:r>
                        </a:p>
                      </p:txBody>
                    </p:sp>
                    <p:cxnSp>
                      <p:nvCxnSpPr>
                        <p:cNvPr id="3146151" name="直接连接符 16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52" name="直接连接符 165"/>
                      <p:cNvCxnSpPr>
                        <a:cxnSpLocks/>
                      </p:cNvCxnSpPr>
                      <p:nvPr/>
                    </p:nvCxnSpPr>
                    <p:spPr>
                      <a:xfrm>
                        <a:off x="2513675" y="4181457"/>
                        <a:ext cx="0" cy="3851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3" name="直接连接符 166"/>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54" name="直接连接符 161"/>
                    <p:cNvCxnSpPr>
                      <a:cxnSpLocks/>
                    </p:cNvCxnSpPr>
                    <p:nvPr/>
                  </p:nvCxnSpPr>
                  <p:spPr>
                    <a:xfrm rot="10800000" flipH="1">
                      <a:off x="3960814" y="37478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5" name="直接连接符 162"/>
                    <p:cNvCxnSpPr>
                      <a:cxnSpLocks/>
                    </p:cNvCxnSpPr>
                    <p:nvPr/>
                  </p:nvCxnSpPr>
                  <p:spPr>
                    <a:xfrm rot="10800000" flipH="1">
                      <a:off x="3960815" y="38454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6" name="直接连接符 163"/>
                    <p:cNvCxnSpPr>
                      <a:cxnSpLocks/>
                    </p:cNvCxnSpPr>
                    <p:nvPr/>
                  </p:nvCxnSpPr>
                  <p:spPr>
                    <a:xfrm>
                      <a:off x="4137305" y="3355636"/>
                      <a:ext cx="0" cy="3922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57" name="直接连接符 159"/>
                  <p:cNvCxnSpPr>
                    <a:cxnSpLocks/>
                  </p:cNvCxnSpPr>
                  <p:nvPr/>
                </p:nvCxnSpPr>
                <p:spPr>
                  <a:xfrm flipH="1">
                    <a:off x="4146522" y="3355636"/>
                    <a:ext cx="66276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58" name="直接连接符 150"/>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4" name="组合 151"/>
                <p:cNvGrpSpPr/>
                <p:nvPr/>
              </p:nvGrpSpPr>
              <p:grpSpPr>
                <a:xfrm>
                  <a:off x="3001433" y="3681790"/>
                  <a:ext cx="202006" cy="499204"/>
                  <a:chOff x="4691086" y="3604960"/>
                  <a:chExt cx="202006" cy="499204"/>
                </a:xfrm>
              </p:grpSpPr>
              <p:sp>
                <p:nvSpPr>
                  <p:cNvPr id="1050576" name="弧形 154"/>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77" name="弧形 155"/>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78" name="弧形 156"/>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79" name="弧形 157"/>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59" name="直接连接符 152"/>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80" name="文本框 153"/>
                <p:cNvSpPr txBox="1">
                  <a:spLocks noChangeAspect="1" noMove="1" noResize="1" noRot="1" noAdjustHandles="1" noEditPoints="1" noChangeArrowheads="1" noChangeShapeType="1" noTextEdit="1"/>
                </p:cNvSpPr>
                <p:nvPr/>
              </p:nvSpPr>
              <p:spPr bwMode="auto">
                <a:xfrm>
                  <a:off x="2814205" y="3776477"/>
                  <a:ext cx="320472" cy="307777"/>
                </a:xfrm>
                <a:prstGeom prst="rect"/>
                <a:blipFill>
                  <a:blip xmlns:r="http://schemas.openxmlformats.org/officeDocument/2006/relationships" r:embed="rId7"/>
                  <a:stretch>
                    <a:fillRect l="-17308" r="-5769" b="-20000"/>
                  </a:stretch>
                </a:blipFill>
                <a:ln>
                  <a:noFill/>
                </a:ln>
                <a:effectLst/>
              </p:spPr>
              <p:txBody>
                <a:bodyPr/>
                <a:p>
                  <a:r>
                    <a:rPr altLang="en-US" lang="zh-CN">
                      <a:noFill/>
                    </a:rPr>
                    <a:t> </a:t>
                  </a:r>
                </a:p>
              </p:txBody>
            </p:sp>
          </p:grpSp>
          <p:sp>
            <p:nvSpPr>
              <p:cNvPr id="1050581" name="Line 1076"/>
              <p:cNvSpPr>
                <a:spLocks noChangeShapeType="1"/>
              </p:cNvSpPr>
              <p:nvPr/>
            </p:nvSpPr>
            <p:spPr bwMode="auto">
              <a:xfrm flipV="1">
                <a:off x="6928938" y="1760751"/>
                <a:ext cx="0" cy="1287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82" name="Line 1077"/>
            <p:cNvSpPr>
              <a:spLocks noChangeShapeType="1"/>
            </p:cNvSpPr>
            <p:nvPr/>
          </p:nvSpPr>
          <p:spPr bwMode="auto">
            <a:xfrm flipV="1">
              <a:off x="3161790" y="2166191"/>
              <a:ext cx="0" cy="10016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15" name="组合 112"/>
            <p:cNvGrpSpPr/>
            <p:nvPr/>
          </p:nvGrpSpPr>
          <p:grpSpPr>
            <a:xfrm flipH="1">
              <a:off x="3273803" y="2927015"/>
              <a:ext cx="195638" cy="395698"/>
              <a:chOff x="3434969" y="2677727"/>
              <a:chExt cx="195638" cy="395698"/>
            </a:xfrm>
          </p:grpSpPr>
          <p:sp>
            <p:nvSpPr>
              <p:cNvPr id="1050583" name="弧形 142"/>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84" name="弧形 144"/>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60" name="直接连接符 145"/>
              <p:cNvCxnSpPr>
                <a:cxnSpLocks/>
              </p:cNvCxnSpPr>
              <p:nvPr/>
            </p:nvCxnSpPr>
            <p:spPr>
              <a:xfrm flipH="1">
                <a:off x="3544628" y="2927329"/>
                <a:ext cx="0" cy="1460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61" name="直接连接符 113"/>
            <p:cNvCxnSpPr>
              <a:cxnSpLocks/>
            </p:cNvCxnSpPr>
            <p:nvPr/>
          </p:nvCxnSpPr>
          <p:spPr>
            <a:xfrm>
              <a:off x="3208276" y="3322713"/>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2" name="直接连接符 115"/>
            <p:cNvCxnSpPr>
              <a:cxnSpLocks/>
            </p:cNvCxnSpPr>
            <p:nvPr/>
          </p:nvCxnSpPr>
          <p:spPr>
            <a:xfrm>
              <a:off x="3355529" y="2796440"/>
              <a:ext cx="0" cy="1450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85" name="Line 1073"/>
            <p:cNvSpPr>
              <a:spLocks noChangeShapeType="1"/>
            </p:cNvSpPr>
            <p:nvPr/>
          </p:nvSpPr>
          <p:spPr bwMode="auto">
            <a:xfrm flipH="1">
              <a:off x="3354715" y="28088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86" name="文本框 119"/>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8"/>
              <a:stretch>
                <a:fillRect l="-15789" r="-7018" b="-22000"/>
              </a:stretch>
            </a:blipFill>
            <a:ln>
              <a:noFill/>
            </a:ln>
            <a:effectLst/>
          </p:spPr>
          <p:txBody>
            <a:bodyPr/>
            <a:p>
              <a:r>
                <a:rPr altLang="en-US" lang="zh-CN">
                  <a:noFill/>
                </a:rPr>
                <a:t> </a:t>
              </a:r>
            </a:p>
          </p:txBody>
        </p:sp>
        <p:sp>
          <p:nvSpPr>
            <p:cNvPr id="1050587" name="Line 1077"/>
            <p:cNvSpPr>
              <a:spLocks noChangeShapeType="1"/>
            </p:cNvSpPr>
            <p:nvPr/>
          </p:nvSpPr>
          <p:spPr bwMode="auto">
            <a:xfrm flipV="1">
              <a:off x="3938299" y="2820319"/>
              <a:ext cx="0" cy="27128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88" name="Line 1073"/>
            <p:cNvSpPr>
              <a:spLocks noChangeShapeType="1"/>
            </p:cNvSpPr>
            <p:nvPr/>
          </p:nvSpPr>
          <p:spPr bwMode="auto">
            <a:xfrm flipH="1">
              <a:off x="897387" y="5533182"/>
              <a:ext cx="30409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89" name="Line 1077"/>
            <p:cNvSpPr>
              <a:spLocks noChangeShapeType="1"/>
            </p:cNvSpPr>
            <p:nvPr/>
          </p:nvSpPr>
          <p:spPr bwMode="auto">
            <a:xfrm flipV="1">
              <a:off x="897387" y="3886309"/>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16" name="组合 124"/>
            <p:cNvGrpSpPr/>
            <p:nvPr/>
          </p:nvGrpSpPr>
          <p:grpSpPr>
            <a:xfrm flipH="1">
              <a:off x="3281074" y="2181090"/>
              <a:ext cx="195638" cy="472856"/>
              <a:chOff x="3434969" y="2677727"/>
              <a:chExt cx="195638" cy="472856"/>
            </a:xfrm>
          </p:grpSpPr>
          <p:sp>
            <p:nvSpPr>
              <p:cNvPr id="1050590" name="弧形 139"/>
              <p:cNvSpPr/>
              <p:nvPr/>
            </p:nvSpPr>
            <p:spPr>
              <a:xfrm flipV="1">
                <a:off x="3434969" y="267772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91" name="弧形 140"/>
              <p:cNvSpPr/>
              <p:nvPr/>
            </p:nvSpPr>
            <p:spPr>
              <a:xfrm flipV="1">
                <a:off x="3434969" y="280238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63" name="直接连接符 141"/>
              <p:cNvCxnSpPr>
                <a:cxnSpLocks/>
              </p:cNvCxnSpPr>
              <p:nvPr/>
            </p:nvCxnSpPr>
            <p:spPr>
              <a:xfrm flipH="1">
                <a:off x="3544628" y="2927329"/>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64" name="直接连接符 125"/>
            <p:cNvCxnSpPr>
              <a:cxnSpLocks/>
            </p:cNvCxnSpPr>
            <p:nvPr/>
          </p:nvCxnSpPr>
          <p:spPr>
            <a:xfrm>
              <a:off x="3361172" y="1983364"/>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92" name="Line 1073"/>
            <p:cNvSpPr>
              <a:spLocks noChangeShapeType="1"/>
            </p:cNvSpPr>
            <p:nvPr/>
          </p:nvSpPr>
          <p:spPr bwMode="auto">
            <a:xfrm flipH="1">
              <a:off x="3361172" y="265178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93" name="Line 1073"/>
            <p:cNvSpPr>
              <a:spLocks noChangeShapeType="1"/>
            </p:cNvSpPr>
            <p:nvPr/>
          </p:nvSpPr>
          <p:spPr bwMode="auto">
            <a:xfrm flipH="1">
              <a:off x="3354715" y="1993317"/>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94" name="Line 1077"/>
            <p:cNvSpPr>
              <a:spLocks noChangeShapeType="1"/>
            </p:cNvSpPr>
            <p:nvPr/>
          </p:nvSpPr>
          <p:spPr bwMode="auto">
            <a:xfrm flipV="1">
              <a:off x="3938298" y="1983363"/>
              <a:ext cx="0" cy="6684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95" name="矩形 134"/>
            <p:cNvSpPr/>
            <p:nvPr/>
          </p:nvSpPr>
          <p:spPr>
            <a:xfrm rot="16200000">
              <a:off x="3752755" y="2248652"/>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6" name="文本框 136"/>
            <p:cNvSpPr txBox="1">
              <a:spLocks noChangeAspect="1" noMove="1" noResize="1" noRot="1" noAdjustHandles="1" noEditPoints="1" noChangeArrowheads="1" noChangeShapeType="1" noTextEdit="1"/>
            </p:cNvSpPr>
            <p:nvPr/>
          </p:nvSpPr>
          <p:spPr bwMode="auto">
            <a:xfrm>
              <a:off x="4034671" y="2163232"/>
              <a:ext cx="350930" cy="307777"/>
            </a:xfrm>
            <a:prstGeom prst="rect"/>
            <a:blipFill>
              <a:blip xmlns:r="http://schemas.openxmlformats.org/officeDocument/2006/relationships" r:embed="rId9"/>
              <a:stretch>
                <a:fillRect l="-13793" r="-5172" b="-22000"/>
              </a:stretch>
            </a:blipFill>
            <a:ln>
              <a:noFill/>
            </a:ln>
            <a:effectLst/>
          </p:spPr>
          <p:txBody>
            <a:bodyPr/>
            <a:p>
              <a:r>
                <a:rPr altLang="en-US" lang="zh-CN">
                  <a:noFill/>
                </a:rPr>
                <a:t> </a:t>
              </a:r>
            </a:p>
          </p:txBody>
        </p:sp>
        <p:sp>
          <p:nvSpPr>
            <p:cNvPr id="1050597" name="文本框 137"/>
            <p:cNvSpPr txBox="1">
              <a:spLocks noChangeAspect="1" noMove="1" noResize="1" noRot="1" noAdjustHandles="1" noEditPoints="1" noChangeArrowheads="1" noChangeShapeType="1" noTextEdit="1"/>
            </p:cNvSpPr>
            <p:nvPr/>
          </p:nvSpPr>
          <p:spPr bwMode="auto">
            <a:xfrm>
              <a:off x="3387450" y="2171133"/>
              <a:ext cx="326436" cy="307777"/>
            </a:xfrm>
            <a:prstGeom prst="rect"/>
            <a:blipFill>
              <a:blip xmlns:r="http://schemas.openxmlformats.org/officeDocument/2006/relationships" r:embed="rId10"/>
              <a:stretch>
                <a:fillRect l="-16667" r="-3704" b="-19608"/>
              </a:stretch>
            </a:blipFill>
            <a:ln>
              <a:noFill/>
            </a:ln>
            <a:effectLst/>
          </p:spPr>
          <p:txBody>
            <a:bodyPr/>
            <a:p>
              <a:r>
                <a:rPr altLang="en-US" lang="zh-CN">
                  <a:noFill/>
                </a:rPr>
                <a:t> </a:t>
              </a:r>
            </a:p>
          </p:txBody>
        </p:sp>
        <p:sp>
          <p:nvSpPr>
            <p:cNvPr id="1050598" name="文本框 138"/>
            <p:cNvSpPr txBox="1">
              <a:spLocks noChangeAspect="1" noMove="1" noResize="1" noRot="1" noAdjustHandles="1" noEditPoints="1" noChangeArrowheads="1" noChangeShapeType="1" noTextEdit="1"/>
            </p:cNvSpPr>
            <p:nvPr/>
          </p:nvSpPr>
          <p:spPr bwMode="auto">
            <a:xfrm>
              <a:off x="3383620" y="2879270"/>
              <a:ext cx="326436" cy="307777"/>
            </a:xfrm>
            <a:prstGeom prst="rect"/>
            <a:blipFill>
              <a:blip xmlns:r="http://schemas.openxmlformats.org/officeDocument/2006/relationships" r:embed="rId11"/>
              <a:stretch>
                <a:fillRect l="-14815" r="-5556" b="-19608"/>
              </a:stretch>
            </a:blipFill>
            <a:ln>
              <a:noFill/>
            </a:ln>
            <a:effectLst/>
          </p:spPr>
          <p:txBody>
            <a:bodyPr/>
            <a:p>
              <a:r>
                <a:rPr altLang="en-US" lang="zh-CN">
                  <a:noFill/>
                </a:rPr>
                <a:t> </a:t>
              </a:r>
            </a:p>
          </p:txBody>
        </p:sp>
      </p:grpSp>
      <p:sp>
        <p:nvSpPr>
          <p:cNvPr id="1050599" name="左大括号 100"/>
          <p:cNvSpPr/>
          <p:nvPr/>
        </p:nvSpPr>
        <p:spPr>
          <a:xfrm>
            <a:off x="4628091" y="2094294"/>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00" name="文本框 101"/>
          <p:cNvSpPr txBox="1"/>
          <p:nvPr/>
        </p:nvSpPr>
        <p:spPr bwMode="auto">
          <a:xfrm>
            <a:off x="4838516" y="2008220"/>
            <a:ext cx="3743009"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Liable to generate oscillation</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601" name="文本框 102"/>
          <p:cNvSpPr txBox="1"/>
          <p:nvPr/>
        </p:nvSpPr>
        <p:spPr bwMode="auto">
          <a:xfrm>
            <a:off x="4838516" y="2524260"/>
            <a:ext cx="3743009"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High oscillation frequency</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602" name="文本框 103"/>
          <p:cNvSpPr txBox="1"/>
          <p:nvPr/>
        </p:nvSpPr>
        <p:spPr bwMode="auto">
          <a:xfrm>
            <a:off x="4838517" y="3040300"/>
            <a:ext cx="3743009"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High quality of output waveform</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603" name="文本框 104"/>
          <p:cNvSpPr txBox="1"/>
          <p:nvPr/>
        </p:nvSpPr>
        <p:spPr bwMode="auto">
          <a:xfrm>
            <a:off x="5245489" y="3816508"/>
            <a:ext cx="2439758"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Drawback:</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604" name="文本框 106"/>
          <p:cNvSpPr txBox="1"/>
          <p:nvPr/>
        </p:nvSpPr>
        <p:spPr bwMode="auto">
          <a:xfrm>
            <a:off x="5296943" y="4498415"/>
            <a:ext cx="2336849"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Power loss is high</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605" name="椭圆 96"/>
          <p:cNvSpPr/>
          <p:nvPr/>
        </p:nvSpPr>
        <p:spPr>
          <a:xfrm>
            <a:off x="2669514" y="172150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6" name="椭圆 97"/>
          <p:cNvSpPr/>
          <p:nvPr/>
        </p:nvSpPr>
        <p:spPr>
          <a:xfrm>
            <a:off x="3269532" y="22397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83" name="Text Box 12"/>
          <p:cNvSpPr txBox="1">
            <a:spLocks noChangeArrowheads="1"/>
          </p:cNvSpPr>
          <p:nvPr/>
        </p:nvSpPr>
        <p:spPr bwMode="auto">
          <a:xfrm>
            <a:off x="1123388" y="780674"/>
            <a:ext cx="244096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Close-loop gain</a:t>
            </a:r>
            <a:endParaRPr altLang="en-US" b="1" dirty="0" sz="2400" kumimoji="1" lang="zh-CN">
              <a:latin typeface="宋体" panose="02010600030101010101" pitchFamily="2" charset="-122"/>
              <a:cs typeface="Arial" panose="020B0604020202020204" pitchFamily="34" charset="0"/>
            </a:endParaRPr>
          </a:p>
        </p:txBody>
      </p:sp>
      <p:sp>
        <p:nvSpPr>
          <p:cNvPr id="1048784" name="文本框 11"/>
          <p:cNvSpPr txBox="1">
            <a:spLocks noChangeAspect="1" noMove="1" noResize="1" noRot="1" noAdjustHandles="1" noEditPoints="1" noChangeArrowheads="1" noChangeShapeType="1" noTextEdit="1"/>
          </p:cNvSpPr>
          <p:nvPr/>
        </p:nvSpPr>
        <p:spPr bwMode="auto">
          <a:xfrm>
            <a:off x="3479905" y="662797"/>
            <a:ext cx="1736905" cy="748666"/>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785" name="Text Box 12"/>
          <p:cNvSpPr txBox="1">
            <a:spLocks noChangeAspect="1" noMove="1" noResize="1" noRot="1" noAdjustHandles="1" noEditPoints="1" noChangeArrowheads="1" noChangeShapeType="1" noTextEdit="1"/>
          </p:cNvSpPr>
          <p:nvPr/>
        </p:nvSpPr>
        <p:spPr bwMode="auto">
          <a:xfrm>
            <a:off x="1166274" y="1839147"/>
            <a:ext cx="6524774" cy="475643"/>
          </a:xfrm>
          <a:prstGeom prst="rect"/>
          <a:blipFill>
            <a:blip xmlns:r="http://schemas.openxmlformats.org/officeDocument/2006/relationships" r:embed="rId2"/>
            <a:stretch>
              <a:fillRect l="-1401" t="-6410" r="-840" b="-29487"/>
            </a:stretch>
          </a:blipFill>
          <a:ln>
            <a:noFill/>
          </a:ln>
          <a:effectLst/>
        </p:spPr>
        <p:txBody>
          <a:bodyPr/>
          <a:p>
            <a:r>
              <a:rPr altLang="en-US" lang="zh-CN">
                <a:noFill/>
              </a:rPr>
              <a:t> </a:t>
            </a:r>
          </a:p>
        </p:txBody>
      </p:sp>
      <p:sp>
        <p:nvSpPr>
          <p:cNvPr id="1048786" name="Text Box 12"/>
          <p:cNvSpPr txBox="1">
            <a:spLocks noChangeAspect="1" noMove="1" noResize="1" noRot="1" noAdjustHandles="1" noEditPoints="1" noChangeArrowheads="1" noChangeShapeType="1" noTextEdit="1"/>
          </p:cNvSpPr>
          <p:nvPr/>
        </p:nvSpPr>
        <p:spPr bwMode="auto">
          <a:xfrm>
            <a:off x="851911" y="3823771"/>
            <a:ext cx="7758825" cy="892488"/>
          </a:xfrm>
          <a:prstGeom prst="rect"/>
          <a:blipFill>
            <a:blip xmlns:r="http://schemas.openxmlformats.org/officeDocument/2006/relationships" r:embed="rId3"/>
            <a:stretch>
              <a:fillRect l="-1257" t="-3401" b="-11565"/>
            </a:stretch>
          </a:blipFill>
          <a:ln>
            <a:noFill/>
          </a:ln>
          <a:effectLst/>
        </p:spPr>
        <p:txBody>
          <a:bodyPr/>
          <a:p>
            <a:r>
              <a:rPr altLang="en-US" lang="zh-CN">
                <a:noFill/>
              </a:rPr>
              <a:t> </a:t>
            </a:r>
          </a:p>
        </p:txBody>
      </p:sp>
      <p:sp>
        <p:nvSpPr>
          <p:cNvPr id="1048787" name="文本框 16"/>
          <p:cNvSpPr txBox="1">
            <a:spLocks noChangeAspect="1" noMove="1" noResize="1" noRot="1" noAdjustHandles="1" noEditPoints="1" noChangeArrowheads="1" noChangeShapeType="1" noTextEdit="1"/>
          </p:cNvSpPr>
          <p:nvPr/>
        </p:nvSpPr>
        <p:spPr bwMode="auto">
          <a:xfrm>
            <a:off x="5350082" y="837910"/>
            <a:ext cx="2325992" cy="409856"/>
          </a:xfrm>
          <a:prstGeom prst="rect"/>
          <a:blipFill>
            <a:blip xmlns:r="http://schemas.openxmlformats.org/officeDocument/2006/relationships" r:embed="rId4"/>
            <a:stretch>
              <a:fillRect b="-2941"/>
            </a:stretch>
          </a:blipFill>
          <a:ln>
            <a:noFill/>
          </a:ln>
          <a:effectLst/>
        </p:spPr>
        <p:txBody>
          <a:bodyPr/>
          <a:p>
            <a:r>
              <a:rPr altLang="en-US" lang="zh-CN">
                <a:noFill/>
              </a:rPr>
              <a:t> </a:t>
            </a:r>
          </a:p>
        </p:txBody>
      </p:sp>
      <p:grpSp>
        <p:nvGrpSpPr>
          <p:cNvPr id="147" name="组合 2"/>
          <p:cNvGrpSpPr/>
          <p:nvPr/>
        </p:nvGrpSpPr>
        <p:grpSpPr>
          <a:xfrm>
            <a:off x="3242925" y="2503536"/>
            <a:ext cx="2660156" cy="1010997"/>
            <a:chOff x="3312805" y="2846227"/>
            <a:chExt cx="2660156" cy="1010997"/>
          </a:xfrm>
        </p:grpSpPr>
        <p:sp>
          <p:nvSpPr>
            <p:cNvPr id="1048788" name="文本框 17"/>
            <p:cNvSpPr txBox="1">
              <a:spLocks noChangeAspect="1" noMove="1" noResize="1" noRot="1" noAdjustHandles="1" noEditPoints="1" noChangeArrowheads="1" noChangeShapeType="1" noTextEdit="1"/>
            </p:cNvSpPr>
            <p:nvPr/>
          </p:nvSpPr>
          <p:spPr bwMode="auto">
            <a:xfrm>
              <a:off x="3622941" y="2846227"/>
              <a:ext cx="2325992" cy="409856"/>
            </a:xfrm>
            <a:prstGeom prst="rect"/>
            <a:blipFill>
              <a:blip xmlns:r="http://schemas.openxmlformats.org/officeDocument/2006/relationships" r:embed="rId5"/>
              <a:stretch>
                <a:fillRect b="-16418"/>
              </a:stretch>
            </a:blipFill>
            <a:ln>
              <a:noFill/>
            </a:ln>
            <a:effectLst/>
          </p:spPr>
          <p:txBody>
            <a:bodyPr/>
            <a:p>
              <a:r>
                <a:rPr altLang="en-US" lang="zh-CN">
                  <a:noFill/>
                </a:rPr>
                <a:t> </a:t>
              </a:r>
            </a:p>
          </p:txBody>
        </p:sp>
        <p:sp>
          <p:nvSpPr>
            <p:cNvPr id="1048789" name="左大括号 18"/>
            <p:cNvSpPr/>
            <p:nvPr/>
          </p:nvSpPr>
          <p:spPr>
            <a:xfrm>
              <a:off x="3312805" y="2917026"/>
              <a:ext cx="235478" cy="940198"/>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90" name="Text Box 12"/>
            <p:cNvSpPr txBox="1">
              <a:spLocks noChangeAspect="1" noMove="1" noResize="1" noRot="1" noAdjustHandles="1" noEditPoints="1" noChangeArrowheads="1" noChangeShapeType="1" noTextEdit="1"/>
            </p:cNvSpPr>
            <p:nvPr/>
          </p:nvSpPr>
          <p:spPr bwMode="auto">
            <a:xfrm>
              <a:off x="3598913" y="3449565"/>
              <a:ext cx="2374048" cy="400110"/>
            </a:xfrm>
            <a:prstGeom prst="rect"/>
            <a:blipFill>
              <a:blip xmlns:r="http://schemas.openxmlformats.org/officeDocument/2006/relationships" r:embed="rId6"/>
              <a:stretch>
                <a:fillRect b="-9091"/>
              </a:stretch>
            </a:blipFill>
            <a:ln>
              <a:noFill/>
            </a:ln>
            <a:effectLst/>
          </p:spPr>
          <p:txBody>
            <a:bodyPr/>
            <a:p>
              <a:r>
                <a:rPr altLang="en-US" lang="zh-CN">
                  <a:noFill/>
                </a:rPr>
                <a:t> </a:t>
              </a:r>
            </a:p>
          </p:txBody>
        </p:sp>
      </p:grpSp>
      <p:grpSp>
        <p:nvGrpSpPr>
          <p:cNvPr id="148" name="组合 21"/>
          <p:cNvGrpSpPr/>
          <p:nvPr/>
        </p:nvGrpSpPr>
        <p:grpSpPr>
          <a:xfrm>
            <a:off x="1026518" y="5033046"/>
            <a:ext cx="7090961" cy="1314646"/>
            <a:chOff x="774848" y="2208730"/>
            <a:chExt cx="7090961" cy="1314646"/>
          </a:xfrm>
        </p:grpSpPr>
        <p:sp>
          <p:nvSpPr>
            <p:cNvPr id="1048791" name="圆角矩形 22"/>
            <p:cNvSpPr/>
            <p:nvPr/>
          </p:nvSpPr>
          <p:spPr>
            <a:xfrm>
              <a:off x="774848" y="2208730"/>
              <a:ext cx="7090961" cy="1314646"/>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2" name="Text Box 12"/>
            <p:cNvSpPr txBox="1">
              <a:spLocks noChangeAspect="1" noMove="1" noResize="1" noRot="1" noAdjustHandles="1" noEditPoints="1" noChangeArrowheads="1" noChangeShapeType="1" noTextEdit="1"/>
            </p:cNvSpPr>
            <p:nvPr/>
          </p:nvSpPr>
          <p:spPr bwMode="auto">
            <a:xfrm>
              <a:off x="5753043" y="2339475"/>
              <a:ext cx="1935467" cy="475643"/>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8793" name="矩形 24"/>
            <p:cNvSpPr/>
            <p:nvPr/>
          </p:nvSpPr>
          <p:spPr>
            <a:xfrm>
              <a:off x="844085" y="2363232"/>
              <a:ext cx="5170821"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Self-excited oscillation </a:t>
              </a:r>
              <a:r>
                <a:rPr altLang="en-US" b="1" dirty="0" sz="2400" kumimoji="1" lang="zh-CN" smtClean="0">
                  <a:solidFill>
                    <a:schemeClr val="accent5"/>
                  </a:solidFill>
                  <a:latin typeface="宋体" panose="02010600030101010101" pitchFamily="2" charset="-122"/>
                  <a:ea typeface="宋体" panose="02010600030101010101" pitchFamily="2" charset="-122"/>
                  <a:cs typeface="Arial" panose="020B0604020202020204" pitchFamily="34" charset="0"/>
                </a:rPr>
                <a:t>自激振荡</a:t>
              </a:r>
              <a:r>
                <a:rPr altLang="zh-CN" b="1" dirty="0" sz="2400" kumimoji="1" lang="en-US" smtClean="0">
                  <a:solidFill>
                    <a:schemeClr val="accent5"/>
                  </a:solidFill>
                  <a:latin typeface="宋体" panose="02010600030101010101" pitchFamily="2" charset="-122"/>
                  <a:ea typeface="宋体" panose="02010600030101010101" pitchFamily="2" charset="-122"/>
                  <a:cs typeface="Arial" panose="020B0604020202020204" pitchFamily="34" charset="0"/>
                </a:rPr>
                <a:t>:</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8794" name="Text Box 12"/>
            <p:cNvSpPr txBox="1">
              <a:spLocks noChangeArrowheads="1"/>
            </p:cNvSpPr>
            <p:nvPr/>
          </p:nvSpPr>
          <p:spPr bwMode="auto">
            <a:xfrm>
              <a:off x="1446842" y="2967807"/>
              <a:ext cx="597756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cs typeface="Arial" panose="020B0604020202020204" pitchFamily="34" charset="0"/>
                </a:rPr>
                <a:t>There is output AC signal when no input AC signal.</a:t>
              </a:r>
              <a:endParaRPr altLang="en-US" dirty="0" sz="2000" kumimoji="1"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86"/>
                                        </p:tgtEl>
                                        <p:attrNameLst>
                                          <p:attrName>style.visibility</p:attrName>
                                        </p:attrNameLst>
                                      </p:cBhvr>
                                      <p:to>
                                        <p:strVal val="visible"/>
                                      </p:to>
                                    </p:set>
                                    <p:animEffect transition="in" filter="wipe(down)">
                                      <p:cBhvr>
                                        <p:cTn dur="500" id="7"/>
                                        <p:tgtEl>
                                          <p:spTgt spid="104878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48"/>
                                        </p:tgtEl>
                                        <p:attrNameLst>
                                          <p:attrName>style.visibility</p:attrName>
                                        </p:attrNameLst>
                                      </p:cBhvr>
                                      <p:to>
                                        <p:strVal val="visible"/>
                                      </p:to>
                                    </p:set>
                                    <p:animEffect transition="in" filter="wipe(down)">
                                      <p:cBhvr>
                                        <p:cTn dur="500" id="12"/>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19" name=""/>
        <p:cNvGrpSpPr/>
        <p:nvPr/>
      </p:nvGrpSpPr>
      <p:grpSpPr>
        <a:xfrm>
          <a:off x="0" y="0"/>
          <a:ext cx="0" cy="0"/>
          <a:chOff x="0" y="0"/>
          <a:chExt cx="0" cy="0"/>
        </a:xfrm>
      </p:grpSpPr>
      <p:sp>
        <p:nvSpPr>
          <p:cNvPr id="10506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11" name="文本框 63"/>
          <p:cNvSpPr txBox="1"/>
          <p:nvPr/>
        </p:nvSpPr>
        <p:spPr bwMode="auto">
          <a:xfrm>
            <a:off x="300290" y="464404"/>
            <a:ext cx="7811536"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(3) Hartley feedback oscillator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电感反馈式</a:t>
            </a:r>
            <a:r>
              <a:rPr altLang="zh-CN" b="1" dirty="0" sz="20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三点式振荡电路</a:t>
            </a:r>
          </a:p>
        </p:txBody>
      </p:sp>
      <p:sp>
        <p:nvSpPr>
          <p:cNvPr id="1050612" name="文本框 204"/>
          <p:cNvSpPr txBox="1"/>
          <p:nvPr/>
        </p:nvSpPr>
        <p:spPr bwMode="auto">
          <a:xfrm>
            <a:off x="2531546" y="1401843"/>
            <a:ext cx="425634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Positive or negative for AC circuit?</a:t>
            </a:r>
            <a:endParaRPr altLang="en-US" dirty="0" sz="2000" kumimoji="1" lang="zh-CN" smtClean="0">
              <a:latin typeface="Arial" panose="020B0604020202020204" pitchFamily="34" charset="0"/>
              <a:cs typeface="Arial" panose="020B0604020202020204" pitchFamily="34" charset="0"/>
            </a:endParaRPr>
          </a:p>
        </p:txBody>
      </p:sp>
      <p:grpSp>
        <p:nvGrpSpPr>
          <p:cNvPr id="620" name="组合 7"/>
          <p:cNvGrpSpPr/>
          <p:nvPr/>
        </p:nvGrpSpPr>
        <p:grpSpPr>
          <a:xfrm>
            <a:off x="2932045" y="2260078"/>
            <a:ext cx="3501742" cy="3168778"/>
            <a:chOff x="2305135" y="2004897"/>
            <a:chExt cx="3501742" cy="3168778"/>
          </a:xfrm>
        </p:grpSpPr>
        <p:grpSp>
          <p:nvGrpSpPr>
            <p:cNvPr id="621" name="组合 9"/>
            <p:cNvGrpSpPr/>
            <p:nvPr/>
          </p:nvGrpSpPr>
          <p:grpSpPr>
            <a:xfrm>
              <a:off x="2305135" y="2004897"/>
              <a:ext cx="3501742" cy="3168778"/>
              <a:chOff x="859107" y="2230308"/>
              <a:chExt cx="3501742" cy="3168778"/>
            </a:xfrm>
          </p:grpSpPr>
          <p:grpSp>
            <p:nvGrpSpPr>
              <p:cNvPr id="622" name="组合 56"/>
              <p:cNvGrpSpPr/>
              <p:nvPr/>
            </p:nvGrpSpPr>
            <p:grpSpPr>
              <a:xfrm>
                <a:off x="859107" y="2259526"/>
                <a:ext cx="2551289" cy="3139560"/>
                <a:chOff x="5171673" y="1889513"/>
                <a:chExt cx="2551289" cy="3139560"/>
              </a:xfrm>
            </p:grpSpPr>
            <p:grpSp>
              <p:nvGrpSpPr>
                <p:cNvPr id="623" name="组合 57"/>
                <p:cNvGrpSpPr/>
                <p:nvPr/>
              </p:nvGrpSpPr>
              <p:grpSpPr>
                <a:xfrm>
                  <a:off x="5171673" y="2223508"/>
                  <a:ext cx="2551289" cy="2805565"/>
                  <a:chOff x="5171673" y="2223508"/>
                  <a:chExt cx="2551289" cy="2805565"/>
                </a:xfrm>
              </p:grpSpPr>
              <p:grpSp>
                <p:nvGrpSpPr>
                  <p:cNvPr id="624" name="组合 89"/>
                  <p:cNvGrpSpPr/>
                  <p:nvPr/>
                </p:nvGrpSpPr>
                <p:grpSpPr>
                  <a:xfrm>
                    <a:off x="5171673" y="2223508"/>
                    <a:ext cx="2551289" cy="2805565"/>
                    <a:chOff x="826139" y="2404431"/>
                    <a:chExt cx="2551289" cy="2805565"/>
                  </a:xfrm>
                </p:grpSpPr>
                <p:grpSp>
                  <p:nvGrpSpPr>
                    <p:cNvPr id="625" name="组合 91"/>
                    <p:cNvGrpSpPr/>
                    <p:nvPr/>
                  </p:nvGrpSpPr>
                  <p:grpSpPr>
                    <a:xfrm>
                      <a:off x="1433567" y="2404431"/>
                      <a:ext cx="1756938" cy="2805565"/>
                      <a:chOff x="1156262" y="2664089"/>
                      <a:chExt cx="1756938" cy="2805565"/>
                    </a:xfrm>
                  </p:grpSpPr>
                  <p:grpSp>
                    <p:nvGrpSpPr>
                      <p:cNvPr id="626" name="组合 114"/>
                      <p:cNvGrpSpPr/>
                      <p:nvPr/>
                    </p:nvGrpSpPr>
                    <p:grpSpPr>
                      <a:xfrm>
                        <a:off x="1156262" y="2664089"/>
                        <a:ext cx="1756938" cy="2805565"/>
                        <a:chOff x="1156262" y="2664089"/>
                        <a:chExt cx="1756938" cy="2805565"/>
                      </a:xfrm>
                    </p:grpSpPr>
                    <p:grpSp>
                      <p:nvGrpSpPr>
                        <p:cNvPr id="627" name="组合 121"/>
                        <p:cNvGrpSpPr/>
                        <p:nvPr/>
                      </p:nvGrpSpPr>
                      <p:grpSpPr>
                        <a:xfrm>
                          <a:off x="1156262" y="2664089"/>
                          <a:ext cx="1756938" cy="2805565"/>
                          <a:chOff x="1004112" y="1968195"/>
                          <a:chExt cx="1756938" cy="2805565"/>
                        </a:xfrm>
                      </p:grpSpPr>
                      <p:grpSp>
                        <p:nvGrpSpPr>
                          <p:cNvPr id="628" name="组合 126"/>
                          <p:cNvGrpSpPr/>
                          <p:nvPr/>
                        </p:nvGrpSpPr>
                        <p:grpSpPr>
                          <a:xfrm>
                            <a:off x="1004112" y="2044984"/>
                            <a:ext cx="1756938" cy="2728776"/>
                            <a:chOff x="3234485" y="572648"/>
                            <a:chExt cx="1756938" cy="2728776"/>
                          </a:xfrm>
                        </p:grpSpPr>
                        <p:grpSp>
                          <p:nvGrpSpPr>
                            <p:cNvPr id="629" name="组合 128"/>
                            <p:cNvGrpSpPr/>
                            <p:nvPr/>
                          </p:nvGrpSpPr>
                          <p:grpSpPr>
                            <a:xfrm>
                              <a:off x="3234485" y="572648"/>
                              <a:ext cx="1756938" cy="2728776"/>
                              <a:chOff x="1288031" y="1809395"/>
                              <a:chExt cx="1756938" cy="2728776"/>
                            </a:xfrm>
                          </p:grpSpPr>
                          <p:grpSp>
                            <p:nvGrpSpPr>
                              <p:cNvPr id="630" name="Group 1096"/>
                              <p:cNvGrpSpPr/>
                              <p:nvPr/>
                            </p:nvGrpSpPr>
                            <p:grpSpPr bwMode="auto">
                              <a:xfrm>
                                <a:off x="1288031" y="2273101"/>
                                <a:ext cx="1174481" cy="2265070"/>
                                <a:chOff x="4081" y="2530"/>
                                <a:chExt cx="826" cy="1593"/>
                              </a:xfrm>
                            </p:grpSpPr>
                            <p:sp>
                              <p:nvSpPr>
                                <p:cNvPr id="105061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4"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7"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8"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19" name="Line 1077"/>
                              <p:cNvSpPr>
                                <a:spLocks noChangeShapeType="1"/>
                              </p:cNvSpPr>
                              <p:nvPr/>
                            </p:nvSpPr>
                            <p:spPr bwMode="auto">
                              <a:xfrm flipV="1">
                                <a:off x="1706017" y="1809395"/>
                                <a:ext cx="0" cy="25293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20" name="Line 1073"/>
                              <p:cNvSpPr>
                                <a:spLocks noChangeShapeType="1"/>
                              </p:cNvSpPr>
                              <p:nvPr/>
                            </p:nvSpPr>
                            <p:spPr bwMode="auto">
                              <a:xfrm flipH="1">
                                <a:off x="1701846" y="4329508"/>
                                <a:ext cx="13431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21" name="矩形 169"/>
                              <p:cNvSpPr/>
                              <p:nvPr/>
                            </p:nvSpPr>
                            <p:spPr>
                              <a:xfrm rot="16200000">
                                <a:off x="1464872" y="23532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2" name="Line 1077"/>
                              <p:cNvSpPr>
                                <a:spLocks noChangeShapeType="1"/>
                              </p:cNvSpPr>
                              <p:nvPr/>
                            </p:nvSpPr>
                            <p:spPr bwMode="auto">
                              <a:xfrm flipH="1" flipV="1">
                                <a:off x="1458910" y="1809503"/>
                                <a:ext cx="12992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65" name="直接连接符 17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623" name="椭圆 17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4" name="文本框 130"/>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625" name="椭圆 127"/>
                          <p:cNvSpPr/>
                          <p:nvPr/>
                        </p:nvSpPr>
                        <p:spPr>
                          <a:xfrm>
                            <a:off x="1019974" y="196819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6" name="矩形 118"/>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7" name="椭圆 116"/>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8"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29"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0"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1"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2"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3" name="矩形 99"/>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34"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5"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6" name="Line 1073"/>
                    <p:cNvSpPr>
                      <a:spLocks noChangeShapeType="1"/>
                    </p:cNvSpPr>
                    <p:nvPr/>
                  </p:nvSpPr>
                  <p:spPr bwMode="auto">
                    <a:xfrm flipH="1">
                      <a:off x="826139" y="3726967"/>
                      <a:ext cx="5003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7" name="文本框 103"/>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0127" r="-2532" b="-19608"/>
                      </a:stretch>
                    </a:blipFill>
                    <a:ln>
                      <a:noFill/>
                    </a:ln>
                    <a:effectLst/>
                  </p:spPr>
                  <p:txBody>
                    <a:bodyPr/>
                    <a:p>
                      <a:r>
                        <a:rPr altLang="en-US" lang="zh-CN">
                          <a:noFill/>
                        </a:rPr>
                        <a:t> </a:t>
                      </a:r>
                    </a:p>
                  </p:txBody>
                </p:sp>
                <p:sp>
                  <p:nvSpPr>
                    <p:cNvPr id="1050638" name="文本框 106"/>
                    <p:cNvSpPr txBox="1">
                      <a:spLocks noChangeAspect="1" noMove="1" noResize="1" noRot="1" noAdjustHandles="1" noEditPoints="1" noChangeArrowheads="1" noChangeShapeType="1" noTextEdit="1"/>
                    </p:cNvSpPr>
                    <p:nvPr/>
                  </p:nvSpPr>
                  <p:spPr bwMode="auto">
                    <a:xfrm>
                      <a:off x="1291233" y="2917282"/>
                      <a:ext cx="477567" cy="307777"/>
                    </a:xfrm>
                    <a:prstGeom prst="rect"/>
                    <a:blipFill>
                      <a:blip xmlns:r="http://schemas.openxmlformats.org/officeDocument/2006/relationships" r:embed="rId2"/>
                      <a:stretch>
                        <a:fillRect l="-10127" r="-3797" b="-19608"/>
                      </a:stretch>
                    </a:blipFill>
                    <a:ln>
                      <a:noFill/>
                    </a:ln>
                    <a:effectLst/>
                  </p:spPr>
                  <p:txBody>
                    <a:bodyPr/>
                    <a:p>
                      <a:r>
                        <a:rPr altLang="en-US" lang="zh-CN">
                          <a:noFill/>
                        </a:rPr>
                        <a:t> </a:t>
                      </a:r>
                    </a:p>
                  </p:txBody>
                </p:sp>
                <p:sp>
                  <p:nvSpPr>
                    <p:cNvPr id="1050639" name="文本框 107"/>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3"/>
                      <a:stretch>
                        <a:fillRect l="-15254" r="-6780" b="-22000"/>
                      </a:stretch>
                    </a:blipFill>
                    <a:ln>
                      <a:noFill/>
                    </a:ln>
                    <a:effectLst/>
                  </p:spPr>
                  <p:txBody>
                    <a:bodyPr/>
                    <a:p>
                      <a:r>
                        <a:rPr altLang="en-US" lang="zh-CN">
                          <a:noFill/>
                        </a:rPr>
                        <a:t> </a:t>
                      </a:r>
                    </a:p>
                  </p:txBody>
                </p:sp>
                <p:sp>
                  <p:nvSpPr>
                    <p:cNvPr id="1050640" name="文本框 108"/>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4"/>
                      <a:stretch>
                        <a:fillRect l="-16364" r="-9091" b="-19608"/>
                      </a:stretch>
                    </a:blipFill>
                    <a:ln>
                      <a:noFill/>
                    </a:ln>
                    <a:effectLst/>
                  </p:spPr>
                  <p:txBody>
                    <a:bodyPr/>
                    <a:p>
                      <a:r>
                        <a:rPr altLang="en-US" lang="zh-CN">
                          <a:noFill/>
                        </a:rPr>
                        <a:t> </a:t>
                      </a:r>
                    </a:p>
                  </p:txBody>
                </p:sp>
              </p:grpSp>
              <p:sp>
                <p:nvSpPr>
                  <p:cNvPr id="1050641" name="文本框 90"/>
                  <p:cNvSpPr txBox="1">
                    <a:spLocks noChangeAspect="1" noMove="1" noResize="1" noRot="1" noAdjustHandles="1" noEditPoints="1" noChangeArrowheads="1" noChangeShapeType="1" noTextEdit="1"/>
                  </p:cNvSpPr>
                  <p:nvPr/>
                </p:nvSpPr>
                <p:spPr bwMode="auto">
                  <a:xfrm>
                    <a:off x="5266121" y="2277657"/>
                    <a:ext cx="637034" cy="307777"/>
                  </a:xfrm>
                  <a:prstGeom prst="rect"/>
                  <a:blipFill>
                    <a:blip xmlns:r="http://schemas.openxmlformats.org/officeDocument/2006/relationships" r:embed="rId5"/>
                    <a:stretch>
                      <a:fillRect l="-7619" r="-2857" b="-19608"/>
                    </a:stretch>
                  </a:blipFill>
                  <a:ln>
                    <a:noFill/>
                  </a:ln>
                  <a:effectLst/>
                </p:spPr>
                <p:txBody>
                  <a:bodyPr/>
                  <a:p>
                    <a:r>
                      <a:rPr altLang="en-US" lang="zh-CN">
                        <a:noFill/>
                      </a:rPr>
                      <a:t> </a:t>
                    </a:r>
                  </a:p>
                </p:txBody>
              </p:sp>
            </p:grpSp>
            <p:grpSp>
              <p:nvGrpSpPr>
                <p:cNvPr id="631" name="组合 58"/>
                <p:cNvGrpSpPr/>
                <p:nvPr/>
              </p:nvGrpSpPr>
              <p:grpSpPr>
                <a:xfrm>
                  <a:off x="5171673" y="1889513"/>
                  <a:ext cx="2166832" cy="874933"/>
                  <a:chOff x="1036607" y="3520607"/>
                  <a:chExt cx="2166832" cy="874933"/>
                </a:xfrm>
              </p:grpSpPr>
              <p:grpSp>
                <p:nvGrpSpPr>
                  <p:cNvPr id="632" name="组合 60"/>
                  <p:cNvGrpSpPr/>
                  <p:nvPr/>
                </p:nvGrpSpPr>
                <p:grpSpPr>
                  <a:xfrm>
                    <a:off x="1036607" y="3520607"/>
                    <a:ext cx="2098579" cy="874933"/>
                    <a:chOff x="2719215" y="3355636"/>
                    <a:chExt cx="2098579" cy="874933"/>
                  </a:xfrm>
                </p:grpSpPr>
                <p:grpSp>
                  <p:nvGrpSpPr>
                    <p:cNvPr id="633" name="组合 74"/>
                    <p:cNvGrpSpPr/>
                    <p:nvPr/>
                  </p:nvGrpSpPr>
                  <p:grpSpPr>
                    <a:xfrm>
                      <a:off x="3732991" y="3355636"/>
                      <a:ext cx="1084803" cy="874933"/>
                      <a:chOff x="3732991" y="3355636"/>
                      <a:chExt cx="1084803" cy="874933"/>
                    </a:xfrm>
                  </p:grpSpPr>
                  <p:grpSp>
                    <p:nvGrpSpPr>
                      <p:cNvPr id="634" name="组合 76"/>
                      <p:cNvGrpSpPr/>
                      <p:nvPr/>
                    </p:nvGrpSpPr>
                    <p:grpSpPr>
                      <a:xfrm>
                        <a:off x="3732991" y="3389537"/>
                        <a:ext cx="1084803" cy="841032"/>
                        <a:chOff x="2111499" y="3725526"/>
                        <a:chExt cx="1084803" cy="841032"/>
                      </a:xfrm>
                    </p:grpSpPr>
                    <p:grpSp>
                      <p:nvGrpSpPr>
                        <p:cNvPr id="635" name="组合 84"/>
                        <p:cNvGrpSpPr/>
                        <p:nvPr/>
                      </p:nvGrpSpPr>
                      <p:grpSpPr>
                        <a:xfrm>
                          <a:off x="2111499" y="3725526"/>
                          <a:ext cx="410683" cy="430410"/>
                          <a:chOff x="5794010" y="3172216"/>
                          <a:chExt cx="410683" cy="430410"/>
                        </a:xfrm>
                      </p:grpSpPr>
                      <p:sp>
                        <p:nvSpPr>
                          <p:cNvPr id="1050642" name="文本框 87"/>
                          <p:cNvSpPr txBox="1">
                            <a:spLocks noChangeAspect="1" noMove="1" noResize="1" noRot="1" noAdjustHandles="1" noEditPoints="1" noChangeArrowheads="1" noChangeShapeType="1" noTextEdit="1"/>
                          </p:cNvSpPr>
                          <p:nvPr/>
                        </p:nvSpPr>
                        <p:spPr bwMode="auto">
                          <a:xfrm>
                            <a:off x="5794010" y="3172216"/>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cxnSp>
                        <p:nvCxnSpPr>
                          <p:cNvPr id="3146166" name="直接连接符 8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67" name="直接连接符 85"/>
                        <p:cNvCxnSpPr>
                          <a:cxnSpLocks/>
                        </p:cNvCxnSpPr>
                        <p:nvPr/>
                      </p:nvCxnSpPr>
                      <p:spPr>
                        <a:xfrm>
                          <a:off x="2513675" y="3944485"/>
                          <a:ext cx="0" cy="62207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8" name="直接连接符 86"/>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69" name="直接连接符 77"/>
                      <p:cNvCxnSpPr>
                        <a:cxnSpLocks/>
                      </p:cNvCxnSpPr>
                      <p:nvPr/>
                    </p:nvCxnSpPr>
                    <p:spPr>
                      <a:xfrm rot="10800000" flipH="1">
                        <a:off x="3956393" y="3513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0" name="直接连接符 78"/>
                      <p:cNvCxnSpPr>
                        <a:cxnSpLocks/>
                      </p:cNvCxnSpPr>
                      <p:nvPr/>
                    </p:nvCxnSpPr>
                    <p:spPr>
                      <a:xfrm rot="10800000" flipH="1">
                        <a:off x="3956394" y="361122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71" name="直接连接符 80"/>
                      <p:cNvCxnSpPr>
                        <a:cxnSpLocks/>
                      </p:cNvCxnSpPr>
                      <p:nvPr/>
                    </p:nvCxnSpPr>
                    <p:spPr>
                      <a:xfrm>
                        <a:off x="4137305" y="3355636"/>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72" name="直接连接符 75"/>
                    <p:cNvCxnSpPr>
                      <a:cxnSpLocks/>
                    </p:cNvCxnSpPr>
                    <p:nvPr/>
                  </p:nvCxnSpPr>
                  <p:spPr>
                    <a:xfrm flipH="1">
                      <a:off x="2719215" y="3355636"/>
                      <a:ext cx="2090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73" name="直接连接符 61"/>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6" name="组合 62"/>
                  <p:cNvGrpSpPr/>
                  <p:nvPr/>
                </p:nvGrpSpPr>
                <p:grpSpPr>
                  <a:xfrm>
                    <a:off x="3001433" y="3681790"/>
                    <a:ext cx="202006" cy="499204"/>
                    <a:chOff x="4691086" y="3604960"/>
                    <a:chExt cx="202006" cy="499204"/>
                  </a:xfrm>
                </p:grpSpPr>
                <p:sp>
                  <p:nvSpPr>
                    <p:cNvPr id="1050643" name="弧形 6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44" name="弧形 7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45" name="弧形 7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46" name="弧形 7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74" name="直接连接符 64"/>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47" name="文本框 65"/>
                  <p:cNvSpPr txBox="1">
                    <a:spLocks noChangeAspect="1" noMove="1" noResize="1" noRot="1" noAdjustHandles="1" noEditPoints="1" noChangeArrowheads="1" noChangeShapeType="1" noTextEdit="1"/>
                  </p:cNvSpPr>
                  <p:nvPr/>
                </p:nvSpPr>
                <p:spPr bwMode="auto">
                  <a:xfrm>
                    <a:off x="2797507" y="4053387"/>
                    <a:ext cx="320472" cy="307777"/>
                  </a:xfrm>
                  <a:prstGeom prst="rect"/>
                  <a:blipFill>
                    <a:blip xmlns:r="http://schemas.openxmlformats.org/officeDocument/2006/relationships" r:embed="rId7"/>
                    <a:stretch>
                      <a:fillRect l="-17308" r="-5769" b="-20000"/>
                    </a:stretch>
                  </a:blipFill>
                  <a:ln>
                    <a:noFill/>
                  </a:ln>
                  <a:effectLst/>
                </p:spPr>
                <p:txBody>
                  <a:bodyPr/>
                  <a:p>
                    <a:r>
                      <a:rPr altLang="en-US" lang="zh-CN">
                        <a:noFill/>
                      </a:rPr>
                      <a:t> </a:t>
                    </a:r>
                  </a:p>
                </p:txBody>
              </p:sp>
            </p:grpSp>
          </p:grpSp>
          <p:sp>
            <p:nvSpPr>
              <p:cNvPr id="1050648" name="Line 1077"/>
              <p:cNvSpPr>
                <a:spLocks noChangeShapeType="1"/>
              </p:cNvSpPr>
              <p:nvPr/>
            </p:nvSpPr>
            <p:spPr bwMode="auto">
              <a:xfrm flipV="1">
                <a:off x="3161790" y="2230308"/>
                <a:ext cx="0" cy="9375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9"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8"/>
                <a:stretch>
                  <a:fillRect l="-15789" r="-7018" b="-22000"/>
                </a:stretch>
              </a:blipFill>
              <a:ln>
                <a:noFill/>
              </a:ln>
              <a:effectLst/>
            </p:spPr>
            <p:txBody>
              <a:bodyPr/>
              <a:p>
                <a:r>
                  <a:rPr altLang="en-US" lang="zh-CN">
                    <a:noFill/>
                  </a:rPr>
                  <a:t> </a:t>
                </a:r>
              </a:p>
            </p:txBody>
          </p:sp>
          <p:sp>
            <p:nvSpPr>
              <p:cNvPr id="1050650" name="Line 1077"/>
              <p:cNvSpPr>
                <a:spLocks noChangeShapeType="1"/>
              </p:cNvSpPr>
              <p:nvPr/>
            </p:nvSpPr>
            <p:spPr bwMode="auto">
              <a:xfrm flipV="1">
                <a:off x="859108" y="2265502"/>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37" name="组合 192"/>
              <p:cNvGrpSpPr/>
              <p:nvPr/>
            </p:nvGrpSpPr>
            <p:grpSpPr>
              <a:xfrm flipH="1">
                <a:off x="3257115" y="2428037"/>
                <a:ext cx="195638" cy="722756"/>
                <a:chOff x="3458928" y="2924674"/>
                <a:chExt cx="195638" cy="722756"/>
              </a:xfrm>
            </p:grpSpPr>
            <p:sp>
              <p:nvSpPr>
                <p:cNvPr id="1050651" name="弧形 193"/>
                <p:cNvSpPr/>
                <p:nvPr/>
              </p:nvSpPr>
              <p:spPr>
                <a:xfrm flipV="1">
                  <a:off x="3458928" y="2924674"/>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52" name="弧形 194"/>
                <p:cNvSpPr/>
                <p:nvPr/>
              </p:nvSpPr>
              <p:spPr>
                <a:xfrm flipV="1">
                  <a:off x="3458928" y="304933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75" name="直接连接符 195"/>
                <p:cNvCxnSpPr>
                  <a:cxnSpLocks/>
                </p:cNvCxnSpPr>
                <p:nvPr/>
              </p:nvCxnSpPr>
              <p:spPr>
                <a:xfrm flipH="1">
                  <a:off x="3580925" y="3424176"/>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76" name="直接连接符 196"/>
              <p:cNvCxnSpPr>
                <a:cxnSpLocks/>
              </p:cNvCxnSpPr>
              <p:nvPr/>
            </p:nvCxnSpPr>
            <p:spPr>
              <a:xfrm>
                <a:off x="3337213" y="2230311"/>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53" name="Line 1073"/>
              <p:cNvSpPr>
                <a:spLocks noChangeShapeType="1"/>
              </p:cNvSpPr>
              <p:nvPr/>
            </p:nvSpPr>
            <p:spPr bwMode="auto">
              <a:xfrm flipH="1">
                <a:off x="3330755" y="31382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4" name="Line 1073"/>
              <p:cNvSpPr>
                <a:spLocks noChangeShapeType="1"/>
              </p:cNvSpPr>
              <p:nvPr/>
            </p:nvSpPr>
            <p:spPr bwMode="auto">
              <a:xfrm flipH="1">
                <a:off x="3330756" y="2240264"/>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5" name="Line 1077"/>
              <p:cNvSpPr>
                <a:spLocks noChangeShapeType="1"/>
              </p:cNvSpPr>
              <p:nvPr/>
            </p:nvSpPr>
            <p:spPr bwMode="auto">
              <a:xfrm flipV="1">
                <a:off x="3914339" y="2230309"/>
                <a:ext cx="0" cy="9204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6" name="矩形 200"/>
              <p:cNvSpPr/>
              <p:nvPr/>
            </p:nvSpPr>
            <p:spPr>
              <a:xfrm rot="16200000">
                <a:off x="3724988" y="2636365"/>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57" name="文本框 201"/>
              <p:cNvSpPr txBox="1">
                <a:spLocks noChangeAspect="1" noMove="1" noResize="1" noRot="1" noAdjustHandles="1" noEditPoints="1" noChangeArrowheads="1" noChangeShapeType="1" noTextEdit="1"/>
              </p:cNvSpPr>
              <p:nvPr/>
            </p:nvSpPr>
            <p:spPr bwMode="auto">
              <a:xfrm>
                <a:off x="4009919" y="2560666"/>
                <a:ext cx="350930" cy="307777"/>
              </a:xfrm>
              <a:prstGeom prst="rect"/>
              <a:blipFill>
                <a:blip xmlns:r="http://schemas.openxmlformats.org/officeDocument/2006/relationships" r:embed="rId9"/>
                <a:stretch>
                  <a:fillRect l="-15789" r="-7018" b="-22000"/>
                </a:stretch>
              </a:blipFill>
              <a:ln>
                <a:noFill/>
              </a:ln>
              <a:effectLst/>
            </p:spPr>
            <p:txBody>
              <a:bodyPr/>
              <a:p>
                <a:r>
                  <a:rPr altLang="en-US" lang="zh-CN">
                    <a:noFill/>
                  </a:rPr>
                  <a:t> </a:t>
                </a:r>
              </a:p>
            </p:txBody>
          </p:sp>
          <p:sp>
            <p:nvSpPr>
              <p:cNvPr id="1050658" name="文本框 202"/>
              <p:cNvSpPr txBox="1">
                <a:spLocks noChangeAspect="1" noMove="1" noResize="1" noRot="1" noAdjustHandles="1" noEditPoints="1" noChangeArrowheads="1" noChangeShapeType="1" noTextEdit="1"/>
              </p:cNvSpPr>
              <p:nvPr/>
            </p:nvSpPr>
            <p:spPr bwMode="auto">
              <a:xfrm>
                <a:off x="3333856" y="2398187"/>
                <a:ext cx="326436" cy="307777"/>
              </a:xfrm>
              <a:prstGeom prst="rect"/>
              <a:blipFill>
                <a:blip xmlns:r="http://schemas.openxmlformats.org/officeDocument/2006/relationships" r:embed="rId10"/>
                <a:stretch>
                  <a:fillRect l="-16981" r="-5660" b="-19608"/>
                </a:stretch>
              </a:blipFill>
              <a:ln>
                <a:noFill/>
              </a:ln>
              <a:effectLst/>
            </p:spPr>
            <p:txBody>
              <a:bodyPr/>
              <a:p>
                <a:r>
                  <a:rPr altLang="en-US" lang="zh-CN">
                    <a:noFill/>
                  </a:rPr>
                  <a:t> </a:t>
                </a:r>
              </a:p>
            </p:txBody>
          </p:sp>
          <p:sp>
            <p:nvSpPr>
              <p:cNvPr id="1050659" name="文本框 203"/>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11"/>
                <a:stretch>
                  <a:fillRect l="-14815" r="-5556" b="-20000"/>
                </a:stretch>
              </a:blipFill>
              <a:ln>
                <a:noFill/>
              </a:ln>
              <a:effectLst/>
            </p:spPr>
            <p:txBody>
              <a:bodyPr/>
              <a:p>
                <a:r>
                  <a:rPr altLang="en-US" lang="zh-CN">
                    <a:noFill/>
                  </a:rPr>
                  <a:t> </a:t>
                </a:r>
              </a:p>
            </p:txBody>
          </p:sp>
        </p:grpSp>
        <p:sp>
          <p:nvSpPr>
            <p:cNvPr id="1050660" name="弧形 104"/>
            <p:cNvSpPr/>
            <p:nvPr/>
          </p:nvSpPr>
          <p:spPr>
            <a:xfrm flipH="1">
              <a:off x="4703114" y="2466504"/>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661" name="弧形 105"/>
            <p:cNvSpPr/>
            <p:nvPr/>
          </p:nvSpPr>
          <p:spPr>
            <a:xfrm flipH="1">
              <a:off x="4693593" y="259344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mc:AlternateContent xmlns:mc="http://schemas.openxmlformats.org/markup-compatibility/2006">
        <mc:Choice xmlns:p14="http://schemas.microsoft.com/office/powerpoint/2010/main" Requires="p14">
          <p:contentPart p14:bwMode="auto" r:id="rId12">
            <p14:nvContentPartPr>
              <p14:cNvPr id="1050662" name=""/>
              <p14:cNvContentPartPr/>
              <p14:nvPr/>
            </p14:nvContentPartPr>
            <p14:xfrm>
              <a:off x="7271282" y="575130"/>
              <a:ext cx="67743" cy="13691"/>
            </p14:xfrm>
          </p:contentPart>
        </mc:Choice>
        <mc:Fallback>
          <p:sp>
            <p:nvSpPr>
              <p:cNvPr id="1050662" name=""/>
              <p:cNvSpPr/>
              <p:nvPr/>
            </p:nvSpPr>
            <p:spPr>
              <a:xfrm>
                <a:off x="7271282" y="575130"/>
                <a:ext cx="67743" cy="13691"/>
              </a:xfrm>
            </p:spPr>
          </p:sp>
        </mc:Fallback>
      </mc:AlternateContent>
      <mc:AlternateContent xmlns:mc="http://schemas.openxmlformats.org/markup-compatibility/2006">
        <mc:Choice xmlns:p14="http://schemas.microsoft.com/office/powerpoint/2010/main" Requires="p14">
          <p:contentPart p14:bwMode="auto" r:id="rId13">
            <p14:nvContentPartPr>
              <p14:cNvPr id="1050663" name=""/>
              <p14:cNvContentPartPr/>
              <p14:nvPr/>
            </p14:nvContentPartPr>
            <p14:xfrm>
              <a:off x="7198771" y="690759"/>
              <a:ext cx="163629" cy="119536"/>
            </p14:xfrm>
          </p:contentPart>
        </mc:Choice>
        <mc:Fallback>
          <p:sp>
            <p:nvSpPr>
              <p:cNvPr id="1050663" name=""/>
              <p:cNvSpPr/>
              <p:nvPr/>
            </p:nvSpPr>
            <p:spPr>
              <a:xfrm>
                <a:off x="7198771" y="690759"/>
                <a:ext cx="163629" cy="119536"/>
              </a:xfrm>
            </p:spPr>
          </p:sp>
        </mc:Fallback>
      </mc:AlternateContent>
      <mc:AlternateContent xmlns:mc="http://schemas.openxmlformats.org/markup-compatibility/2006">
        <mc:Choice xmlns:p14="http://schemas.microsoft.com/office/powerpoint/2010/main" Requires="p14">
          <p:contentPart p14:bwMode="auto" r:id="rId14">
            <p14:nvContentPartPr>
              <p14:cNvPr id="1050664" name=""/>
              <p14:cNvContentPartPr/>
              <p14:nvPr/>
            </p14:nvContentPartPr>
            <p14:xfrm>
              <a:off x="7294713" y="451202"/>
              <a:ext cx="23359" cy="749203"/>
            </p14:xfrm>
          </p:contentPart>
        </mc:Choice>
        <mc:Fallback>
          <p:sp>
            <p:nvSpPr>
              <p:cNvPr id="1050664" name=""/>
              <p:cNvSpPr/>
              <p:nvPr/>
            </p:nvSpPr>
            <p:spPr>
              <a:xfrm>
                <a:off x="7294713" y="451202"/>
                <a:ext cx="23359" cy="749203"/>
              </a:xfrm>
            </p:spPr>
          </p:sp>
        </mc:Fallback>
      </mc:AlternateContent>
      <mc:AlternateContent xmlns:mc="http://schemas.openxmlformats.org/markup-compatibility/2006">
        <mc:Choice xmlns:p14="http://schemas.microsoft.com/office/powerpoint/2010/main" Requires="p14">
          <p:contentPart p14:bwMode="auto" r:id="rId15">
            <p14:nvContentPartPr>
              <p14:cNvPr id="1050665" name=""/>
              <p14:cNvContentPartPr/>
              <p14:nvPr/>
            </p14:nvContentPartPr>
            <p14:xfrm>
              <a:off x="7268623" y="759088"/>
              <a:ext cx="43602" cy="164420"/>
            </p14:xfrm>
          </p:contentPart>
        </mc:Choice>
        <mc:Fallback>
          <p:sp>
            <p:nvSpPr>
              <p:cNvPr id="1050665" name=""/>
              <p:cNvSpPr/>
              <p:nvPr/>
            </p:nvSpPr>
            <p:spPr>
              <a:xfrm>
                <a:off x="7268623" y="759088"/>
                <a:ext cx="43602" cy="164420"/>
              </a:xfrm>
            </p:spPr>
          </p:sp>
        </mc:Fallback>
      </mc:AlternateContent>
      <mc:AlternateContent xmlns:mc="http://schemas.openxmlformats.org/markup-compatibility/2006">
        <mc:Choice xmlns:p14="http://schemas.microsoft.com/office/powerpoint/2010/main" Requires="p14">
          <p:contentPart p14:bwMode="auto" r:id="rId16">
            <p14:nvContentPartPr>
              <p14:cNvPr id="1050666" name=""/>
              <p14:cNvContentPartPr/>
              <p14:nvPr/>
            </p14:nvContentPartPr>
            <p14:xfrm>
              <a:off x="7338220" y="794181"/>
              <a:ext cx="40461" cy="98986"/>
            </p14:xfrm>
          </p:contentPart>
        </mc:Choice>
        <mc:Fallback>
          <p:sp>
            <p:nvSpPr>
              <p:cNvPr id="1050666" name=""/>
              <p:cNvSpPr/>
              <p:nvPr/>
            </p:nvSpPr>
            <p:spPr>
              <a:xfrm>
                <a:off x="7338220" y="794181"/>
                <a:ext cx="40461" cy="98986"/>
              </a:xfrm>
            </p:spPr>
          </p:sp>
        </mc:Fallback>
      </mc:AlternateContent>
      <mc:AlternateContent xmlns:mc="http://schemas.openxmlformats.org/markup-compatibility/2006">
        <mc:Choice xmlns:p14="http://schemas.microsoft.com/office/powerpoint/2010/main" Requires="p14">
          <p:contentPart p14:bwMode="auto" r:id="rId17">
            <p14:nvContentPartPr>
              <p14:cNvPr id="1050667" name=""/>
              <p14:cNvContentPartPr/>
              <p14:nvPr/>
            </p14:nvContentPartPr>
            <p14:xfrm>
              <a:off x="7252435" y="675971"/>
              <a:ext cx="83260" cy="7730"/>
            </p14:xfrm>
          </p:contentPart>
        </mc:Choice>
        <mc:Fallback>
          <p:sp>
            <p:nvSpPr>
              <p:cNvPr id="1050667" name=""/>
              <p:cNvSpPr/>
              <p:nvPr/>
            </p:nvSpPr>
            <p:spPr>
              <a:xfrm>
                <a:off x="7252435" y="675971"/>
                <a:ext cx="83260" cy="7730"/>
              </a:xfrm>
            </p:spPr>
          </p:sp>
        </mc:Fallback>
      </mc:AlternateContent>
      <mc:AlternateContent xmlns:mc="http://schemas.openxmlformats.org/markup-compatibility/2006">
        <mc:Choice xmlns:p14="http://schemas.microsoft.com/office/powerpoint/2010/main" Requires="p14">
          <p:contentPart p14:bwMode="auto" r:id="rId18">
            <p14:nvContentPartPr>
              <p14:cNvPr id="1050668" name=""/>
              <p14:cNvContentPartPr/>
              <p14:nvPr/>
            </p14:nvContentPartPr>
            <p14:xfrm>
              <a:off x="7403859" y="582972"/>
              <a:ext cx="27499" cy="126373"/>
            </p14:xfrm>
          </p:contentPart>
        </mc:Choice>
        <mc:Fallback>
          <p:sp>
            <p:nvSpPr>
              <p:cNvPr id="1050668" name=""/>
              <p:cNvSpPr/>
              <p:nvPr/>
            </p:nvSpPr>
            <p:spPr>
              <a:xfrm>
                <a:off x="7403859" y="582972"/>
                <a:ext cx="27499" cy="126373"/>
              </a:xfrm>
            </p:spPr>
          </p:sp>
        </mc:Fallback>
      </mc:AlternateContent>
      <mc:AlternateContent xmlns:mc="http://schemas.openxmlformats.org/markup-compatibility/2006">
        <mc:Choice xmlns:p14="http://schemas.microsoft.com/office/powerpoint/2010/main" Requires="p14">
          <p:contentPart p14:bwMode="auto" r:id="rId19">
            <p14:nvContentPartPr>
              <p14:cNvPr id="1050669" name=""/>
              <p14:cNvContentPartPr/>
              <p14:nvPr/>
            </p14:nvContentPartPr>
            <p14:xfrm>
              <a:off x="7426606" y="512785"/>
              <a:ext cx="119192" cy="198219"/>
            </p14:xfrm>
          </p:contentPart>
        </mc:Choice>
        <mc:Fallback>
          <p:sp>
            <p:nvSpPr>
              <p:cNvPr id="1050669" name=""/>
              <p:cNvSpPr/>
              <p:nvPr/>
            </p:nvSpPr>
            <p:spPr>
              <a:xfrm>
                <a:off x="7426606" y="512785"/>
                <a:ext cx="119192" cy="198219"/>
              </a:xfrm>
            </p:spPr>
          </p:sp>
        </mc:Fallback>
      </mc:AlternateContent>
      <mc:AlternateContent xmlns:mc="http://schemas.openxmlformats.org/markup-compatibility/2006">
        <mc:Choice xmlns:p14="http://schemas.microsoft.com/office/powerpoint/2010/main" Requires="p14">
          <p:contentPart p14:bwMode="auto" r:id="rId20">
            <p14:nvContentPartPr>
              <p14:cNvPr id="1050670" name=""/>
              <p14:cNvContentPartPr/>
              <p14:nvPr/>
            </p14:nvContentPartPr>
            <p14:xfrm>
              <a:off x="7435054" y="601818"/>
              <a:ext cx="93320" cy="91579"/>
            </p14:xfrm>
          </p:contentPart>
        </mc:Choice>
        <mc:Fallback>
          <p:sp>
            <p:nvSpPr>
              <p:cNvPr id="1050670" name=""/>
              <p:cNvSpPr/>
              <p:nvPr/>
            </p:nvSpPr>
            <p:spPr>
              <a:xfrm>
                <a:off x="7435054" y="601818"/>
                <a:ext cx="93320" cy="91579"/>
              </a:xfrm>
            </p:spPr>
          </p:sp>
        </mc:Fallback>
      </mc:AlternateContent>
      <mc:AlternateContent xmlns:mc="http://schemas.openxmlformats.org/markup-compatibility/2006">
        <mc:Choice xmlns:p14="http://schemas.microsoft.com/office/powerpoint/2010/main" Requires="p14">
          <p:contentPart p14:bwMode="auto" r:id="rId21">
            <p14:nvContentPartPr>
              <p14:cNvPr id="1050671" name=""/>
              <p14:cNvContentPartPr/>
              <p14:nvPr/>
            </p14:nvContentPartPr>
            <p14:xfrm>
              <a:off x="7370065" y="736992"/>
              <a:ext cx="96811" cy="194556"/>
            </p14:xfrm>
          </p:contentPart>
        </mc:Choice>
        <mc:Fallback>
          <p:sp>
            <p:nvSpPr>
              <p:cNvPr id="1050671" name=""/>
              <p:cNvSpPr/>
              <p:nvPr/>
            </p:nvSpPr>
            <p:spPr>
              <a:xfrm>
                <a:off x="7370065" y="736992"/>
                <a:ext cx="96811" cy="194556"/>
              </a:xfrm>
            </p:spPr>
          </p:sp>
        </mc:Fallback>
      </mc:AlternateContent>
      <mc:AlternateContent xmlns:mc="http://schemas.openxmlformats.org/markup-compatibility/2006">
        <mc:Choice xmlns:p14="http://schemas.microsoft.com/office/powerpoint/2010/main" Requires="p14">
          <p:contentPart p14:bwMode="auto" r:id="rId22">
            <p14:nvContentPartPr>
              <p14:cNvPr id="1050672" name=""/>
              <p14:cNvContentPartPr/>
              <p14:nvPr/>
            </p14:nvContentPartPr>
            <p14:xfrm>
              <a:off x="7378513" y="636616"/>
              <a:ext cx="281205" cy="226303"/>
            </p14:xfrm>
          </p:contentPart>
        </mc:Choice>
        <mc:Fallback>
          <p:sp>
            <p:nvSpPr>
              <p:cNvPr id="1050672" name=""/>
              <p:cNvSpPr/>
              <p:nvPr/>
            </p:nvSpPr>
            <p:spPr>
              <a:xfrm>
                <a:off x="7378513" y="636616"/>
                <a:ext cx="281205" cy="226303"/>
              </a:xfrm>
            </p:spPr>
          </p:sp>
        </mc:Fallback>
      </mc:AlternateContent>
      <mc:AlternateContent xmlns:mc="http://schemas.openxmlformats.org/markup-compatibility/2006">
        <mc:Choice xmlns:p14="http://schemas.microsoft.com/office/powerpoint/2010/main" Requires="p14">
          <p:contentPart p14:bwMode="auto" r:id="rId23">
            <p14:nvContentPartPr>
              <p14:cNvPr id="1050673" name=""/>
              <p14:cNvContentPartPr/>
              <p14:nvPr/>
            </p14:nvContentPartPr>
            <p14:xfrm>
              <a:off x="7612660" y="422453"/>
              <a:ext cx="205180" cy="322339"/>
            </p14:xfrm>
          </p:contentPart>
        </mc:Choice>
        <mc:Fallback>
          <p:sp>
            <p:nvSpPr>
              <p:cNvPr id="1050673" name=""/>
              <p:cNvSpPr/>
              <p:nvPr/>
            </p:nvSpPr>
            <p:spPr>
              <a:xfrm>
                <a:off x="7612660" y="422453"/>
                <a:ext cx="205180" cy="322339"/>
              </a:xfrm>
            </p:spPr>
          </p:sp>
        </mc:Fallback>
      </mc:AlternateContent>
      <mc:AlternateContent xmlns:mc="http://schemas.openxmlformats.org/markup-compatibility/2006">
        <mc:Choice xmlns:p14="http://schemas.microsoft.com/office/powerpoint/2010/main" Requires="p14">
          <p:contentPart p14:bwMode="auto" r:id="rId24">
            <p14:nvContentPartPr>
              <p14:cNvPr id="1050674" name=""/>
              <p14:cNvContentPartPr/>
              <p14:nvPr/>
            </p14:nvContentPartPr>
            <p14:xfrm>
              <a:off x="7769749" y="540080"/>
              <a:ext cx="101090" cy="79242"/>
            </p14:xfrm>
          </p:contentPart>
        </mc:Choice>
        <mc:Fallback>
          <p:sp>
            <p:nvSpPr>
              <p:cNvPr id="1050674" name=""/>
              <p:cNvSpPr/>
              <p:nvPr/>
            </p:nvSpPr>
            <p:spPr>
              <a:xfrm>
                <a:off x="7769749" y="540080"/>
                <a:ext cx="101090" cy="79242"/>
              </a:xfrm>
            </p:spPr>
          </p:sp>
        </mc:Fallback>
      </mc:AlternateContent>
      <mc:AlternateContent xmlns:mc="http://schemas.openxmlformats.org/markup-compatibility/2006">
        <mc:Choice xmlns:p14="http://schemas.microsoft.com/office/powerpoint/2010/main" Requires="p14">
          <p:contentPart p14:bwMode="auto" r:id="rId25">
            <p14:nvContentPartPr>
              <p14:cNvPr id="1050675" name=""/>
              <p14:cNvContentPartPr/>
              <p14:nvPr/>
            </p14:nvContentPartPr>
            <p14:xfrm>
              <a:off x="7704110" y="629241"/>
              <a:ext cx="164594" cy="43707"/>
            </p14:xfrm>
          </p:contentPart>
        </mc:Choice>
        <mc:Fallback>
          <p:sp>
            <p:nvSpPr>
              <p:cNvPr id="1050675" name=""/>
              <p:cNvSpPr/>
              <p:nvPr/>
            </p:nvSpPr>
            <p:spPr>
              <a:xfrm>
                <a:off x="7704110" y="629241"/>
                <a:ext cx="164594" cy="43707"/>
              </a:xfrm>
            </p:spPr>
          </p:sp>
        </mc:Fallback>
      </mc:AlternateContent>
      <mc:AlternateContent xmlns:mc="http://schemas.openxmlformats.org/markup-compatibility/2006">
        <mc:Choice xmlns:p14="http://schemas.microsoft.com/office/powerpoint/2010/main" Requires="p14">
          <p:contentPart p14:bwMode="auto" r:id="rId26">
            <p14:nvContentPartPr>
              <p14:cNvPr id="1050676" name=""/>
              <p14:cNvContentPartPr/>
              <p14:nvPr/>
            </p14:nvContentPartPr>
            <p14:xfrm>
              <a:off x="7751551" y="697999"/>
              <a:ext cx="171924" cy="166773"/>
            </p14:xfrm>
          </p:contentPart>
        </mc:Choice>
        <mc:Fallback>
          <p:sp>
            <p:nvSpPr>
              <p:cNvPr id="1050676" name=""/>
              <p:cNvSpPr/>
              <p:nvPr/>
            </p:nvSpPr>
            <p:spPr>
              <a:xfrm>
                <a:off x="7751551" y="697999"/>
                <a:ext cx="171924" cy="166773"/>
              </a:xfrm>
            </p:spPr>
          </p:sp>
        </mc:Fallback>
      </mc:AlternateContent>
      <mc:AlternateContent xmlns:mc="http://schemas.openxmlformats.org/markup-compatibility/2006">
        <mc:Choice xmlns:p14="http://schemas.microsoft.com/office/powerpoint/2010/main" Requires="p14">
          <p:contentPart p14:bwMode="auto" r:id="rId27">
            <p14:nvContentPartPr>
              <p14:cNvPr id="1050677" name=""/>
              <p14:cNvContentPartPr/>
              <p14:nvPr/>
            </p14:nvContentPartPr>
            <p14:xfrm>
              <a:off x="7974464" y="470544"/>
              <a:ext cx="130343" cy="37404"/>
            </p14:xfrm>
          </p:contentPart>
        </mc:Choice>
        <mc:Fallback>
          <p:sp>
            <p:nvSpPr>
              <p:cNvPr id="1050677" name=""/>
              <p:cNvSpPr/>
              <p:nvPr/>
            </p:nvSpPr>
            <p:spPr>
              <a:xfrm>
                <a:off x="7974464" y="470544"/>
                <a:ext cx="130343" cy="37404"/>
              </a:xfrm>
            </p:spPr>
          </p:sp>
        </mc:Fallback>
      </mc:AlternateContent>
      <mc:AlternateContent xmlns:mc="http://schemas.openxmlformats.org/markup-compatibility/2006">
        <mc:Choice xmlns:p14="http://schemas.microsoft.com/office/powerpoint/2010/main" Requires="p14">
          <p:contentPart p14:bwMode="auto" r:id="rId28">
            <p14:nvContentPartPr>
              <p14:cNvPr id="1050678" name=""/>
              <p14:cNvContentPartPr/>
              <p14:nvPr/>
            </p14:nvContentPartPr>
            <p14:xfrm>
              <a:off x="7953669" y="592070"/>
              <a:ext cx="74129" cy="158922"/>
            </p14:xfrm>
          </p:contentPart>
        </mc:Choice>
        <mc:Fallback>
          <p:sp>
            <p:nvSpPr>
              <p:cNvPr id="1050678" name=""/>
              <p:cNvSpPr/>
              <p:nvPr/>
            </p:nvSpPr>
            <p:spPr>
              <a:xfrm>
                <a:off x="7953669" y="592070"/>
                <a:ext cx="74129" cy="158922"/>
              </a:xfrm>
            </p:spPr>
          </p:sp>
        </mc:Fallback>
      </mc:AlternateContent>
      <mc:AlternateContent xmlns:mc="http://schemas.openxmlformats.org/markup-compatibility/2006">
        <mc:Choice xmlns:p14="http://schemas.microsoft.com/office/powerpoint/2010/main" Requires="p14">
          <p:contentPart p14:bwMode="auto" r:id="rId29">
            <p14:nvContentPartPr>
              <p14:cNvPr id="1050679" name=""/>
              <p14:cNvContentPartPr/>
              <p14:nvPr/>
            </p14:nvContentPartPr>
            <p14:xfrm>
              <a:off x="8014759" y="540817"/>
              <a:ext cx="125374" cy="171267"/>
            </p14:xfrm>
          </p:contentPart>
        </mc:Choice>
        <mc:Fallback>
          <p:sp>
            <p:nvSpPr>
              <p:cNvPr id="1050679" name=""/>
              <p:cNvSpPr/>
              <p:nvPr/>
            </p:nvSpPr>
            <p:spPr>
              <a:xfrm>
                <a:off x="8014759" y="540817"/>
                <a:ext cx="125374" cy="171267"/>
              </a:xfrm>
            </p:spPr>
          </p:sp>
        </mc:Fallback>
      </mc:AlternateContent>
      <mc:AlternateContent xmlns:mc="http://schemas.openxmlformats.org/markup-compatibility/2006">
        <mc:Choice xmlns:p14="http://schemas.microsoft.com/office/powerpoint/2010/main" Requires="p14">
          <p:contentPart p14:bwMode="auto" r:id="rId30">
            <p14:nvContentPartPr>
              <p14:cNvPr id="1050680" name=""/>
              <p14:cNvContentPartPr/>
              <p14:nvPr/>
            </p14:nvContentPartPr>
            <p14:xfrm>
              <a:off x="8018937" y="637685"/>
              <a:ext cx="114449" cy="81904"/>
            </p14:xfrm>
          </p:contentPart>
        </mc:Choice>
        <mc:Fallback>
          <p:sp>
            <p:nvSpPr>
              <p:cNvPr id="1050680" name=""/>
              <p:cNvSpPr/>
              <p:nvPr/>
            </p:nvSpPr>
            <p:spPr>
              <a:xfrm>
                <a:off x="8018937" y="637685"/>
                <a:ext cx="114449" cy="81904"/>
              </a:xfrm>
            </p:spPr>
          </p:sp>
        </mc:Fallback>
      </mc:AlternateContent>
      <mc:AlternateContent xmlns:mc="http://schemas.openxmlformats.org/markup-compatibility/2006">
        <mc:Choice xmlns:p14="http://schemas.microsoft.com/office/powerpoint/2010/main" Requires="p14">
          <p:contentPart p14:bwMode="auto" r:id="rId31">
            <p14:nvContentPartPr>
              <p14:cNvPr id="1050681" name=""/>
              <p14:cNvContentPartPr/>
              <p14:nvPr/>
            </p14:nvContentPartPr>
            <p14:xfrm>
              <a:off x="7937227" y="488740"/>
              <a:ext cx="141528" cy="432979"/>
            </p14:xfrm>
          </p:contentPart>
        </mc:Choice>
        <mc:Fallback>
          <p:sp>
            <p:nvSpPr>
              <p:cNvPr id="1050681" name=""/>
              <p:cNvSpPr/>
              <p:nvPr/>
            </p:nvSpPr>
            <p:spPr>
              <a:xfrm>
                <a:off x="7937227" y="488740"/>
                <a:ext cx="141528" cy="432979"/>
              </a:xfrm>
            </p:spPr>
          </p:sp>
        </mc:Fallback>
      </mc:AlternateContent>
      <mc:AlternateContent xmlns:mc="http://schemas.openxmlformats.org/markup-compatibility/2006">
        <mc:Choice xmlns:p14="http://schemas.microsoft.com/office/powerpoint/2010/main" Requires="p14">
          <p:contentPart p14:bwMode="auto" r:id="rId32">
            <p14:nvContentPartPr>
              <p14:cNvPr id="1050682" name=""/>
              <p14:cNvContentPartPr/>
              <p14:nvPr/>
            </p14:nvContentPartPr>
            <p14:xfrm>
              <a:off x="7893228" y="767536"/>
              <a:ext cx="394670" cy="76713"/>
            </p14:xfrm>
          </p:contentPart>
        </mc:Choice>
        <mc:Fallback>
          <p:sp>
            <p:nvSpPr>
              <p:cNvPr id="1050682" name=""/>
              <p:cNvSpPr/>
              <p:nvPr/>
            </p:nvSpPr>
            <p:spPr>
              <a:xfrm>
                <a:off x="7893228" y="767536"/>
                <a:ext cx="394670" cy="76713"/>
              </a:xfrm>
            </p:spPr>
          </p:sp>
        </mc:Fallback>
      </mc:AlternateContent>
      <mc:AlternateContent xmlns:mc="http://schemas.openxmlformats.org/markup-compatibility/2006">
        <mc:Choice xmlns:p14="http://schemas.microsoft.com/office/powerpoint/2010/main" Requires="p14">
          <p:contentPart p14:bwMode="auto" r:id="rId33">
            <p14:nvContentPartPr>
              <p14:cNvPr id="1050683" name=""/>
              <p14:cNvContentPartPr/>
              <p14:nvPr/>
            </p14:nvContentPartPr>
            <p14:xfrm>
              <a:off x="8339252" y="380211"/>
              <a:ext cx="27000" cy="132148"/>
            </p14:xfrm>
          </p:contentPart>
        </mc:Choice>
        <mc:Fallback>
          <p:sp>
            <p:nvSpPr>
              <p:cNvPr id="1050683" name=""/>
              <p:cNvSpPr/>
              <p:nvPr/>
            </p:nvSpPr>
            <p:spPr>
              <a:xfrm>
                <a:off x="8339252" y="380211"/>
                <a:ext cx="27000" cy="132148"/>
              </a:xfrm>
            </p:spPr>
          </p:sp>
        </mc:Fallback>
      </mc:AlternateContent>
      <mc:AlternateContent xmlns:mc="http://schemas.openxmlformats.org/markup-compatibility/2006">
        <mc:Choice xmlns:p14="http://schemas.microsoft.com/office/powerpoint/2010/main" Requires="p14">
          <p:contentPart p14:bwMode="auto" r:id="rId34">
            <p14:nvContentPartPr>
              <p14:cNvPr id="1050684" name=""/>
              <p14:cNvContentPartPr/>
              <p14:nvPr/>
            </p14:nvContentPartPr>
            <p14:xfrm>
              <a:off x="8401825" y="330171"/>
              <a:ext cx="118406" cy="179916"/>
            </p14:xfrm>
          </p:contentPart>
        </mc:Choice>
        <mc:Fallback>
          <p:sp>
            <p:nvSpPr>
              <p:cNvPr id="1050684" name=""/>
              <p:cNvSpPr/>
              <p:nvPr/>
            </p:nvSpPr>
            <p:spPr>
              <a:xfrm>
                <a:off x="8401825" y="330171"/>
                <a:ext cx="118406" cy="179916"/>
              </a:xfrm>
            </p:spPr>
          </p:sp>
        </mc:Fallback>
      </mc:AlternateContent>
      <mc:AlternateContent xmlns:mc="http://schemas.openxmlformats.org/markup-compatibility/2006">
        <mc:Choice xmlns:p14="http://schemas.microsoft.com/office/powerpoint/2010/main" Requires="p14">
          <p:contentPart p14:bwMode="auto" r:id="rId35">
            <p14:nvContentPartPr>
              <p14:cNvPr id="1050685" name=""/>
              <p14:cNvContentPartPr/>
              <p14:nvPr/>
            </p14:nvContentPartPr>
            <p14:xfrm>
              <a:off x="8342527" y="434801"/>
              <a:ext cx="217538" cy="437941"/>
            </p14:xfrm>
          </p:contentPart>
        </mc:Choice>
        <mc:Fallback>
          <p:sp>
            <p:nvSpPr>
              <p:cNvPr id="1050685" name=""/>
              <p:cNvSpPr/>
              <p:nvPr/>
            </p:nvSpPr>
            <p:spPr>
              <a:xfrm>
                <a:off x="8342527" y="434801"/>
                <a:ext cx="217538" cy="437941"/>
              </a:xfrm>
            </p:spPr>
          </p:sp>
        </mc:Fallback>
      </mc:AlternateContent>
      <mc:AlternateContent xmlns:mc="http://schemas.openxmlformats.org/markup-compatibility/2006">
        <mc:Choice xmlns:p14="http://schemas.microsoft.com/office/powerpoint/2010/main" Requires="p14">
          <p:contentPart p14:bwMode="auto" r:id="rId36">
            <p14:nvContentPartPr>
              <p14:cNvPr id="1050686" name=""/>
              <p14:cNvContentPartPr/>
              <p14:nvPr/>
            </p14:nvContentPartPr>
            <p14:xfrm>
              <a:off x="8489181" y="730493"/>
              <a:ext cx="127405" cy="53749"/>
            </p14:xfrm>
          </p:contentPart>
        </mc:Choice>
        <mc:Fallback>
          <p:sp>
            <p:nvSpPr>
              <p:cNvPr id="1050686" name=""/>
              <p:cNvSpPr/>
              <p:nvPr/>
            </p:nvSpPr>
            <p:spPr>
              <a:xfrm>
                <a:off x="8489181" y="730493"/>
                <a:ext cx="127405" cy="53749"/>
              </a:xfrm>
            </p:spPr>
          </p:sp>
        </mc:Fallback>
      </mc:AlternateContent>
      <mc:AlternateContent xmlns:mc="http://schemas.openxmlformats.org/markup-compatibility/2006">
        <mc:Choice xmlns:p14="http://schemas.microsoft.com/office/powerpoint/2010/main" Requires="p14">
          <p:contentPart p14:bwMode="auto" r:id="rId37">
            <p14:nvContentPartPr>
              <p14:cNvPr id="1050687" name=""/>
              <p14:cNvContentPartPr/>
              <p14:nvPr/>
            </p14:nvContentPartPr>
            <p14:xfrm>
              <a:off x="8694546" y="376312"/>
              <a:ext cx="78043" cy="42976"/>
            </p14:xfrm>
          </p:contentPart>
        </mc:Choice>
        <mc:Fallback>
          <p:sp>
            <p:nvSpPr>
              <p:cNvPr id="1050687" name=""/>
              <p:cNvSpPr/>
              <p:nvPr/>
            </p:nvSpPr>
            <p:spPr>
              <a:xfrm>
                <a:off x="8694546" y="376312"/>
                <a:ext cx="78043" cy="42976"/>
              </a:xfrm>
            </p:spPr>
          </p:sp>
        </mc:Fallback>
      </mc:AlternateContent>
      <mc:AlternateContent xmlns:mc="http://schemas.openxmlformats.org/markup-compatibility/2006">
        <mc:Choice xmlns:p14="http://schemas.microsoft.com/office/powerpoint/2010/main" Requires="p14">
          <p:contentPart p14:bwMode="auto" r:id="rId38">
            <p14:nvContentPartPr>
              <p14:cNvPr id="1050688" name=""/>
              <p14:cNvContentPartPr/>
              <p14:nvPr/>
            </p14:nvContentPartPr>
            <p14:xfrm>
              <a:off x="8621108" y="414267"/>
              <a:ext cx="218086" cy="152570"/>
            </p14:xfrm>
          </p:contentPart>
        </mc:Choice>
        <mc:Fallback>
          <p:sp>
            <p:nvSpPr>
              <p:cNvPr id="1050688" name=""/>
              <p:cNvSpPr/>
              <p:nvPr/>
            </p:nvSpPr>
            <p:spPr>
              <a:xfrm>
                <a:off x="8621108" y="414267"/>
                <a:ext cx="218086" cy="152570"/>
              </a:xfrm>
            </p:spPr>
          </p:sp>
        </mc:Fallback>
      </mc:AlternateContent>
      <mc:AlternateContent xmlns:mc="http://schemas.openxmlformats.org/markup-compatibility/2006">
        <mc:Choice xmlns:p14="http://schemas.microsoft.com/office/powerpoint/2010/main" Requires="p14">
          <p:contentPart p14:bwMode="auto" r:id="rId39">
            <p14:nvContentPartPr>
              <p14:cNvPr id="1050689" name=""/>
              <p14:cNvContentPartPr/>
              <p14:nvPr/>
            </p14:nvContentPartPr>
            <p14:xfrm>
              <a:off x="8615332" y="549178"/>
              <a:ext cx="8375" cy="127668"/>
            </p14:xfrm>
          </p:contentPart>
        </mc:Choice>
        <mc:Fallback>
          <p:sp>
            <p:nvSpPr>
              <p:cNvPr id="1050689" name=""/>
              <p:cNvSpPr/>
              <p:nvPr/>
            </p:nvSpPr>
            <p:spPr>
              <a:xfrm>
                <a:off x="8615332" y="549178"/>
                <a:ext cx="8375" cy="127668"/>
              </a:xfrm>
            </p:spPr>
          </p:sp>
        </mc:Fallback>
      </mc:AlternateContent>
      <mc:AlternateContent xmlns:mc="http://schemas.openxmlformats.org/markup-compatibility/2006">
        <mc:Choice xmlns:p14="http://schemas.microsoft.com/office/powerpoint/2010/main" Requires="p14">
          <p:contentPart p14:bwMode="auto" r:id="rId40">
            <p14:nvContentPartPr>
              <p14:cNvPr id="1050690" name=""/>
              <p14:cNvContentPartPr/>
              <p14:nvPr/>
            </p14:nvContentPartPr>
            <p14:xfrm>
              <a:off x="8650353" y="502843"/>
              <a:ext cx="148682" cy="151379"/>
            </p14:xfrm>
          </p:contentPart>
        </mc:Choice>
        <mc:Fallback>
          <p:sp>
            <p:nvSpPr>
              <p:cNvPr id="1050690" name=""/>
              <p:cNvSpPr/>
              <p:nvPr/>
            </p:nvSpPr>
            <p:spPr>
              <a:xfrm>
                <a:off x="8650353" y="502843"/>
                <a:ext cx="148682" cy="151379"/>
              </a:xfrm>
            </p:spPr>
          </p:sp>
        </mc:Fallback>
      </mc:AlternateContent>
      <mc:AlternateContent xmlns:mc="http://schemas.openxmlformats.org/markup-compatibility/2006">
        <mc:Choice xmlns:p14="http://schemas.microsoft.com/office/powerpoint/2010/main" Requires="p14">
          <p:contentPart p14:bwMode="auto" r:id="rId41">
            <p14:nvContentPartPr>
              <p14:cNvPr id="1050691" name=""/>
              <p14:cNvContentPartPr/>
              <p14:nvPr/>
            </p14:nvContentPartPr>
            <p14:xfrm>
              <a:off x="8450948" y="462745"/>
              <a:ext cx="306637" cy="569531"/>
            </p14:xfrm>
          </p:contentPart>
        </mc:Choice>
        <mc:Fallback>
          <p:sp>
            <p:nvSpPr>
              <p:cNvPr id="1050691" name=""/>
              <p:cNvSpPr/>
              <p:nvPr/>
            </p:nvSpPr>
            <p:spPr>
              <a:xfrm>
                <a:off x="8450948" y="462745"/>
                <a:ext cx="306637" cy="569531"/>
              </a:xfrm>
            </p:spPr>
          </p:sp>
        </mc:Fallback>
      </mc:AlternateContent>
      <mc:AlternateContent xmlns:mc="http://schemas.openxmlformats.org/markup-compatibility/2006">
        <mc:Choice xmlns:p14="http://schemas.microsoft.com/office/powerpoint/2010/main" Requires="p14">
          <p:contentPart p14:bwMode="auto" r:id="rId42">
            <p14:nvContentPartPr>
              <p14:cNvPr id="1050692" name=""/>
              <p14:cNvContentPartPr/>
              <p14:nvPr/>
            </p14:nvContentPartPr>
            <p14:xfrm>
              <a:off x="8654811" y="694750"/>
              <a:ext cx="173035" cy="139546"/>
            </p14:xfrm>
          </p:contentPart>
        </mc:Choice>
        <mc:Fallback>
          <p:sp>
            <p:nvSpPr>
              <p:cNvPr id="1050692" name=""/>
              <p:cNvSpPr/>
              <p:nvPr/>
            </p:nvSpPr>
            <p:spPr>
              <a:xfrm>
                <a:off x="8654811" y="694750"/>
                <a:ext cx="173035" cy="139546"/>
              </a:xfrm>
            </p:spPr>
          </p:sp>
        </mc:Fallback>
      </mc:AlternateContent>
      <mc:AlternateContent xmlns:mc="http://schemas.openxmlformats.org/markup-compatibility/2006">
        <mc:Choice xmlns:p14="http://schemas.microsoft.com/office/powerpoint/2010/main" Requires="p14">
          <p:contentPart p14:bwMode="auto" r:id="rId43">
            <p14:nvContentPartPr>
              <p14:cNvPr id="1050693" name=""/>
              <p14:cNvContentPartPr/>
              <p14:nvPr/>
            </p14:nvContentPartPr>
            <p14:xfrm>
              <a:off x="8747932" y="717496"/>
              <a:ext cx="107137" cy="218766"/>
            </p14:xfrm>
          </p:contentPart>
        </mc:Choice>
        <mc:Fallback>
          <p:sp>
            <p:nvSpPr>
              <p:cNvPr id="1050693" name=""/>
              <p:cNvSpPr/>
              <p:nvPr/>
            </p:nvSpPr>
            <p:spPr>
              <a:xfrm>
                <a:off x="8747932" y="717496"/>
                <a:ext cx="107137" cy="218766"/>
              </a:xfrm>
            </p:spPr>
          </p:sp>
        </mc:Fallback>
      </mc:AlternateContent>
      <mc:AlternateContent xmlns:mc="http://schemas.openxmlformats.org/markup-compatibility/2006">
        <mc:Choice xmlns:p14="http://schemas.microsoft.com/office/powerpoint/2010/main" Requires="p14">
          <p:contentPart p14:bwMode="auto" r:id="rId44">
            <p14:nvContentPartPr>
              <p14:cNvPr id="1050694" name=""/>
              <p14:cNvContentPartPr/>
              <p14:nvPr/>
            </p14:nvContentPartPr>
            <p14:xfrm>
              <a:off x="6694673" y="1222447"/>
              <a:ext cx="99588" cy="216380"/>
            </p14:xfrm>
          </p:contentPart>
        </mc:Choice>
        <mc:Fallback>
          <p:sp>
            <p:nvSpPr>
              <p:cNvPr id="1050694" name=""/>
              <p:cNvSpPr/>
              <p:nvPr/>
            </p:nvSpPr>
            <p:spPr>
              <a:xfrm>
                <a:off x="6694673" y="1222447"/>
                <a:ext cx="99588" cy="216380"/>
              </a:xfrm>
            </p:spPr>
          </p:sp>
        </mc:Fallback>
      </mc:AlternateContent>
      <mc:AlternateContent xmlns:mc="http://schemas.openxmlformats.org/markup-compatibility/2006">
        <mc:Choice xmlns:p14="http://schemas.microsoft.com/office/powerpoint/2010/main" Requires="p14">
          <p:contentPart p14:bwMode="auto" r:id="rId45">
            <p14:nvContentPartPr>
              <p14:cNvPr id="1050695" name=""/>
              <p14:cNvContentPartPr/>
              <p14:nvPr/>
            </p14:nvContentPartPr>
            <p14:xfrm>
              <a:off x="6753329" y="1368669"/>
              <a:ext cx="22947" cy="170844"/>
            </p14:xfrm>
          </p:contentPart>
        </mc:Choice>
        <mc:Fallback>
          <p:sp>
            <p:nvSpPr>
              <p:cNvPr id="1050695" name=""/>
              <p:cNvSpPr/>
              <p:nvPr/>
            </p:nvSpPr>
            <p:spPr>
              <a:xfrm>
                <a:off x="6753329" y="1368669"/>
                <a:ext cx="22947" cy="170844"/>
              </a:xfrm>
            </p:spPr>
          </p:sp>
        </mc:Fallback>
      </mc:AlternateContent>
      <mc:AlternateContent xmlns:mc="http://schemas.openxmlformats.org/markup-compatibility/2006">
        <mc:Choice xmlns:p14="http://schemas.microsoft.com/office/powerpoint/2010/main" Requires="p14">
          <p:contentPart p14:bwMode="auto" r:id="rId46">
            <p14:nvContentPartPr>
              <p14:cNvPr id="1050696" name=""/>
              <p14:cNvContentPartPr/>
              <p14:nvPr/>
            </p14:nvContentPartPr>
            <p14:xfrm>
              <a:off x="6805958" y="1249863"/>
              <a:ext cx="131128" cy="236435"/>
            </p14:xfrm>
          </p:contentPart>
        </mc:Choice>
        <mc:Fallback>
          <p:sp>
            <p:nvSpPr>
              <p:cNvPr id="1050696" name=""/>
              <p:cNvSpPr/>
              <p:nvPr/>
            </p:nvSpPr>
            <p:spPr>
              <a:xfrm>
                <a:off x="6805958" y="1249863"/>
                <a:ext cx="131128" cy="236435"/>
              </a:xfrm>
            </p:spPr>
          </p:sp>
        </mc:Fallback>
      </mc:AlternateContent>
      <mc:AlternateContent xmlns:mc="http://schemas.openxmlformats.org/markup-compatibility/2006">
        <mc:Choice xmlns:p14="http://schemas.microsoft.com/office/powerpoint/2010/main" Requires="p14">
          <p:contentPart p14:bwMode="auto" r:id="rId47">
            <p14:nvContentPartPr>
              <p14:cNvPr id="1050697" name=""/>
              <p14:cNvContentPartPr/>
              <p14:nvPr/>
            </p14:nvContentPartPr>
            <p14:xfrm>
              <a:off x="6881996" y="1351122"/>
              <a:ext cx="114157" cy="137225"/>
            </p14:xfrm>
          </p:contentPart>
        </mc:Choice>
        <mc:Fallback>
          <p:sp>
            <p:nvSpPr>
              <p:cNvPr id="1050697" name=""/>
              <p:cNvSpPr/>
              <p:nvPr/>
            </p:nvSpPr>
            <p:spPr>
              <a:xfrm>
                <a:off x="6881996" y="1351122"/>
                <a:ext cx="114157" cy="137225"/>
              </a:xfrm>
            </p:spPr>
          </p:sp>
        </mc:Fallback>
      </mc:AlternateContent>
      <mc:AlternateContent xmlns:mc="http://schemas.openxmlformats.org/markup-compatibility/2006">
        <mc:Choice xmlns:p14="http://schemas.microsoft.com/office/powerpoint/2010/main" Requires="p14">
          <p:contentPart p14:bwMode="auto" r:id="rId48">
            <p14:nvContentPartPr>
              <p14:cNvPr id="1050698" name=""/>
              <p14:cNvContentPartPr/>
              <p14:nvPr/>
            </p14:nvContentPartPr>
            <p14:xfrm>
              <a:off x="6917740" y="1189954"/>
              <a:ext cx="67957" cy="37189"/>
            </p14:xfrm>
          </p:contentPart>
        </mc:Choice>
        <mc:Fallback>
          <p:sp>
            <p:nvSpPr>
              <p:cNvPr id="1050698" name=""/>
              <p:cNvSpPr/>
              <p:nvPr/>
            </p:nvSpPr>
            <p:spPr>
              <a:xfrm>
                <a:off x="6917740" y="1189954"/>
                <a:ext cx="67957" cy="37189"/>
              </a:xfrm>
            </p:spPr>
          </p:sp>
        </mc:Fallback>
      </mc:AlternateContent>
      <mc:AlternateContent xmlns:mc="http://schemas.openxmlformats.org/markup-compatibility/2006">
        <mc:Choice xmlns:p14="http://schemas.microsoft.com/office/powerpoint/2010/main" Requires="p14">
          <p:contentPart p14:bwMode="auto" r:id="rId49">
            <p14:nvContentPartPr>
              <p14:cNvPr id="1050699" name=""/>
              <p14:cNvContentPartPr/>
              <p14:nvPr/>
            </p14:nvContentPartPr>
            <p14:xfrm>
              <a:off x="7106497" y="1134065"/>
              <a:ext cx="5264" cy="124184"/>
            </p14:xfrm>
          </p:contentPart>
        </mc:Choice>
        <mc:Fallback>
          <p:sp>
            <p:nvSpPr>
              <p:cNvPr id="1050699" name=""/>
              <p:cNvSpPr/>
              <p:nvPr/>
            </p:nvSpPr>
            <p:spPr>
              <a:xfrm>
                <a:off x="7106497" y="1134065"/>
                <a:ext cx="5264" cy="124184"/>
              </a:xfrm>
            </p:spPr>
          </p:sp>
        </mc:Fallback>
      </mc:AlternateContent>
      <mc:AlternateContent xmlns:mc="http://schemas.openxmlformats.org/markup-compatibility/2006">
        <mc:Choice xmlns:p14="http://schemas.microsoft.com/office/powerpoint/2010/main" Requires="p14">
          <p:contentPart p14:bwMode="auto" r:id="rId50">
            <p14:nvContentPartPr>
              <p14:cNvPr id="1050700" name=""/>
              <p14:cNvContentPartPr/>
              <p14:nvPr/>
            </p14:nvContentPartPr>
            <p14:xfrm>
              <a:off x="7060316" y="1195353"/>
              <a:ext cx="138988" cy="227852"/>
            </p14:xfrm>
          </p:contentPart>
        </mc:Choice>
        <mc:Fallback>
          <p:sp>
            <p:nvSpPr>
              <p:cNvPr id="1050700" name=""/>
              <p:cNvSpPr/>
              <p:nvPr/>
            </p:nvSpPr>
            <p:spPr>
              <a:xfrm>
                <a:off x="7060316" y="1195353"/>
                <a:ext cx="138988" cy="227852"/>
              </a:xfrm>
            </p:spPr>
          </p:sp>
        </mc:Fallback>
      </mc:AlternateContent>
      <mc:AlternateContent xmlns:mc="http://schemas.openxmlformats.org/markup-compatibility/2006">
        <mc:Choice xmlns:p14="http://schemas.microsoft.com/office/powerpoint/2010/main" Requires="p14">
          <p:contentPart p14:bwMode="auto" r:id="rId51">
            <p14:nvContentPartPr>
              <p14:cNvPr id="1050701" name=""/>
              <p14:cNvContentPartPr/>
              <p14:nvPr/>
            </p14:nvContentPartPr>
            <p14:xfrm>
              <a:off x="7084508" y="1265525"/>
              <a:ext cx="138303" cy="149045"/>
            </p14:xfrm>
          </p:contentPart>
        </mc:Choice>
        <mc:Fallback>
          <p:sp>
            <p:nvSpPr>
              <p:cNvPr id="1050701" name=""/>
              <p:cNvSpPr/>
              <p:nvPr/>
            </p:nvSpPr>
            <p:spPr>
              <a:xfrm>
                <a:off x="7084508" y="1265525"/>
                <a:ext cx="138303" cy="149045"/>
              </a:xfrm>
            </p:spPr>
          </p:sp>
        </mc:Fallback>
      </mc:AlternateContent>
      <mc:AlternateContent xmlns:mc="http://schemas.openxmlformats.org/markup-compatibility/2006">
        <mc:Choice xmlns:p14="http://schemas.microsoft.com/office/powerpoint/2010/main" Requires="p14">
          <p:contentPart p14:bwMode="auto" r:id="rId52">
            <p14:nvContentPartPr>
              <p14:cNvPr id="1050702" name=""/>
              <p14:cNvContentPartPr/>
              <p14:nvPr/>
            </p14:nvContentPartPr>
            <p14:xfrm>
              <a:off x="7043819" y="1459651"/>
              <a:ext cx="56552" cy="60035"/>
            </p14:xfrm>
          </p:contentPart>
        </mc:Choice>
        <mc:Fallback>
          <p:sp>
            <p:nvSpPr>
              <p:cNvPr id="1050702" name=""/>
              <p:cNvSpPr/>
              <p:nvPr/>
            </p:nvSpPr>
            <p:spPr>
              <a:xfrm>
                <a:off x="7043819" y="1459651"/>
                <a:ext cx="56552" cy="60035"/>
              </a:xfrm>
            </p:spPr>
          </p:sp>
        </mc:Fallback>
      </mc:AlternateContent>
      <mc:AlternateContent xmlns:mc="http://schemas.openxmlformats.org/markup-compatibility/2006">
        <mc:Choice xmlns:p14="http://schemas.microsoft.com/office/powerpoint/2010/main" Requires="p14">
          <p:contentPart p14:bwMode="auto" r:id="rId53">
            <p14:nvContentPartPr>
              <p14:cNvPr id="1050703" name=""/>
              <p14:cNvContentPartPr/>
              <p14:nvPr/>
            </p14:nvContentPartPr>
            <p14:xfrm>
              <a:off x="7144552" y="1425208"/>
              <a:ext cx="85240" cy="71105"/>
            </p14:xfrm>
          </p:contentPart>
        </mc:Choice>
        <mc:Fallback>
          <p:sp>
            <p:nvSpPr>
              <p:cNvPr id="1050703" name=""/>
              <p:cNvSpPr/>
              <p:nvPr/>
            </p:nvSpPr>
            <p:spPr>
              <a:xfrm>
                <a:off x="7144552" y="1425208"/>
                <a:ext cx="85240" cy="71105"/>
              </a:xfrm>
            </p:spPr>
          </p:sp>
        </mc:Fallback>
      </mc:AlternateContent>
      <mc:AlternateContent xmlns:mc="http://schemas.openxmlformats.org/markup-compatibility/2006">
        <mc:Choice xmlns:p14="http://schemas.microsoft.com/office/powerpoint/2010/main" Requires="p14">
          <p:contentPart p14:bwMode="auto" r:id="rId54">
            <p14:nvContentPartPr>
              <p14:cNvPr id="1050704" name=""/>
              <p14:cNvContentPartPr/>
              <p14:nvPr/>
            </p14:nvContentPartPr>
            <p14:xfrm>
              <a:off x="7249184" y="1437555"/>
              <a:ext cx="15742" cy="45996"/>
            </p14:xfrm>
          </p:contentPart>
        </mc:Choice>
        <mc:Fallback>
          <p:sp>
            <p:nvSpPr>
              <p:cNvPr id="1050704" name=""/>
              <p:cNvSpPr/>
              <p:nvPr/>
            </p:nvSpPr>
            <p:spPr>
              <a:xfrm>
                <a:off x="7249184" y="1437555"/>
                <a:ext cx="15742" cy="45996"/>
              </a:xfrm>
            </p:spPr>
          </p:sp>
        </mc:Fallback>
      </mc:AlternateContent>
      <mc:AlternateContent xmlns:mc="http://schemas.openxmlformats.org/markup-compatibility/2006">
        <mc:Choice xmlns:p14="http://schemas.microsoft.com/office/powerpoint/2010/main" Requires="p14">
          <p:contentPart p14:bwMode="auto" r:id="rId55">
            <p14:nvContentPartPr>
              <p14:cNvPr id="1050705" name=""/>
              <p14:cNvContentPartPr/>
              <p14:nvPr/>
            </p14:nvContentPartPr>
            <p14:xfrm>
              <a:off x="7294679" y="1427808"/>
              <a:ext cx="40940" cy="74922"/>
            </p14:xfrm>
          </p:contentPart>
        </mc:Choice>
        <mc:Fallback>
          <p:sp>
            <p:nvSpPr>
              <p:cNvPr id="1050705" name=""/>
              <p:cNvSpPr/>
              <p:nvPr/>
            </p:nvSpPr>
            <p:spPr>
              <a:xfrm>
                <a:off x="7294679" y="1427808"/>
                <a:ext cx="40940" cy="74922"/>
              </a:xfrm>
            </p:spPr>
          </p:sp>
        </mc:Fallback>
      </mc:AlternateContent>
      <mc:AlternateContent xmlns:mc="http://schemas.openxmlformats.org/markup-compatibility/2006">
        <mc:Choice xmlns:p14="http://schemas.microsoft.com/office/powerpoint/2010/main" Requires="p14">
          <p:contentPart p14:bwMode="auto" r:id="rId56">
            <p14:nvContentPartPr>
              <p14:cNvPr id="1050706" name=""/>
              <p14:cNvContentPartPr/>
              <p14:nvPr/>
            </p14:nvContentPartPr>
            <p14:xfrm>
              <a:off x="7429855" y="1284185"/>
              <a:ext cx="47824" cy="30693"/>
            </p14:xfrm>
          </p:contentPart>
        </mc:Choice>
        <mc:Fallback>
          <p:sp>
            <p:nvSpPr>
              <p:cNvPr id="1050706" name=""/>
              <p:cNvSpPr/>
              <p:nvPr/>
            </p:nvSpPr>
            <p:spPr>
              <a:xfrm>
                <a:off x="7429855" y="1284185"/>
                <a:ext cx="47824" cy="30693"/>
              </a:xfrm>
            </p:spPr>
          </p:sp>
        </mc:Fallback>
      </mc:AlternateContent>
      <mc:AlternateContent xmlns:mc="http://schemas.openxmlformats.org/markup-compatibility/2006">
        <mc:Choice xmlns:p14="http://schemas.microsoft.com/office/powerpoint/2010/main" Requires="p14">
          <p:contentPart p14:bwMode="auto" r:id="rId57">
            <p14:nvContentPartPr>
              <p14:cNvPr id="1050707" name=""/>
              <p14:cNvContentPartPr/>
              <p14:nvPr/>
            </p14:nvContentPartPr>
            <p14:xfrm>
              <a:off x="7399960" y="1405063"/>
              <a:ext cx="123408" cy="18650"/>
            </p14:xfrm>
          </p:contentPart>
        </mc:Choice>
        <mc:Fallback>
          <p:sp>
            <p:nvSpPr>
              <p:cNvPr id="1050707" name=""/>
              <p:cNvSpPr/>
              <p:nvPr/>
            </p:nvSpPr>
            <p:spPr>
              <a:xfrm>
                <a:off x="7399960" y="1405063"/>
                <a:ext cx="123408" cy="18650"/>
              </a:xfrm>
            </p:spPr>
          </p:sp>
        </mc:Fallback>
      </mc:AlternateContent>
      <mc:AlternateContent xmlns:mc="http://schemas.openxmlformats.org/markup-compatibility/2006">
        <mc:Choice xmlns:p14="http://schemas.microsoft.com/office/powerpoint/2010/main" Requires="p14">
          <p:contentPart p14:bwMode="auto" r:id="rId58">
            <p14:nvContentPartPr>
              <p14:cNvPr id="1050708" name=""/>
              <p14:cNvContentPartPr/>
              <p14:nvPr/>
            </p14:nvContentPartPr>
            <p14:xfrm>
              <a:off x="7579331" y="1267631"/>
              <a:ext cx="136790" cy="24352"/>
            </p14:xfrm>
          </p:contentPart>
        </mc:Choice>
        <mc:Fallback>
          <p:sp>
            <p:nvSpPr>
              <p:cNvPr id="1050708" name=""/>
              <p:cNvSpPr/>
              <p:nvPr/>
            </p:nvSpPr>
            <p:spPr>
              <a:xfrm>
                <a:off x="7579331" y="1267631"/>
                <a:ext cx="136790" cy="24352"/>
              </a:xfrm>
            </p:spPr>
          </p:sp>
        </mc:Fallback>
      </mc:AlternateContent>
      <mc:AlternateContent xmlns:mc="http://schemas.openxmlformats.org/markup-compatibility/2006">
        <mc:Choice xmlns:p14="http://schemas.microsoft.com/office/powerpoint/2010/main" Requires="p14">
          <p:contentPart p14:bwMode="auto" r:id="rId59">
            <p14:nvContentPartPr>
              <p14:cNvPr id="1050709" name=""/>
              <p14:cNvContentPartPr/>
              <p14:nvPr/>
            </p14:nvContentPartPr>
            <p14:xfrm>
              <a:off x="7600706" y="1231546"/>
              <a:ext cx="158768" cy="340779"/>
            </p14:xfrm>
          </p:contentPart>
        </mc:Choice>
        <mc:Fallback>
          <p:sp>
            <p:nvSpPr>
              <p:cNvPr id="1050709" name=""/>
              <p:cNvSpPr/>
              <p:nvPr/>
            </p:nvSpPr>
            <p:spPr>
              <a:xfrm>
                <a:off x="7600706" y="1231546"/>
                <a:ext cx="158768" cy="340779"/>
              </a:xfrm>
            </p:spPr>
          </p:sp>
        </mc:Fallback>
      </mc:AlternateContent>
      <mc:AlternateContent xmlns:mc="http://schemas.openxmlformats.org/markup-compatibility/2006">
        <mc:Choice xmlns:p14="http://schemas.microsoft.com/office/powerpoint/2010/main" Requires="p14">
          <p:contentPart p14:bwMode="auto" r:id="rId60">
            <p14:nvContentPartPr>
              <p14:cNvPr id="1050710" name=""/>
              <p14:cNvContentPartPr/>
              <p14:nvPr/>
            </p14:nvContentPartPr>
            <p14:xfrm>
              <a:off x="7765391" y="1188083"/>
              <a:ext cx="100915" cy="461301"/>
            </p14:xfrm>
          </p:contentPart>
        </mc:Choice>
        <mc:Fallback>
          <p:sp>
            <p:nvSpPr>
              <p:cNvPr id="1050710" name=""/>
              <p:cNvSpPr/>
              <p:nvPr/>
            </p:nvSpPr>
            <p:spPr>
              <a:xfrm>
                <a:off x="7765391" y="1188083"/>
                <a:ext cx="100915" cy="461301"/>
              </a:xfrm>
            </p:spPr>
          </p:sp>
        </mc:Fallback>
      </mc:AlternateContent>
      <mc:AlternateContent xmlns:mc="http://schemas.openxmlformats.org/markup-compatibility/2006">
        <mc:Choice xmlns:p14="http://schemas.microsoft.com/office/powerpoint/2010/main" Requires="p14">
          <p:contentPart p14:bwMode="auto" r:id="rId61">
            <p14:nvContentPartPr>
              <p14:cNvPr id="1050711" name=""/>
              <p14:cNvContentPartPr/>
              <p14:nvPr/>
            </p14:nvContentPartPr>
            <p14:xfrm>
              <a:off x="7819140" y="1278337"/>
              <a:ext cx="72320" cy="59922"/>
            </p14:xfrm>
          </p:contentPart>
        </mc:Choice>
        <mc:Fallback>
          <p:sp>
            <p:nvSpPr>
              <p:cNvPr id="1050711" name=""/>
              <p:cNvSpPr/>
              <p:nvPr/>
            </p:nvSpPr>
            <p:spPr>
              <a:xfrm>
                <a:off x="7819140" y="1278337"/>
                <a:ext cx="72320" cy="59922"/>
              </a:xfrm>
            </p:spPr>
          </p:sp>
        </mc:Fallback>
      </mc:AlternateContent>
      <mc:AlternateContent xmlns:mc="http://schemas.openxmlformats.org/markup-compatibility/2006">
        <mc:Choice xmlns:p14="http://schemas.microsoft.com/office/powerpoint/2010/main" Requires="p14">
          <p:contentPart p14:bwMode="auto" r:id="rId62">
            <p14:nvContentPartPr>
              <p14:cNvPr id="1050712" name=""/>
              <p14:cNvContentPartPr/>
              <p14:nvPr/>
            </p14:nvContentPartPr>
            <p14:xfrm>
              <a:off x="7813941" y="1325259"/>
              <a:ext cx="216328" cy="218724"/>
            </p14:xfrm>
          </p:contentPart>
        </mc:Choice>
        <mc:Fallback>
          <p:sp>
            <p:nvSpPr>
              <p:cNvPr id="1050712" name=""/>
              <p:cNvSpPr/>
              <p:nvPr/>
            </p:nvSpPr>
            <p:spPr>
              <a:xfrm>
                <a:off x="7813941" y="1325259"/>
                <a:ext cx="216328" cy="218724"/>
              </a:xfrm>
            </p:spPr>
          </p:sp>
        </mc:Fallback>
      </mc:AlternateContent>
      <mc:AlternateContent xmlns:mc="http://schemas.openxmlformats.org/markup-compatibility/2006">
        <mc:Choice xmlns:p14="http://schemas.microsoft.com/office/powerpoint/2010/main" Requires="p14">
          <p:contentPart p14:bwMode="auto" r:id="rId63">
            <p14:nvContentPartPr>
              <p14:cNvPr id="1050713" name=""/>
              <p14:cNvContentPartPr/>
              <p14:nvPr/>
            </p14:nvContentPartPr>
            <p14:xfrm>
              <a:off x="7980259" y="1334875"/>
              <a:ext cx="31249" cy="153898"/>
            </p14:xfrm>
          </p:contentPart>
        </mc:Choice>
        <mc:Fallback>
          <p:sp>
            <p:nvSpPr>
              <p:cNvPr id="1050713" name=""/>
              <p:cNvSpPr/>
              <p:nvPr/>
            </p:nvSpPr>
            <p:spPr>
              <a:xfrm>
                <a:off x="7980259" y="1334875"/>
                <a:ext cx="31249" cy="153898"/>
              </a:xfrm>
            </p:spPr>
          </p:sp>
        </mc:Fallback>
      </mc:AlternateContent>
      <mc:AlternateContent xmlns:mc="http://schemas.openxmlformats.org/markup-compatibility/2006">
        <mc:Choice xmlns:p14="http://schemas.microsoft.com/office/powerpoint/2010/main" Requires="p14">
          <p:contentPart p14:bwMode="auto" r:id="rId64">
            <p14:nvContentPartPr>
              <p14:cNvPr id="1050714" name=""/>
              <p14:cNvContentPartPr/>
              <p14:nvPr/>
            </p14:nvContentPartPr>
            <p14:xfrm>
              <a:off x="8052452" y="1266639"/>
              <a:ext cx="18569" cy="149001"/>
            </p14:xfrm>
          </p:contentPart>
        </mc:Choice>
        <mc:Fallback>
          <p:sp>
            <p:nvSpPr>
              <p:cNvPr id="1050714" name=""/>
              <p:cNvSpPr/>
              <p:nvPr/>
            </p:nvSpPr>
            <p:spPr>
              <a:xfrm>
                <a:off x="8052452" y="1266639"/>
                <a:ext cx="18569" cy="149001"/>
              </a:xfrm>
            </p:spPr>
          </p:sp>
        </mc:Fallback>
      </mc:AlternateContent>
      <mc:AlternateContent xmlns:mc="http://schemas.openxmlformats.org/markup-compatibility/2006">
        <mc:Choice xmlns:p14="http://schemas.microsoft.com/office/powerpoint/2010/main" Requires="p14">
          <p:contentPart p14:bwMode="auto" r:id="rId65">
            <p14:nvContentPartPr>
              <p14:cNvPr id="1050715" name=""/>
              <p14:cNvContentPartPr/>
              <p14:nvPr/>
            </p14:nvContentPartPr>
            <p14:xfrm>
              <a:off x="8063501" y="1287196"/>
              <a:ext cx="120715" cy="64035"/>
            </p14:xfrm>
          </p:contentPart>
        </mc:Choice>
        <mc:Fallback>
          <p:sp>
            <p:nvSpPr>
              <p:cNvPr id="1050715" name=""/>
              <p:cNvSpPr/>
              <p:nvPr/>
            </p:nvSpPr>
            <p:spPr>
              <a:xfrm>
                <a:off x="8063501" y="1287196"/>
                <a:ext cx="120715" cy="64035"/>
              </a:xfrm>
            </p:spPr>
          </p:sp>
        </mc:Fallback>
      </mc:AlternateContent>
      <mc:AlternateContent xmlns:mc="http://schemas.openxmlformats.org/markup-compatibility/2006">
        <mc:Choice xmlns:p14="http://schemas.microsoft.com/office/powerpoint/2010/main" Requires="p14">
          <p:contentPart p14:bwMode="auto" r:id="rId66">
            <p14:nvContentPartPr>
              <p14:cNvPr id="1050716" name=""/>
              <p14:cNvContentPartPr/>
              <p14:nvPr/>
            </p14:nvContentPartPr>
            <p14:xfrm>
              <a:off x="8112243" y="1199702"/>
              <a:ext cx="29457" cy="397232"/>
            </p14:xfrm>
          </p:contentPart>
        </mc:Choice>
        <mc:Fallback>
          <p:sp>
            <p:nvSpPr>
              <p:cNvPr id="1050716" name=""/>
              <p:cNvSpPr/>
              <p:nvPr/>
            </p:nvSpPr>
            <p:spPr>
              <a:xfrm>
                <a:off x="8112243" y="1199702"/>
                <a:ext cx="29457" cy="397232"/>
              </a:xfrm>
            </p:spPr>
          </p:sp>
        </mc:Fallback>
      </mc:AlternateContent>
      <mc:AlternateContent xmlns:mc="http://schemas.openxmlformats.org/markup-compatibility/2006">
        <mc:Choice xmlns:p14="http://schemas.microsoft.com/office/powerpoint/2010/main" Requires="p14">
          <p:contentPart p14:bwMode="auto" r:id="rId67">
            <p14:nvContentPartPr>
              <p14:cNvPr id="1050717" name=""/>
              <p14:cNvContentPartPr/>
              <p14:nvPr/>
            </p14:nvContentPartPr>
            <p14:xfrm>
              <a:off x="8226624" y="1192465"/>
              <a:ext cx="92114" cy="25035"/>
            </p14:xfrm>
          </p:contentPart>
        </mc:Choice>
        <mc:Fallback>
          <p:sp>
            <p:nvSpPr>
              <p:cNvPr id="1050717" name=""/>
              <p:cNvSpPr/>
              <p:nvPr/>
            </p:nvSpPr>
            <p:spPr>
              <a:xfrm>
                <a:off x="8226624" y="1192465"/>
                <a:ext cx="92114" cy="25035"/>
              </a:xfrm>
            </p:spPr>
          </p:sp>
        </mc:Fallback>
      </mc:AlternateContent>
      <mc:AlternateContent xmlns:mc="http://schemas.openxmlformats.org/markup-compatibility/2006">
        <mc:Choice xmlns:p14="http://schemas.microsoft.com/office/powerpoint/2010/main" Requires="p14">
          <p:contentPart p14:bwMode="auto" r:id="rId68">
            <p14:nvContentPartPr>
              <p14:cNvPr id="1050718" name=""/>
              <p14:cNvContentPartPr/>
              <p14:nvPr/>
            </p14:nvContentPartPr>
            <p14:xfrm>
              <a:off x="8200628" y="1236095"/>
              <a:ext cx="36664" cy="109353"/>
            </p14:xfrm>
          </p:contentPart>
        </mc:Choice>
        <mc:Fallback>
          <p:sp>
            <p:nvSpPr>
              <p:cNvPr id="1050718" name=""/>
              <p:cNvSpPr/>
              <p:nvPr/>
            </p:nvSpPr>
            <p:spPr>
              <a:xfrm>
                <a:off x="8200628" y="1236095"/>
                <a:ext cx="36664" cy="109353"/>
              </a:xfrm>
            </p:spPr>
          </p:sp>
        </mc:Fallback>
      </mc:AlternateContent>
      <mc:AlternateContent xmlns:mc="http://schemas.openxmlformats.org/markup-compatibility/2006">
        <mc:Choice xmlns:p14="http://schemas.microsoft.com/office/powerpoint/2010/main" Requires="p14">
          <p:contentPart p14:bwMode="auto" r:id="rId69">
            <p14:nvContentPartPr>
              <p14:cNvPr id="1050719" name=""/>
              <p14:cNvContentPartPr/>
              <p14:nvPr/>
            </p14:nvContentPartPr>
            <p14:xfrm>
              <a:off x="8251524" y="1244519"/>
              <a:ext cx="72645" cy="66263"/>
            </p14:xfrm>
          </p:contentPart>
        </mc:Choice>
        <mc:Fallback>
          <p:sp>
            <p:nvSpPr>
              <p:cNvPr id="1050719" name=""/>
              <p:cNvSpPr/>
              <p:nvPr/>
            </p:nvSpPr>
            <p:spPr>
              <a:xfrm>
                <a:off x="8251524" y="1244519"/>
                <a:ext cx="72645" cy="66263"/>
              </a:xfrm>
            </p:spPr>
          </p:sp>
        </mc:Fallback>
      </mc:AlternateContent>
      <mc:AlternateContent xmlns:mc="http://schemas.openxmlformats.org/markup-compatibility/2006">
        <mc:Choice xmlns:p14="http://schemas.microsoft.com/office/powerpoint/2010/main" Requires="p14">
          <p:contentPart p14:bwMode="auto" r:id="rId70">
            <p14:nvContentPartPr>
              <p14:cNvPr id="1050720" name=""/>
              <p14:cNvContentPartPr/>
              <p14:nvPr/>
            </p14:nvContentPartPr>
            <p14:xfrm>
              <a:off x="8147987" y="1373868"/>
              <a:ext cx="60380" cy="164593"/>
            </p14:xfrm>
          </p:contentPart>
        </mc:Choice>
        <mc:Fallback>
          <p:sp>
            <p:nvSpPr>
              <p:cNvPr id="1050720" name=""/>
              <p:cNvSpPr/>
              <p:nvPr/>
            </p:nvSpPr>
            <p:spPr>
              <a:xfrm>
                <a:off x="8147987" y="1373868"/>
                <a:ext cx="60380" cy="164593"/>
              </a:xfrm>
            </p:spPr>
          </p:sp>
        </mc:Fallback>
      </mc:AlternateContent>
      <mc:AlternateContent xmlns:mc="http://schemas.openxmlformats.org/markup-compatibility/2006">
        <mc:Choice xmlns:p14="http://schemas.microsoft.com/office/powerpoint/2010/main" Requires="p14">
          <p:contentPart p14:bwMode="auto" r:id="rId71">
            <p14:nvContentPartPr>
              <p14:cNvPr id="1050721" name=""/>
              <p14:cNvContentPartPr/>
              <p14:nvPr/>
            </p14:nvContentPartPr>
            <p14:xfrm>
              <a:off x="8229873" y="1352682"/>
              <a:ext cx="150402" cy="224809"/>
            </p14:xfrm>
          </p:contentPart>
        </mc:Choice>
        <mc:Fallback>
          <p:sp>
            <p:nvSpPr>
              <p:cNvPr id="1050721" name=""/>
              <p:cNvSpPr/>
              <p:nvPr/>
            </p:nvSpPr>
            <p:spPr>
              <a:xfrm>
                <a:off x="8229873" y="1352682"/>
                <a:ext cx="150402" cy="224809"/>
              </a:xfrm>
            </p:spPr>
          </p:sp>
        </mc:Fallback>
      </mc:AlternateContent>
      <mc:AlternateContent xmlns:mc="http://schemas.openxmlformats.org/markup-compatibility/2006">
        <mc:Choice xmlns:p14="http://schemas.microsoft.com/office/powerpoint/2010/main" Requires="p14">
          <p:contentPart p14:bwMode="auto" r:id="rId72">
            <p14:nvContentPartPr>
              <p14:cNvPr id="1050722" name=""/>
              <p14:cNvContentPartPr/>
              <p14:nvPr/>
            </p14:nvContentPartPr>
            <p14:xfrm>
              <a:off x="8235072" y="1461115"/>
              <a:ext cx="100924" cy="36878"/>
            </p14:xfrm>
          </p:contentPart>
        </mc:Choice>
        <mc:Fallback>
          <p:sp>
            <p:nvSpPr>
              <p:cNvPr id="1050722" name=""/>
              <p:cNvSpPr/>
              <p:nvPr/>
            </p:nvSpPr>
            <p:spPr>
              <a:xfrm>
                <a:off x="8235072" y="1461115"/>
                <a:ext cx="100924" cy="36878"/>
              </a:xfrm>
            </p:spPr>
          </p:sp>
        </mc:Fallback>
      </mc:AlternateContent>
      <mc:AlternateContent xmlns:mc="http://schemas.openxmlformats.org/markup-compatibility/2006">
        <mc:Choice xmlns:p14="http://schemas.microsoft.com/office/powerpoint/2010/main" Requires="p14">
          <p:contentPart p14:bwMode="auto" r:id="rId73">
            <p14:nvContentPartPr>
              <p14:cNvPr id="1050723" name=""/>
              <p14:cNvContentPartPr/>
              <p14:nvPr/>
            </p14:nvContentPartPr>
            <p14:xfrm>
              <a:off x="8269516" y="1410261"/>
              <a:ext cx="26022" cy="114143"/>
            </p14:xfrm>
          </p:contentPart>
        </mc:Choice>
        <mc:Fallback>
          <p:sp>
            <p:nvSpPr>
              <p:cNvPr id="1050723" name=""/>
              <p:cNvSpPr/>
              <p:nvPr/>
            </p:nvSpPr>
            <p:spPr>
              <a:xfrm>
                <a:off x="8269516" y="1410261"/>
                <a:ext cx="26022" cy="114143"/>
              </a:xfrm>
            </p:spPr>
          </p:sp>
        </mc:Fallback>
      </mc:AlternateContent>
      <mc:AlternateContent xmlns:mc="http://schemas.openxmlformats.org/markup-compatibility/2006">
        <mc:Choice xmlns:p14="http://schemas.microsoft.com/office/powerpoint/2010/main" Requires="p14">
          <p:contentPart p14:bwMode="auto" r:id="rId74">
            <p14:nvContentPartPr>
              <p14:cNvPr id="1050724" name=""/>
              <p14:cNvContentPartPr/>
              <p14:nvPr/>
            </p14:nvContentPartPr>
            <p14:xfrm>
              <a:off x="8188929" y="1520872"/>
              <a:ext cx="161218" cy="36260"/>
            </p14:xfrm>
          </p:contentPart>
        </mc:Choice>
        <mc:Fallback>
          <p:sp>
            <p:nvSpPr>
              <p:cNvPr id="1050724" name=""/>
              <p:cNvSpPr/>
              <p:nvPr/>
            </p:nvSpPr>
            <p:spPr>
              <a:xfrm>
                <a:off x="8188929" y="1520872"/>
                <a:ext cx="161218" cy="36260"/>
              </a:xfrm>
            </p:spPr>
          </p:sp>
        </mc:Fallback>
      </mc:AlternateContent>
      <mc:AlternateContent xmlns:mc="http://schemas.openxmlformats.org/markup-compatibility/2006">
        <mc:Choice xmlns:p14="http://schemas.microsoft.com/office/powerpoint/2010/main" Requires="p14">
          <p:contentPart p14:bwMode="auto" r:id="rId75">
            <p14:nvContentPartPr>
              <p14:cNvPr id="1050725" name=""/>
              <p14:cNvContentPartPr/>
              <p14:nvPr/>
            </p14:nvContentPartPr>
            <p14:xfrm>
              <a:off x="8446287" y="1175251"/>
              <a:ext cx="123285" cy="25690"/>
            </p14:xfrm>
          </p:contentPart>
        </mc:Choice>
        <mc:Fallback>
          <p:sp>
            <p:nvSpPr>
              <p:cNvPr id="1050725" name=""/>
              <p:cNvSpPr/>
              <p:nvPr/>
            </p:nvSpPr>
            <p:spPr>
              <a:xfrm>
                <a:off x="8446287" y="1175251"/>
                <a:ext cx="123285" cy="25690"/>
              </a:xfrm>
            </p:spPr>
          </p:sp>
        </mc:Fallback>
      </mc:AlternateContent>
      <mc:AlternateContent xmlns:mc="http://schemas.openxmlformats.org/markup-compatibility/2006">
        <mc:Choice xmlns:p14="http://schemas.microsoft.com/office/powerpoint/2010/main" Requires="p14">
          <p:contentPart p14:bwMode="auto" r:id="rId76">
            <p14:nvContentPartPr>
              <p14:cNvPr id="1050726" name=""/>
              <p14:cNvContentPartPr/>
              <p14:nvPr/>
            </p14:nvContentPartPr>
            <p14:xfrm>
              <a:off x="8437838" y="1240644"/>
              <a:ext cx="50006" cy="127371"/>
            </p14:xfrm>
          </p:contentPart>
        </mc:Choice>
        <mc:Fallback>
          <p:sp>
            <p:nvSpPr>
              <p:cNvPr id="1050726" name=""/>
              <p:cNvSpPr/>
              <p:nvPr/>
            </p:nvSpPr>
            <p:spPr>
              <a:xfrm>
                <a:off x="8437838" y="1240644"/>
                <a:ext cx="50006" cy="127371"/>
              </a:xfrm>
            </p:spPr>
          </p:sp>
        </mc:Fallback>
      </mc:AlternateContent>
      <mc:AlternateContent xmlns:mc="http://schemas.openxmlformats.org/markup-compatibility/2006">
        <mc:Choice xmlns:p14="http://schemas.microsoft.com/office/powerpoint/2010/main" Requires="p14">
          <p:contentPart p14:bwMode="auto" r:id="rId77">
            <p14:nvContentPartPr>
              <p14:cNvPr id="1050727" name=""/>
              <p14:cNvContentPartPr/>
              <p14:nvPr/>
            </p14:nvContentPartPr>
            <p14:xfrm>
              <a:off x="8500878" y="1221884"/>
              <a:ext cx="107160" cy="175023"/>
            </p14:xfrm>
          </p:contentPart>
        </mc:Choice>
        <mc:Fallback>
          <p:sp>
            <p:nvSpPr>
              <p:cNvPr id="1050727" name=""/>
              <p:cNvSpPr/>
              <p:nvPr/>
            </p:nvSpPr>
            <p:spPr>
              <a:xfrm>
                <a:off x="8500878" y="1221884"/>
                <a:ext cx="107160" cy="175023"/>
              </a:xfrm>
            </p:spPr>
          </p:sp>
        </mc:Fallback>
      </mc:AlternateContent>
      <mc:AlternateContent xmlns:mc="http://schemas.openxmlformats.org/markup-compatibility/2006">
        <mc:Choice xmlns:p14="http://schemas.microsoft.com/office/powerpoint/2010/main" Requires="p14">
          <p:contentPart p14:bwMode="auto" r:id="rId78">
            <p14:nvContentPartPr>
              <p14:cNvPr id="1050728" name=""/>
              <p14:cNvContentPartPr/>
              <p14:nvPr/>
            </p14:nvContentPartPr>
            <p14:xfrm>
              <a:off x="8481382" y="1260456"/>
              <a:ext cx="101041" cy="83641"/>
            </p14:xfrm>
          </p:contentPart>
        </mc:Choice>
        <mc:Fallback>
          <p:sp>
            <p:nvSpPr>
              <p:cNvPr id="1050728" name=""/>
              <p:cNvSpPr/>
              <p:nvPr/>
            </p:nvSpPr>
            <p:spPr>
              <a:xfrm>
                <a:off x="8481382" y="1260456"/>
                <a:ext cx="101041" cy="83641"/>
              </a:xfrm>
            </p:spPr>
          </p:sp>
        </mc:Fallback>
      </mc:AlternateContent>
      <mc:AlternateContent xmlns:mc="http://schemas.openxmlformats.org/markup-compatibility/2006">
        <mc:Choice xmlns:p14="http://schemas.microsoft.com/office/powerpoint/2010/main" Requires="p14">
          <p:contentPart p14:bwMode="auto" r:id="rId79">
            <p14:nvContentPartPr>
              <p14:cNvPr id="1050729" name=""/>
              <p14:cNvContentPartPr/>
              <p14:nvPr/>
            </p14:nvContentPartPr>
            <p14:xfrm>
              <a:off x="8461235" y="1302972"/>
              <a:ext cx="142873" cy="65696"/>
            </p14:xfrm>
          </p:contentPart>
        </mc:Choice>
        <mc:Fallback>
          <p:sp>
            <p:nvSpPr>
              <p:cNvPr id="1050729" name=""/>
              <p:cNvSpPr/>
              <p:nvPr/>
            </p:nvSpPr>
            <p:spPr>
              <a:xfrm>
                <a:off x="8461235" y="1302972"/>
                <a:ext cx="142873" cy="65696"/>
              </a:xfrm>
            </p:spPr>
          </p:sp>
        </mc:Fallback>
      </mc:AlternateContent>
      <mc:AlternateContent xmlns:mc="http://schemas.openxmlformats.org/markup-compatibility/2006">
        <mc:Choice xmlns:p14="http://schemas.microsoft.com/office/powerpoint/2010/main" Requires="p14">
          <p:contentPart p14:bwMode="auto" r:id="rId80">
            <p14:nvContentPartPr>
              <p14:cNvPr id="1050730" name=""/>
              <p14:cNvContentPartPr/>
              <p14:nvPr/>
            </p14:nvContentPartPr>
            <p14:xfrm>
              <a:off x="8453823" y="1206201"/>
              <a:ext cx="90147" cy="304852"/>
            </p14:xfrm>
          </p:contentPart>
        </mc:Choice>
        <mc:Fallback>
          <p:sp>
            <p:nvSpPr>
              <p:cNvPr id="1050730" name=""/>
              <p:cNvSpPr/>
              <p:nvPr/>
            </p:nvSpPr>
            <p:spPr>
              <a:xfrm>
                <a:off x="8453823" y="1206201"/>
                <a:ext cx="90147" cy="304852"/>
              </a:xfrm>
            </p:spPr>
          </p:sp>
        </mc:Fallback>
      </mc:AlternateContent>
      <mc:AlternateContent xmlns:mc="http://schemas.openxmlformats.org/markup-compatibility/2006">
        <mc:Choice xmlns:p14="http://schemas.microsoft.com/office/powerpoint/2010/main" Requires="p14">
          <p:contentPart p14:bwMode="auto" r:id="rId81">
            <p14:nvContentPartPr>
              <p14:cNvPr id="1050731" name=""/>
              <p14:cNvContentPartPr/>
              <p14:nvPr/>
            </p14:nvContentPartPr>
            <p14:xfrm>
              <a:off x="8445637" y="1421959"/>
              <a:ext cx="179165" cy="81565"/>
            </p14:xfrm>
          </p:contentPart>
        </mc:Choice>
        <mc:Fallback>
          <p:sp>
            <p:nvSpPr>
              <p:cNvPr id="1050731" name=""/>
              <p:cNvSpPr/>
              <p:nvPr/>
            </p:nvSpPr>
            <p:spPr>
              <a:xfrm>
                <a:off x="8445637" y="1421959"/>
                <a:ext cx="179165" cy="81565"/>
              </a:xfrm>
            </p:spPr>
          </p:sp>
        </mc:Fallback>
      </mc:AlternateContent>
      <mc:AlternateContent xmlns:mc="http://schemas.openxmlformats.org/markup-compatibility/2006">
        <mc:Choice xmlns:p14="http://schemas.microsoft.com/office/powerpoint/2010/main" Requires="p14">
          <p:contentPart p14:bwMode="auto" r:id="rId82">
            <p14:nvContentPartPr>
              <p14:cNvPr id="1050732" name=""/>
              <p14:cNvContentPartPr/>
              <p14:nvPr/>
            </p14:nvContentPartPr>
            <p14:xfrm>
              <a:off x="8649703" y="1207398"/>
              <a:ext cx="138716" cy="38444"/>
            </p14:xfrm>
          </p:contentPart>
        </mc:Choice>
        <mc:Fallback>
          <p:sp>
            <p:nvSpPr>
              <p:cNvPr id="1050732" name=""/>
              <p:cNvSpPr/>
              <p:nvPr/>
            </p:nvSpPr>
            <p:spPr>
              <a:xfrm>
                <a:off x="8649703" y="1207398"/>
                <a:ext cx="138716" cy="38444"/>
              </a:xfrm>
            </p:spPr>
          </p:sp>
        </mc:Fallback>
      </mc:AlternateContent>
      <mc:AlternateContent xmlns:mc="http://schemas.openxmlformats.org/markup-compatibility/2006">
        <mc:Choice xmlns:p14="http://schemas.microsoft.com/office/powerpoint/2010/main" Requires="p14">
          <p:contentPart p14:bwMode="auto" r:id="rId83">
            <p14:nvContentPartPr>
              <p14:cNvPr id="1050733" name=""/>
              <p14:cNvContentPartPr/>
              <p14:nvPr/>
            </p14:nvContentPartPr>
            <p14:xfrm>
              <a:off x="8672645" y="1160060"/>
              <a:ext cx="60492" cy="283853"/>
            </p14:xfrm>
          </p:contentPart>
        </mc:Choice>
        <mc:Fallback>
          <p:sp>
            <p:nvSpPr>
              <p:cNvPr id="1050733" name=""/>
              <p:cNvSpPr/>
              <p:nvPr/>
            </p:nvSpPr>
            <p:spPr>
              <a:xfrm>
                <a:off x="8672645" y="1160060"/>
                <a:ext cx="60492" cy="283853"/>
              </a:xfrm>
            </p:spPr>
          </p:sp>
        </mc:Fallback>
      </mc:AlternateContent>
      <mc:AlternateContent xmlns:mc="http://schemas.openxmlformats.org/markup-compatibility/2006">
        <mc:Choice xmlns:p14="http://schemas.microsoft.com/office/powerpoint/2010/main" Requires="p14">
          <p:contentPart p14:bwMode="auto" r:id="rId84">
            <p14:nvContentPartPr>
              <p14:cNvPr id="1050734" name=""/>
              <p14:cNvContentPartPr/>
              <p14:nvPr/>
            </p14:nvContentPartPr>
            <p14:xfrm>
              <a:off x="8753686" y="1282886"/>
              <a:ext cx="190459" cy="198608"/>
            </p14:xfrm>
          </p:contentPart>
        </mc:Choice>
        <mc:Fallback>
          <p:sp>
            <p:nvSpPr>
              <p:cNvPr id="1050734" name=""/>
              <p:cNvSpPr/>
              <p:nvPr/>
            </p:nvSpPr>
            <p:spPr>
              <a:xfrm>
                <a:off x="8753686" y="1282886"/>
                <a:ext cx="190459" cy="198608"/>
              </a:xfrm>
            </p:spPr>
          </p:sp>
        </mc:Fallback>
      </mc:AlternateContent>
      <mc:AlternateContent xmlns:mc="http://schemas.openxmlformats.org/markup-compatibility/2006">
        <mc:Choice xmlns:p14="http://schemas.microsoft.com/office/powerpoint/2010/main" Requires="p14">
          <p:contentPart p14:bwMode="auto" r:id="rId85">
            <p14:nvContentPartPr>
              <p14:cNvPr id="1050735" name=""/>
              <p14:cNvContentPartPr/>
              <p14:nvPr/>
            </p14:nvContentPartPr>
            <p14:xfrm>
              <a:off x="6679781" y="1951606"/>
              <a:ext cx="37792" cy="141769"/>
            </p14:xfrm>
          </p:contentPart>
        </mc:Choice>
        <mc:Fallback>
          <p:sp>
            <p:nvSpPr>
              <p:cNvPr id="1050735" name=""/>
              <p:cNvSpPr/>
              <p:nvPr/>
            </p:nvSpPr>
            <p:spPr>
              <a:xfrm>
                <a:off x="6679781" y="1951606"/>
                <a:ext cx="37792" cy="141769"/>
              </a:xfrm>
            </p:spPr>
          </p:sp>
        </mc:Fallback>
      </mc:AlternateContent>
      <mc:AlternateContent xmlns:mc="http://schemas.openxmlformats.org/markup-compatibility/2006">
        <mc:Choice xmlns:p14="http://schemas.microsoft.com/office/powerpoint/2010/main" Requires="p14">
          <p:contentPart p14:bwMode="auto" r:id="rId86">
            <p14:nvContentPartPr>
              <p14:cNvPr id="1050736" name=""/>
              <p14:cNvContentPartPr/>
              <p14:nvPr/>
            </p14:nvContentPartPr>
            <p14:xfrm>
              <a:off x="6742270" y="1997632"/>
              <a:ext cx="39424" cy="74134"/>
            </p14:xfrm>
          </p:contentPart>
        </mc:Choice>
        <mc:Fallback>
          <p:sp>
            <p:nvSpPr>
              <p:cNvPr id="1050736" name=""/>
              <p:cNvSpPr/>
              <p:nvPr/>
            </p:nvSpPr>
            <p:spPr>
              <a:xfrm>
                <a:off x="6742270" y="1997632"/>
                <a:ext cx="39424" cy="74134"/>
              </a:xfrm>
            </p:spPr>
          </p:sp>
        </mc:Fallback>
      </mc:AlternateContent>
      <mc:AlternateContent xmlns:mc="http://schemas.openxmlformats.org/markup-compatibility/2006">
        <mc:Choice xmlns:p14="http://schemas.microsoft.com/office/powerpoint/2010/main" Requires="p14">
          <p:contentPart p14:bwMode="auto" r:id="rId87">
            <p14:nvContentPartPr>
              <p14:cNvPr id="1050737" name=""/>
              <p14:cNvContentPartPr/>
              <p14:nvPr/>
            </p14:nvContentPartPr>
            <p14:xfrm>
              <a:off x="6698727" y="2095691"/>
              <a:ext cx="116120" cy="43727"/>
            </p14:xfrm>
          </p:contentPart>
        </mc:Choice>
        <mc:Fallback>
          <p:sp>
            <p:nvSpPr>
              <p:cNvPr id="1050737" name=""/>
              <p:cNvSpPr/>
              <p:nvPr/>
            </p:nvSpPr>
            <p:spPr>
              <a:xfrm>
                <a:off x="6698727" y="2095691"/>
                <a:ext cx="116120" cy="43727"/>
              </a:xfrm>
            </p:spPr>
          </p:sp>
        </mc:Fallback>
      </mc:AlternateContent>
      <mc:AlternateContent xmlns:mc="http://schemas.openxmlformats.org/markup-compatibility/2006">
        <mc:Choice xmlns:p14="http://schemas.microsoft.com/office/powerpoint/2010/main" Requires="p14">
          <p:contentPart p14:bwMode="auto" r:id="rId88">
            <p14:nvContentPartPr>
              <p14:cNvPr id="1050738" name=""/>
              <p14:cNvContentPartPr/>
              <p14:nvPr/>
            </p14:nvContentPartPr>
            <p14:xfrm>
              <a:off x="6712778" y="2044537"/>
              <a:ext cx="118023" cy="235082"/>
            </p14:xfrm>
          </p:contentPart>
        </mc:Choice>
        <mc:Fallback>
          <p:sp>
            <p:nvSpPr>
              <p:cNvPr id="1050738" name=""/>
              <p:cNvSpPr/>
              <p:nvPr/>
            </p:nvSpPr>
            <p:spPr>
              <a:xfrm>
                <a:off x="6712778" y="2044537"/>
                <a:ext cx="118023" cy="235082"/>
              </a:xfrm>
            </p:spPr>
          </p:sp>
        </mc:Fallback>
      </mc:AlternateContent>
      <mc:AlternateContent xmlns:mc="http://schemas.openxmlformats.org/markup-compatibility/2006">
        <mc:Choice xmlns:p14="http://schemas.microsoft.com/office/powerpoint/2010/main" Requires="p14">
          <p:contentPart p14:bwMode="auto" r:id="rId89">
            <p14:nvContentPartPr>
              <p14:cNvPr id="1050739" name=""/>
              <p14:cNvContentPartPr/>
              <p14:nvPr/>
            </p14:nvContentPartPr>
            <p14:xfrm>
              <a:off x="6846902" y="2004299"/>
              <a:ext cx="135839" cy="91618"/>
            </p14:xfrm>
          </p:contentPart>
        </mc:Choice>
        <mc:Fallback>
          <p:sp>
            <p:nvSpPr>
              <p:cNvPr id="1050739" name=""/>
              <p:cNvSpPr/>
              <p:nvPr/>
            </p:nvSpPr>
            <p:spPr>
              <a:xfrm>
                <a:off x="6846902" y="2004299"/>
                <a:ext cx="135839" cy="91618"/>
              </a:xfrm>
            </p:spPr>
          </p:sp>
        </mc:Fallback>
      </mc:AlternateContent>
      <mc:AlternateContent xmlns:mc="http://schemas.openxmlformats.org/markup-compatibility/2006">
        <mc:Choice xmlns:p14="http://schemas.microsoft.com/office/powerpoint/2010/main" Requires="p14">
          <p:contentPart p14:bwMode="auto" r:id="rId90">
            <p14:nvContentPartPr>
              <p14:cNvPr id="1050740" name=""/>
              <p14:cNvContentPartPr/>
              <p14:nvPr/>
            </p14:nvContentPartPr>
            <p14:xfrm>
              <a:off x="6843518" y="1949006"/>
              <a:ext cx="66138" cy="280644"/>
            </p14:xfrm>
          </p:contentPart>
        </mc:Choice>
        <mc:Fallback>
          <p:sp>
            <p:nvSpPr>
              <p:cNvPr id="1050740" name=""/>
              <p:cNvSpPr/>
              <p:nvPr/>
            </p:nvSpPr>
            <p:spPr>
              <a:xfrm>
                <a:off x="6843518" y="1949006"/>
                <a:ext cx="66138" cy="280644"/>
              </a:xfrm>
            </p:spPr>
          </p:sp>
        </mc:Fallback>
      </mc:AlternateContent>
      <mc:AlternateContent xmlns:mc="http://schemas.openxmlformats.org/markup-compatibility/2006">
        <mc:Choice xmlns:p14="http://schemas.microsoft.com/office/powerpoint/2010/main" Requires="p14">
          <p:contentPart p14:bwMode="auto" r:id="rId91">
            <p14:nvContentPartPr>
              <p14:cNvPr id="1050741" name=""/>
              <p14:cNvContentPartPr/>
              <p14:nvPr/>
            </p14:nvContentPartPr>
            <p14:xfrm>
              <a:off x="6918390" y="2090029"/>
              <a:ext cx="163577" cy="138057"/>
            </p14:xfrm>
          </p:contentPart>
        </mc:Choice>
        <mc:Fallback>
          <p:sp>
            <p:nvSpPr>
              <p:cNvPr id="1050741" name=""/>
              <p:cNvSpPr/>
              <p:nvPr/>
            </p:nvSpPr>
            <p:spPr>
              <a:xfrm>
                <a:off x="6918390" y="2090029"/>
                <a:ext cx="163577" cy="138057"/>
              </a:xfrm>
            </p:spPr>
          </p:sp>
        </mc:Fallback>
      </mc:AlternateContent>
      <mc:AlternateContent xmlns:mc="http://schemas.openxmlformats.org/markup-compatibility/2006">
        <mc:Choice xmlns:p14="http://schemas.microsoft.com/office/powerpoint/2010/main" Requires="p14">
          <p:contentPart p14:bwMode="auto" r:id="rId92">
            <p14:nvContentPartPr>
              <p14:cNvPr id="1050742" name=""/>
              <p14:cNvContentPartPr/>
              <p14:nvPr/>
            </p14:nvContentPartPr>
            <p14:xfrm>
              <a:off x="7052268" y="1857374"/>
              <a:ext cx="34999" cy="177073"/>
            </p14:xfrm>
          </p:contentPart>
        </mc:Choice>
        <mc:Fallback>
          <p:sp>
            <p:nvSpPr>
              <p:cNvPr id="1050742" name=""/>
              <p:cNvSpPr/>
              <p:nvPr/>
            </p:nvSpPr>
            <p:spPr>
              <a:xfrm>
                <a:off x="7052268" y="1857374"/>
                <a:ext cx="34999" cy="177073"/>
              </a:xfrm>
            </p:spPr>
          </p:sp>
        </mc:Fallback>
      </mc:AlternateContent>
      <mc:AlternateContent xmlns:mc="http://schemas.openxmlformats.org/markup-compatibility/2006">
        <mc:Choice xmlns:p14="http://schemas.microsoft.com/office/powerpoint/2010/main" Requires="p14">
          <p:contentPart p14:bwMode="auto" r:id="rId93">
            <p14:nvContentPartPr>
              <p14:cNvPr id="1050743" name=""/>
              <p14:cNvContentPartPr/>
              <p14:nvPr/>
            </p14:nvContentPartPr>
            <p14:xfrm>
              <a:off x="7098410" y="1929009"/>
              <a:ext cx="121692" cy="10249"/>
            </p14:xfrm>
          </p:contentPart>
        </mc:Choice>
        <mc:Fallback>
          <p:sp>
            <p:nvSpPr>
              <p:cNvPr id="1050743" name=""/>
              <p:cNvSpPr/>
              <p:nvPr/>
            </p:nvSpPr>
            <p:spPr>
              <a:xfrm>
                <a:off x="7098410" y="1929009"/>
                <a:ext cx="121692" cy="10249"/>
              </a:xfrm>
            </p:spPr>
          </p:sp>
        </mc:Fallback>
      </mc:AlternateContent>
      <mc:AlternateContent xmlns:mc="http://schemas.openxmlformats.org/markup-compatibility/2006">
        <mc:Choice xmlns:p14="http://schemas.microsoft.com/office/powerpoint/2010/main" Requires="p14">
          <p:contentPart p14:bwMode="auto" r:id="rId94">
            <p14:nvContentPartPr>
              <p14:cNvPr id="1050744" name=""/>
              <p14:cNvContentPartPr/>
              <p14:nvPr/>
            </p14:nvContentPartPr>
            <p14:xfrm>
              <a:off x="7060066" y="1984749"/>
              <a:ext cx="144044" cy="104508"/>
            </p14:xfrm>
          </p:contentPart>
        </mc:Choice>
        <mc:Fallback>
          <p:sp>
            <p:nvSpPr>
              <p:cNvPr id="1050744" name=""/>
              <p:cNvSpPr/>
              <p:nvPr/>
            </p:nvSpPr>
            <p:spPr>
              <a:xfrm>
                <a:off x="7060066" y="1984749"/>
                <a:ext cx="144044" cy="104508"/>
              </a:xfrm>
            </p:spPr>
          </p:sp>
        </mc:Fallback>
      </mc:AlternateContent>
      <mc:AlternateContent xmlns:mc="http://schemas.openxmlformats.org/markup-compatibility/2006">
        <mc:Choice xmlns:p14="http://schemas.microsoft.com/office/powerpoint/2010/main" Requires="p14">
          <p:contentPart p14:bwMode="auto" r:id="rId95">
            <p14:nvContentPartPr>
              <p14:cNvPr id="1050745" name=""/>
              <p14:cNvContentPartPr/>
              <p14:nvPr/>
            </p14:nvContentPartPr>
            <p14:xfrm>
              <a:off x="7075664" y="2164764"/>
              <a:ext cx="49237" cy="54043"/>
            </p14:xfrm>
          </p:contentPart>
        </mc:Choice>
        <mc:Fallback>
          <p:sp>
            <p:nvSpPr>
              <p:cNvPr id="1050745" name=""/>
              <p:cNvSpPr/>
              <p:nvPr/>
            </p:nvSpPr>
            <p:spPr>
              <a:xfrm>
                <a:off x="7075664" y="2164764"/>
                <a:ext cx="49237" cy="54043"/>
              </a:xfrm>
            </p:spPr>
          </p:sp>
        </mc:Fallback>
      </mc:AlternateContent>
      <mc:AlternateContent xmlns:mc="http://schemas.openxmlformats.org/markup-compatibility/2006">
        <mc:Choice xmlns:p14="http://schemas.microsoft.com/office/powerpoint/2010/main" Requires="p14">
          <p:contentPart p14:bwMode="auto" r:id="rId96">
            <p14:nvContentPartPr>
              <p14:cNvPr id="1050746" name=""/>
              <p14:cNvContentPartPr/>
              <p14:nvPr/>
            </p14:nvContentPartPr>
            <p14:xfrm>
              <a:off x="7141953" y="2131620"/>
              <a:ext cx="83765" cy="75584"/>
            </p14:xfrm>
          </p:contentPart>
        </mc:Choice>
        <mc:Fallback>
          <p:sp>
            <p:nvSpPr>
              <p:cNvPr id="1050746" name=""/>
              <p:cNvSpPr/>
              <p:nvPr/>
            </p:nvSpPr>
            <p:spPr>
              <a:xfrm>
                <a:off x="7141953" y="2131620"/>
                <a:ext cx="83765" cy="75584"/>
              </a:xfrm>
            </p:spPr>
          </p:sp>
        </mc:Fallback>
      </mc:AlternateContent>
      <mc:AlternateContent xmlns:mc="http://schemas.openxmlformats.org/markup-compatibility/2006">
        <mc:Choice xmlns:p14="http://schemas.microsoft.com/office/powerpoint/2010/main" Requires="p14">
          <p:contentPart p14:bwMode="auto" r:id="rId97">
            <p14:nvContentPartPr>
              <p14:cNvPr id="1050747" name=""/>
              <p14:cNvContentPartPr/>
              <p14:nvPr/>
            </p14:nvContentPartPr>
            <p14:xfrm>
              <a:off x="7220590" y="2142018"/>
              <a:ext cx="63541" cy="50498"/>
            </p14:xfrm>
          </p:contentPart>
        </mc:Choice>
        <mc:Fallback>
          <p:sp>
            <p:nvSpPr>
              <p:cNvPr id="1050747" name=""/>
              <p:cNvSpPr/>
              <p:nvPr/>
            </p:nvSpPr>
            <p:spPr>
              <a:xfrm>
                <a:off x="7220590" y="2142018"/>
                <a:ext cx="63541" cy="50498"/>
              </a:xfrm>
            </p:spPr>
          </p:sp>
        </mc:Fallback>
      </mc:AlternateContent>
      <mc:AlternateContent xmlns:mc="http://schemas.openxmlformats.org/markup-compatibility/2006">
        <mc:Choice xmlns:p14="http://schemas.microsoft.com/office/powerpoint/2010/main" Requires="p14">
          <p:contentPart p14:bwMode="auto" r:id="rId98">
            <p14:nvContentPartPr>
              <p14:cNvPr id="1050748" name=""/>
              <p14:cNvContentPartPr/>
              <p14:nvPr/>
            </p14:nvContentPartPr>
            <p14:xfrm>
              <a:off x="7294028" y="2104976"/>
              <a:ext cx="35071" cy="60856"/>
            </p14:xfrm>
          </p:contentPart>
        </mc:Choice>
        <mc:Fallback>
          <p:sp>
            <p:nvSpPr>
              <p:cNvPr id="1050748" name=""/>
              <p:cNvSpPr/>
              <p:nvPr/>
            </p:nvSpPr>
            <p:spPr>
              <a:xfrm>
                <a:off x="7294028" y="2104976"/>
                <a:ext cx="35071" cy="60856"/>
              </a:xfrm>
            </p:spPr>
          </p:sp>
        </mc:Fallback>
      </mc:AlternateContent>
      <mc:AlternateContent xmlns:mc="http://schemas.openxmlformats.org/markup-compatibility/2006">
        <mc:Choice xmlns:p14="http://schemas.microsoft.com/office/powerpoint/2010/main" Requires="p14">
          <p:contentPart p14:bwMode="auto" r:id="rId99">
            <p14:nvContentPartPr>
              <p14:cNvPr id="1050749" name=""/>
              <p14:cNvContentPartPr/>
              <p14:nvPr/>
            </p14:nvContentPartPr>
            <p14:xfrm>
              <a:off x="7367466" y="2006845"/>
              <a:ext cx="46886" cy="6533"/>
            </p14:xfrm>
          </p:contentPart>
        </mc:Choice>
        <mc:Fallback>
          <p:sp>
            <p:nvSpPr>
              <p:cNvPr id="1050749" name=""/>
              <p:cNvSpPr/>
              <p:nvPr/>
            </p:nvSpPr>
            <p:spPr>
              <a:xfrm>
                <a:off x="7367466" y="2006845"/>
                <a:ext cx="46886" cy="6533"/>
              </a:xfrm>
            </p:spPr>
          </p:sp>
        </mc:Fallback>
      </mc:AlternateContent>
      <mc:AlternateContent xmlns:mc="http://schemas.openxmlformats.org/markup-compatibility/2006">
        <mc:Choice xmlns:p14="http://schemas.microsoft.com/office/powerpoint/2010/main" Requires="p14">
          <p:contentPart p14:bwMode="auto" r:id="rId100">
            <p14:nvContentPartPr>
              <p14:cNvPr id="1050750" name=""/>
              <p14:cNvContentPartPr/>
              <p14:nvPr/>
            </p14:nvContentPartPr>
            <p14:xfrm>
              <a:off x="7363567" y="2076626"/>
              <a:ext cx="138510" cy="24382"/>
            </p14:xfrm>
          </p:contentPart>
        </mc:Choice>
        <mc:Fallback>
          <p:sp>
            <p:nvSpPr>
              <p:cNvPr id="1050750" name=""/>
              <p:cNvSpPr/>
              <p:nvPr/>
            </p:nvSpPr>
            <p:spPr>
              <a:xfrm>
                <a:off x="7363567" y="2076626"/>
                <a:ext cx="138510" cy="24382"/>
              </a:xfrm>
            </p:spPr>
          </p:sp>
        </mc:Fallback>
      </mc:AlternateContent>
      <mc:AlternateContent xmlns:mc="http://schemas.openxmlformats.org/markup-compatibility/2006">
        <mc:Choice xmlns:p14="http://schemas.microsoft.com/office/powerpoint/2010/main" Requires="p14">
          <p:contentPart p14:bwMode="auto" r:id="rId101">
            <p14:nvContentPartPr>
              <p14:cNvPr id="1050751" name=""/>
              <p14:cNvContentPartPr/>
              <p14:nvPr/>
            </p14:nvContentPartPr>
            <p14:xfrm>
              <a:off x="7651468" y="1811883"/>
              <a:ext cx="84344" cy="45029"/>
            </p14:xfrm>
          </p:contentPart>
        </mc:Choice>
        <mc:Fallback>
          <p:sp>
            <p:nvSpPr>
              <p:cNvPr id="1050751" name=""/>
              <p:cNvSpPr/>
              <p:nvPr/>
            </p:nvSpPr>
            <p:spPr>
              <a:xfrm>
                <a:off x="7651468" y="1811883"/>
                <a:ext cx="84344" cy="45029"/>
              </a:xfrm>
            </p:spPr>
          </p:sp>
        </mc:Fallback>
      </mc:AlternateContent>
      <mc:AlternateContent xmlns:mc="http://schemas.openxmlformats.org/markup-compatibility/2006">
        <mc:Choice xmlns:p14="http://schemas.microsoft.com/office/powerpoint/2010/main" Requires="p14">
          <p:contentPart p14:bwMode="auto" r:id="rId102">
            <p14:nvContentPartPr>
              <p14:cNvPr id="1050752" name=""/>
              <p14:cNvContentPartPr/>
              <p14:nvPr/>
            </p14:nvContentPartPr>
            <p14:xfrm>
              <a:off x="7624823" y="1892928"/>
              <a:ext cx="149425" cy="41516"/>
            </p14:xfrm>
          </p:contentPart>
        </mc:Choice>
        <mc:Fallback>
          <p:sp>
            <p:nvSpPr>
              <p:cNvPr id="1050752" name=""/>
              <p:cNvSpPr/>
              <p:nvPr/>
            </p:nvSpPr>
            <p:spPr>
              <a:xfrm>
                <a:off x="7624823" y="1892928"/>
                <a:ext cx="149425" cy="41516"/>
              </a:xfrm>
            </p:spPr>
          </p:sp>
        </mc:Fallback>
      </mc:AlternateContent>
      <mc:AlternateContent xmlns:mc="http://schemas.openxmlformats.org/markup-compatibility/2006">
        <mc:Choice xmlns:p14="http://schemas.microsoft.com/office/powerpoint/2010/main" Requires="p14">
          <p:contentPart p14:bwMode="auto" r:id="rId103">
            <p14:nvContentPartPr>
              <p14:cNvPr id="1050753" name=""/>
              <p14:cNvContentPartPr/>
              <p14:nvPr/>
            </p14:nvContentPartPr>
            <p14:xfrm>
              <a:off x="7617923" y="1961353"/>
              <a:ext cx="11990" cy="90166"/>
            </p14:xfrm>
          </p:contentPart>
        </mc:Choice>
        <mc:Fallback>
          <p:sp>
            <p:nvSpPr>
              <p:cNvPr id="1050753" name=""/>
              <p:cNvSpPr/>
              <p:nvPr/>
            </p:nvSpPr>
            <p:spPr>
              <a:xfrm>
                <a:off x="7617923" y="1961353"/>
                <a:ext cx="11990" cy="90166"/>
              </a:xfrm>
            </p:spPr>
          </p:sp>
        </mc:Fallback>
      </mc:AlternateContent>
      <mc:AlternateContent xmlns:mc="http://schemas.openxmlformats.org/markup-compatibility/2006">
        <mc:Choice xmlns:p14="http://schemas.microsoft.com/office/powerpoint/2010/main" Requires="p14">
          <p:contentPart p14:bwMode="auto" r:id="rId104">
            <p14:nvContentPartPr>
              <p14:cNvPr id="1050754" name=""/>
              <p14:cNvContentPartPr/>
              <p14:nvPr/>
            </p14:nvContentPartPr>
            <p14:xfrm>
              <a:off x="7622873" y="1971583"/>
              <a:ext cx="95740" cy="76062"/>
            </p14:xfrm>
          </p:contentPart>
        </mc:Choice>
        <mc:Fallback>
          <p:sp>
            <p:nvSpPr>
              <p:cNvPr id="1050754" name=""/>
              <p:cNvSpPr/>
              <p:nvPr/>
            </p:nvSpPr>
            <p:spPr>
              <a:xfrm>
                <a:off x="7622873" y="1971583"/>
                <a:ext cx="95740" cy="76062"/>
              </a:xfrm>
            </p:spPr>
          </p:sp>
        </mc:Fallback>
      </mc:AlternateContent>
      <mc:AlternateContent xmlns:mc="http://schemas.openxmlformats.org/markup-compatibility/2006">
        <mc:Choice xmlns:p14="http://schemas.microsoft.com/office/powerpoint/2010/main" Requires="p14">
          <p:contentPart p14:bwMode="auto" r:id="rId105">
            <p14:nvContentPartPr>
              <p14:cNvPr id="1050755" name=""/>
              <p14:cNvContentPartPr/>
              <p14:nvPr/>
            </p14:nvContentPartPr>
            <p14:xfrm>
              <a:off x="7586479" y="2101076"/>
              <a:ext cx="15247" cy="158725"/>
            </p14:xfrm>
          </p:contentPart>
        </mc:Choice>
        <mc:Fallback>
          <p:sp>
            <p:nvSpPr>
              <p:cNvPr id="1050755" name=""/>
              <p:cNvSpPr/>
              <p:nvPr/>
            </p:nvSpPr>
            <p:spPr>
              <a:xfrm>
                <a:off x="7586479" y="2101076"/>
                <a:ext cx="15247" cy="158725"/>
              </a:xfrm>
            </p:spPr>
          </p:sp>
        </mc:Fallback>
      </mc:AlternateContent>
      <mc:AlternateContent xmlns:mc="http://schemas.openxmlformats.org/markup-compatibility/2006">
        <mc:Choice xmlns:p14="http://schemas.microsoft.com/office/powerpoint/2010/main" Requires="p14">
          <p:contentPart p14:bwMode="auto" r:id="rId106">
            <p14:nvContentPartPr>
              <p14:cNvPr id="1050756" name=""/>
              <p14:cNvContentPartPr/>
              <p14:nvPr/>
            </p14:nvContentPartPr>
            <p14:xfrm>
              <a:off x="7618324" y="2036934"/>
              <a:ext cx="214619" cy="229263"/>
            </p14:xfrm>
          </p:contentPart>
        </mc:Choice>
        <mc:Fallback>
          <p:sp>
            <p:nvSpPr>
              <p:cNvPr id="1050756" name=""/>
              <p:cNvSpPr/>
              <p:nvPr/>
            </p:nvSpPr>
            <p:spPr>
              <a:xfrm>
                <a:off x="7618324" y="2036934"/>
                <a:ext cx="214619" cy="229263"/>
              </a:xfrm>
            </p:spPr>
          </p:sp>
        </mc:Fallback>
      </mc:AlternateContent>
      <mc:AlternateContent xmlns:mc="http://schemas.openxmlformats.org/markup-compatibility/2006">
        <mc:Choice xmlns:p14="http://schemas.microsoft.com/office/powerpoint/2010/main" Requires="p14">
          <p:contentPart p14:bwMode="auto" r:id="rId107">
            <p14:nvContentPartPr>
              <p14:cNvPr id="1050757" name=""/>
              <p14:cNvContentPartPr/>
              <p14:nvPr/>
            </p14:nvContentPartPr>
            <p14:xfrm>
              <a:off x="7862271" y="1889398"/>
              <a:ext cx="170680" cy="321575"/>
            </p14:xfrm>
          </p:contentPart>
        </mc:Choice>
        <mc:Fallback>
          <p:sp>
            <p:nvSpPr>
              <p:cNvPr id="1050757" name=""/>
              <p:cNvSpPr/>
              <p:nvPr/>
            </p:nvSpPr>
            <p:spPr>
              <a:xfrm>
                <a:off x="7862271" y="1889398"/>
                <a:ext cx="170680" cy="321575"/>
              </a:xfrm>
            </p:spPr>
          </p:sp>
        </mc:Fallback>
      </mc:AlternateContent>
      <mc:AlternateContent xmlns:mc="http://schemas.openxmlformats.org/markup-compatibility/2006">
        <mc:Choice xmlns:p14="http://schemas.microsoft.com/office/powerpoint/2010/main" Requires="p14">
          <p:contentPart p14:bwMode="auto" r:id="rId108">
            <p14:nvContentPartPr>
              <p14:cNvPr id="1050758" name=""/>
              <p14:cNvContentPartPr/>
              <p14:nvPr/>
            </p14:nvContentPartPr>
            <p14:xfrm>
              <a:off x="7952369" y="2040274"/>
              <a:ext cx="110879" cy="124020"/>
            </p14:xfrm>
          </p:contentPart>
        </mc:Choice>
        <mc:Fallback>
          <p:sp>
            <p:nvSpPr>
              <p:cNvPr id="1050758" name=""/>
              <p:cNvSpPr/>
              <p:nvPr/>
            </p:nvSpPr>
            <p:spPr>
              <a:xfrm>
                <a:off x="7952369" y="2040274"/>
                <a:ext cx="110879" cy="124020"/>
              </a:xfrm>
            </p:spPr>
          </p:sp>
        </mc:Fallback>
      </mc:AlternateContent>
      <mc:AlternateContent xmlns:mc="http://schemas.openxmlformats.org/markup-compatibility/2006">
        <mc:Choice xmlns:p14="http://schemas.microsoft.com/office/powerpoint/2010/main" Requires="p14">
          <p:contentPart p14:bwMode="auto" r:id="rId109">
            <p14:nvContentPartPr>
              <p14:cNvPr id="1050759" name=""/>
              <p14:cNvContentPartPr/>
              <p14:nvPr/>
            </p14:nvContentPartPr>
            <p14:xfrm>
              <a:off x="8071299" y="1794986"/>
              <a:ext cx="176862" cy="325881"/>
            </p14:xfrm>
          </p:contentPart>
        </mc:Choice>
        <mc:Fallback>
          <p:sp>
            <p:nvSpPr>
              <p:cNvPr id="1050759" name=""/>
              <p:cNvSpPr/>
              <p:nvPr/>
            </p:nvSpPr>
            <p:spPr>
              <a:xfrm>
                <a:off x="8071299" y="1794986"/>
                <a:ext cx="176862" cy="325881"/>
              </a:xfrm>
            </p:spPr>
          </p:sp>
        </mc:Fallback>
      </mc:AlternateContent>
      <mc:AlternateContent xmlns:mc="http://schemas.openxmlformats.org/markup-compatibility/2006">
        <mc:Choice xmlns:p14="http://schemas.microsoft.com/office/powerpoint/2010/main" Requires="p14">
          <p:contentPart p14:bwMode="auto" r:id="rId110">
            <p14:nvContentPartPr>
              <p14:cNvPr id="1050760" name=""/>
              <p14:cNvContentPartPr/>
              <p14:nvPr/>
            </p14:nvContentPartPr>
            <p14:xfrm>
              <a:off x="8234515" y="1927087"/>
              <a:ext cx="120043" cy="153889"/>
            </p14:xfrm>
          </p:contentPart>
        </mc:Choice>
        <mc:Fallback>
          <p:sp>
            <p:nvSpPr>
              <p:cNvPr id="1050760" name=""/>
              <p:cNvSpPr/>
              <p:nvPr/>
            </p:nvSpPr>
            <p:spPr>
              <a:xfrm>
                <a:off x="8234515" y="1927087"/>
                <a:ext cx="120043" cy="153889"/>
              </a:xfrm>
            </p:spPr>
          </p:sp>
        </mc:Fallback>
      </mc:AlternateContent>
      <mc:AlternateContent xmlns:mc="http://schemas.openxmlformats.org/markup-compatibility/2006">
        <mc:Choice xmlns:p14="http://schemas.microsoft.com/office/powerpoint/2010/main" Requires="p14">
          <p:contentPart p14:bwMode="auto" r:id="rId111">
            <p14:nvContentPartPr>
              <p14:cNvPr id="1050761" name=""/>
              <p14:cNvContentPartPr/>
              <p14:nvPr/>
            </p14:nvContentPartPr>
            <p14:xfrm>
              <a:off x="8077147" y="1848707"/>
              <a:ext cx="240726" cy="98999"/>
            </p14:xfrm>
          </p:contentPart>
        </mc:Choice>
        <mc:Fallback>
          <p:sp>
            <p:nvSpPr>
              <p:cNvPr id="1050761" name=""/>
              <p:cNvSpPr/>
              <p:nvPr/>
            </p:nvSpPr>
            <p:spPr>
              <a:xfrm>
                <a:off x="8077147" y="1848707"/>
                <a:ext cx="240726" cy="98999"/>
              </a:xfrm>
            </p:spPr>
          </p:sp>
        </mc:Fallback>
      </mc:AlternateContent>
      <mc:AlternateContent xmlns:mc="http://schemas.openxmlformats.org/markup-compatibility/2006">
        <mc:Choice xmlns:p14="http://schemas.microsoft.com/office/powerpoint/2010/main" Requires="p14">
          <p:contentPart p14:bwMode="auto" r:id="rId112">
            <p14:nvContentPartPr>
              <p14:cNvPr id="1050762" name=""/>
              <p14:cNvContentPartPr/>
              <p14:nvPr/>
            </p14:nvContentPartPr>
            <p14:xfrm>
              <a:off x="8473570" y="1739097"/>
              <a:ext cx="29081" cy="416617"/>
            </p14:xfrm>
          </p:contentPart>
        </mc:Choice>
        <mc:Fallback>
          <p:sp>
            <p:nvSpPr>
              <p:cNvPr id="1050762" name=""/>
              <p:cNvSpPr/>
              <p:nvPr/>
            </p:nvSpPr>
            <p:spPr>
              <a:xfrm>
                <a:off x="8473570" y="1739097"/>
                <a:ext cx="29081" cy="416617"/>
              </a:xfrm>
            </p:spPr>
          </p:sp>
        </mc:Fallback>
      </mc:AlternateContent>
      <mc:AlternateContent xmlns:mc="http://schemas.openxmlformats.org/markup-compatibility/2006">
        <mc:Choice xmlns:p14="http://schemas.microsoft.com/office/powerpoint/2010/main" Requires="p14">
          <p:contentPart p14:bwMode="auto" r:id="rId113">
            <p14:nvContentPartPr>
              <p14:cNvPr id="1050763" name=""/>
              <p14:cNvContentPartPr/>
              <p14:nvPr/>
            </p14:nvContentPartPr>
            <p14:xfrm>
              <a:off x="8417142" y="1828779"/>
              <a:ext cx="35644" cy="166958"/>
            </p14:xfrm>
          </p:contentPart>
        </mc:Choice>
        <mc:Fallback>
          <p:sp>
            <p:nvSpPr>
              <p:cNvPr id="1050763" name=""/>
              <p:cNvSpPr/>
              <p:nvPr/>
            </p:nvSpPr>
            <p:spPr>
              <a:xfrm>
                <a:off x="8417142" y="1828779"/>
                <a:ext cx="35644" cy="166958"/>
              </a:xfrm>
            </p:spPr>
          </p:sp>
        </mc:Fallback>
      </mc:AlternateContent>
      <mc:AlternateContent xmlns:mc="http://schemas.openxmlformats.org/markup-compatibility/2006">
        <mc:Choice xmlns:p14="http://schemas.microsoft.com/office/powerpoint/2010/main" Requires="p14">
          <p:contentPart p14:bwMode="auto" r:id="rId114">
            <p14:nvContentPartPr>
              <p14:cNvPr id="1050764" name=""/>
              <p14:cNvContentPartPr/>
              <p14:nvPr/>
            </p14:nvContentPartPr>
            <p14:xfrm>
              <a:off x="8480082" y="1881419"/>
              <a:ext cx="116025" cy="112250"/>
            </p14:xfrm>
          </p:contentPart>
        </mc:Choice>
        <mc:Fallback>
          <p:sp>
            <p:nvSpPr>
              <p:cNvPr id="1050764" name=""/>
              <p:cNvSpPr/>
              <p:nvPr/>
            </p:nvSpPr>
            <p:spPr>
              <a:xfrm>
                <a:off x="8480082" y="1881419"/>
                <a:ext cx="116025" cy="112250"/>
              </a:xfrm>
            </p:spPr>
          </p:sp>
        </mc:Fallback>
      </mc:AlternateContent>
      <mc:AlternateContent xmlns:mc="http://schemas.openxmlformats.org/markup-compatibility/2006">
        <mc:Choice xmlns:p14="http://schemas.microsoft.com/office/powerpoint/2010/main" Requires="p14">
          <p:contentPart p14:bwMode="auto" r:id="rId115">
            <p14:nvContentPartPr>
              <p14:cNvPr id="1050765" name=""/>
              <p14:cNvContentPartPr/>
              <p14:nvPr/>
            </p14:nvContentPartPr>
            <p14:xfrm>
              <a:off x="8584919" y="1729998"/>
              <a:ext cx="105535" cy="92180"/>
            </p14:xfrm>
          </p:contentPart>
        </mc:Choice>
        <mc:Fallback>
          <p:sp>
            <p:nvSpPr>
              <p:cNvPr id="1050765" name=""/>
              <p:cNvSpPr/>
              <p:nvPr/>
            </p:nvSpPr>
            <p:spPr>
              <a:xfrm>
                <a:off x="8584919" y="1729998"/>
                <a:ext cx="105535" cy="92180"/>
              </a:xfrm>
            </p:spPr>
          </p:sp>
        </mc:Fallback>
      </mc:AlternateContent>
      <mc:AlternateContent xmlns:mc="http://schemas.openxmlformats.org/markup-compatibility/2006">
        <mc:Choice xmlns:p14="http://schemas.microsoft.com/office/powerpoint/2010/main" Requires="p14">
          <p:contentPart p14:bwMode="auto" r:id="rId116">
            <p14:nvContentPartPr>
              <p14:cNvPr id="1050766" name=""/>
              <p14:cNvContentPartPr/>
              <p14:nvPr/>
            </p14:nvContentPartPr>
            <p14:xfrm>
              <a:off x="8651839" y="1744946"/>
              <a:ext cx="4363" cy="282692"/>
            </p14:xfrm>
          </p:contentPart>
        </mc:Choice>
        <mc:Fallback>
          <p:sp>
            <p:nvSpPr>
              <p:cNvPr id="1050766" name=""/>
              <p:cNvSpPr/>
              <p:nvPr/>
            </p:nvSpPr>
            <p:spPr>
              <a:xfrm>
                <a:off x="8651839" y="1744946"/>
                <a:ext cx="4363" cy="282692"/>
              </a:xfrm>
            </p:spPr>
          </p:sp>
        </mc:Fallback>
      </mc:AlternateContent>
      <mc:AlternateContent xmlns:mc="http://schemas.openxmlformats.org/markup-compatibility/2006">
        <mc:Choice xmlns:p14="http://schemas.microsoft.com/office/powerpoint/2010/main" Requires="p14">
          <p:contentPart p14:bwMode="auto" r:id="rId117">
            <p14:nvContentPartPr>
              <p14:cNvPr id="1050767" name=""/>
              <p14:cNvContentPartPr/>
              <p14:nvPr/>
            </p14:nvContentPartPr>
            <p14:xfrm>
              <a:off x="8623707" y="1917946"/>
              <a:ext cx="48294" cy="5715"/>
            </p14:xfrm>
          </p:contentPart>
        </mc:Choice>
        <mc:Fallback>
          <p:sp>
            <p:nvSpPr>
              <p:cNvPr id="1050767" name=""/>
              <p:cNvSpPr/>
              <p:nvPr/>
            </p:nvSpPr>
            <p:spPr>
              <a:xfrm>
                <a:off x="8623707" y="1917946"/>
                <a:ext cx="48294" cy="5715"/>
              </a:xfrm>
            </p:spPr>
          </p:sp>
        </mc:Fallback>
      </mc:AlternateContent>
      <mc:AlternateContent xmlns:mc="http://schemas.openxmlformats.org/markup-compatibility/2006">
        <mc:Choice xmlns:p14="http://schemas.microsoft.com/office/powerpoint/2010/main" Requires="p14">
          <p:contentPart p14:bwMode="auto" r:id="rId118">
            <p14:nvContentPartPr>
              <p14:cNvPr id="1050768" name=""/>
              <p14:cNvContentPartPr/>
              <p14:nvPr/>
            </p14:nvContentPartPr>
            <p14:xfrm>
              <a:off x="8587964" y="2019426"/>
              <a:ext cx="199198" cy="16394"/>
            </p14:xfrm>
          </p:contentPart>
        </mc:Choice>
        <mc:Fallback>
          <p:sp>
            <p:nvSpPr>
              <p:cNvPr id="1050768" name=""/>
              <p:cNvSpPr/>
              <p:nvPr/>
            </p:nvSpPr>
            <p:spPr>
              <a:xfrm>
                <a:off x="8587964" y="2019426"/>
                <a:ext cx="199198" cy="16394"/>
              </a:xfrm>
            </p:spPr>
          </p:sp>
        </mc:Fallback>
      </mc:AlternateContent>
      <mc:AlternateContent xmlns:mc="http://schemas.openxmlformats.org/markup-compatibility/2006">
        <mc:Choice xmlns:p14="http://schemas.microsoft.com/office/powerpoint/2010/main" Requires="p14">
          <p:contentPart p14:bwMode="auto" r:id="rId119">
            <p14:nvContentPartPr>
              <p14:cNvPr id="1050769" name=""/>
              <p14:cNvContentPartPr/>
              <p14:nvPr/>
            </p14:nvContentPartPr>
            <p14:xfrm>
              <a:off x="3275347" y="2090408"/>
              <a:ext cx="56321" cy="151913"/>
            </p14:xfrm>
          </p:contentPart>
        </mc:Choice>
        <mc:Fallback>
          <p:sp>
            <p:nvSpPr>
              <p:cNvPr id="1050769" name=""/>
              <p:cNvSpPr/>
              <p:nvPr/>
            </p:nvSpPr>
            <p:spPr>
              <a:xfrm>
                <a:off x="3275347" y="2090408"/>
                <a:ext cx="56321" cy="151913"/>
              </a:xfrm>
            </p:spPr>
          </p:sp>
        </mc:Fallback>
      </mc:AlternateContent>
      <mc:AlternateContent xmlns:mc="http://schemas.openxmlformats.org/markup-compatibility/2006">
        <mc:Choice xmlns:p14="http://schemas.microsoft.com/office/powerpoint/2010/main" Requires="p14">
          <p:contentPart p14:bwMode="auto" r:id="rId120">
            <p14:nvContentPartPr>
              <p14:cNvPr id="1050770" name=""/>
              <p14:cNvContentPartPr/>
              <p14:nvPr/>
            </p14:nvContentPartPr>
            <p14:xfrm>
              <a:off x="3133143" y="2187338"/>
              <a:ext cx="166963" cy="154367"/>
            </p14:xfrm>
          </p:contentPart>
        </mc:Choice>
        <mc:Fallback>
          <p:sp>
            <p:nvSpPr>
              <p:cNvPr id="1050770" name=""/>
              <p:cNvSpPr/>
              <p:nvPr/>
            </p:nvSpPr>
            <p:spPr>
              <a:xfrm>
                <a:off x="3133143" y="2187338"/>
                <a:ext cx="166963" cy="154367"/>
              </a:xfrm>
            </p:spPr>
          </p:sp>
        </mc:Fallback>
      </mc:AlternateContent>
      <mc:AlternateContent xmlns:mc="http://schemas.openxmlformats.org/markup-compatibility/2006">
        <mc:Choice xmlns:p14="http://schemas.microsoft.com/office/powerpoint/2010/main" Requires="p14">
          <p:contentPart p14:bwMode="auto" r:id="rId121">
            <p14:nvContentPartPr>
              <p14:cNvPr id="1050771" name=""/>
              <p14:cNvContentPartPr/>
              <p14:nvPr/>
            </p14:nvContentPartPr>
            <p14:xfrm>
              <a:off x="3417527" y="2167004"/>
              <a:ext cx="39308" cy="560026"/>
            </p14:xfrm>
          </p:contentPart>
        </mc:Choice>
        <mc:Fallback>
          <p:sp>
            <p:nvSpPr>
              <p:cNvPr id="1050771" name=""/>
              <p:cNvSpPr/>
              <p:nvPr/>
            </p:nvSpPr>
            <p:spPr>
              <a:xfrm>
                <a:off x="3417527" y="2167004"/>
                <a:ext cx="39308" cy="560026"/>
              </a:xfrm>
            </p:spPr>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50775" name="文本框 284"/>
          <p:cNvSpPr txBox="1">
            <a:spLocks noChangeAspect="1" noMove="1" noResize="1" noRot="1" noAdjustHandles="1" noEditPoints="1" noChangeArrowheads="1" noChangeShapeType="1" noTextEdit="1"/>
          </p:cNvSpPr>
          <p:nvPr/>
        </p:nvSpPr>
        <p:spPr bwMode="auto">
          <a:xfrm>
            <a:off x="5930825" y="2112028"/>
            <a:ext cx="262892" cy="307777"/>
          </a:xfrm>
          <a:prstGeom prst="rect"/>
          <a:blipFill>
            <a:blip xmlns:r="http://schemas.openxmlformats.org/officeDocument/2006/relationships" r:embed="rId1"/>
            <a:stretch>
              <a:fillRect l="-18605" r="-18605" b="-9804"/>
            </a:stretch>
          </a:blipFill>
          <a:ln>
            <a:noFill/>
          </a:ln>
          <a:effectLst/>
        </p:spPr>
        <p:txBody>
          <a:bodyPr/>
          <a:p>
            <a:r>
              <a:rPr altLang="en-US" lang="zh-CN">
                <a:noFill/>
              </a:rPr>
              <a:t> </a:t>
            </a:r>
          </a:p>
        </p:txBody>
      </p:sp>
      <p:sp>
        <p:nvSpPr>
          <p:cNvPr id="10507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77" name="文本框 204"/>
          <p:cNvSpPr txBox="1"/>
          <p:nvPr/>
        </p:nvSpPr>
        <p:spPr bwMode="auto">
          <a:xfrm>
            <a:off x="2380373" y="623796"/>
            <a:ext cx="425634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Positive or negative for AC circuit?</a:t>
            </a:r>
            <a:endParaRPr altLang="en-US" dirty="0" sz="2000" kumimoji="1" lang="zh-CN" smtClean="0">
              <a:latin typeface="Arial" panose="020B0604020202020204" pitchFamily="34" charset="0"/>
              <a:cs typeface="Arial" panose="020B0604020202020204" pitchFamily="34" charset="0"/>
            </a:endParaRPr>
          </a:p>
        </p:txBody>
      </p:sp>
      <p:grpSp>
        <p:nvGrpSpPr>
          <p:cNvPr id="641" name="组合 7"/>
          <p:cNvGrpSpPr/>
          <p:nvPr/>
        </p:nvGrpSpPr>
        <p:grpSpPr>
          <a:xfrm>
            <a:off x="1070257" y="2002443"/>
            <a:ext cx="3501742" cy="3168778"/>
            <a:chOff x="2305135" y="2004897"/>
            <a:chExt cx="3501742" cy="3168778"/>
          </a:xfrm>
        </p:grpSpPr>
        <p:grpSp>
          <p:nvGrpSpPr>
            <p:cNvPr id="642" name="组合 9"/>
            <p:cNvGrpSpPr/>
            <p:nvPr/>
          </p:nvGrpSpPr>
          <p:grpSpPr>
            <a:xfrm>
              <a:off x="2305135" y="2004897"/>
              <a:ext cx="3501742" cy="3168778"/>
              <a:chOff x="859107" y="2230308"/>
              <a:chExt cx="3501742" cy="3168778"/>
            </a:xfrm>
          </p:grpSpPr>
          <p:grpSp>
            <p:nvGrpSpPr>
              <p:cNvPr id="643" name="组合 56"/>
              <p:cNvGrpSpPr/>
              <p:nvPr/>
            </p:nvGrpSpPr>
            <p:grpSpPr>
              <a:xfrm>
                <a:off x="859107" y="2259526"/>
                <a:ext cx="2551289" cy="3139560"/>
                <a:chOff x="5171673" y="1889513"/>
                <a:chExt cx="2551289" cy="3139560"/>
              </a:xfrm>
            </p:grpSpPr>
            <p:grpSp>
              <p:nvGrpSpPr>
                <p:cNvPr id="644" name="组合 57"/>
                <p:cNvGrpSpPr/>
                <p:nvPr/>
              </p:nvGrpSpPr>
              <p:grpSpPr>
                <a:xfrm>
                  <a:off x="5171673" y="2223508"/>
                  <a:ext cx="2551289" cy="2805565"/>
                  <a:chOff x="5171673" y="2223508"/>
                  <a:chExt cx="2551289" cy="2805565"/>
                </a:xfrm>
              </p:grpSpPr>
              <p:grpSp>
                <p:nvGrpSpPr>
                  <p:cNvPr id="645" name="组合 89"/>
                  <p:cNvGrpSpPr/>
                  <p:nvPr/>
                </p:nvGrpSpPr>
                <p:grpSpPr>
                  <a:xfrm>
                    <a:off x="5171673" y="2223508"/>
                    <a:ext cx="2551289" cy="2805565"/>
                    <a:chOff x="826139" y="2404431"/>
                    <a:chExt cx="2551289" cy="2805565"/>
                  </a:xfrm>
                </p:grpSpPr>
                <p:grpSp>
                  <p:nvGrpSpPr>
                    <p:cNvPr id="646" name="组合 91"/>
                    <p:cNvGrpSpPr/>
                    <p:nvPr/>
                  </p:nvGrpSpPr>
                  <p:grpSpPr>
                    <a:xfrm>
                      <a:off x="1433567" y="2404431"/>
                      <a:ext cx="1756938" cy="2805565"/>
                      <a:chOff x="1156262" y="2664089"/>
                      <a:chExt cx="1756938" cy="2805565"/>
                    </a:xfrm>
                  </p:grpSpPr>
                  <p:grpSp>
                    <p:nvGrpSpPr>
                      <p:cNvPr id="647" name="组合 114"/>
                      <p:cNvGrpSpPr/>
                      <p:nvPr/>
                    </p:nvGrpSpPr>
                    <p:grpSpPr>
                      <a:xfrm>
                        <a:off x="1156262" y="2664089"/>
                        <a:ext cx="1756938" cy="2805565"/>
                        <a:chOff x="1156262" y="2664089"/>
                        <a:chExt cx="1756938" cy="2805565"/>
                      </a:xfrm>
                    </p:grpSpPr>
                    <p:grpSp>
                      <p:nvGrpSpPr>
                        <p:cNvPr id="648" name="组合 121"/>
                        <p:cNvGrpSpPr/>
                        <p:nvPr/>
                      </p:nvGrpSpPr>
                      <p:grpSpPr>
                        <a:xfrm>
                          <a:off x="1156262" y="2664089"/>
                          <a:ext cx="1756938" cy="2805565"/>
                          <a:chOff x="1004112" y="1968195"/>
                          <a:chExt cx="1756938" cy="2805565"/>
                        </a:xfrm>
                      </p:grpSpPr>
                      <p:grpSp>
                        <p:nvGrpSpPr>
                          <p:cNvPr id="649" name="组合 126"/>
                          <p:cNvGrpSpPr/>
                          <p:nvPr/>
                        </p:nvGrpSpPr>
                        <p:grpSpPr>
                          <a:xfrm>
                            <a:off x="1004112" y="2044984"/>
                            <a:ext cx="1756938" cy="2728776"/>
                            <a:chOff x="3234485" y="572648"/>
                            <a:chExt cx="1756938" cy="2728776"/>
                          </a:xfrm>
                        </p:grpSpPr>
                        <p:grpSp>
                          <p:nvGrpSpPr>
                            <p:cNvPr id="650" name="组合 128"/>
                            <p:cNvGrpSpPr/>
                            <p:nvPr/>
                          </p:nvGrpSpPr>
                          <p:grpSpPr>
                            <a:xfrm>
                              <a:off x="3234485" y="572648"/>
                              <a:ext cx="1756938" cy="2728776"/>
                              <a:chOff x="1288031" y="1809395"/>
                              <a:chExt cx="1756938" cy="2728776"/>
                            </a:xfrm>
                          </p:grpSpPr>
                          <p:grpSp>
                            <p:nvGrpSpPr>
                              <p:cNvPr id="651" name="Group 1096"/>
                              <p:cNvGrpSpPr/>
                              <p:nvPr/>
                            </p:nvGrpSpPr>
                            <p:grpSpPr bwMode="auto">
                              <a:xfrm>
                                <a:off x="1288031" y="2273101"/>
                                <a:ext cx="1174481" cy="2265070"/>
                                <a:chOff x="4081" y="2530"/>
                                <a:chExt cx="826" cy="1593"/>
                              </a:xfrm>
                            </p:grpSpPr>
                            <p:sp>
                              <p:nvSpPr>
                                <p:cNvPr id="105077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9"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2"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3"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84" name="Line 1077"/>
                              <p:cNvSpPr>
                                <a:spLocks noChangeShapeType="1"/>
                              </p:cNvSpPr>
                              <p:nvPr/>
                            </p:nvSpPr>
                            <p:spPr bwMode="auto">
                              <a:xfrm flipV="1">
                                <a:off x="1706017" y="1809395"/>
                                <a:ext cx="0" cy="25293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5" name="Line 1073"/>
                              <p:cNvSpPr>
                                <a:spLocks noChangeShapeType="1"/>
                              </p:cNvSpPr>
                              <p:nvPr/>
                            </p:nvSpPr>
                            <p:spPr bwMode="auto">
                              <a:xfrm flipH="1">
                                <a:off x="1701846" y="4329508"/>
                                <a:ext cx="13431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6" name="矩形 169"/>
                              <p:cNvSpPr/>
                              <p:nvPr/>
                            </p:nvSpPr>
                            <p:spPr>
                              <a:xfrm rot="16200000">
                                <a:off x="1464872" y="23532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7" name="Line 1077"/>
                              <p:cNvSpPr>
                                <a:spLocks noChangeShapeType="1"/>
                              </p:cNvSpPr>
                              <p:nvPr/>
                            </p:nvSpPr>
                            <p:spPr bwMode="auto">
                              <a:xfrm flipH="1" flipV="1">
                                <a:off x="1458910" y="1809503"/>
                                <a:ext cx="12992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77" name="直接连接符 17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788" name="椭圆 17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89" name="文本框 130"/>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790" name="椭圆 127"/>
                          <p:cNvSpPr/>
                          <p:nvPr/>
                        </p:nvSpPr>
                        <p:spPr>
                          <a:xfrm>
                            <a:off x="1019974" y="196819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91" name="矩形 118"/>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92" name="椭圆 116"/>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93"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4"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5"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6"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7"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8" name="矩形 99"/>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99"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0"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1" name="Line 1073"/>
                    <p:cNvSpPr>
                      <a:spLocks noChangeShapeType="1"/>
                    </p:cNvSpPr>
                    <p:nvPr/>
                  </p:nvSpPr>
                  <p:spPr bwMode="auto">
                    <a:xfrm flipH="1">
                      <a:off x="826139" y="3726967"/>
                      <a:ext cx="5003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2" name="文本框 103"/>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2"/>
                      <a:stretch>
                        <a:fillRect l="-11538" r="-3846" b="-19608"/>
                      </a:stretch>
                    </a:blipFill>
                    <a:ln>
                      <a:noFill/>
                    </a:ln>
                    <a:effectLst/>
                  </p:spPr>
                  <p:txBody>
                    <a:bodyPr/>
                    <a:p>
                      <a:r>
                        <a:rPr altLang="en-US" lang="zh-CN">
                          <a:noFill/>
                        </a:rPr>
                        <a:t> </a:t>
                      </a:r>
                    </a:p>
                  </p:txBody>
                </p:sp>
                <p:sp>
                  <p:nvSpPr>
                    <p:cNvPr id="1050803" name="文本框 106"/>
                    <p:cNvSpPr txBox="1">
                      <a:spLocks noChangeAspect="1" noMove="1" noResize="1" noRot="1" noAdjustHandles="1" noEditPoints="1" noChangeArrowheads="1" noChangeShapeType="1" noTextEdit="1"/>
                    </p:cNvSpPr>
                    <p:nvPr/>
                  </p:nvSpPr>
                  <p:spPr bwMode="auto">
                    <a:xfrm>
                      <a:off x="1291233" y="2917282"/>
                      <a:ext cx="477567" cy="307777"/>
                    </a:xfrm>
                    <a:prstGeom prst="rect"/>
                    <a:blipFill>
                      <a:blip xmlns:r="http://schemas.openxmlformats.org/officeDocument/2006/relationships" r:embed="rId3"/>
                      <a:stretch>
                        <a:fillRect l="-11538" r="-3846" b="-19608"/>
                      </a:stretch>
                    </a:blipFill>
                    <a:ln>
                      <a:noFill/>
                    </a:ln>
                    <a:effectLst/>
                  </p:spPr>
                  <p:txBody>
                    <a:bodyPr/>
                    <a:p>
                      <a:r>
                        <a:rPr altLang="en-US" lang="zh-CN">
                          <a:noFill/>
                        </a:rPr>
                        <a:t> </a:t>
                      </a:r>
                    </a:p>
                  </p:txBody>
                </p:sp>
                <p:sp>
                  <p:nvSpPr>
                    <p:cNvPr id="1050804" name="文本框 107"/>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4"/>
                      <a:stretch>
                        <a:fillRect l="-13333" r="-5000" b="-19608"/>
                      </a:stretch>
                    </a:blipFill>
                    <a:ln>
                      <a:noFill/>
                    </a:ln>
                    <a:effectLst/>
                  </p:spPr>
                  <p:txBody>
                    <a:bodyPr/>
                    <a:p>
                      <a:r>
                        <a:rPr altLang="en-US" lang="zh-CN">
                          <a:noFill/>
                        </a:rPr>
                        <a:t> </a:t>
                      </a:r>
                    </a:p>
                  </p:txBody>
                </p:sp>
                <p:sp>
                  <p:nvSpPr>
                    <p:cNvPr id="1050805" name="文本框 108"/>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5"/>
                      <a:stretch>
                        <a:fillRect l="-14286" r="-7143" b="-19608"/>
                      </a:stretch>
                    </a:blipFill>
                    <a:ln>
                      <a:noFill/>
                    </a:ln>
                    <a:effectLst/>
                  </p:spPr>
                  <p:txBody>
                    <a:bodyPr/>
                    <a:p>
                      <a:r>
                        <a:rPr altLang="en-US" lang="zh-CN">
                          <a:noFill/>
                        </a:rPr>
                        <a:t> </a:t>
                      </a:r>
                    </a:p>
                  </p:txBody>
                </p:sp>
              </p:grpSp>
              <p:sp>
                <p:nvSpPr>
                  <p:cNvPr id="1050806" name="文本框 90"/>
                  <p:cNvSpPr txBox="1">
                    <a:spLocks noChangeAspect="1" noMove="1" noResize="1" noRot="1" noAdjustHandles="1" noEditPoints="1" noChangeArrowheads="1" noChangeShapeType="1" noTextEdit="1"/>
                  </p:cNvSpPr>
                  <p:nvPr/>
                </p:nvSpPr>
                <p:spPr bwMode="auto">
                  <a:xfrm>
                    <a:off x="5266121" y="2277657"/>
                    <a:ext cx="637034" cy="307777"/>
                  </a:xfrm>
                  <a:prstGeom prst="rect"/>
                  <a:blipFill>
                    <a:blip xmlns:r="http://schemas.openxmlformats.org/officeDocument/2006/relationships" r:embed="rId6"/>
                    <a:stretch>
                      <a:fillRect l="-7619" r="-2857" b="-22000"/>
                    </a:stretch>
                  </a:blipFill>
                  <a:ln>
                    <a:noFill/>
                  </a:ln>
                  <a:effectLst/>
                </p:spPr>
                <p:txBody>
                  <a:bodyPr/>
                  <a:p>
                    <a:r>
                      <a:rPr altLang="en-US" lang="zh-CN">
                        <a:noFill/>
                      </a:rPr>
                      <a:t> </a:t>
                    </a:r>
                  </a:p>
                </p:txBody>
              </p:sp>
            </p:grpSp>
            <p:grpSp>
              <p:nvGrpSpPr>
                <p:cNvPr id="652" name="组合 58"/>
                <p:cNvGrpSpPr/>
                <p:nvPr/>
              </p:nvGrpSpPr>
              <p:grpSpPr>
                <a:xfrm>
                  <a:off x="5171673" y="1889513"/>
                  <a:ext cx="2166832" cy="874933"/>
                  <a:chOff x="1036607" y="3520607"/>
                  <a:chExt cx="2166832" cy="874933"/>
                </a:xfrm>
              </p:grpSpPr>
              <p:grpSp>
                <p:nvGrpSpPr>
                  <p:cNvPr id="653" name="组合 60"/>
                  <p:cNvGrpSpPr/>
                  <p:nvPr/>
                </p:nvGrpSpPr>
                <p:grpSpPr>
                  <a:xfrm>
                    <a:off x="1036607" y="3520607"/>
                    <a:ext cx="2098579" cy="874933"/>
                    <a:chOff x="2719215" y="3355636"/>
                    <a:chExt cx="2098579" cy="874933"/>
                  </a:xfrm>
                </p:grpSpPr>
                <p:grpSp>
                  <p:nvGrpSpPr>
                    <p:cNvPr id="654" name="组合 74"/>
                    <p:cNvGrpSpPr/>
                    <p:nvPr/>
                  </p:nvGrpSpPr>
                  <p:grpSpPr>
                    <a:xfrm>
                      <a:off x="3732991" y="3355636"/>
                      <a:ext cx="1084803" cy="874933"/>
                      <a:chOff x="3732991" y="3355636"/>
                      <a:chExt cx="1084803" cy="874933"/>
                    </a:xfrm>
                  </p:grpSpPr>
                  <p:grpSp>
                    <p:nvGrpSpPr>
                      <p:cNvPr id="655" name="组合 76"/>
                      <p:cNvGrpSpPr/>
                      <p:nvPr/>
                    </p:nvGrpSpPr>
                    <p:grpSpPr>
                      <a:xfrm>
                        <a:off x="3732991" y="3389537"/>
                        <a:ext cx="1084803" cy="841032"/>
                        <a:chOff x="2111499" y="3725526"/>
                        <a:chExt cx="1084803" cy="841032"/>
                      </a:xfrm>
                    </p:grpSpPr>
                    <p:grpSp>
                      <p:nvGrpSpPr>
                        <p:cNvPr id="656" name="组合 84"/>
                        <p:cNvGrpSpPr/>
                        <p:nvPr/>
                      </p:nvGrpSpPr>
                      <p:grpSpPr>
                        <a:xfrm>
                          <a:off x="2111499" y="3725526"/>
                          <a:ext cx="410683" cy="430410"/>
                          <a:chOff x="5794010" y="3172216"/>
                          <a:chExt cx="410683" cy="430410"/>
                        </a:xfrm>
                      </p:grpSpPr>
                      <p:sp>
                        <p:nvSpPr>
                          <p:cNvPr id="1050807" name="文本框 87"/>
                          <p:cNvSpPr txBox="1">
                            <a:spLocks noChangeAspect="1" noMove="1" noResize="1" noRot="1" noAdjustHandles="1" noEditPoints="1" noChangeArrowheads="1" noChangeShapeType="1" noTextEdit="1"/>
                          </p:cNvSpPr>
                          <p:nvPr/>
                        </p:nvSpPr>
                        <p:spPr bwMode="auto">
                          <a:xfrm>
                            <a:off x="5794010" y="3172216"/>
                            <a:ext cx="241540" cy="307777"/>
                          </a:xfrm>
                          <a:prstGeom prst="rect"/>
                          <a:blipFill>
                            <a:blip xmlns:r="http://schemas.openxmlformats.org/officeDocument/2006/relationships" r:embed="rId7"/>
                            <a:stretch>
                              <a:fillRect l="-20513" r="-17949" b="-10000"/>
                            </a:stretch>
                          </a:blipFill>
                          <a:ln>
                            <a:noFill/>
                          </a:ln>
                          <a:effectLst/>
                        </p:spPr>
                        <p:txBody>
                          <a:bodyPr/>
                          <a:p>
                            <a:r>
                              <a:rPr altLang="en-US" lang="zh-CN">
                                <a:noFill/>
                              </a:rPr>
                              <a:t> </a:t>
                            </a:r>
                          </a:p>
                        </p:txBody>
                      </p:sp>
                      <p:cxnSp>
                        <p:nvCxnSpPr>
                          <p:cNvPr id="3146178" name="直接连接符 8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79" name="直接连接符 85"/>
                        <p:cNvCxnSpPr>
                          <a:cxnSpLocks/>
                        </p:cNvCxnSpPr>
                        <p:nvPr/>
                      </p:nvCxnSpPr>
                      <p:spPr>
                        <a:xfrm>
                          <a:off x="2513675" y="3944485"/>
                          <a:ext cx="0" cy="62207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0" name="直接连接符 86"/>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81" name="直接连接符 77"/>
                      <p:cNvCxnSpPr>
                        <a:cxnSpLocks/>
                      </p:cNvCxnSpPr>
                      <p:nvPr/>
                    </p:nvCxnSpPr>
                    <p:spPr>
                      <a:xfrm rot="10800000" flipH="1">
                        <a:off x="3956393" y="3513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2" name="直接连接符 78"/>
                      <p:cNvCxnSpPr>
                        <a:cxnSpLocks/>
                      </p:cNvCxnSpPr>
                      <p:nvPr/>
                    </p:nvCxnSpPr>
                    <p:spPr>
                      <a:xfrm rot="10800000" flipH="1">
                        <a:off x="3956394" y="361122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3" name="直接连接符 80"/>
                      <p:cNvCxnSpPr>
                        <a:cxnSpLocks/>
                      </p:cNvCxnSpPr>
                      <p:nvPr/>
                    </p:nvCxnSpPr>
                    <p:spPr>
                      <a:xfrm>
                        <a:off x="4137305" y="3355636"/>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84" name="直接连接符 75"/>
                    <p:cNvCxnSpPr>
                      <a:cxnSpLocks/>
                    </p:cNvCxnSpPr>
                    <p:nvPr/>
                  </p:nvCxnSpPr>
                  <p:spPr>
                    <a:xfrm flipH="1">
                      <a:off x="2719215" y="3355636"/>
                      <a:ext cx="2090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85" name="直接连接符 61"/>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7" name="组合 62"/>
                  <p:cNvGrpSpPr/>
                  <p:nvPr/>
                </p:nvGrpSpPr>
                <p:grpSpPr>
                  <a:xfrm>
                    <a:off x="3001433" y="3681790"/>
                    <a:ext cx="202006" cy="499204"/>
                    <a:chOff x="4691086" y="3604960"/>
                    <a:chExt cx="202006" cy="499204"/>
                  </a:xfrm>
                </p:grpSpPr>
                <p:sp>
                  <p:nvSpPr>
                    <p:cNvPr id="1050808" name="弧形 6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09" name="弧形 7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10" name="弧形 7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11" name="弧形 7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86" name="直接连接符 64"/>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12" name="文本框 65"/>
                  <p:cNvSpPr txBox="1">
                    <a:spLocks noChangeAspect="1" noMove="1" noResize="1" noRot="1" noAdjustHandles="1" noEditPoints="1" noChangeArrowheads="1" noChangeShapeType="1" noTextEdit="1"/>
                  </p:cNvSpPr>
                  <p:nvPr/>
                </p:nvSpPr>
                <p:spPr bwMode="auto">
                  <a:xfrm>
                    <a:off x="2797507" y="4053387"/>
                    <a:ext cx="320472" cy="307777"/>
                  </a:xfrm>
                  <a:prstGeom prst="rect"/>
                  <a:blipFill>
                    <a:blip xmlns:r="http://schemas.openxmlformats.org/officeDocument/2006/relationships" r:embed="rId8"/>
                    <a:stretch>
                      <a:fillRect l="-15094" r="-3774" b="-20000"/>
                    </a:stretch>
                  </a:blipFill>
                  <a:ln>
                    <a:noFill/>
                  </a:ln>
                  <a:effectLst/>
                </p:spPr>
                <p:txBody>
                  <a:bodyPr/>
                  <a:p>
                    <a:r>
                      <a:rPr altLang="en-US" lang="zh-CN">
                        <a:noFill/>
                      </a:rPr>
                      <a:t> </a:t>
                    </a:r>
                  </a:p>
                </p:txBody>
              </p:sp>
            </p:grpSp>
          </p:grpSp>
          <p:sp>
            <p:nvSpPr>
              <p:cNvPr id="1050813" name="Line 1077"/>
              <p:cNvSpPr>
                <a:spLocks noChangeShapeType="1"/>
              </p:cNvSpPr>
              <p:nvPr/>
            </p:nvSpPr>
            <p:spPr bwMode="auto">
              <a:xfrm flipV="1">
                <a:off x="3161790" y="2230308"/>
                <a:ext cx="0" cy="9375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4"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9"/>
                <a:stretch>
                  <a:fillRect l="-14035" r="-7018" b="-19608"/>
                </a:stretch>
              </a:blipFill>
              <a:ln>
                <a:noFill/>
              </a:ln>
              <a:effectLst/>
            </p:spPr>
            <p:txBody>
              <a:bodyPr/>
              <a:p>
                <a:r>
                  <a:rPr altLang="en-US" lang="zh-CN">
                    <a:noFill/>
                  </a:rPr>
                  <a:t> </a:t>
                </a:r>
              </a:p>
            </p:txBody>
          </p:sp>
          <p:sp>
            <p:nvSpPr>
              <p:cNvPr id="1050815" name="Line 1077"/>
              <p:cNvSpPr>
                <a:spLocks noChangeShapeType="1"/>
              </p:cNvSpPr>
              <p:nvPr/>
            </p:nvSpPr>
            <p:spPr bwMode="auto">
              <a:xfrm flipV="1">
                <a:off x="859108" y="2265502"/>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58" name="组合 192"/>
              <p:cNvGrpSpPr/>
              <p:nvPr/>
            </p:nvGrpSpPr>
            <p:grpSpPr>
              <a:xfrm flipH="1">
                <a:off x="3257115" y="2428037"/>
                <a:ext cx="195638" cy="722756"/>
                <a:chOff x="3458928" y="2924674"/>
                <a:chExt cx="195638" cy="722756"/>
              </a:xfrm>
            </p:grpSpPr>
            <p:sp>
              <p:nvSpPr>
                <p:cNvPr id="1050816" name="弧形 193"/>
                <p:cNvSpPr/>
                <p:nvPr/>
              </p:nvSpPr>
              <p:spPr>
                <a:xfrm flipV="1">
                  <a:off x="3458928" y="2924674"/>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17" name="弧形 194"/>
                <p:cNvSpPr/>
                <p:nvPr/>
              </p:nvSpPr>
              <p:spPr>
                <a:xfrm flipV="1">
                  <a:off x="3458928" y="304933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87" name="直接连接符 195"/>
                <p:cNvCxnSpPr>
                  <a:cxnSpLocks/>
                </p:cNvCxnSpPr>
                <p:nvPr/>
              </p:nvCxnSpPr>
              <p:spPr>
                <a:xfrm flipH="1">
                  <a:off x="3580925" y="3424176"/>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88" name="直接连接符 196"/>
              <p:cNvCxnSpPr>
                <a:cxnSpLocks/>
              </p:cNvCxnSpPr>
              <p:nvPr/>
            </p:nvCxnSpPr>
            <p:spPr>
              <a:xfrm>
                <a:off x="3337213" y="2230311"/>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18" name="Line 1073"/>
              <p:cNvSpPr>
                <a:spLocks noChangeShapeType="1"/>
              </p:cNvSpPr>
              <p:nvPr/>
            </p:nvSpPr>
            <p:spPr bwMode="auto">
              <a:xfrm flipH="1">
                <a:off x="3330755" y="31382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9" name="Line 1073"/>
              <p:cNvSpPr>
                <a:spLocks noChangeShapeType="1"/>
              </p:cNvSpPr>
              <p:nvPr/>
            </p:nvSpPr>
            <p:spPr bwMode="auto">
              <a:xfrm flipH="1">
                <a:off x="3330756" y="2240264"/>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0" name="Line 1077"/>
              <p:cNvSpPr>
                <a:spLocks noChangeShapeType="1"/>
              </p:cNvSpPr>
              <p:nvPr/>
            </p:nvSpPr>
            <p:spPr bwMode="auto">
              <a:xfrm flipV="1">
                <a:off x="3914339" y="2230309"/>
                <a:ext cx="0" cy="9204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1" name="矩形 200"/>
              <p:cNvSpPr/>
              <p:nvPr/>
            </p:nvSpPr>
            <p:spPr>
              <a:xfrm rot="16200000">
                <a:off x="3724988" y="2636365"/>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2" name="文本框 201"/>
              <p:cNvSpPr txBox="1">
                <a:spLocks noChangeAspect="1" noMove="1" noResize="1" noRot="1" noAdjustHandles="1" noEditPoints="1" noChangeArrowheads="1" noChangeShapeType="1" noTextEdit="1"/>
              </p:cNvSpPr>
              <p:nvPr/>
            </p:nvSpPr>
            <p:spPr bwMode="auto">
              <a:xfrm>
                <a:off x="4009919" y="2560666"/>
                <a:ext cx="350930" cy="307777"/>
              </a:xfrm>
              <a:prstGeom prst="rect"/>
              <a:blipFill>
                <a:blip xmlns:r="http://schemas.openxmlformats.org/officeDocument/2006/relationships" r:embed="rId10"/>
                <a:stretch>
                  <a:fillRect l="-13793" r="-5172" b="-22000"/>
                </a:stretch>
              </a:blipFill>
              <a:ln>
                <a:noFill/>
              </a:ln>
              <a:effectLst/>
            </p:spPr>
            <p:txBody>
              <a:bodyPr/>
              <a:p>
                <a:r>
                  <a:rPr altLang="en-US" lang="zh-CN">
                    <a:noFill/>
                  </a:rPr>
                  <a:t> </a:t>
                </a:r>
              </a:p>
            </p:txBody>
          </p:sp>
          <p:sp>
            <p:nvSpPr>
              <p:cNvPr id="1050823" name="文本框 202"/>
              <p:cNvSpPr txBox="1">
                <a:spLocks noChangeAspect="1" noMove="1" noResize="1" noRot="1" noAdjustHandles="1" noEditPoints="1" noChangeArrowheads="1" noChangeShapeType="1" noTextEdit="1"/>
              </p:cNvSpPr>
              <p:nvPr/>
            </p:nvSpPr>
            <p:spPr bwMode="auto">
              <a:xfrm>
                <a:off x="3333856" y="2398187"/>
                <a:ext cx="326436" cy="307777"/>
              </a:xfrm>
              <a:prstGeom prst="rect"/>
              <a:blipFill>
                <a:blip xmlns:r="http://schemas.openxmlformats.org/officeDocument/2006/relationships" r:embed="rId11"/>
                <a:stretch>
                  <a:fillRect l="-16981" r="-5660" b="-19608"/>
                </a:stretch>
              </a:blipFill>
              <a:ln>
                <a:noFill/>
              </a:ln>
              <a:effectLst/>
            </p:spPr>
            <p:txBody>
              <a:bodyPr/>
              <a:p>
                <a:r>
                  <a:rPr altLang="en-US" lang="zh-CN">
                    <a:noFill/>
                  </a:rPr>
                  <a:t> </a:t>
                </a:r>
              </a:p>
            </p:txBody>
          </p:sp>
          <p:sp>
            <p:nvSpPr>
              <p:cNvPr id="1050824" name="文本框 203"/>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12"/>
                <a:stretch>
                  <a:fillRect l="-16981" r="-5660" b="-20000"/>
                </a:stretch>
              </a:blipFill>
              <a:ln>
                <a:noFill/>
              </a:ln>
              <a:effectLst/>
            </p:spPr>
            <p:txBody>
              <a:bodyPr/>
              <a:p>
                <a:r>
                  <a:rPr altLang="en-US" lang="zh-CN">
                    <a:noFill/>
                  </a:rPr>
                  <a:t> </a:t>
                </a:r>
              </a:p>
            </p:txBody>
          </p:sp>
        </p:grpSp>
        <p:sp>
          <p:nvSpPr>
            <p:cNvPr id="1050825" name="弧形 104"/>
            <p:cNvSpPr/>
            <p:nvPr/>
          </p:nvSpPr>
          <p:spPr>
            <a:xfrm flipH="1">
              <a:off x="4703114" y="2466504"/>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26" name="弧形 105"/>
            <p:cNvSpPr/>
            <p:nvPr/>
          </p:nvSpPr>
          <p:spPr>
            <a:xfrm flipH="1">
              <a:off x="4693593" y="259344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50827" name="文本框 109"/>
          <p:cNvSpPr txBox="1">
            <a:spLocks noChangeAspect="1" noMove="1" noResize="1" noRot="1" noAdjustHandles="1" noEditPoints="1" noChangeArrowheads="1" noChangeShapeType="1" noTextEdit="1"/>
          </p:cNvSpPr>
          <p:nvPr/>
        </p:nvSpPr>
        <p:spPr bwMode="auto">
          <a:xfrm>
            <a:off x="5458458" y="3571550"/>
            <a:ext cx="262892" cy="307777"/>
          </a:xfrm>
          <a:prstGeom prst="rect"/>
          <a:blipFill>
            <a:blip xmlns:r="http://schemas.openxmlformats.org/officeDocument/2006/relationships" r:embed="rId13"/>
            <a:stretch>
              <a:fillRect l="-18182" r="-15909" b="-12000"/>
            </a:stretch>
          </a:blipFill>
          <a:ln>
            <a:noFill/>
          </a:ln>
          <a:effectLst/>
        </p:spPr>
        <p:txBody>
          <a:bodyPr/>
          <a:p>
            <a:r>
              <a:rPr altLang="en-US" lang="zh-CN">
                <a:noFill/>
              </a:rPr>
              <a:t> </a:t>
            </a:r>
          </a:p>
        </p:txBody>
      </p:sp>
      <p:sp>
        <p:nvSpPr>
          <p:cNvPr id="1050828" name="文本框 111"/>
          <p:cNvSpPr txBox="1">
            <a:spLocks noChangeAspect="1" noMove="1" noResize="1" noRot="1" noAdjustHandles="1" noEditPoints="1" noChangeArrowheads="1" noChangeShapeType="1" noTextEdit="1"/>
          </p:cNvSpPr>
          <p:nvPr/>
        </p:nvSpPr>
        <p:spPr bwMode="auto">
          <a:xfrm>
            <a:off x="6584351" y="2985655"/>
            <a:ext cx="262892" cy="307777"/>
          </a:xfrm>
          <a:prstGeom prst="rect"/>
          <a:blipFill>
            <a:blip xmlns:r="http://schemas.openxmlformats.org/officeDocument/2006/relationships" r:embed="rId14"/>
            <a:stretch>
              <a:fillRect l="-2326" r="-4651"/>
            </a:stretch>
          </a:blipFill>
          <a:ln>
            <a:noFill/>
          </a:ln>
          <a:effectLst/>
        </p:spPr>
        <p:txBody>
          <a:bodyPr/>
          <a:p>
            <a:r>
              <a:rPr altLang="en-US" lang="zh-CN">
                <a:noFill/>
              </a:rPr>
              <a:t> </a:t>
            </a:r>
          </a:p>
        </p:txBody>
      </p:sp>
      <p:grpSp>
        <p:nvGrpSpPr>
          <p:cNvPr id="659" name="组合 2"/>
          <p:cNvGrpSpPr/>
          <p:nvPr/>
        </p:nvGrpSpPr>
        <p:grpSpPr>
          <a:xfrm>
            <a:off x="4565355" y="2031660"/>
            <a:ext cx="3093169" cy="3139561"/>
            <a:chOff x="3007653" y="2052970"/>
            <a:chExt cx="3093169" cy="3139561"/>
          </a:xfrm>
        </p:grpSpPr>
        <p:sp>
          <p:nvSpPr>
            <p:cNvPr id="1050829" name="Line 1077"/>
            <p:cNvSpPr>
              <a:spLocks noChangeShapeType="1"/>
            </p:cNvSpPr>
            <p:nvPr/>
          </p:nvSpPr>
          <p:spPr bwMode="auto">
            <a:xfrm flipV="1">
              <a:off x="4251286" y="2052970"/>
              <a:ext cx="0" cy="16075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60" name="组合 1"/>
            <p:cNvGrpSpPr/>
            <p:nvPr/>
          </p:nvGrpSpPr>
          <p:grpSpPr>
            <a:xfrm>
              <a:off x="3007653" y="2052971"/>
              <a:ext cx="3093169" cy="3139560"/>
              <a:chOff x="4643080" y="2249275"/>
              <a:chExt cx="3093169" cy="3139560"/>
            </a:xfrm>
          </p:grpSpPr>
          <p:grpSp>
            <p:nvGrpSpPr>
              <p:cNvPr id="661" name="组合 113"/>
              <p:cNvGrpSpPr/>
              <p:nvPr/>
            </p:nvGrpSpPr>
            <p:grpSpPr>
              <a:xfrm>
                <a:off x="4643080" y="2249275"/>
                <a:ext cx="3093169" cy="3139560"/>
                <a:chOff x="637579" y="2259526"/>
                <a:chExt cx="3093169" cy="3139560"/>
              </a:xfrm>
            </p:grpSpPr>
            <p:grpSp>
              <p:nvGrpSpPr>
                <p:cNvPr id="662" name="组合 119"/>
                <p:cNvGrpSpPr/>
                <p:nvPr/>
              </p:nvGrpSpPr>
              <p:grpSpPr>
                <a:xfrm>
                  <a:off x="637579" y="2259526"/>
                  <a:ext cx="3093169" cy="3139560"/>
                  <a:chOff x="4950145" y="1889513"/>
                  <a:chExt cx="3093169" cy="3139560"/>
                </a:xfrm>
              </p:grpSpPr>
              <p:grpSp>
                <p:nvGrpSpPr>
                  <p:cNvPr id="663" name="组合 165"/>
                  <p:cNvGrpSpPr/>
                  <p:nvPr/>
                </p:nvGrpSpPr>
                <p:grpSpPr>
                  <a:xfrm>
                    <a:off x="4950145" y="2300405"/>
                    <a:ext cx="3093169" cy="2728668"/>
                    <a:chOff x="604611" y="2481328"/>
                    <a:chExt cx="3093169" cy="2728668"/>
                  </a:xfrm>
                </p:grpSpPr>
                <p:grpSp>
                  <p:nvGrpSpPr>
                    <p:cNvPr id="664" name="组合 167"/>
                    <p:cNvGrpSpPr/>
                    <p:nvPr/>
                  </p:nvGrpSpPr>
                  <p:grpSpPr>
                    <a:xfrm>
                      <a:off x="1807524" y="2481328"/>
                      <a:ext cx="1890256" cy="2728668"/>
                      <a:chOff x="1530219" y="2740986"/>
                      <a:chExt cx="1890256" cy="2728668"/>
                    </a:xfrm>
                  </p:grpSpPr>
                  <p:grpSp>
                    <p:nvGrpSpPr>
                      <p:cNvPr id="665" name="组合 220"/>
                      <p:cNvGrpSpPr/>
                      <p:nvPr/>
                    </p:nvGrpSpPr>
                    <p:grpSpPr>
                      <a:xfrm>
                        <a:off x="1530219" y="2740986"/>
                        <a:ext cx="1890256" cy="2728668"/>
                        <a:chOff x="3608442" y="572756"/>
                        <a:chExt cx="1890256" cy="2728668"/>
                      </a:xfrm>
                    </p:grpSpPr>
                    <p:grpSp>
                      <p:nvGrpSpPr>
                        <p:cNvPr id="666" name="组合 222"/>
                        <p:cNvGrpSpPr/>
                        <p:nvPr/>
                      </p:nvGrpSpPr>
                      <p:grpSpPr>
                        <a:xfrm>
                          <a:off x="3608442" y="572756"/>
                          <a:ext cx="1890256" cy="2728668"/>
                          <a:chOff x="1661988" y="1809503"/>
                          <a:chExt cx="1890256" cy="2728668"/>
                        </a:xfrm>
                      </p:grpSpPr>
                      <p:grpSp>
                        <p:nvGrpSpPr>
                          <p:cNvPr id="667" name="Group 1096"/>
                          <p:cNvGrpSpPr/>
                          <p:nvPr/>
                        </p:nvGrpSpPr>
                        <p:grpSpPr bwMode="auto">
                          <a:xfrm>
                            <a:off x="1661988" y="2273101"/>
                            <a:ext cx="800524" cy="2265070"/>
                            <a:chOff x="4344" y="2530"/>
                            <a:chExt cx="563" cy="1593"/>
                          </a:xfrm>
                        </p:grpSpPr>
                        <p:sp>
                          <p:nvSpPr>
                            <p:cNvPr id="105083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1"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4"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5"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36"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7" name="Line 1073"/>
                          <p:cNvSpPr>
                            <a:spLocks noChangeShapeType="1"/>
                          </p:cNvSpPr>
                          <p:nvPr/>
                        </p:nvSpPr>
                        <p:spPr bwMode="auto">
                          <a:xfrm flipH="1">
                            <a:off x="1701845" y="4329508"/>
                            <a:ext cx="18503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38" name="Line 1077"/>
                          <p:cNvSpPr>
                            <a:spLocks noChangeShapeType="1"/>
                          </p:cNvSpPr>
                          <p:nvPr/>
                        </p:nvSpPr>
                        <p:spPr bwMode="auto">
                          <a:xfrm flipV="1">
                            <a:off x="2758122" y="1809503"/>
                            <a:ext cx="7941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89" name="直接连接符 23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39" name="椭圆 23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40" name="文本框 223"/>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841" name="椭圆 217"/>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42" name="矩形 208"/>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43" name="文本框 212"/>
                    <p:cNvSpPr txBox="1">
                      <a:spLocks noChangeAspect="1" noMove="1" noResize="1" noRot="1" noAdjustHandles="1" noEditPoints="1" noChangeArrowheads="1" noChangeShapeType="1" noTextEdit="1"/>
                    </p:cNvSpPr>
                    <p:nvPr/>
                  </p:nvSpPr>
                  <p:spPr bwMode="auto">
                    <a:xfrm>
                      <a:off x="604611" y="4335816"/>
                      <a:ext cx="1038450" cy="608436"/>
                    </a:xfrm>
                    <a:prstGeom prst="rect"/>
                    <a:blipFill>
                      <a:blip xmlns:r="http://schemas.openxmlformats.org/officeDocument/2006/relationships" r:embed="rId15"/>
                      <a:stretch>
                        <a:fillRect l="-5882" r="-24118" b="-17000"/>
                      </a:stretch>
                    </a:blipFill>
                    <a:ln>
                      <a:noFill/>
                    </a:ln>
                    <a:effectLst/>
                  </p:spPr>
                  <p:txBody>
                    <a:bodyPr/>
                    <a:p>
                      <a:r>
                        <a:rPr altLang="en-US" lang="zh-CN">
                          <a:noFill/>
                        </a:rPr>
                        <a:t> </a:t>
                      </a:r>
                    </a:p>
                  </p:txBody>
                </p:sp>
              </p:grpSp>
              <p:grpSp>
                <p:nvGrpSpPr>
                  <p:cNvPr id="668" name="组合 144"/>
                  <p:cNvGrpSpPr/>
                  <p:nvPr/>
                </p:nvGrpSpPr>
                <p:grpSpPr>
                  <a:xfrm>
                    <a:off x="6185449" y="1889513"/>
                    <a:ext cx="1153056" cy="874933"/>
                    <a:chOff x="2050383" y="3520607"/>
                    <a:chExt cx="1153056" cy="874933"/>
                  </a:xfrm>
                </p:grpSpPr>
                <p:grpSp>
                  <p:nvGrpSpPr>
                    <p:cNvPr id="669" name="组合 145"/>
                    <p:cNvGrpSpPr/>
                    <p:nvPr/>
                  </p:nvGrpSpPr>
                  <p:grpSpPr>
                    <a:xfrm>
                      <a:off x="2050383" y="3520607"/>
                      <a:ext cx="1084803" cy="874933"/>
                      <a:chOff x="3732991" y="3355636"/>
                      <a:chExt cx="1084803" cy="874933"/>
                    </a:xfrm>
                  </p:grpSpPr>
                  <p:grpSp>
                    <p:nvGrpSpPr>
                      <p:cNvPr id="670" name="组合 154"/>
                      <p:cNvGrpSpPr/>
                      <p:nvPr/>
                    </p:nvGrpSpPr>
                    <p:grpSpPr>
                      <a:xfrm>
                        <a:off x="3958676" y="3355636"/>
                        <a:ext cx="859118" cy="874933"/>
                        <a:chOff x="3958676" y="3355636"/>
                        <a:chExt cx="859118" cy="874933"/>
                      </a:xfrm>
                    </p:grpSpPr>
                    <p:grpSp>
                      <p:nvGrpSpPr>
                        <p:cNvPr id="671" name="组合 156"/>
                        <p:cNvGrpSpPr/>
                        <p:nvPr/>
                      </p:nvGrpSpPr>
                      <p:grpSpPr>
                        <a:xfrm>
                          <a:off x="4135167" y="3775542"/>
                          <a:ext cx="682627" cy="455027"/>
                          <a:chOff x="2513675" y="4111531"/>
                          <a:chExt cx="682627" cy="455027"/>
                        </a:xfrm>
                      </p:grpSpPr>
                      <p:grpSp>
                        <p:nvGrpSpPr>
                          <p:cNvPr id="672" name="组合 160"/>
                          <p:cNvGrpSpPr/>
                          <p:nvPr/>
                        </p:nvGrpSpPr>
                        <p:grpSpPr>
                          <a:xfrm>
                            <a:off x="2522181" y="4111531"/>
                            <a:ext cx="323944" cy="307777"/>
                            <a:chOff x="6204692" y="3558221"/>
                            <a:chExt cx="323944" cy="307777"/>
                          </a:xfrm>
                        </p:grpSpPr>
                        <p:sp>
                          <p:nvSpPr>
                            <p:cNvPr id="1050844" name="文本框 163"/>
                            <p:cNvSpPr txBox="1">
                              <a:spLocks noChangeAspect="1" noMove="1" noResize="1" noRot="1" noAdjustHandles="1" noEditPoints="1" noChangeArrowheads="1" noChangeShapeType="1" noTextEdit="1"/>
                            </p:cNvSpPr>
                            <p:nvPr/>
                          </p:nvSpPr>
                          <p:spPr bwMode="auto">
                            <a:xfrm>
                              <a:off x="6287096" y="3558221"/>
                              <a:ext cx="241540" cy="307777"/>
                            </a:xfrm>
                            <a:prstGeom prst="rect"/>
                            <a:blipFill>
                              <a:blip xmlns:r="http://schemas.openxmlformats.org/officeDocument/2006/relationships" r:embed="rId16"/>
                              <a:stretch>
                                <a:fillRect l="-17500" r="-17500" b="-9804"/>
                              </a:stretch>
                            </a:blipFill>
                            <a:ln>
                              <a:noFill/>
                            </a:ln>
                            <a:effectLst/>
                          </p:spPr>
                          <p:txBody>
                            <a:bodyPr/>
                            <a:p>
                              <a:r>
                                <a:rPr altLang="en-US" lang="zh-CN">
                                  <a:noFill/>
                                </a:rPr>
                                <a:t> </a:t>
                              </a:r>
                            </a:p>
                          </p:txBody>
                        </p:sp>
                        <p:cxnSp>
                          <p:nvCxnSpPr>
                            <p:cNvPr id="3146190" name="直接连接符 164"/>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91" name="直接连接符 161"/>
                          <p:cNvCxnSpPr>
                            <a:cxnSpLocks/>
                          </p:cNvCxnSpPr>
                          <p:nvPr/>
                        </p:nvCxnSpPr>
                        <p:spPr>
                          <a:xfrm>
                            <a:off x="2513675" y="4176494"/>
                            <a:ext cx="0" cy="39006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2" name="直接连接符 162"/>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93" name="直接连接符 157"/>
                        <p:cNvCxnSpPr>
                          <a:cxnSpLocks/>
                        </p:cNvCxnSpPr>
                        <p:nvPr/>
                      </p:nvCxnSpPr>
                      <p:spPr>
                        <a:xfrm rot="10800000" flipH="1">
                          <a:off x="3958676" y="37512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4" name="直接连接符 158"/>
                        <p:cNvCxnSpPr>
                          <a:cxnSpLocks/>
                        </p:cNvCxnSpPr>
                        <p:nvPr/>
                      </p:nvCxnSpPr>
                      <p:spPr>
                        <a:xfrm rot="10800000" flipH="1">
                          <a:off x="3958677" y="384883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5" name="直接连接符 159"/>
                        <p:cNvCxnSpPr>
                          <a:cxnSpLocks/>
                        </p:cNvCxnSpPr>
                        <p:nvPr/>
                      </p:nvCxnSpPr>
                      <p:spPr>
                        <a:xfrm>
                          <a:off x="4137305" y="3355636"/>
                          <a:ext cx="0" cy="388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96" name="直接连接符 155"/>
                      <p:cNvCxnSpPr>
                        <a:cxnSpLocks/>
                      </p:cNvCxnSpPr>
                      <p:nvPr/>
                    </p:nvCxnSpPr>
                    <p:spPr>
                      <a:xfrm flipH="1">
                        <a:off x="3732991" y="3355636"/>
                        <a:ext cx="10762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97" name="直接连接符 146"/>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3" name="组合 147"/>
                    <p:cNvGrpSpPr/>
                    <p:nvPr/>
                  </p:nvGrpSpPr>
                  <p:grpSpPr>
                    <a:xfrm>
                      <a:off x="3001433" y="3681790"/>
                      <a:ext cx="202006" cy="499204"/>
                      <a:chOff x="4691086" y="3604960"/>
                      <a:chExt cx="202006" cy="499204"/>
                    </a:xfrm>
                  </p:grpSpPr>
                  <p:sp>
                    <p:nvSpPr>
                      <p:cNvPr id="1050845" name="弧形 150"/>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46" name="弧形 151"/>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47" name="弧形 152"/>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848" name="弧形 15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198" name="直接连接符 148"/>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49" name="文本框 149"/>
                    <p:cNvSpPr txBox="1">
                      <a:spLocks noChangeAspect="1" noMove="1" noResize="1" noRot="1" noAdjustHandles="1" noEditPoints="1" noChangeArrowheads="1" noChangeShapeType="1" noTextEdit="1"/>
                    </p:cNvSpPr>
                    <p:nvPr/>
                  </p:nvSpPr>
                  <p:spPr bwMode="auto">
                    <a:xfrm>
                      <a:off x="2797507" y="4053387"/>
                      <a:ext cx="320472" cy="307777"/>
                    </a:xfrm>
                    <a:prstGeom prst="rect"/>
                    <a:blipFill>
                      <a:blip xmlns:r="http://schemas.openxmlformats.org/officeDocument/2006/relationships" r:embed="rId17"/>
                      <a:stretch>
                        <a:fillRect l="-15094" r="-3774" b="-20000"/>
                      </a:stretch>
                    </a:blipFill>
                    <a:ln>
                      <a:noFill/>
                    </a:ln>
                    <a:effectLst/>
                  </p:spPr>
                  <p:txBody>
                    <a:bodyPr/>
                    <a:p>
                      <a:r>
                        <a:rPr altLang="en-US" lang="zh-CN">
                          <a:noFill/>
                        </a:rPr>
                        <a:t> </a:t>
                      </a:r>
                    </a:p>
                  </p:txBody>
                </p:sp>
              </p:grpSp>
            </p:grpSp>
            <p:sp>
              <p:nvSpPr>
                <p:cNvPr id="1050850" name="文本框 138"/>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18"/>
                  <a:stretch>
                    <a:fillRect l="-14815" r="-5556" b="-20000"/>
                  </a:stretch>
                </a:blipFill>
                <a:ln>
                  <a:noFill/>
                </a:ln>
                <a:effectLst/>
              </p:spPr>
              <p:txBody>
                <a:bodyPr/>
                <a:p>
                  <a:r>
                    <a:rPr altLang="en-US" lang="zh-CN">
                      <a:noFill/>
                    </a:rPr>
                    <a:t> </a:t>
                  </a:r>
                </a:p>
              </p:txBody>
            </p:sp>
          </p:grpSp>
          <p:sp>
            <p:nvSpPr>
              <p:cNvPr id="1050851" name="Line 1077"/>
              <p:cNvSpPr>
                <a:spLocks noChangeShapeType="1"/>
              </p:cNvSpPr>
              <p:nvPr/>
            </p:nvSpPr>
            <p:spPr bwMode="auto">
              <a:xfrm>
                <a:off x="7736249" y="2661955"/>
                <a:ext cx="0" cy="25635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sp>
        <p:nvSpPr>
          <p:cNvPr id="1050852" name="乘号 141"/>
          <p:cNvSpPr/>
          <p:nvPr/>
        </p:nvSpPr>
        <p:spPr>
          <a:xfrm>
            <a:off x="5617699" y="2584884"/>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53" name="文本框 285"/>
          <p:cNvSpPr txBox="1">
            <a:spLocks noChangeAspect="1" noMove="1" noResize="1" noRot="1" noAdjustHandles="1" noEditPoints="1" noChangeArrowheads="1" noChangeShapeType="1" noTextEdit="1"/>
          </p:cNvSpPr>
          <p:nvPr/>
        </p:nvSpPr>
        <p:spPr bwMode="auto">
          <a:xfrm>
            <a:off x="5939943" y="2451567"/>
            <a:ext cx="262892" cy="307777"/>
          </a:xfrm>
          <a:prstGeom prst="rect"/>
          <a:blipFill>
            <a:blip xmlns:r="http://schemas.openxmlformats.org/officeDocument/2006/relationships" r:embed="rId19"/>
            <a:stretch>
              <a:fillRect l="-2273" r="-2273"/>
            </a:stretch>
          </a:blipFill>
          <a:ln>
            <a:noFill/>
          </a:ln>
          <a:effectLst/>
        </p:spPr>
        <p:txBody>
          <a:bodyPr/>
          <a:p>
            <a:r>
              <a:rPr altLang="en-US" lang="zh-CN">
                <a:noFill/>
              </a:rPr>
              <a:t> </a:t>
            </a:r>
          </a:p>
        </p:txBody>
      </p:sp>
      <p:sp>
        <p:nvSpPr>
          <p:cNvPr id="1050854" name="文本框 136"/>
          <p:cNvSpPr txBox="1">
            <a:spLocks noChangeAspect="1" noMove="1" noResize="1" noRot="1" noAdjustHandles="1" noEditPoints="1" noChangeArrowheads="1" noChangeShapeType="1" noTextEdit="1"/>
          </p:cNvSpPr>
          <p:nvPr/>
        </p:nvSpPr>
        <p:spPr bwMode="auto">
          <a:xfrm>
            <a:off x="6926640" y="2347975"/>
            <a:ext cx="262892" cy="307777"/>
          </a:xfrm>
          <a:prstGeom prst="rect"/>
          <a:blipFill>
            <a:blip xmlns:r="http://schemas.openxmlformats.org/officeDocument/2006/relationships" r:embed="rId20"/>
            <a:stretch>
              <a:fillRect l="-18605" r="-18605" b="-9804"/>
            </a:stretch>
          </a:blipFill>
          <a:ln>
            <a:noFill/>
          </a:ln>
          <a:effectLst/>
        </p:spPr>
        <p:txBody>
          <a:bodyPr/>
          <a:p>
            <a:r>
              <a:rPr altLang="en-US" lang="zh-CN">
                <a:noFill/>
              </a:rPr>
              <a:t> </a:t>
            </a:r>
          </a:p>
        </p:txBody>
      </p:sp>
      <p:sp>
        <p:nvSpPr>
          <p:cNvPr id="1050855" name="文本框 137"/>
          <p:cNvSpPr txBox="1">
            <a:spLocks noChangeAspect="1" noMove="1" noResize="1" noRot="1" noAdjustHandles="1" noEditPoints="1" noChangeArrowheads="1" noChangeShapeType="1" noTextEdit="1"/>
          </p:cNvSpPr>
          <p:nvPr/>
        </p:nvSpPr>
        <p:spPr bwMode="auto">
          <a:xfrm>
            <a:off x="6937293" y="2553547"/>
            <a:ext cx="262892" cy="307777"/>
          </a:xfrm>
          <a:prstGeom prst="rect"/>
          <a:blipFill>
            <a:blip xmlns:r="http://schemas.openxmlformats.org/officeDocument/2006/relationships" r:embed="rId21"/>
            <a:stretch>
              <a:fillRect l="-2326" r="-4651"/>
            </a:stretch>
          </a:blipFill>
          <a:ln>
            <a:noFill/>
          </a:ln>
          <a:effectLst/>
        </p:spPr>
        <p:txBody>
          <a:bodyPr/>
          <a:p>
            <a:r>
              <a:rPr altLang="en-US" lang="zh-CN">
                <a:noFill/>
              </a:rPr>
              <a:t> </a:t>
            </a:r>
          </a:p>
        </p:txBody>
      </p:sp>
      <p:sp>
        <p:nvSpPr>
          <p:cNvPr id="1050856" name="文本框 139"/>
          <p:cNvSpPr txBox="1">
            <a:spLocks noChangeAspect="1" noMove="1" noResize="1" noRot="1" noAdjustHandles="1" noEditPoints="1" noChangeArrowheads="1" noChangeShapeType="1" noTextEdit="1"/>
          </p:cNvSpPr>
          <p:nvPr/>
        </p:nvSpPr>
        <p:spPr bwMode="auto">
          <a:xfrm>
            <a:off x="6929545" y="1973340"/>
            <a:ext cx="262892" cy="307777"/>
          </a:xfrm>
          <a:prstGeom prst="rect"/>
          <a:blipFill>
            <a:blip xmlns:r="http://schemas.openxmlformats.org/officeDocument/2006/relationships" r:embed="rId22"/>
            <a:stretch>
              <a:fillRect l="-18605" r="-18605" b="-12000"/>
            </a:stretch>
          </a:blipFill>
          <a:ln>
            <a:noFill/>
          </a:ln>
          <a:effectLst/>
        </p:spPr>
        <p:txBody>
          <a:bodyPr/>
          <a:p>
            <a:r>
              <a:rPr altLang="en-US" lang="zh-CN">
                <a:noFill/>
              </a:rPr>
              <a:t> </a:t>
            </a:r>
          </a:p>
        </p:txBody>
      </p:sp>
      <p:sp>
        <p:nvSpPr>
          <p:cNvPr id="1050857" name="文本框 140"/>
          <p:cNvSpPr txBox="1">
            <a:spLocks noChangeAspect="1" noMove="1" noResize="1" noRot="1" noAdjustHandles="1" noEditPoints="1" noChangeArrowheads="1" noChangeShapeType="1" noTextEdit="1"/>
          </p:cNvSpPr>
          <p:nvPr/>
        </p:nvSpPr>
        <p:spPr bwMode="auto">
          <a:xfrm>
            <a:off x="6940198" y="2178912"/>
            <a:ext cx="262892" cy="307777"/>
          </a:xfrm>
          <a:prstGeom prst="rect"/>
          <a:blipFill>
            <a:blip xmlns:r="http://schemas.openxmlformats.org/officeDocument/2006/relationships" r:embed="rId23"/>
            <a:stretch>
              <a:fillRect l="-2273" r="-2273"/>
            </a:stretch>
          </a:blipFill>
          <a:ln>
            <a:noFill/>
          </a:ln>
          <a:effectLst/>
        </p:spPr>
        <p:txBody>
          <a:bodyPr/>
          <a:p>
            <a:r>
              <a:rPr altLang="en-US" lang="zh-CN">
                <a:noFill/>
              </a:rPr>
              <a:t> </a:t>
            </a:r>
          </a:p>
        </p:txBody>
      </p:sp>
      <p:sp>
        <p:nvSpPr>
          <p:cNvPr id="1050858" name="文本框 4"/>
          <p:cNvSpPr txBox="1"/>
          <p:nvPr/>
        </p:nvSpPr>
        <p:spPr bwMode="auto">
          <a:xfrm>
            <a:off x="6026344" y="1335616"/>
            <a:ext cx="1505760"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AC circuit</a:t>
            </a:r>
            <a:endParaRPr altLang="en-US" dirty="0" sz="20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4">
            <p14:nvContentPartPr>
              <p14:cNvPr id="1050859" name=""/>
              <p14:cNvContentPartPr/>
              <p14:nvPr/>
            </p14:nvContentPartPr>
            <p14:xfrm>
              <a:off x="5496975" y="3684336"/>
              <a:ext cx="165980" cy="55296"/>
            </p14:xfrm>
          </p:contentPart>
        </mc:Choice>
        <mc:Fallback>
          <p:sp>
            <p:nvSpPr>
              <p:cNvPr id="1050859" name=""/>
              <p:cNvSpPr/>
              <p:nvPr/>
            </p:nvSpPr>
            <p:spPr>
              <a:xfrm>
                <a:off x="5496975" y="3684336"/>
                <a:ext cx="165980" cy="55296"/>
              </a:xfrm>
            </p:spPr>
          </p:sp>
        </mc:Fallback>
      </mc:AlternateContent>
      <mc:AlternateContent xmlns:mc="http://schemas.openxmlformats.org/markup-compatibility/2006">
        <mc:Choice xmlns:p14="http://schemas.microsoft.com/office/powerpoint/2010/main" Requires="p14">
          <p:contentPart p14:bwMode="auto" r:id="rId25">
            <p14:nvContentPartPr>
              <p14:cNvPr id="1050860" name=""/>
              <p14:cNvContentPartPr/>
              <p14:nvPr/>
            </p14:nvContentPartPr>
            <p14:xfrm>
              <a:off x="5565843" y="3641109"/>
              <a:ext cx="10257" cy="24872"/>
            </p14:xfrm>
          </p:contentPart>
        </mc:Choice>
        <mc:Fallback>
          <p:sp>
            <p:nvSpPr>
              <p:cNvPr id="1050860" name=""/>
              <p:cNvSpPr/>
              <p:nvPr/>
            </p:nvSpPr>
            <p:spPr>
              <a:xfrm>
                <a:off x="5565843" y="3641109"/>
                <a:ext cx="10257" cy="24872"/>
              </a:xfrm>
            </p:spPr>
          </p:sp>
        </mc:Fallback>
      </mc:AlternateContent>
      <mc:AlternateContent xmlns:mc="http://schemas.openxmlformats.org/markup-compatibility/2006">
        <mc:Choice xmlns:p14="http://schemas.microsoft.com/office/powerpoint/2010/main" Requires="p14">
          <p:contentPart p14:bwMode="auto" r:id="rId26">
            <p14:nvContentPartPr>
              <p14:cNvPr id="1050861" name=""/>
              <p14:cNvContentPartPr/>
              <p14:nvPr/>
            </p14:nvContentPartPr>
            <p14:xfrm>
              <a:off x="5784901" y="2558976"/>
              <a:ext cx="30337" cy="242234"/>
            </p14:xfrm>
          </p:contentPart>
        </mc:Choice>
        <mc:Fallback>
          <p:sp>
            <p:nvSpPr>
              <p:cNvPr id="1050861" name=""/>
              <p:cNvSpPr/>
              <p:nvPr/>
            </p:nvSpPr>
            <p:spPr>
              <a:xfrm>
                <a:off x="5784901" y="2558976"/>
                <a:ext cx="30337" cy="242234"/>
              </a:xfrm>
            </p:spPr>
          </p:sp>
        </mc:Fallback>
      </mc:AlternateContent>
      <mc:AlternateContent xmlns:mc="http://schemas.openxmlformats.org/markup-compatibility/2006">
        <mc:Choice xmlns:p14="http://schemas.microsoft.com/office/powerpoint/2010/main" Requires="p14">
          <p:contentPart p14:bwMode="auto" r:id="rId27">
            <p14:nvContentPartPr>
              <p14:cNvPr id="1050862" name=""/>
              <p14:cNvContentPartPr/>
              <p14:nvPr/>
            </p14:nvContentPartPr>
            <p14:xfrm>
              <a:off x="5742322" y="2726449"/>
              <a:ext cx="79191" cy="27413"/>
            </p14:xfrm>
          </p:contentPart>
        </mc:Choice>
        <mc:Fallback>
          <p:sp>
            <p:nvSpPr>
              <p:cNvPr id="1050862" name=""/>
              <p:cNvSpPr/>
              <p:nvPr/>
            </p:nvSpPr>
            <p:spPr>
              <a:xfrm>
                <a:off x="5742322" y="2726449"/>
                <a:ext cx="79191" cy="27413"/>
              </a:xfrm>
            </p:spPr>
          </p:sp>
        </mc:Fallback>
      </mc:AlternateContent>
      <mc:AlternateContent xmlns:mc="http://schemas.openxmlformats.org/markup-compatibility/2006">
        <mc:Choice xmlns:p14="http://schemas.microsoft.com/office/powerpoint/2010/main" Requires="p14">
          <p:contentPart p14:bwMode="auto" r:id="rId28">
            <p14:nvContentPartPr>
              <p14:cNvPr id="1050863" name=""/>
              <p14:cNvContentPartPr/>
              <p14:nvPr/>
            </p14:nvContentPartPr>
            <p14:xfrm>
              <a:off x="5726607" y="2627113"/>
              <a:ext cx="50968" cy="211583"/>
            </p14:xfrm>
          </p:contentPart>
        </mc:Choice>
        <mc:Fallback>
          <p:sp>
            <p:nvSpPr>
              <p:cNvPr id="1050863" name=""/>
              <p:cNvSpPr/>
              <p:nvPr/>
            </p:nvSpPr>
            <p:spPr>
              <a:xfrm>
                <a:off x="5726607" y="2627113"/>
                <a:ext cx="50968" cy="211583"/>
              </a:xfrm>
            </p:spPr>
          </p:sp>
        </mc:Fallback>
      </mc:AlternateContent>
      <mc:AlternateContent xmlns:mc="http://schemas.openxmlformats.org/markup-compatibility/2006">
        <mc:Choice xmlns:p14="http://schemas.microsoft.com/office/powerpoint/2010/main" Requires="p14">
          <p:contentPart p14:bwMode="auto" r:id="rId29">
            <p14:nvContentPartPr>
              <p14:cNvPr id="1050864" name=""/>
              <p14:cNvContentPartPr/>
              <p14:nvPr/>
            </p14:nvContentPartPr>
            <p14:xfrm>
              <a:off x="5662551" y="2710636"/>
              <a:ext cx="220981" cy="88015"/>
            </p14:xfrm>
          </p:contentPart>
        </mc:Choice>
        <mc:Fallback>
          <p:sp>
            <p:nvSpPr>
              <p:cNvPr id="1050864" name=""/>
              <p:cNvSpPr/>
              <p:nvPr/>
            </p:nvSpPr>
            <p:spPr>
              <a:xfrm>
                <a:off x="5662551" y="2710636"/>
                <a:ext cx="220981" cy="88015"/>
              </a:xfrm>
            </p:spPr>
          </p:sp>
        </mc:Fallback>
      </mc:AlternateContent>
      <mc:AlternateContent xmlns:mc="http://schemas.openxmlformats.org/markup-compatibility/2006">
        <mc:Choice xmlns:p14="http://schemas.microsoft.com/office/powerpoint/2010/main" Requires="p14">
          <p:contentPart p14:bwMode="auto" r:id="rId30">
            <p14:nvContentPartPr>
              <p14:cNvPr id="1050865" name=""/>
              <p14:cNvContentPartPr/>
              <p14:nvPr/>
            </p14:nvContentPartPr>
            <p14:xfrm>
              <a:off x="5769101" y="2561349"/>
              <a:ext cx="150604" cy="280613"/>
            </p14:xfrm>
          </p:contentPart>
        </mc:Choice>
        <mc:Fallback>
          <p:sp>
            <p:nvSpPr>
              <p:cNvPr id="1050865" name=""/>
              <p:cNvSpPr/>
              <p:nvPr/>
            </p:nvSpPr>
            <p:spPr>
              <a:xfrm>
                <a:off x="5769101" y="2561349"/>
                <a:ext cx="150604" cy="280613"/>
              </a:xfrm>
            </p:spPr>
          </p:sp>
        </mc:Fallback>
      </mc:AlternateContent>
      <mc:AlternateContent xmlns:mc="http://schemas.openxmlformats.org/markup-compatibility/2006">
        <mc:Choice xmlns:p14="http://schemas.microsoft.com/office/powerpoint/2010/main" Requires="p14">
          <p:contentPart p14:bwMode="auto" r:id="rId31">
            <p14:nvContentPartPr>
              <p14:cNvPr id="1050866" name=""/>
              <p14:cNvContentPartPr/>
              <p14:nvPr/>
            </p14:nvContentPartPr>
            <p14:xfrm>
              <a:off x="5682332" y="2616123"/>
              <a:ext cx="268238" cy="174599"/>
            </p14:xfrm>
          </p:contentPart>
        </mc:Choice>
        <mc:Fallback>
          <p:sp>
            <p:nvSpPr>
              <p:cNvPr id="1050866" name=""/>
              <p:cNvSpPr/>
              <p:nvPr/>
            </p:nvSpPr>
            <p:spPr>
              <a:xfrm>
                <a:off x="5682332" y="2616123"/>
                <a:ext cx="268238" cy="174599"/>
              </a:xfrm>
            </p:spPr>
          </p:sp>
        </mc:Fallback>
      </mc:AlternateContent>
      <mc:AlternateContent xmlns:mc="http://schemas.openxmlformats.org/markup-compatibility/2006">
        <mc:Choice xmlns:p14="http://schemas.microsoft.com/office/powerpoint/2010/main" Requires="p14">
          <p:contentPart p14:bwMode="auto" r:id="rId32">
            <p14:nvContentPartPr>
              <p14:cNvPr id="1050867" name=""/>
              <p14:cNvContentPartPr/>
              <p14:nvPr/>
            </p14:nvContentPartPr>
            <p14:xfrm>
              <a:off x="6789343" y="3118869"/>
              <a:ext cx="33220" cy="369196"/>
            </p14:xfrm>
          </p:contentPart>
        </mc:Choice>
        <mc:Fallback>
          <p:sp>
            <p:nvSpPr>
              <p:cNvPr id="1050867" name=""/>
              <p:cNvSpPr/>
              <p:nvPr/>
            </p:nvSpPr>
            <p:spPr>
              <a:xfrm>
                <a:off x="6789343" y="3118869"/>
                <a:ext cx="33220" cy="369196"/>
              </a:xfrm>
            </p:spPr>
          </p:sp>
        </mc:Fallback>
      </mc:AlternateContent>
      <mc:AlternateContent xmlns:mc="http://schemas.openxmlformats.org/markup-compatibility/2006">
        <mc:Choice xmlns:p14="http://schemas.microsoft.com/office/powerpoint/2010/main" Requires="p14">
          <p:contentPart p14:bwMode="auto" r:id="rId33">
            <p14:nvContentPartPr>
              <p14:cNvPr id="1050868" name=""/>
              <p14:cNvContentPartPr/>
              <p14:nvPr/>
            </p14:nvContentPartPr>
            <p14:xfrm>
              <a:off x="6694295" y="3207220"/>
              <a:ext cx="173694" cy="249967"/>
            </p14:xfrm>
          </p:contentPart>
        </mc:Choice>
        <mc:Fallback>
          <p:sp>
            <p:nvSpPr>
              <p:cNvPr id="1050868" name=""/>
              <p:cNvSpPr/>
              <p:nvPr/>
            </p:nvSpPr>
            <p:spPr>
              <a:xfrm>
                <a:off x="6694295" y="3207220"/>
                <a:ext cx="173694" cy="249967"/>
              </a:xfrm>
            </p:spPr>
          </p:sp>
        </mc:Fallback>
      </mc:AlternateContent>
      <mc:AlternateContent xmlns:mc="http://schemas.openxmlformats.org/markup-compatibility/2006">
        <mc:Choice xmlns:p14="http://schemas.microsoft.com/office/powerpoint/2010/main" Requires="p14">
          <p:contentPart p14:bwMode="auto" r:id="rId34">
            <p14:nvContentPartPr>
              <p14:cNvPr id="1050869" name=""/>
              <p14:cNvContentPartPr/>
              <p14:nvPr/>
            </p14:nvContentPartPr>
            <p14:xfrm>
              <a:off x="6949059" y="2754154"/>
              <a:ext cx="179676" cy="30650"/>
            </p14:xfrm>
          </p:contentPart>
        </mc:Choice>
        <mc:Fallback>
          <p:sp>
            <p:nvSpPr>
              <p:cNvPr id="1050869" name=""/>
              <p:cNvSpPr/>
              <p:nvPr/>
            </p:nvSpPr>
            <p:spPr>
              <a:xfrm>
                <a:off x="6949059" y="2754154"/>
                <a:ext cx="179676" cy="30650"/>
              </a:xfrm>
            </p:spPr>
          </p:sp>
        </mc:Fallback>
      </mc:AlternateContent>
      <mc:AlternateContent xmlns:mc="http://schemas.openxmlformats.org/markup-compatibility/2006">
        <mc:Choice xmlns:p14="http://schemas.microsoft.com/office/powerpoint/2010/main" Requires="p14">
          <p:contentPart p14:bwMode="auto" r:id="rId35">
            <p14:nvContentPartPr>
              <p14:cNvPr id="1050870" name=""/>
              <p14:cNvContentPartPr/>
              <p14:nvPr/>
            </p14:nvContentPartPr>
            <p14:xfrm>
              <a:off x="6976898" y="2535081"/>
              <a:ext cx="159944" cy="43676"/>
            </p14:xfrm>
          </p:contentPart>
        </mc:Choice>
        <mc:Fallback>
          <p:sp>
            <p:nvSpPr>
              <p:cNvPr id="1050870" name=""/>
              <p:cNvSpPr/>
              <p:nvPr/>
            </p:nvSpPr>
            <p:spPr>
              <a:xfrm>
                <a:off x="6976898" y="2535081"/>
                <a:ext cx="159944" cy="43676"/>
              </a:xfrm>
            </p:spPr>
          </p:sp>
        </mc:Fallback>
      </mc:AlternateContent>
      <mc:AlternateContent xmlns:mc="http://schemas.openxmlformats.org/markup-compatibility/2006">
        <mc:Choice xmlns:p14="http://schemas.microsoft.com/office/powerpoint/2010/main" Requires="p14">
          <p:contentPart p14:bwMode="auto" r:id="rId36">
            <p14:nvContentPartPr>
              <p14:cNvPr id="1050871" name=""/>
              <p14:cNvContentPartPr/>
              <p14:nvPr/>
            </p14:nvContentPartPr>
            <p14:xfrm>
              <a:off x="7028182" y="2490106"/>
              <a:ext cx="57279" cy="90983"/>
            </p14:xfrm>
          </p:contentPart>
        </mc:Choice>
        <mc:Fallback>
          <p:sp>
            <p:nvSpPr>
              <p:cNvPr id="1050871" name=""/>
              <p:cNvSpPr/>
              <p:nvPr/>
            </p:nvSpPr>
            <p:spPr>
              <a:xfrm>
                <a:off x="7028182" y="2490106"/>
                <a:ext cx="57279" cy="90983"/>
              </a:xfrm>
            </p:spPr>
          </p:sp>
        </mc:Fallback>
      </mc:AlternateContent>
      <mc:AlternateContent xmlns:mc="http://schemas.openxmlformats.org/markup-compatibility/2006">
        <mc:Choice xmlns:p14="http://schemas.microsoft.com/office/powerpoint/2010/main" Requires="p14">
          <p:contentPart p14:bwMode="auto" r:id="rId37">
            <p14:nvContentPartPr>
              <p14:cNvPr id="1050872" name=""/>
              <p14:cNvContentPartPr/>
              <p14:nvPr/>
            </p14:nvContentPartPr>
            <p14:xfrm>
              <a:off x="6938069" y="2359362"/>
              <a:ext cx="183870" cy="43974"/>
            </p14:xfrm>
          </p:contentPart>
        </mc:Choice>
        <mc:Fallback>
          <p:sp>
            <p:nvSpPr>
              <p:cNvPr id="1050872" name=""/>
              <p:cNvSpPr/>
              <p:nvPr/>
            </p:nvSpPr>
            <p:spPr>
              <a:xfrm>
                <a:off x="6938069" y="2359362"/>
                <a:ext cx="183870" cy="43974"/>
              </a:xfrm>
            </p:spPr>
          </p:sp>
        </mc:Fallback>
      </mc:AlternateContent>
      <mc:AlternateContent xmlns:mc="http://schemas.openxmlformats.org/markup-compatibility/2006">
        <mc:Choice xmlns:p14="http://schemas.microsoft.com/office/powerpoint/2010/main" Requires="p14">
          <p:contentPart p14:bwMode="auto" r:id="rId38">
            <p14:nvContentPartPr>
              <p14:cNvPr id="1050873" name=""/>
              <p14:cNvContentPartPr/>
              <p14:nvPr/>
            </p14:nvContentPartPr>
            <p14:xfrm>
              <a:off x="6958582" y="2145857"/>
              <a:ext cx="154966" cy="32137"/>
            </p14:xfrm>
          </p:contentPart>
        </mc:Choice>
        <mc:Fallback>
          <p:sp>
            <p:nvSpPr>
              <p:cNvPr id="1050873" name=""/>
              <p:cNvSpPr/>
              <p:nvPr/>
            </p:nvSpPr>
            <p:spPr>
              <a:xfrm>
                <a:off x="6958582" y="2145857"/>
                <a:ext cx="154966" cy="32137"/>
              </a:xfrm>
            </p:spPr>
          </p:sp>
        </mc:Fallback>
      </mc:AlternateContent>
      <mc:AlternateContent xmlns:mc="http://schemas.openxmlformats.org/markup-compatibility/2006">
        <mc:Choice xmlns:p14="http://schemas.microsoft.com/office/powerpoint/2010/main" Requires="p14">
          <p:contentPart p14:bwMode="auto" r:id="rId39">
            <p14:nvContentPartPr>
              <p14:cNvPr id="1050874" name=""/>
              <p14:cNvContentPartPr/>
              <p14:nvPr/>
            </p14:nvContentPartPr>
            <p14:xfrm>
              <a:off x="7042299" y="2087144"/>
              <a:ext cx="12258" cy="110577"/>
            </p14:xfrm>
          </p:contentPart>
        </mc:Choice>
        <mc:Fallback>
          <p:sp>
            <p:nvSpPr>
              <p:cNvPr id="1050874" name=""/>
              <p:cNvSpPr/>
              <p:nvPr/>
            </p:nvSpPr>
            <p:spPr>
              <a:xfrm>
                <a:off x="7042299" y="2087144"/>
                <a:ext cx="12258" cy="110577"/>
              </a:xfrm>
            </p:spPr>
          </p:sp>
        </mc:Fallback>
      </mc:AlternateContent>
      <mc:AlternateContent xmlns:mc="http://schemas.openxmlformats.org/markup-compatibility/2006">
        <mc:Choice xmlns:p14="http://schemas.microsoft.com/office/powerpoint/2010/main" Requires="p14">
          <p:contentPart p14:bwMode="auto" r:id="rId40">
            <p14:nvContentPartPr>
              <p14:cNvPr id="1050875" name=""/>
              <p14:cNvContentPartPr/>
              <p14:nvPr/>
            </p14:nvContentPartPr>
            <p14:xfrm>
              <a:off x="6060372" y="2838565"/>
              <a:ext cx="160664" cy="30526"/>
            </p14:xfrm>
          </p:contentPart>
        </mc:Choice>
        <mc:Fallback>
          <p:sp>
            <p:nvSpPr>
              <p:cNvPr id="1050875" name=""/>
              <p:cNvSpPr/>
              <p:nvPr/>
            </p:nvSpPr>
            <p:spPr>
              <a:xfrm>
                <a:off x="6060372" y="2838565"/>
                <a:ext cx="160664" cy="30526"/>
              </a:xfrm>
            </p:spPr>
          </p:sp>
        </mc:Fallback>
      </mc:AlternateContent>
      <mc:AlternateContent xmlns:mc="http://schemas.openxmlformats.org/markup-compatibility/2006">
        <mc:Choice xmlns:p14="http://schemas.microsoft.com/office/powerpoint/2010/main" Requires="p14">
          <p:contentPart p14:bwMode="auto" r:id="rId41">
            <p14:nvContentPartPr>
              <p14:cNvPr id="1050876" name=""/>
              <p14:cNvContentPartPr/>
              <p14:nvPr/>
            </p14:nvContentPartPr>
            <p14:xfrm>
              <a:off x="5680499" y="2513784"/>
              <a:ext cx="155170" cy="365362"/>
            </p14:xfrm>
          </p:contentPart>
        </mc:Choice>
        <mc:Fallback>
          <p:sp>
            <p:nvSpPr>
              <p:cNvPr id="1050876" name=""/>
              <p:cNvSpPr/>
              <p:nvPr/>
            </p:nvSpPr>
            <p:spPr>
              <a:xfrm>
                <a:off x="5680499" y="2513784"/>
                <a:ext cx="155170" cy="365362"/>
              </a:xfrm>
            </p:spPr>
          </p:sp>
        </mc:Fallback>
      </mc:AlternateContent>
      <mc:AlternateContent xmlns:mc="http://schemas.openxmlformats.org/markup-compatibility/2006">
        <mc:Choice xmlns:p14="http://schemas.microsoft.com/office/powerpoint/2010/main" Requires="p14">
          <p:contentPart p14:bwMode="auto" r:id="rId42">
            <p14:nvContentPartPr>
              <p14:cNvPr id="1050877" name=""/>
              <p14:cNvContentPartPr/>
              <p14:nvPr/>
            </p14:nvContentPartPr>
            <p14:xfrm>
              <a:off x="5654492" y="2281299"/>
              <a:ext cx="141971" cy="70410"/>
            </p14:xfrm>
          </p:contentPart>
        </mc:Choice>
        <mc:Fallback>
          <p:sp>
            <p:nvSpPr>
              <p:cNvPr id="1050877" name=""/>
              <p:cNvSpPr/>
              <p:nvPr/>
            </p:nvSpPr>
            <p:spPr>
              <a:xfrm>
                <a:off x="5654492" y="2281299"/>
                <a:ext cx="141971" cy="70410"/>
              </a:xfrm>
            </p:spPr>
          </p:sp>
        </mc:Fallback>
      </mc:AlternateContent>
      <mc:AlternateContent xmlns:mc="http://schemas.openxmlformats.org/markup-compatibility/2006">
        <mc:Choice xmlns:p14="http://schemas.microsoft.com/office/powerpoint/2010/main" Requires="p14">
          <p:contentPart p14:bwMode="auto" r:id="rId43">
            <p14:nvContentPartPr>
              <p14:cNvPr id="1050878" name=""/>
              <p14:cNvContentPartPr/>
              <p14:nvPr/>
            </p14:nvContentPartPr>
            <p14:xfrm>
              <a:off x="5747999" y="2227815"/>
              <a:ext cx="3701" cy="181876"/>
            </p14:xfrm>
          </p:contentPart>
        </mc:Choice>
        <mc:Fallback>
          <p:sp>
            <p:nvSpPr>
              <p:cNvPr id="1050878" name=""/>
              <p:cNvSpPr/>
              <p:nvPr/>
            </p:nvSpPr>
            <p:spPr>
              <a:xfrm>
                <a:off x="5747999" y="2227815"/>
                <a:ext cx="3701" cy="18187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59"/>
                                        </p:tgtEl>
                                        <p:attrNameLst>
                                          <p:attrName>style.visibility</p:attrName>
                                        </p:attrNameLst>
                                      </p:cBhvr>
                                      <p:to>
                                        <p:strVal val="visible"/>
                                      </p:to>
                                    </p:set>
                                    <p:animEffect transition="in" filter="wipe(down)">
                                      <p:cBhvr>
                                        <p:cTn dur="500" id="7"/>
                                        <p:tgtEl>
                                          <p:spTgt spid="65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852"/>
                                        </p:tgtEl>
                                        <p:attrNameLst>
                                          <p:attrName>style.visibility</p:attrName>
                                        </p:attrNameLst>
                                      </p:cBhvr>
                                      <p:to>
                                        <p:strVal val="visible"/>
                                      </p:to>
                                    </p:set>
                                    <p:animEffect transition="in" filter="wipe(down)">
                                      <p:cBhvr>
                                        <p:cTn dur="500" id="12"/>
                                        <p:tgtEl>
                                          <p:spTgt spid="105085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827"/>
                                        </p:tgtEl>
                                        <p:attrNameLst>
                                          <p:attrName>style.visibility</p:attrName>
                                        </p:attrNameLst>
                                      </p:cBhvr>
                                      <p:to>
                                        <p:strVal val="visible"/>
                                      </p:to>
                                    </p:set>
                                    <p:animEffect transition="in" filter="wipe(down)">
                                      <p:cBhvr>
                                        <p:cTn dur="500" id="17"/>
                                        <p:tgtEl>
                                          <p:spTgt spid="105082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828"/>
                                        </p:tgtEl>
                                        <p:attrNameLst>
                                          <p:attrName>style.visibility</p:attrName>
                                        </p:attrNameLst>
                                      </p:cBhvr>
                                      <p:to>
                                        <p:strVal val="visible"/>
                                      </p:to>
                                    </p:set>
                                    <p:animEffect transition="in" filter="wipe(down)">
                                      <p:cBhvr>
                                        <p:cTn dur="500" id="22"/>
                                        <p:tgtEl>
                                          <p:spTgt spid="1050828"/>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853"/>
                                        </p:tgtEl>
                                        <p:attrNameLst>
                                          <p:attrName>style.visibility</p:attrName>
                                        </p:attrNameLst>
                                      </p:cBhvr>
                                      <p:to>
                                        <p:strVal val="visible"/>
                                      </p:to>
                                    </p:set>
                                    <p:animEffect transition="in" filter="wipe(down)">
                                      <p:cBhvr>
                                        <p:cTn dur="500" id="27"/>
                                        <p:tgtEl>
                                          <p:spTgt spid="1050853"/>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50775"/>
                                        </p:tgtEl>
                                        <p:attrNameLst>
                                          <p:attrName>style.visibility</p:attrName>
                                        </p:attrNameLst>
                                      </p:cBhvr>
                                      <p:to>
                                        <p:strVal val="visible"/>
                                      </p:to>
                                    </p:set>
                                    <p:animEffect transition="in" filter="wipe(down)">
                                      <p:cBhvr>
                                        <p:cTn dur="500" id="30"/>
                                        <p:tgtEl>
                                          <p:spTgt spid="1050775"/>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0855"/>
                                        </p:tgtEl>
                                        <p:attrNameLst>
                                          <p:attrName>style.visibility</p:attrName>
                                        </p:attrNameLst>
                                      </p:cBhvr>
                                      <p:to>
                                        <p:strVal val="visible"/>
                                      </p:to>
                                    </p:set>
                                    <p:animEffect transition="in" filter="wipe(down)">
                                      <p:cBhvr>
                                        <p:cTn dur="500" id="35"/>
                                        <p:tgtEl>
                                          <p:spTgt spid="1050855"/>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50854"/>
                                        </p:tgtEl>
                                        <p:attrNameLst>
                                          <p:attrName>style.visibility</p:attrName>
                                        </p:attrNameLst>
                                      </p:cBhvr>
                                      <p:to>
                                        <p:strVal val="visible"/>
                                      </p:to>
                                    </p:set>
                                    <p:animEffect transition="in" filter="wipe(down)">
                                      <p:cBhvr>
                                        <p:cTn dur="500" id="38"/>
                                        <p:tgtEl>
                                          <p:spTgt spid="1050854"/>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50857"/>
                                        </p:tgtEl>
                                        <p:attrNameLst>
                                          <p:attrName>style.visibility</p:attrName>
                                        </p:attrNameLst>
                                      </p:cBhvr>
                                      <p:to>
                                        <p:strVal val="visible"/>
                                      </p:to>
                                    </p:set>
                                    <p:animEffect transition="in" filter="wipe(down)">
                                      <p:cBhvr>
                                        <p:cTn dur="500" id="43"/>
                                        <p:tgtEl>
                                          <p:spTgt spid="1050857"/>
                                        </p:tgtEl>
                                      </p:cBhvr>
                                    </p:animEffect>
                                  </p:childTnLst>
                                </p:cTn>
                              </p:par>
                              <p:par>
                                <p:cTn fill="hold" grpId="0" id="44" nodeType="withEffect" presetClass="entr" presetID="22" presetSubtype="4">
                                  <p:stCondLst>
                                    <p:cond delay="0"/>
                                  </p:stCondLst>
                                  <p:childTnLst>
                                    <p:set>
                                      <p:cBhvr>
                                        <p:cTn dur="1" fill="hold" id="45">
                                          <p:stCondLst>
                                            <p:cond delay="0"/>
                                          </p:stCondLst>
                                        </p:cTn>
                                        <p:tgtEl>
                                          <p:spTgt spid="1050856"/>
                                        </p:tgtEl>
                                        <p:attrNameLst>
                                          <p:attrName>style.visibility</p:attrName>
                                        </p:attrNameLst>
                                      </p:cBhvr>
                                      <p:to>
                                        <p:strVal val="visible"/>
                                      </p:to>
                                    </p:set>
                                    <p:animEffect transition="in" filter="wipe(down)">
                                      <p:cBhvr>
                                        <p:cTn dur="500" id="46"/>
                                        <p:tgtEl>
                                          <p:spTgt spid="1050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75" grpId="0"/>
      <p:bldP spid="1050827" grpId="0"/>
      <p:bldP spid="1050828" grpId="0"/>
      <p:bldP spid="1050852" grpId="0" animBg="1"/>
      <p:bldP spid="1050853" grpId="0"/>
      <p:bldP spid="1050854" grpId="0"/>
      <p:bldP spid="1050855" grpId="0"/>
      <p:bldP spid="1050856" grpId="0"/>
      <p:bldP spid="10508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76" name=""/>
        <p:cNvGrpSpPr/>
        <p:nvPr/>
      </p:nvGrpSpPr>
      <p:grpSpPr>
        <a:xfrm>
          <a:off x="0" y="0"/>
          <a:ext cx="0" cy="0"/>
          <a:chOff x="0" y="0"/>
          <a:chExt cx="0" cy="0"/>
        </a:xfrm>
      </p:grpSpPr>
      <p:sp>
        <p:nvSpPr>
          <p:cNvPr id="1050882" name="文本框 284"/>
          <p:cNvSpPr txBox="1">
            <a:spLocks noChangeAspect="1" noMove="1" noResize="1" noRot="1" noAdjustHandles="1" noEditPoints="1" noChangeArrowheads="1" noChangeShapeType="1" noTextEdit="1"/>
          </p:cNvSpPr>
          <p:nvPr/>
        </p:nvSpPr>
        <p:spPr bwMode="auto">
          <a:xfrm>
            <a:off x="6019468" y="2174228"/>
            <a:ext cx="262892" cy="307777"/>
          </a:xfrm>
          <a:prstGeom prst="rect"/>
          <a:blipFill>
            <a:blip xmlns:r="http://schemas.openxmlformats.org/officeDocument/2006/relationships" r:embed="rId1"/>
            <a:stretch>
              <a:fillRect l="-18182" r="-15909" b="-12000"/>
            </a:stretch>
          </a:blipFill>
          <a:ln>
            <a:noFill/>
          </a:ln>
          <a:effectLst/>
        </p:spPr>
        <p:txBody>
          <a:bodyPr/>
          <a:p>
            <a:r>
              <a:rPr altLang="en-US" lang="zh-CN">
                <a:noFill/>
              </a:rPr>
              <a:t> </a:t>
            </a:r>
          </a:p>
        </p:txBody>
      </p:sp>
      <p:sp>
        <p:nvSpPr>
          <p:cNvPr id="10508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4" name="文本框 204"/>
          <p:cNvSpPr txBox="1">
            <a:spLocks noChangeAspect="1" noMove="1" noResize="1" noRot="1" noAdjustHandles="1" noEditPoints="1" noChangeArrowheads="1" noChangeShapeType="1" noTextEdit="1"/>
          </p:cNvSpPr>
          <p:nvPr/>
        </p:nvSpPr>
        <p:spPr bwMode="auto">
          <a:xfrm>
            <a:off x="2131349" y="677889"/>
            <a:ext cx="4707256" cy="475643"/>
          </a:xfrm>
          <a:prstGeom prst="rect"/>
          <a:blipFill>
            <a:blip xmlns:r="http://schemas.openxmlformats.org/officeDocument/2006/relationships" r:embed="rId2"/>
            <a:stretch>
              <a:fillRect l="-2073" t="-6410" r="-1684" b="-29487"/>
            </a:stretch>
          </a:blipFill>
          <a:ln>
            <a:noFill/>
          </a:ln>
          <a:effectLst/>
        </p:spPr>
        <p:txBody>
          <a:bodyPr/>
          <a:p>
            <a:r>
              <a:rPr altLang="en-US" lang="zh-CN">
                <a:noFill/>
              </a:rPr>
              <a:t> </a:t>
            </a:r>
          </a:p>
        </p:txBody>
      </p:sp>
      <p:grpSp>
        <p:nvGrpSpPr>
          <p:cNvPr id="677" name="组合 7"/>
          <p:cNvGrpSpPr/>
          <p:nvPr/>
        </p:nvGrpSpPr>
        <p:grpSpPr>
          <a:xfrm>
            <a:off x="1070257" y="2002443"/>
            <a:ext cx="3501742" cy="3168778"/>
            <a:chOff x="2305135" y="2004897"/>
            <a:chExt cx="3501742" cy="3168778"/>
          </a:xfrm>
        </p:grpSpPr>
        <p:grpSp>
          <p:nvGrpSpPr>
            <p:cNvPr id="678" name="组合 9"/>
            <p:cNvGrpSpPr/>
            <p:nvPr/>
          </p:nvGrpSpPr>
          <p:grpSpPr>
            <a:xfrm>
              <a:off x="2305135" y="2004897"/>
              <a:ext cx="3501742" cy="3168778"/>
              <a:chOff x="859107" y="2230308"/>
              <a:chExt cx="3501742" cy="3168778"/>
            </a:xfrm>
          </p:grpSpPr>
          <p:grpSp>
            <p:nvGrpSpPr>
              <p:cNvPr id="679" name="组合 56"/>
              <p:cNvGrpSpPr/>
              <p:nvPr/>
            </p:nvGrpSpPr>
            <p:grpSpPr>
              <a:xfrm>
                <a:off x="859107" y="2259526"/>
                <a:ext cx="2551289" cy="3139560"/>
                <a:chOff x="5171673" y="1889513"/>
                <a:chExt cx="2551289" cy="3139560"/>
              </a:xfrm>
            </p:grpSpPr>
            <p:grpSp>
              <p:nvGrpSpPr>
                <p:cNvPr id="680" name="组合 57"/>
                <p:cNvGrpSpPr/>
                <p:nvPr/>
              </p:nvGrpSpPr>
              <p:grpSpPr>
                <a:xfrm>
                  <a:off x="5171673" y="2223508"/>
                  <a:ext cx="2551289" cy="2805565"/>
                  <a:chOff x="5171673" y="2223508"/>
                  <a:chExt cx="2551289" cy="2805565"/>
                </a:xfrm>
              </p:grpSpPr>
              <p:grpSp>
                <p:nvGrpSpPr>
                  <p:cNvPr id="681" name="组合 89"/>
                  <p:cNvGrpSpPr/>
                  <p:nvPr/>
                </p:nvGrpSpPr>
                <p:grpSpPr>
                  <a:xfrm>
                    <a:off x="5171673" y="2223508"/>
                    <a:ext cx="2551289" cy="2805565"/>
                    <a:chOff x="826139" y="2404431"/>
                    <a:chExt cx="2551289" cy="2805565"/>
                  </a:xfrm>
                </p:grpSpPr>
                <p:grpSp>
                  <p:nvGrpSpPr>
                    <p:cNvPr id="682" name="组合 91"/>
                    <p:cNvGrpSpPr/>
                    <p:nvPr/>
                  </p:nvGrpSpPr>
                  <p:grpSpPr>
                    <a:xfrm>
                      <a:off x="1433567" y="2404431"/>
                      <a:ext cx="1756938" cy="2805565"/>
                      <a:chOff x="1156262" y="2664089"/>
                      <a:chExt cx="1756938" cy="2805565"/>
                    </a:xfrm>
                  </p:grpSpPr>
                  <p:grpSp>
                    <p:nvGrpSpPr>
                      <p:cNvPr id="683" name="组合 114"/>
                      <p:cNvGrpSpPr/>
                      <p:nvPr/>
                    </p:nvGrpSpPr>
                    <p:grpSpPr>
                      <a:xfrm>
                        <a:off x="1156262" y="2664089"/>
                        <a:ext cx="1756938" cy="2805565"/>
                        <a:chOff x="1156262" y="2664089"/>
                        <a:chExt cx="1756938" cy="2805565"/>
                      </a:xfrm>
                    </p:grpSpPr>
                    <p:grpSp>
                      <p:nvGrpSpPr>
                        <p:cNvPr id="684" name="组合 121"/>
                        <p:cNvGrpSpPr/>
                        <p:nvPr/>
                      </p:nvGrpSpPr>
                      <p:grpSpPr>
                        <a:xfrm>
                          <a:off x="1156262" y="2664089"/>
                          <a:ext cx="1756938" cy="2805565"/>
                          <a:chOff x="1004112" y="1968195"/>
                          <a:chExt cx="1756938" cy="2805565"/>
                        </a:xfrm>
                      </p:grpSpPr>
                      <p:grpSp>
                        <p:nvGrpSpPr>
                          <p:cNvPr id="685" name="组合 126"/>
                          <p:cNvGrpSpPr/>
                          <p:nvPr/>
                        </p:nvGrpSpPr>
                        <p:grpSpPr>
                          <a:xfrm>
                            <a:off x="1004112" y="2044984"/>
                            <a:ext cx="1756938" cy="2728776"/>
                            <a:chOff x="3234485" y="572648"/>
                            <a:chExt cx="1756938" cy="2728776"/>
                          </a:xfrm>
                        </p:grpSpPr>
                        <p:grpSp>
                          <p:nvGrpSpPr>
                            <p:cNvPr id="686" name="组合 128"/>
                            <p:cNvGrpSpPr/>
                            <p:nvPr/>
                          </p:nvGrpSpPr>
                          <p:grpSpPr>
                            <a:xfrm>
                              <a:off x="3234485" y="572648"/>
                              <a:ext cx="1756938" cy="2728776"/>
                              <a:chOff x="1288031" y="1809395"/>
                              <a:chExt cx="1756938" cy="2728776"/>
                            </a:xfrm>
                          </p:grpSpPr>
                          <p:grpSp>
                            <p:nvGrpSpPr>
                              <p:cNvPr id="687" name="Group 1096"/>
                              <p:cNvGrpSpPr/>
                              <p:nvPr/>
                            </p:nvGrpSpPr>
                            <p:grpSpPr bwMode="auto">
                              <a:xfrm>
                                <a:off x="1288031" y="2273101"/>
                                <a:ext cx="1174481" cy="2265070"/>
                                <a:chOff x="4081" y="2530"/>
                                <a:chExt cx="826" cy="1593"/>
                              </a:xfrm>
                            </p:grpSpPr>
                            <p:sp>
                              <p:nvSpPr>
                                <p:cNvPr id="105088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6"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9"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891" name="Line 1077"/>
                              <p:cNvSpPr>
                                <a:spLocks noChangeShapeType="1"/>
                              </p:cNvSpPr>
                              <p:nvPr/>
                            </p:nvSpPr>
                            <p:spPr bwMode="auto">
                              <a:xfrm flipV="1">
                                <a:off x="1706017" y="1809395"/>
                                <a:ext cx="0" cy="25293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2" name="Line 1073"/>
                              <p:cNvSpPr>
                                <a:spLocks noChangeShapeType="1"/>
                              </p:cNvSpPr>
                              <p:nvPr/>
                            </p:nvSpPr>
                            <p:spPr bwMode="auto">
                              <a:xfrm flipH="1">
                                <a:off x="1701846" y="4329508"/>
                                <a:ext cx="13431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93" name="矩形 169"/>
                              <p:cNvSpPr/>
                              <p:nvPr/>
                            </p:nvSpPr>
                            <p:spPr>
                              <a:xfrm rot="16200000">
                                <a:off x="1464872" y="23532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94" name="Line 1077"/>
                              <p:cNvSpPr>
                                <a:spLocks noChangeShapeType="1"/>
                              </p:cNvSpPr>
                              <p:nvPr/>
                            </p:nvSpPr>
                            <p:spPr bwMode="auto">
                              <a:xfrm flipH="1" flipV="1">
                                <a:off x="1458910" y="1809503"/>
                                <a:ext cx="12992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199" name="直接连接符 17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95" name="椭圆 17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96" name="文本框 130"/>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897" name="椭圆 127"/>
                          <p:cNvSpPr/>
                          <p:nvPr/>
                        </p:nvSpPr>
                        <p:spPr>
                          <a:xfrm>
                            <a:off x="1019974" y="196819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98" name="矩形 118"/>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99" name="椭圆 116"/>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00"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1"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2" name="Line 1077"/>
                    <p:cNvSpPr>
                      <a:spLocks noChangeShapeType="1"/>
                    </p:cNvSpPr>
                    <p:nvPr/>
                  </p:nvSpPr>
                  <p:spPr bwMode="auto">
                    <a:xfrm rot="5400000">
                      <a:off x="3176088" y="432025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3" name="Line 1077"/>
                    <p:cNvSpPr>
                      <a:spLocks noChangeShapeType="1"/>
                    </p:cNvSpPr>
                    <p:nvPr/>
                  </p:nvSpPr>
                  <p:spPr bwMode="auto">
                    <a:xfrm rot="5400000">
                      <a:off x="3176499" y="4434683"/>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4"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5" name="矩形 99"/>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6"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7"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8" name="Line 1073"/>
                    <p:cNvSpPr>
                      <a:spLocks noChangeShapeType="1"/>
                    </p:cNvSpPr>
                    <p:nvPr/>
                  </p:nvSpPr>
                  <p:spPr bwMode="auto">
                    <a:xfrm flipH="1">
                      <a:off x="826139" y="3726967"/>
                      <a:ext cx="5003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9" name="文本框 103"/>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3"/>
                      <a:stretch>
                        <a:fillRect l="-11538" r="-3846" b="-19608"/>
                      </a:stretch>
                    </a:blipFill>
                    <a:ln>
                      <a:noFill/>
                    </a:ln>
                    <a:effectLst/>
                  </p:spPr>
                  <p:txBody>
                    <a:bodyPr/>
                    <a:p>
                      <a:r>
                        <a:rPr altLang="en-US" lang="zh-CN">
                          <a:noFill/>
                        </a:rPr>
                        <a:t> </a:t>
                      </a:r>
                    </a:p>
                  </p:txBody>
                </p:sp>
                <p:sp>
                  <p:nvSpPr>
                    <p:cNvPr id="1050910" name="文本框 106"/>
                    <p:cNvSpPr txBox="1">
                      <a:spLocks noChangeAspect="1" noMove="1" noResize="1" noRot="1" noAdjustHandles="1" noEditPoints="1" noChangeArrowheads="1" noChangeShapeType="1" noTextEdit="1"/>
                    </p:cNvSpPr>
                    <p:nvPr/>
                  </p:nvSpPr>
                  <p:spPr bwMode="auto">
                    <a:xfrm>
                      <a:off x="1291233" y="2917282"/>
                      <a:ext cx="477567" cy="307777"/>
                    </a:xfrm>
                    <a:prstGeom prst="rect"/>
                    <a:blipFill>
                      <a:blip xmlns:r="http://schemas.openxmlformats.org/officeDocument/2006/relationships" r:embed="rId4"/>
                      <a:stretch>
                        <a:fillRect l="-11538" r="-3846" b="-19608"/>
                      </a:stretch>
                    </a:blipFill>
                    <a:ln>
                      <a:noFill/>
                    </a:ln>
                    <a:effectLst/>
                  </p:spPr>
                  <p:txBody>
                    <a:bodyPr/>
                    <a:p>
                      <a:r>
                        <a:rPr altLang="en-US" lang="zh-CN">
                          <a:noFill/>
                        </a:rPr>
                        <a:t> </a:t>
                      </a:r>
                    </a:p>
                  </p:txBody>
                </p:sp>
                <p:sp>
                  <p:nvSpPr>
                    <p:cNvPr id="1050911" name="文本框 107"/>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5"/>
                      <a:stretch>
                        <a:fillRect l="-13333" r="-5000" b="-19608"/>
                      </a:stretch>
                    </a:blipFill>
                    <a:ln>
                      <a:noFill/>
                    </a:ln>
                    <a:effectLst/>
                  </p:spPr>
                  <p:txBody>
                    <a:bodyPr/>
                    <a:p>
                      <a:r>
                        <a:rPr altLang="en-US" lang="zh-CN">
                          <a:noFill/>
                        </a:rPr>
                        <a:t> </a:t>
                      </a:r>
                    </a:p>
                  </p:txBody>
                </p:sp>
                <p:sp>
                  <p:nvSpPr>
                    <p:cNvPr id="1050912" name="文本框 108"/>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6"/>
                      <a:stretch>
                        <a:fillRect l="-14286" r="-7143" b="-19608"/>
                      </a:stretch>
                    </a:blipFill>
                    <a:ln>
                      <a:noFill/>
                    </a:ln>
                    <a:effectLst/>
                  </p:spPr>
                  <p:txBody>
                    <a:bodyPr/>
                    <a:p>
                      <a:r>
                        <a:rPr altLang="en-US" lang="zh-CN">
                          <a:noFill/>
                        </a:rPr>
                        <a:t> </a:t>
                      </a:r>
                    </a:p>
                  </p:txBody>
                </p:sp>
              </p:grpSp>
              <p:sp>
                <p:nvSpPr>
                  <p:cNvPr id="1050913" name="文本框 90"/>
                  <p:cNvSpPr txBox="1">
                    <a:spLocks noChangeAspect="1" noMove="1" noResize="1" noRot="1" noAdjustHandles="1" noEditPoints="1" noChangeArrowheads="1" noChangeShapeType="1" noTextEdit="1"/>
                  </p:cNvSpPr>
                  <p:nvPr/>
                </p:nvSpPr>
                <p:spPr bwMode="auto">
                  <a:xfrm>
                    <a:off x="5266121" y="2277657"/>
                    <a:ext cx="637034" cy="307777"/>
                  </a:xfrm>
                  <a:prstGeom prst="rect"/>
                  <a:blipFill>
                    <a:blip xmlns:r="http://schemas.openxmlformats.org/officeDocument/2006/relationships" r:embed="rId7"/>
                    <a:stretch>
                      <a:fillRect l="-7619" r="-2857" b="-22000"/>
                    </a:stretch>
                  </a:blipFill>
                  <a:ln>
                    <a:noFill/>
                  </a:ln>
                  <a:effectLst/>
                </p:spPr>
                <p:txBody>
                  <a:bodyPr/>
                  <a:p>
                    <a:r>
                      <a:rPr altLang="en-US" lang="zh-CN">
                        <a:noFill/>
                      </a:rPr>
                      <a:t> </a:t>
                    </a:r>
                  </a:p>
                </p:txBody>
              </p:sp>
            </p:grpSp>
            <p:grpSp>
              <p:nvGrpSpPr>
                <p:cNvPr id="688" name="组合 58"/>
                <p:cNvGrpSpPr/>
                <p:nvPr/>
              </p:nvGrpSpPr>
              <p:grpSpPr>
                <a:xfrm>
                  <a:off x="5171673" y="1889513"/>
                  <a:ext cx="2166832" cy="874933"/>
                  <a:chOff x="1036607" y="3520607"/>
                  <a:chExt cx="2166832" cy="874933"/>
                </a:xfrm>
              </p:grpSpPr>
              <p:grpSp>
                <p:nvGrpSpPr>
                  <p:cNvPr id="689" name="组合 60"/>
                  <p:cNvGrpSpPr/>
                  <p:nvPr/>
                </p:nvGrpSpPr>
                <p:grpSpPr>
                  <a:xfrm>
                    <a:off x="1036607" y="3520607"/>
                    <a:ext cx="2098579" cy="874933"/>
                    <a:chOff x="2719215" y="3355636"/>
                    <a:chExt cx="2098579" cy="874933"/>
                  </a:xfrm>
                </p:grpSpPr>
                <p:grpSp>
                  <p:nvGrpSpPr>
                    <p:cNvPr id="690" name="组合 74"/>
                    <p:cNvGrpSpPr/>
                    <p:nvPr/>
                  </p:nvGrpSpPr>
                  <p:grpSpPr>
                    <a:xfrm>
                      <a:off x="3732991" y="3355636"/>
                      <a:ext cx="1084803" cy="874933"/>
                      <a:chOff x="3732991" y="3355636"/>
                      <a:chExt cx="1084803" cy="874933"/>
                    </a:xfrm>
                  </p:grpSpPr>
                  <p:grpSp>
                    <p:nvGrpSpPr>
                      <p:cNvPr id="691" name="组合 76"/>
                      <p:cNvGrpSpPr/>
                      <p:nvPr/>
                    </p:nvGrpSpPr>
                    <p:grpSpPr>
                      <a:xfrm>
                        <a:off x="3732991" y="3389537"/>
                        <a:ext cx="1084803" cy="841032"/>
                        <a:chOff x="2111499" y="3725526"/>
                        <a:chExt cx="1084803" cy="841032"/>
                      </a:xfrm>
                    </p:grpSpPr>
                    <p:grpSp>
                      <p:nvGrpSpPr>
                        <p:cNvPr id="692" name="组合 84"/>
                        <p:cNvGrpSpPr/>
                        <p:nvPr/>
                      </p:nvGrpSpPr>
                      <p:grpSpPr>
                        <a:xfrm>
                          <a:off x="2111499" y="3725526"/>
                          <a:ext cx="410683" cy="430410"/>
                          <a:chOff x="5794010" y="3172216"/>
                          <a:chExt cx="410683" cy="430410"/>
                        </a:xfrm>
                      </p:grpSpPr>
                      <p:sp>
                        <p:nvSpPr>
                          <p:cNvPr id="1050914" name="文本框 87"/>
                          <p:cNvSpPr txBox="1">
                            <a:spLocks noChangeAspect="1" noMove="1" noResize="1" noRot="1" noAdjustHandles="1" noEditPoints="1" noChangeArrowheads="1" noChangeShapeType="1" noTextEdit="1"/>
                          </p:cNvSpPr>
                          <p:nvPr/>
                        </p:nvSpPr>
                        <p:spPr bwMode="auto">
                          <a:xfrm>
                            <a:off x="5794010" y="3172216"/>
                            <a:ext cx="241540" cy="307777"/>
                          </a:xfrm>
                          <a:prstGeom prst="rect"/>
                          <a:blipFill>
                            <a:blip xmlns:r="http://schemas.openxmlformats.org/officeDocument/2006/relationships" r:embed="rId8"/>
                            <a:stretch>
                              <a:fillRect l="-20513" r="-17949" b="-10000"/>
                            </a:stretch>
                          </a:blipFill>
                          <a:ln>
                            <a:noFill/>
                          </a:ln>
                          <a:effectLst/>
                        </p:spPr>
                        <p:txBody>
                          <a:bodyPr/>
                          <a:p>
                            <a:r>
                              <a:rPr altLang="en-US" lang="zh-CN">
                                <a:noFill/>
                              </a:rPr>
                              <a:t> </a:t>
                            </a:r>
                          </a:p>
                        </p:txBody>
                      </p:sp>
                      <p:cxnSp>
                        <p:nvCxnSpPr>
                          <p:cNvPr id="3146200" name="直接连接符 8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01" name="直接连接符 85"/>
                        <p:cNvCxnSpPr>
                          <a:cxnSpLocks/>
                        </p:cNvCxnSpPr>
                        <p:nvPr/>
                      </p:nvCxnSpPr>
                      <p:spPr>
                        <a:xfrm>
                          <a:off x="2513675" y="3944485"/>
                          <a:ext cx="0" cy="62207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2" name="直接连接符 86"/>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03" name="直接连接符 77"/>
                      <p:cNvCxnSpPr>
                        <a:cxnSpLocks/>
                      </p:cNvCxnSpPr>
                      <p:nvPr/>
                    </p:nvCxnSpPr>
                    <p:spPr>
                      <a:xfrm rot="10800000" flipH="1">
                        <a:off x="3956393" y="3513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4" name="直接连接符 78"/>
                      <p:cNvCxnSpPr>
                        <a:cxnSpLocks/>
                      </p:cNvCxnSpPr>
                      <p:nvPr/>
                    </p:nvCxnSpPr>
                    <p:spPr>
                      <a:xfrm rot="10800000" flipH="1">
                        <a:off x="3956394" y="361122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5" name="直接连接符 80"/>
                      <p:cNvCxnSpPr>
                        <a:cxnSpLocks/>
                      </p:cNvCxnSpPr>
                      <p:nvPr/>
                    </p:nvCxnSpPr>
                    <p:spPr>
                      <a:xfrm>
                        <a:off x="4137305" y="3355636"/>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06" name="直接连接符 75"/>
                    <p:cNvCxnSpPr>
                      <a:cxnSpLocks/>
                    </p:cNvCxnSpPr>
                    <p:nvPr/>
                  </p:nvCxnSpPr>
                  <p:spPr>
                    <a:xfrm flipH="1">
                      <a:off x="2719215" y="3355636"/>
                      <a:ext cx="20900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07" name="直接连接符 61"/>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3" name="组合 62"/>
                  <p:cNvGrpSpPr/>
                  <p:nvPr/>
                </p:nvGrpSpPr>
                <p:grpSpPr>
                  <a:xfrm>
                    <a:off x="3001433" y="3681790"/>
                    <a:ext cx="202006" cy="499204"/>
                    <a:chOff x="4691086" y="3604960"/>
                    <a:chExt cx="202006" cy="499204"/>
                  </a:xfrm>
                </p:grpSpPr>
                <p:sp>
                  <p:nvSpPr>
                    <p:cNvPr id="1050915" name="弧形 69"/>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16" name="弧形 70"/>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17" name="弧形 71"/>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18" name="弧形 7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08" name="直接连接符 64"/>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19" name="文本框 65"/>
                  <p:cNvSpPr txBox="1">
                    <a:spLocks noChangeAspect="1" noMove="1" noResize="1" noRot="1" noAdjustHandles="1" noEditPoints="1" noChangeArrowheads="1" noChangeShapeType="1" noTextEdit="1"/>
                  </p:cNvSpPr>
                  <p:nvPr/>
                </p:nvSpPr>
                <p:spPr bwMode="auto">
                  <a:xfrm>
                    <a:off x="2797507" y="4053387"/>
                    <a:ext cx="320472" cy="307777"/>
                  </a:xfrm>
                  <a:prstGeom prst="rect"/>
                  <a:blipFill>
                    <a:blip xmlns:r="http://schemas.openxmlformats.org/officeDocument/2006/relationships" r:embed="rId9"/>
                    <a:stretch>
                      <a:fillRect l="-15094" r="-3774" b="-20000"/>
                    </a:stretch>
                  </a:blipFill>
                  <a:ln>
                    <a:noFill/>
                  </a:ln>
                  <a:effectLst/>
                </p:spPr>
                <p:txBody>
                  <a:bodyPr/>
                  <a:p>
                    <a:r>
                      <a:rPr altLang="en-US" lang="zh-CN">
                        <a:noFill/>
                      </a:rPr>
                      <a:t> </a:t>
                    </a:r>
                  </a:p>
                </p:txBody>
              </p:sp>
            </p:grpSp>
          </p:grpSp>
          <p:sp>
            <p:nvSpPr>
              <p:cNvPr id="1050920" name="Line 1077"/>
              <p:cNvSpPr>
                <a:spLocks noChangeShapeType="1"/>
              </p:cNvSpPr>
              <p:nvPr/>
            </p:nvSpPr>
            <p:spPr bwMode="auto">
              <a:xfrm flipV="1">
                <a:off x="3161790" y="2230308"/>
                <a:ext cx="0" cy="9375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1" name="文本框 188"/>
              <p:cNvSpPr txBox="1">
                <a:spLocks noChangeAspect="1" noMove="1" noResize="1" noRot="1" noAdjustHandles="1" noEditPoints="1" noChangeArrowheads="1" noChangeShapeType="1" noTextEdit="1"/>
              </p:cNvSpPr>
              <p:nvPr/>
            </p:nvSpPr>
            <p:spPr bwMode="auto">
              <a:xfrm>
                <a:off x="1082878" y="4016092"/>
                <a:ext cx="346697" cy="307777"/>
              </a:xfrm>
              <a:prstGeom prst="rect"/>
              <a:blipFill>
                <a:blip xmlns:r="http://schemas.openxmlformats.org/officeDocument/2006/relationships" r:embed="rId10"/>
                <a:stretch>
                  <a:fillRect l="-14035" r="-7018" b="-19608"/>
                </a:stretch>
              </a:blipFill>
              <a:ln>
                <a:noFill/>
              </a:ln>
              <a:effectLst/>
            </p:spPr>
            <p:txBody>
              <a:bodyPr/>
              <a:p>
                <a:r>
                  <a:rPr altLang="en-US" lang="zh-CN">
                    <a:noFill/>
                  </a:rPr>
                  <a:t> </a:t>
                </a:r>
              </a:p>
            </p:txBody>
          </p:sp>
          <p:sp>
            <p:nvSpPr>
              <p:cNvPr id="1050922" name="Line 1077"/>
              <p:cNvSpPr>
                <a:spLocks noChangeShapeType="1"/>
              </p:cNvSpPr>
              <p:nvPr/>
            </p:nvSpPr>
            <p:spPr bwMode="auto">
              <a:xfrm flipV="1">
                <a:off x="859108" y="2265502"/>
                <a:ext cx="0" cy="164622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94" name="组合 192"/>
              <p:cNvGrpSpPr/>
              <p:nvPr/>
            </p:nvGrpSpPr>
            <p:grpSpPr>
              <a:xfrm flipH="1">
                <a:off x="3257115" y="2428037"/>
                <a:ext cx="195638" cy="722756"/>
                <a:chOff x="3458928" y="2924674"/>
                <a:chExt cx="195638" cy="722756"/>
              </a:xfrm>
            </p:grpSpPr>
            <p:sp>
              <p:nvSpPr>
                <p:cNvPr id="1050923" name="弧形 193"/>
                <p:cNvSpPr/>
                <p:nvPr/>
              </p:nvSpPr>
              <p:spPr>
                <a:xfrm flipV="1">
                  <a:off x="3458928" y="2924674"/>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24" name="弧形 194"/>
                <p:cNvSpPr/>
                <p:nvPr/>
              </p:nvSpPr>
              <p:spPr>
                <a:xfrm flipV="1">
                  <a:off x="3458928" y="304933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09" name="直接连接符 195"/>
                <p:cNvCxnSpPr>
                  <a:cxnSpLocks/>
                </p:cNvCxnSpPr>
                <p:nvPr/>
              </p:nvCxnSpPr>
              <p:spPr>
                <a:xfrm flipH="1">
                  <a:off x="3580925" y="3424176"/>
                  <a:ext cx="0" cy="2232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10" name="直接连接符 196"/>
              <p:cNvCxnSpPr>
                <a:cxnSpLocks/>
              </p:cNvCxnSpPr>
              <p:nvPr/>
            </p:nvCxnSpPr>
            <p:spPr>
              <a:xfrm>
                <a:off x="3337213" y="2230311"/>
                <a:ext cx="0" cy="1828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25" name="Line 1073"/>
              <p:cNvSpPr>
                <a:spLocks noChangeShapeType="1"/>
              </p:cNvSpPr>
              <p:nvPr/>
            </p:nvSpPr>
            <p:spPr bwMode="auto">
              <a:xfrm flipH="1">
                <a:off x="3330755" y="3138269"/>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6" name="Line 1073"/>
              <p:cNvSpPr>
                <a:spLocks noChangeShapeType="1"/>
              </p:cNvSpPr>
              <p:nvPr/>
            </p:nvSpPr>
            <p:spPr bwMode="auto">
              <a:xfrm flipH="1">
                <a:off x="3330756" y="2240264"/>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7" name="Line 1077"/>
              <p:cNvSpPr>
                <a:spLocks noChangeShapeType="1"/>
              </p:cNvSpPr>
              <p:nvPr/>
            </p:nvSpPr>
            <p:spPr bwMode="auto">
              <a:xfrm flipV="1">
                <a:off x="3914339" y="2230309"/>
                <a:ext cx="0" cy="9204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8" name="矩形 200"/>
              <p:cNvSpPr/>
              <p:nvPr/>
            </p:nvSpPr>
            <p:spPr>
              <a:xfrm rot="16200000">
                <a:off x="3724988" y="2636365"/>
                <a:ext cx="371086" cy="156382"/>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9" name="文本框 201"/>
              <p:cNvSpPr txBox="1">
                <a:spLocks noChangeAspect="1" noMove="1" noResize="1" noRot="1" noAdjustHandles="1" noEditPoints="1" noChangeArrowheads="1" noChangeShapeType="1" noTextEdit="1"/>
              </p:cNvSpPr>
              <p:nvPr/>
            </p:nvSpPr>
            <p:spPr bwMode="auto">
              <a:xfrm>
                <a:off x="4009919" y="2560666"/>
                <a:ext cx="350930" cy="307777"/>
              </a:xfrm>
              <a:prstGeom prst="rect"/>
              <a:blipFill>
                <a:blip xmlns:r="http://schemas.openxmlformats.org/officeDocument/2006/relationships" r:embed="rId11"/>
                <a:stretch>
                  <a:fillRect l="-13793" r="-5172" b="-22000"/>
                </a:stretch>
              </a:blipFill>
              <a:ln>
                <a:noFill/>
              </a:ln>
              <a:effectLst/>
            </p:spPr>
            <p:txBody>
              <a:bodyPr/>
              <a:p>
                <a:r>
                  <a:rPr altLang="en-US" lang="zh-CN">
                    <a:noFill/>
                  </a:rPr>
                  <a:t> </a:t>
                </a:r>
              </a:p>
            </p:txBody>
          </p:sp>
          <p:sp>
            <p:nvSpPr>
              <p:cNvPr id="1050930" name="文本框 202"/>
              <p:cNvSpPr txBox="1">
                <a:spLocks noChangeAspect="1" noMove="1" noResize="1" noRot="1" noAdjustHandles="1" noEditPoints="1" noChangeArrowheads="1" noChangeShapeType="1" noTextEdit="1"/>
              </p:cNvSpPr>
              <p:nvPr/>
            </p:nvSpPr>
            <p:spPr bwMode="auto">
              <a:xfrm>
                <a:off x="3333856" y="2398187"/>
                <a:ext cx="326436" cy="307777"/>
              </a:xfrm>
              <a:prstGeom prst="rect"/>
              <a:blipFill>
                <a:blip xmlns:r="http://schemas.openxmlformats.org/officeDocument/2006/relationships" r:embed="rId12"/>
                <a:stretch>
                  <a:fillRect l="-16981" r="-5660" b="-19608"/>
                </a:stretch>
              </a:blipFill>
              <a:ln>
                <a:noFill/>
              </a:ln>
              <a:effectLst/>
            </p:spPr>
            <p:txBody>
              <a:bodyPr/>
              <a:p>
                <a:r>
                  <a:rPr altLang="en-US" lang="zh-CN">
                    <a:noFill/>
                  </a:rPr>
                  <a:t> </a:t>
                </a:r>
              </a:p>
            </p:txBody>
          </p:sp>
          <p:sp>
            <p:nvSpPr>
              <p:cNvPr id="1050931" name="文本框 203"/>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13"/>
                <a:stretch>
                  <a:fillRect l="-16981" r="-5660" b="-20000"/>
                </a:stretch>
              </a:blipFill>
              <a:ln>
                <a:noFill/>
              </a:ln>
              <a:effectLst/>
            </p:spPr>
            <p:txBody>
              <a:bodyPr/>
              <a:p>
                <a:r>
                  <a:rPr altLang="en-US" lang="zh-CN">
                    <a:noFill/>
                  </a:rPr>
                  <a:t> </a:t>
                </a:r>
              </a:p>
            </p:txBody>
          </p:sp>
        </p:grpSp>
        <p:sp>
          <p:nvSpPr>
            <p:cNvPr id="1050932" name="弧形 104"/>
            <p:cNvSpPr/>
            <p:nvPr/>
          </p:nvSpPr>
          <p:spPr>
            <a:xfrm flipH="1">
              <a:off x="4703114" y="2466504"/>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33" name="弧形 105"/>
            <p:cNvSpPr/>
            <p:nvPr/>
          </p:nvSpPr>
          <p:spPr>
            <a:xfrm flipH="1">
              <a:off x="4693593" y="259344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50934" name="文本框 109"/>
          <p:cNvSpPr txBox="1">
            <a:spLocks noChangeAspect="1" noMove="1" noResize="1" noRot="1" noAdjustHandles="1" noEditPoints="1" noChangeArrowheads="1" noChangeShapeType="1" noTextEdit="1"/>
          </p:cNvSpPr>
          <p:nvPr/>
        </p:nvSpPr>
        <p:spPr bwMode="auto">
          <a:xfrm>
            <a:off x="5547101" y="3633750"/>
            <a:ext cx="262892" cy="307777"/>
          </a:xfrm>
          <a:prstGeom prst="rect"/>
          <a:blipFill>
            <a:blip xmlns:r="http://schemas.openxmlformats.org/officeDocument/2006/relationships" r:embed="rId14"/>
            <a:stretch>
              <a:fillRect l="-18605" r="-18605" b="-9804"/>
            </a:stretch>
          </a:blipFill>
          <a:ln>
            <a:noFill/>
          </a:ln>
          <a:effectLst/>
        </p:spPr>
        <p:txBody>
          <a:bodyPr/>
          <a:p>
            <a:r>
              <a:rPr altLang="en-US" lang="zh-CN">
                <a:noFill/>
              </a:rPr>
              <a:t> </a:t>
            </a:r>
          </a:p>
        </p:txBody>
      </p:sp>
      <p:sp>
        <p:nvSpPr>
          <p:cNvPr id="1050935" name="文本框 111"/>
          <p:cNvSpPr txBox="1">
            <a:spLocks noChangeAspect="1" noMove="1" noResize="1" noRot="1" noAdjustHandles="1" noEditPoints="1" noChangeArrowheads="1" noChangeShapeType="1" noTextEdit="1"/>
          </p:cNvSpPr>
          <p:nvPr/>
        </p:nvSpPr>
        <p:spPr bwMode="auto">
          <a:xfrm>
            <a:off x="6672994" y="3047855"/>
            <a:ext cx="262892" cy="307777"/>
          </a:xfrm>
          <a:prstGeom prst="rect"/>
          <a:blipFill>
            <a:blip xmlns:r="http://schemas.openxmlformats.org/officeDocument/2006/relationships" r:embed="rId15"/>
            <a:stretch>
              <a:fillRect l="-4651" r="-2326"/>
            </a:stretch>
          </a:blipFill>
          <a:ln>
            <a:noFill/>
          </a:ln>
          <a:effectLst/>
        </p:spPr>
        <p:txBody>
          <a:bodyPr/>
          <a:p>
            <a:r>
              <a:rPr altLang="en-US" lang="zh-CN">
                <a:noFill/>
              </a:rPr>
              <a:t> </a:t>
            </a:r>
          </a:p>
        </p:txBody>
      </p:sp>
      <p:grpSp>
        <p:nvGrpSpPr>
          <p:cNvPr id="695" name="组合 2"/>
          <p:cNvGrpSpPr/>
          <p:nvPr/>
        </p:nvGrpSpPr>
        <p:grpSpPr>
          <a:xfrm>
            <a:off x="4653998" y="2093860"/>
            <a:ext cx="3093169" cy="3139561"/>
            <a:chOff x="3007653" y="2052970"/>
            <a:chExt cx="3093169" cy="3139561"/>
          </a:xfrm>
        </p:grpSpPr>
        <p:sp>
          <p:nvSpPr>
            <p:cNvPr id="1050936" name="Line 1077"/>
            <p:cNvSpPr>
              <a:spLocks noChangeShapeType="1"/>
            </p:cNvSpPr>
            <p:nvPr/>
          </p:nvSpPr>
          <p:spPr bwMode="auto">
            <a:xfrm flipV="1">
              <a:off x="4251286" y="2052970"/>
              <a:ext cx="0" cy="16075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96" name="组合 1"/>
            <p:cNvGrpSpPr/>
            <p:nvPr/>
          </p:nvGrpSpPr>
          <p:grpSpPr>
            <a:xfrm>
              <a:off x="3007653" y="2052971"/>
              <a:ext cx="3093169" cy="3139560"/>
              <a:chOff x="4643080" y="2249275"/>
              <a:chExt cx="3093169" cy="3139560"/>
            </a:xfrm>
          </p:grpSpPr>
          <p:grpSp>
            <p:nvGrpSpPr>
              <p:cNvPr id="697" name="组合 113"/>
              <p:cNvGrpSpPr/>
              <p:nvPr/>
            </p:nvGrpSpPr>
            <p:grpSpPr>
              <a:xfrm>
                <a:off x="4643080" y="2249275"/>
                <a:ext cx="3093169" cy="3139560"/>
                <a:chOff x="637579" y="2259526"/>
                <a:chExt cx="3093169" cy="3139560"/>
              </a:xfrm>
            </p:grpSpPr>
            <p:grpSp>
              <p:nvGrpSpPr>
                <p:cNvPr id="698" name="组合 119"/>
                <p:cNvGrpSpPr/>
                <p:nvPr/>
              </p:nvGrpSpPr>
              <p:grpSpPr>
                <a:xfrm>
                  <a:off x="637579" y="2259526"/>
                  <a:ext cx="3093169" cy="3139560"/>
                  <a:chOff x="4950145" y="1889513"/>
                  <a:chExt cx="3093169" cy="3139560"/>
                </a:xfrm>
              </p:grpSpPr>
              <p:grpSp>
                <p:nvGrpSpPr>
                  <p:cNvPr id="699" name="组合 165"/>
                  <p:cNvGrpSpPr/>
                  <p:nvPr/>
                </p:nvGrpSpPr>
                <p:grpSpPr>
                  <a:xfrm>
                    <a:off x="4950145" y="2300405"/>
                    <a:ext cx="3093169" cy="2728668"/>
                    <a:chOff x="604611" y="2481328"/>
                    <a:chExt cx="3093169" cy="2728668"/>
                  </a:xfrm>
                </p:grpSpPr>
                <p:grpSp>
                  <p:nvGrpSpPr>
                    <p:cNvPr id="700" name="组合 167"/>
                    <p:cNvGrpSpPr/>
                    <p:nvPr/>
                  </p:nvGrpSpPr>
                  <p:grpSpPr>
                    <a:xfrm>
                      <a:off x="1807524" y="2481328"/>
                      <a:ext cx="1890256" cy="2728668"/>
                      <a:chOff x="1530219" y="2740986"/>
                      <a:chExt cx="1890256" cy="2728668"/>
                    </a:xfrm>
                  </p:grpSpPr>
                  <p:grpSp>
                    <p:nvGrpSpPr>
                      <p:cNvPr id="701" name="组合 220"/>
                      <p:cNvGrpSpPr/>
                      <p:nvPr/>
                    </p:nvGrpSpPr>
                    <p:grpSpPr>
                      <a:xfrm>
                        <a:off x="1530219" y="2740986"/>
                        <a:ext cx="1890256" cy="2728668"/>
                        <a:chOff x="3608442" y="572756"/>
                        <a:chExt cx="1890256" cy="2728668"/>
                      </a:xfrm>
                    </p:grpSpPr>
                    <p:grpSp>
                      <p:nvGrpSpPr>
                        <p:cNvPr id="702" name="组合 222"/>
                        <p:cNvGrpSpPr/>
                        <p:nvPr/>
                      </p:nvGrpSpPr>
                      <p:grpSpPr>
                        <a:xfrm>
                          <a:off x="3608442" y="572756"/>
                          <a:ext cx="1890256" cy="2728668"/>
                          <a:chOff x="1661988" y="1809503"/>
                          <a:chExt cx="1890256" cy="2728668"/>
                        </a:xfrm>
                      </p:grpSpPr>
                      <p:grpSp>
                        <p:nvGrpSpPr>
                          <p:cNvPr id="703" name="Group 1096"/>
                          <p:cNvGrpSpPr/>
                          <p:nvPr/>
                        </p:nvGrpSpPr>
                        <p:grpSpPr bwMode="auto">
                          <a:xfrm>
                            <a:off x="1661988" y="2273101"/>
                            <a:ext cx="800524" cy="2265070"/>
                            <a:chOff x="4344" y="2530"/>
                            <a:chExt cx="563" cy="1593"/>
                          </a:xfrm>
                        </p:grpSpPr>
                        <p:sp>
                          <p:nvSpPr>
                            <p:cNvPr id="105093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8"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1"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2"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43"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4" name="Line 1073"/>
                          <p:cNvSpPr>
                            <a:spLocks noChangeShapeType="1"/>
                          </p:cNvSpPr>
                          <p:nvPr/>
                        </p:nvSpPr>
                        <p:spPr bwMode="auto">
                          <a:xfrm flipH="1">
                            <a:off x="1701845" y="4329508"/>
                            <a:ext cx="18503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45" name="Line 1077"/>
                          <p:cNvSpPr>
                            <a:spLocks noChangeShapeType="1"/>
                          </p:cNvSpPr>
                          <p:nvPr/>
                        </p:nvSpPr>
                        <p:spPr bwMode="auto">
                          <a:xfrm flipV="1">
                            <a:off x="2758122" y="1809503"/>
                            <a:ext cx="7941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11" name="直接连接符 23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946" name="椭圆 23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47" name="文本框 223"/>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948" name="椭圆 217"/>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49" name="矩形 208"/>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0" name="文本框 212"/>
                    <p:cNvSpPr txBox="1">
                      <a:spLocks noChangeAspect="1" noMove="1" noResize="1" noRot="1" noAdjustHandles="1" noEditPoints="1" noChangeArrowheads="1" noChangeShapeType="1" noTextEdit="1"/>
                    </p:cNvSpPr>
                    <p:nvPr/>
                  </p:nvSpPr>
                  <p:spPr bwMode="auto">
                    <a:xfrm>
                      <a:off x="604611" y="4335816"/>
                      <a:ext cx="1038450" cy="608436"/>
                    </a:xfrm>
                    <a:prstGeom prst="rect"/>
                    <a:blipFill>
                      <a:blip xmlns:r="http://schemas.openxmlformats.org/officeDocument/2006/relationships" r:embed="rId16"/>
                      <a:stretch>
                        <a:fillRect l="-5882" r="-24118" b="-17000"/>
                      </a:stretch>
                    </a:blipFill>
                    <a:ln>
                      <a:noFill/>
                    </a:ln>
                    <a:effectLst/>
                  </p:spPr>
                  <p:txBody>
                    <a:bodyPr/>
                    <a:p>
                      <a:r>
                        <a:rPr altLang="en-US" lang="zh-CN">
                          <a:noFill/>
                        </a:rPr>
                        <a:t> </a:t>
                      </a:r>
                    </a:p>
                  </p:txBody>
                </p:sp>
              </p:grpSp>
              <p:grpSp>
                <p:nvGrpSpPr>
                  <p:cNvPr id="704" name="组合 144"/>
                  <p:cNvGrpSpPr/>
                  <p:nvPr/>
                </p:nvGrpSpPr>
                <p:grpSpPr>
                  <a:xfrm>
                    <a:off x="6185449" y="1889513"/>
                    <a:ext cx="1153056" cy="874933"/>
                    <a:chOff x="2050383" y="3520607"/>
                    <a:chExt cx="1153056" cy="874933"/>
                  </a:xfrm>
                </p:grpSpPr>
                <p:grpSp>
                  <p:nvGrpSpPr>
                    <p:cNvPr id="705" name="组合 145"/>
                    <p:cNvGrpSpPr/>
                    <p:nvPr/>
                  </p:nvGrpSpPr>
                  <p:grpSpPr>
                    <a:xfrm>
                      <a:off x="2050383" y="3520607"/>
                      <a:ext cx="1084803" cy="874933"/>
                      <a:chOff x="3732991" y="3355636"/>
                      <a:chExt cx="1084803" cy="874933"/>
                    </a:xfrm>
                  </p:grpSpPr>
                  <p:grpSp>
                    <p:nvGrpSpPr>
                      <p:cNvPr id="706" name="组合 154"/>
                      <p:cNvGrpSpPr/>
                      <p:nvPr/>
                    </p:nvGrpSpPr>
                    <p:grpSpPr>
                      <a:xfrm>
                        <a:off x="3958676" y="3355636"/>
                        <a:ext cx="859118" cy="874933"/>
                        <a:chOff x="3958676" y="3355636"/>
                        <a:chExt cx="859118" cy="874933"/>
                      </a:xfrm>
                    </p:grpSpPr>
                    <p:grpSp>
                      <p:nvGrpSpPr>
                        <p:cNvPr id="707" name="组合 156"/>
                        <p:cNvGrpSpPr/>
                        <p:nvPr/>
                      </p:nvGrpSpPr>
                      <p:grpSpPr>
                        <a:xfrm>
                          <a:off x="4135167" y="3775542"/>
                          <a:ext cx="682627" cy="455027"/>
                          <a:chOff x="2513675" y="4111531"/>
                          <a:chExt cx="682627" cy="455027"/>
                        </a:xfrm>
                      </p:grpSpPr>
                      <p:grpSp>
                        <p:nvGrpSpPr>
                          <p:cNvPr id="708" name="组合 160"/>
                          <p:cNvGrpSpPr/>
                          <p:nvPr/>
                        </p:nvGrpSpPr>
                        <p:grpSpPr>
                          <a:xfrm>
                            <a:off x="2522181" y="4111531"/>
                            <a:ext cx="323944" cy="307777"/>
                            <a:chOff x="6204692" y="3558221"/>
                            <a:chExt cx="323944" cy="307777"/>
                          </a:xfrm>
                        </p:grpSpPr>
                        <p:sp>
                          <p:nvSpPr>
                            <p:cNvPr id="1050951" name="文本框 163"/>
                            <p:cNvSpPr txBox="1">
                              <a:spLocks noChangeAspect="1" noMove="1" noResize="1" noRot="1" noAdjustHandles="1" noEditPoints="1" noChangeArrowheads="1" noChangeShapeType="1" noTextEdit="1"/>
                            </p:cNvSpPr>
                            <p:nvPr/>
                          </p:nvSpPr>
                          <p:spPr bwMode="auto">
                            <a:xfrm>
                              <a:off x="6287096" y="3558221"/>
                              <a:ext cx="241540" cy="307777"/>
                            </a:xfrm>
                            <a:prstGeom prst="rect"/>
                            <a:blipFill>
                              <a:blip xmlns:r="http://schemas.openxmlformats.org/officeDocument/2006/relationships" r:embed="rId17"/>
                              <a:stretch>
                                <a:fillRect l="-17500" r="-17500" b="-9804"/>
                              </a:stretch>
                            </a:blipFill>
                            <a:ln>
                              <a:noFill/>
                            </a:ln>
                            <a:effectLst/>
                          </p:spPr>
                          <p:txBody>
                            <a:bodyPr/>
                            <a:p>
                              <a:r>
                                <a:rPr altLang="en-US" lang="zh-CN">
                                  <a:noFill/>
                                </a:rPr>
                                <a:t> </a:t>
                              </a:r>
                            </a:p>
                          </p:txBody>
                        </p:sp>
                        <p:cxnSp>
                          <p:nvCxnSpPr>
                            <p:cNvPr id="3146212" name="直接连接符 164"/>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13" name="直接连接符 161"/>
                          <p:cNvCxnSpPr>
                            <a:cxnSpLocks/>
                          </p:cNvCxnSpPr>
                          <p:nvPr/>
                        </p:nvCxnSpPr>
                        <p:spPr>
                          <a:xfrm>
                            <a:off x="2513675" y="4176494"/>
                            <a:ext cx="0" cy="39006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4" name="直接连接符 162"/>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15" name="直接连接符 157"/>
                        <p:cNvCxnSpPr>
                          <a:cxnSpLocks/>
                        </p:cNvCxnSpPr>
                        <p:nvPr/>
                      </p:nvCxnSpPr>
                      <p:spPr>
                        <a:xfrm rot="10800000" flipH="1">
                          <a:off x="3958676" y="375126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6" name="直接连接符 158"/>
                        <p:cNvCxnSpPr>
                          <a:cxnSpLocks/>
                        </p:cNvCxnSpPr>
                        <p:nvPr/>
                      </p:nvCxnSpPr>
                      <p:spPr>
                        <a:xfrm rot="10800000" flipH="1">
                          <a:off x="3958677" y="384883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7" name="直接连接符 159"/>
                        <p:cNvCxnSpPr>
                          <a:cxnSpLocks/>
                        </p:cNvCxnSpPr>
                        <p:nvPr/>
                      </p:nvCxnSpPr>
                      <p:spPr>
                        <a:xfrm>
                          <a:off x="4137305" y="3355636"/>
                          <a:ext cx="0" cy="38814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18" name="直接连接符 155"/>
                      <p:cNvCxnSpPr>
                        <a:cxnSpLocks/>
                      </p:cNvCxnSpPr>
                      <p:nvPr/>
                    </p:nvCxnSpPr>
                    <p:spPr>
                      <a:xfrm flipH="1">
                        <a:off x="3732991" y="3355636"/>
                        <a:ext cx="10762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19" name="直接连接符 146"/>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9" name="组合 147"/>
                    <p:cNvGrpSpPr/>
                    <p:nvPr/>
                  </p:nvGrpSpPr>
                  <p:grpSpPr>
                    <a:xfrm>
                      <a:off x="3001433" y="3681790"/>
                      <a:ext cx="202006" cy="499204"/>
                      <a:chOff x="4691086" y="3604960"/>
                      <a:chExt cx="202006" cy="499204"/>
                    </a:xfrm>
                  </p:grpSpPr>
                  <p:sp>
                    <p:nvSpPr>
                      <p:cNvPr id="1050952" name="弧形 150"/>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53" name="弧形 151"/>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54" name="弧形 152"/>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955" name="弧形 153"/>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20" name="直接连接符 148"/>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56" name="文本框 149"/>
                    <p:cNvSpPr txBox="1">
                      <a:spLocks noChangeAspect="1" noMove="1" noResize="1" noRot="1" noAdjustHandles="1" noEditPoints="1" noChangeArrowheads="1" noChangeShapeType="1" noTextEdit="1"/>
                    </p:cNvSpPr>
                    <p:nvPr/>
                  </p:nvSpPr>
                  <p:spPr bwMode="auto">
                    <a:xfrm>
                      <a:off x="2797507" y="4053387"/>
                      <a:ext cx="320472" cy="307777"/>
                    </a:xfrm>
                    <a:prstGeom prst="rect"/>
                    <a:blipFill>
                      <a:blip xmlns:r="http://schemas.openxmlformats.org/officeDocument/2006/relationships" r:embed="rId18"/>
                      <a:stretch>
                        <a:fillRect l="-17308" r="-5769" b="-20000"/>
                      </a:stretch>
                    </a:blipFill>
                    <a:ln>
                      <a:noFill/>
                    </a:ln>
                    <a:effectLst/>
                  </p:spPr>
                  <p:txBody>
                    <a:bodyPr/>
                    <a:p>
                      <a:r>
                        <a:rPr altLang="en-US" lang="zh-CN">
                          <a:noFill/>
                        </a:rPr>
                        <a:t> </a:t>
                      </a:r>
                    </a:p>
                  </p:txBody>
                </p:sp>
              </p:grpSp>
            </p:grpSp>
            <p:sp>
              <p:nvSpPr>
                <p:cNvPr id="1050957" name="文本框 138"/>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19"/>
                  <a:stretch>
                    <a:fillRect l="-16667" r="-3704" b="-20000"/>
                  </a:stretch>
                </a:blipFill>
                <a:ln>
                  <a:noFill/>
                </a:ln>
                <a:effectLst/>
              </p:spPr>
              <p:txBody>
                <a:bodyPr/>
                <a:p>
                  <a:r>
                    <a:rPr altLang="en-US" lang="zh-CN">
                      <a:noFill/>
                    </a:rPr>
                    <a:t> </a:t>
                  </a:r>
                </a:p>
              </p:txBody>
            </p:sp>
          </p:grpSp>
          <p:sp>
            <p:nvSpPr>
              <p:cNvPr id="1050958" name="Line 1077"/>
              <p:cNvSpPr>
                <a:spLocks noChangeShapeType="1"/>
              </p:cNvSpPr>
              <p:nvPr/>
            </p:nvSpPr>
            <p:spPr bwMode="auto">
              <a:xfrm>
                <a:off x="7736249" y="2661955"/>
                <a:ext cx="0" cy="25635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grpSp>
      <p:sp>
        <p:nvSpPr>
          <p:cNvPr id="1050959" name="乘号 141"/>
          <p:cNvSpPr/>
          <p:nvPr/>
        </p:nvSpPr>
        <p:spPr>
          <a:xfrm>
            <a:off x="5706342" y="2647084"/>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60" name="文本框 285"/>
          <p:cNvSpPr txBox="1">
            <a:spLocks noChangeAspect="1" noMove="1" noResize="1" noRot="1" noAdjustHandles="1" noEditPoints="1" noChangeArrowheads="1" noChangeShapeType="1" noTextEdit="1"/>
          </p:cNvSpPr>
          <p:nvPr/>
        </p:nvSpPr>
        <p:spPr bwMode="auto">
          <a:xfrm>
            <a:off x="6028586" y="2513767"/>
            <a:ext cx="262892" cy="307777"/>
          </a:xfrm>
          <a:prstGeom prst="rect"/>
          <a:blipFill>
            <a:blip xmlns:r="http://schemas.openxmlformats.org/officeDocument/2006/relationships" r:embed="rId20"/>
            <a:stretch>
              <a:fillRect l="-4651" r="-2326"/>
            </a:stretch>
          </a:blipFill>
          <a:ln>
            <a:noFill/>
          </a:ln>
          <a:effectLst/>
        </p:spPr>
        <p:txBody>
          <a:bodyPr/>
          <a:p>
            <a:r>
              <a:rPr altLang="en-US" lang="zh-CN">
                <a:noFill/>
              </a:rPr>
              <a:t> </a:t>
            </a:r>
          </a:p>
        </p:txBody>
      </p:sp>
      <p:sp>
        <p:nvSpPr>
          <p:cNvPr id="1050961" name="文本框 136"/>
          <p:cNvSpPr txBox="1">
            <a:spLocks noChangeAspect="1" noMove="1" noResize="1" noRot="1" noAdjustHandles="1" noEditPoints="1" noChangeArrowheads="1" noChangeShapeType="1" noTextEdit="1"/>
          </p:cNvSpPr>
          <p:nvPr/>
        </p:nvSpPr>
        <p:spPr bwMode="auto">
          <a:xfrm>
            <a:off x="7015283" y="2410175"/>
            <a:ext cx="262892" cy="307777"/>
          </a:xfrm>
          <a:prstGeom prst="rect"/>
          <a:blipFill>
            <a:blip xmlns:r="http://schemas.openxmlformats.org/officeDocument/2006/relationships" r:embed="rId21"/>
            <a:stretch>
              <a:fillRect l="-18605" r="-18605" b="-9804"/>
            </a:stretch>
          </a:blipFill>
          <a:ln>
            <a:noFill/>
          </a:ln>
          <a:effectLst/>
        </p:spPr>
        <p:txBody>
          <a:bodyPr/>
          <a:p>
            <a:r>
              <a:rPr altLang="en-US" lang="zh-CN">
                <a:noFill/>
              </a:rPr>
              <a:t> </a:t>
            </a:r>
          </a:p>
        </p:txBody>
      </p:sp>
      <p:sp>
        <p:nvSpPr>
          <p:cNvPr id="1050962" name="文本框 137"/>
          <p:cNvSpPr txBox="1">
            <a:spLocks noChangeAspect="1" noMove="1" noResize="1" noRot="1" noAdjustHandles="1" noEditPoints="1" noChangeArrowheads="1" noChangeShapeType="1" noTextEdit="1"/>
          </p:cNvSpPr>
          <p:nvPr/>
        </p:nvSpPr>
        <p:spPr bwMode="auto">
          <a:xfrm>
            <a:off x="7025936" y="2615747"/>
            <a:ext cx="262892" cy="307777"/>
          </a:xfrm>
          <a:prstGeom prst="rect"/>
          <a:blipFill>
            <a:blip xmlns:r="http://schemas.openxmlformats.org/officeDocument/2006/relationships" r:embed="rId22"/>
            <a:stretch>
              <a:fillRect l="-4651" r="-2326"/>
            </a:stretch>
          </a:blipFill>
          <a:ln>
            <a:noFill/>
          </a:ln>
          <a:effectLst/>
        </p:spPr>
        <p:txBody>
          <a:bodyPr/>
          <a:p>
            <a:r>
              <a:rPr altLang="en-US" lang="zh-CN">
                <a:noFill/>
              </a:rPr>
              <a:t> </a:t>
            </a:r>
          </a:p>
        </p:txBody>
      </p:sp>
      <p:sp>
        <p:nvSpPr>
          <p:cNvPr id="1050963" name="文本框 139"/>
          <p:cNvSpPr txBox="1">
            <a:spLocks noChangeAspect="1" noMove="1" noResize="1" noRot="1" noAdjustHandles="1" noEditPoints="1" noChangeArrowheads="1" noChangeShapeType="1" noTextEdit="1"/>
          </p:cNvSpPr>
          <p:nvPr/>
        </p:nvSpPr>
        <p:spPr bwMode="auto">
          <a:xfrm>
            <a:off x="7018188" y="2035540"/>
            <a:ext cx="262892" cy="307777"/>
          </a:xfrm>
          <a:prstGeom prst="rect"/>
          <a:blipFill>
            <a:blip xmlns:r="http://schemas.openxmlformats.org/officeDocument/2006/relationships" r:embed="rId23"/>
            <a:stretch>
              <a:fillRect l="-18605" r="-18605" b="-12000"/>
            </a:stretch>
          </a:blipFill>
          <a:ln>
            <a:noFill/>
          </a:ln>
          <a:effectLst/>
        </p:spPr>
        <p:txBody>
          <a:bodyPr/>
          <a:p>
            <a:r>
              <a:rPr altLang="en-US" lang="zh-CN">
                <a:noFill/>
              </a:rPr>
              <a:t> </a:t>
            </a:r>
          </a:p>
        </p:txBody>
      </p:sp>
      <p:sp>
        <p:nvSpPr>
          <p:cNvPr id="1050964" name="文本框 140"/>
          <p:cNvSpPr txBox="1">
            <a:spLocks noChangeAspect="1" noMove="1" noResize="1" noRot="1" noAdjustHandles="1" noEditPoints="1" noChangeArrowheads="1" noChangeShapeType="1" noTextEdit="1"/>
          </p:cNvSpPr>
          <p:nvPr/>
        </p:nvSpPr>
        <p:spPr bwMode="auto">
          <a:xfrm>
            <a:off x="7028841" y="2241112"/>
            <a:ext cx="262892" cy="307777"/>
          </a:xfrm>
          <a:prstGeom prst="rect"/>
          <a:blipFill>
            <a:blip xmlns:r="http://schemas.openxmlformats.org/officeDocument/2006/relationships" r:embed="rId24"/>
            <a:stretch>
              <a:fillRect l="-2326" r="-4651"/>
            </a:stretch>
          </a:blipFill>
          <a:ln>
            <a:noFill/>
          </a:ln>
          <a:effectLst/>
        </p:spPr>
        <p:txBody>
          <a:bodyPr/>
          <a:p>
            <a:r>
              <a:rPr altLang="en-US" lang="zh-CN">
                <a:noFill/>
              </a:rPr>
              <a:t> </a:t>
            </a:r>
          </a:p>
        </p:txBody>
      </p:sp>
      <p:sp>
        <p:nvSpPr>
          <p:cNvPr id="1050965" name="文本框 4"/>
          <p:cNvSpPr txBox="1"/>
          <p:nvPr/>
        </p:nvSpPr>
        <p:spPr bwMode="auto">
          <a:xfrm>
            <a:off x="6109029" y="1431366"/>
            <a:ext cx="1505760"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AC circuit</a:t>
            </a:r>
            <a:endParaRPr altLang="en-US" dirty="0" sz="20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5">
            <p14:nvContentPartPr>
              <p14:cNvPr id="1050966" name=""/>
              <p14:cNvContentPartPr/>
              <p14:nvPr/>
            </p14:nvContentPartPr>
            <p14:xfrm>
              <a:off x="6325733" y="1254389"/>
              <a:ext cx="101055" cy="13640"/>
            </p14:xfrm>
          </p:contentPart>
        </mc:Choice>
        <mc:Fallback>
          <p:sp>
            <p:nvSpPr>
              <p:cNvPr id="1050966" name=""/>
              <p:cNvSpPr/>
              <p:nvPr/>
            </p:nvSpPr>
            <p:spPr>
              <a:xfrm>
                <a:off x="6325733" y="1254389"/>
                <a:ext cx="101055" cy="13640"/>
              </a:xfrm>
            </p:spPr>
          </p:sp>
        </mc:Fallback>
      </mc:AlternateContent>
      <mc:AlternateContent xmlns:mc="http://schemas.openxmlformats.org/markup-compatibility/2006">
        <mc:Choice xmlns:p14="http://schemas.microsoft.com/office/powerpoint/2010/main" Requires="p14">
          <p:contentPart p14:bwMode="auto" r:id="rId26">
            <p14:nvContentPartPr>
              <p14:cNvPr id="1050967" name=""/>
              <p14:cNvContentPartPr/>
              <p14:nvPr/>
            </p14:nvContentPartPr>
            <p14:xfrm>
              <a:off x="6640163" y="3167243"/>
              <a:ext cx="66388" cy="52041"/>
            </p14:xfrm>
          </p:contentPart>
        </mc:Choice>
        <mc:Fallback>
          <p:sp>
            <p:nvSpPr>
              <p:cNvPr id="1050967" name=""/>
              <p:cNvSpPr/>
              <p:nvPr/>
            </p:nvSpPr>
            <p:spPr>
              <a:xfrm>
                <a:off x="6640163" y="3167243"/>
                <a:ext cx="66388" cy="52041"/>
              </a:xfrm>
            </p:spPr>
          </p:sp>
        </mc:Fallback>
      </mc:AlternateContent>
      <mc:AlternateContent xmlns:mc="http://schemas.openxmlformats.org/markup-compatibility/2006">
        <mc:Choice xmlns:p14="http://schemas.microsoft.com/office/powerpoint/2010/main" Requires="p14">
          <p:contentPart p14:bwMode="auto" r:id="rId27">
            <p14:nvContentPartPr>
              <p14:cNvPr id="1050968" name=""/>
              <p14:cNvContentPartPr/>
              <p14:nvPr/>
            </p14:nvContentPartPr>
            <p14:xfrm>
              <a:off x="6846816" y="3128396"/>
              <a:ext cx="175268" cy="218637"/>
            </p14:xfrm>
          </p:contentPart>
        </mc:Choice>
        <mc:Fallback>
          <p:sp>
            <p:nvSpPr>
              <p:cNvPr id="1050968" name=""/>
              <p:cNvSpPr/>
              <p:nvPr/>
            </p:nvSpPr>
            <p:spPr>
              <a:xfrm>
                <a:off x="6846816" y="3128396"/>
                <a:ext cx="175268" cy="218637"/>
              </a:xfrm>
            </p:spPr>
          </p:sp>
        </mc:Fallback>
      </mc:AlternateContent>
      <mc:AlternateContent xmlns:mc="http://schemas.openxmlformats.org/markup-compatibility/2006">
        <mc:Choice xmlns:p14="http://schemas.microsoft.com/office/powerpoint/2010/main" Requires="p14">
          <p:contentPart p14:bwMode="auto" r:id="rId28">
            <p14:nvContentPartPr>
              <p14:cNvPr id="1050969" name=""/>
              <p14:cNvContentPartPr/>
              <p14:nvPr/>
            </p14:nvContentPartPr>
            <p14:xfrm>
              <a:off x="7058925" y="3184536"/>
              <a:ext cx="86491" cy="108010"/>
            </p14:xfrm>
          </p:contentPart>
        </mc:Choice>
        <mc:Fallback>
          <p:sp>
            <p:nvSpPr>
              <p:cNvPr id="1050969" name=""/>
              <p:cNvSpPr/>
              <p:nvPr/>
            </p:nvSpPr>
            <p:spPr>
              <a:xfrm>
                <a:off x="7058925" y="3184536"/>
                <a:ext cx="86491" cy="108010"/>
              </a:xfrm>
            </p:spPr>
          </p:sp>
        </mc:Fallback>
      </mc:AlternateContent>
      <mc:AlternateContent xmlns:mc="http://schemas.openxmlformats.org/markup-compatibility/2006">
        <mc:Choice xmlns:p14="http://schemas.microsoft.com/office/powerpoint/2010/main" Requires="p14">
          <p:contentPart p14:bwMode="auto" r:id="rId29">
            <p14:nvContentPartPr>
              <p14:cNvPr id="1050970" name=""/>
              <p14:cNvContentPartPr/>
              <p14:nvPr/>
            </p14:nvContentPartPr>
            <p14:xfrm>
              <a:off x="6975136" y="2513682"/>
              <a:ext cx="26320" cy="21544"/>
            </p14:xfrm>
          </p:contentPart>
        </mc:Choice>
        <mc:Fallback>
          <p:sp>
            <p:nvSpPr>
              <p:cNvPr id="1050970" name=""/>
              <p:cNvSpPr/>
              <p:nvPr/>
            </p:nvSpPr>
            <p:spPr>
              <a:xfrm>
                <a:off x="6975136" y="2513682"/>
                <a:ext cx="26320" cy="21544"/>
              </a:xfrm>
            </p:spPr>
          </p:sp>
        </mc:Fallback>
      </mc:AlternateContent>
      <mc:AlternateContent xmlns:mc="http://schemas.openxmlformats.org/markup-compatibility/2006">
        <mc:Choice xmlns:p14="http://schemas.microsoft.com/office/powerpoint/2010/main" Requires="p14">
          <p:contentPart p14:bwMode="auto" r:id="rId30">
            <p14:nvContentPartPr>
              <p14:cNvPr id="1050971" name=""/>
              <p14:cNvContentPartPr/>
              <p14:nvPr/>
            </p14:nvContentPartPr>
            <p14:xfrm>
              <a:off x="7215874" y="2253747"/>
              <a:ext cx="86605" cy="121541"/>
            </p14:xfrm>
          </p:contentPart>
        </mc:Choice>
        <mc:Fallback>
          <p:sp>
            <p:nvSpPr>
              <p:cNvPr id="1050971" name=""/>
              <p:cNvSpPr/>
              <p:nvPr/>
            </p:nvSpPr>
            <p:spPr>
              <a:xfrm>
                <a:off x="7215874" y="2253747"/>
                <a:ext cx="86605" cy="121541"/>
              </a:xfrm>
            </p:spPr>
          </p:sp>
        </mc:Fallback>
      </mc:AlternateContent>
      <mc:AlternateContent xmlns:mc="http://schemas.openxmlformats.org/markup-compatibility/2006">
        <mc:Choice xmlns:p14="http://schemas.microsoft.com/office/powerpoint/2010/main" Requires="p14">
          <p:contentPart p14:bwMode="auto" r:id="rId31">
            <p14:nvContentPartPr>
              <p14:cNvPr id="1050972" name=""/>
              <p14:cNvContentPartPr/>
              <p14:nvPr/>
            </p14:nvContentPartPr>
            <p14:xfrm>
              <a:off x="7593215" y="1567251"/>
              <a:ext cx="142175" cy="143335"/>
            </p14:xfrm>
          </p:contentPart>
        </mc:Choice>
        <mc:Fallback>
          <p:sp>
            <p:nvSpPr>
              <p:cNvPr id="1050972" name=""/>
              <p:cNvSpPr/>
              <p:nvPr/>
            </p:nvSpPr>
            <p:spPr>
              <a:xfrm>
                <a:off x="7593215" y="1567251"/>
                <a:ext cx="142175" cy="143335"/>
              </a:xfrm>
            </p:spPr>
          </p:sp>
        </mc:Fallback>
      </mc:AlternateContent>
      <mc:AlternateContent xmlns:mc="http://schemas.openxmlformats.org/markup-compatibility/2006">
        <mc:Choice xmlns:p14="http://schemas.microsoft.com/office/powerpoint/2010/main" Requires="p14">
          <p:contentPart p14:bwMode="auto" r:id="rId32">
            <p14:nvContentPartPr>
              <p14:cNvPr id="1050973" name=""/>
              <p14:cNvContentPartPr/>
              <p14:nvPr/>
            </p14:nvContentPartPr>
            <p14:xfrm>
              <a:off x="7785943" y="1614605"/>
              <a:ext cx="137516" cy="27551"/>
            </p14:xfrm>
          </p:contentPart>
        </mc:Choice>
        <mc:Fallback>
          <p:sp>
            <p:nvSpPr>
              <p:cNvPr id="1050973" name=""/>
              <p:cNvSpPr/>
              <p:nvPr/>
            </p:nvSpPr>
            <p:spPr>
              <a:xfrm>
                <a:off x="7785943" y="1614605"/>
                <a:ext cx="137516" cy="27551"/>
              </a:xfrm>
            </p:spPr>
          </p:sp>
        </mc:Fallback>
      </mc:AlternateContent>
      <mc:AlternateContent xmlns:mc="http://schemas.openxmlformats.org/markup-compatibility/2006">
        <mc:Choice xmlns:p14="http://schemas.microsoft.com/office/powerpoint/2010/main" Requires="p14">
          <p:contentPart p14:bwMode="auto" r:id="rId33">
            <p14:nvContentPartPr>
              <p14:cNvPr id="1050974" name=""/>
              <p14:cNvContentPartPr/>
              <p14:nvPr/>
            </p14:nvContentPartPr>
            <p14:xfrm>
              <a:off x="7904954" y="1547838"/>
              <a:ext cx="163564" cy="142378"/>
            </p14:xfrm>
          </p:contentPart>
        </mc:Choice>
        <mc:Fallback>
          <p:sp>
            <p:nvSpPr>
              <p:cNvPr id="1050974" name=""/>
              <p:cNvSpPr/>
              <p:nvPr/>
            </p:nvSpPr>
            <p:spPr>
              <a:xfrm>
                <a:off x="7904954" y="1547838"/>
                <a:ext cx="163564" cy="142378"/>
              </a:xfrm>
            </p:spPr>
          </p:sp>
        </mc:Fallback>
      </mc:AlternateContent>
      <mc:AlternateContent xmlns:mc="http://schemas.openxmlformats.org/markup-compatibility/2006">
        <mc:Choice xmlns:p14="http://schemas.microsoft.com/office/powerpoint/2010/main" Requires="p14">
          <p:contentPart p14:bwMode="auto" r:id="rId34">
            <p14:nvContentPartPr>
              <p14:cNvPr id="1050975" name=""/>
              <p14:cNvContentPartPr/>
              <p14:nvPr/>
            </p14:nvContentPartPr>
            <p14:xfrm>
              <a:off x="8035517" y="1565944"/>
              <a:ext cx="117331" cy="59213"/>
            </p14:xfrm>
          </p:contentPart>
        </mc:Choice>
        <mc:Fallback>
          <p:sp>
            <p:nvSpPr>
              <p:cNvPr id="1050975" name=""/>
              <p:cNvSpPr/>
              <p:nvPr/>
            </p:nvSpPr>
            <p:spPr>
              <a:xfrm>
                <a:off x="8035517" y="1565944"/>
                <a:ext cx="117331" cy="59213"/>
              </a:xfrm>
            </p:spPr>
          </p:sp>
        </mc:Fallback>
      </mc:AlternateContent>
      <mc:AlternateContent xmlns:mc="http://schemas.openxmlformats.org/markup-compatibility/2006">
        <mc:Choice xmlns:p14="http://schemas.microsoft.com/office/powerpoint/2010/main" Requires="p14">
          <p:contentPart p14:bwMode="auto" r:id="rId35">
            <p14:nvContentPartPr>
              <p14:cNvPr id="1050976" name=""/>
              <p14:cNvContentPartPr/>
              <p14:nvPr/>
            </p14:nvContentPartPr>
            <p14:xfrm>
              <a:off x="7584786" y="1836412"/>
              <a:ext cx="497821" cy="17222"/>
            </p14:xfrm>
          </p:contentPart>
        </mc:Choice>
        <mc:Fallback>
          <p:sp>
            <p:nvSpPr>
              <p:cNvPr id="1050976" name=""/>
              <p:cNvSpPr/>
              <p:nvPr/>
            </p:nvSpPr>
            <p:spPr>
              <a:xfrm>
                <a:off x="7584786" y="1836412"/>
                <a:ext cx="497821" cy="17222"/>
              </a:xfrm>
            </p:spPr>
          </p:sp>
        </mc:Fallback>
      </mc:AlternateContent>
      <mc:AlternateContent xmlns:mc="http://schemas.openxmlformats.org/markup-compatibility/2006">
        <mc:Choice xmlns:p14="http://schemas.microsoft.com/office/powerpoint/2010/main" Requires="p14">
          <p:contentPart p14:bwMode="auto" r:id="rId36">
            <p14:nvContentPartPr>
              <p14:cNvPr id="1050977" name=""/>
              <p14:cNvContentPartPr/>
              <p14:nvPr/>
            </p14:nvContentPartPr>
            <p14:xfrm>
              <a:off x="7856726" y="1846265"/>
              <a:ext cx="162168" cy="169053"/>
            </p14:xfrm>
          </p:contentPart>
        </mc:Choice>
        <mc:Fallback>
          <p:sp>
            <p:nvSpPr>
              <p:cNvPr id="1050977" name=""/>
              <p:cNvSpPr/>
              <p:nvPr/>
            </p:nvSpPr>
            <p:spPr>
              <a:xfrm>
                <a:off x="7856726" y="1846265"/>
                <a:ext cx="162168" cy="169053"/>
              </a:xfrm>
            </p:spPr>
          </p:sp>
        </mc:Fallback>
      </mc:AlternateContent>
      <mc:AlternateContent xmlns:mc="http://schemas.openxmlformats.org/markup-compatibility/2006">
        <mc:Choice xmlns:p14="http://schemas.microsoft.com/office/powerpoint/2010/main" Requires="p14">
          <p:contentPart p14:bwMode="auto" r:id="rId37">
            <p14:nvContentPartPr>
              <p14:cNvPr id="1050978" name=""/>
              <p14:cNvContentPartPr/>
              <p14:nvPr/>
            </p14:nvContentPartPr>
            <p14:xfrm>
              <a:off x="8025620" y="1912583"/>
              <a:ext cx="38456" cy="143889"/>
            </p14:xfrm>
          </p:contentPart>
        </mc:Choice>
        <mc:Fallback>
          <p:sp>
            <p:nvSpPr>
              <p:cNvPr id="1050978" name=""/>
              <p:cNvSpPr/>
              <p:nvPr/>
            </p:nvSpPr>
            <p:spPr>
              <a:xfrm>
                <a:off x="8025620" y="1912583"/>
                <a:ext cx="38456" cy="143889"/>
              </a:xfrm>
            </p:spPr>
          </p:sp>
        </mc:Fallback>
      </mc:AlternateContent>
      <mc:AlternateContent xmlns:mc="http://schemas.openxmlformats.org/markup-compatibility/2006">
        <mc:Choice xmlns:p14="http://schemas.microsoft.com/office/powerpoint/2010/main" Requires="p14">
          <p:contentPart p14:bwMode="auto" r:id="rId38">
            <p14:nvContentPartPr>
              <p14:cNvPr id="1050979" name=""/>
              <p14:cNvContentPartPr/>
              <p14:nvPr/>
            </p14:nvContentPartPr>
            <p14:xfrm>
              <a:off x="8132992" y="1708573"/>
              <a:ext cx="113175" cy="26380"/>
            </p14:xfrm>
          </p:contentPart>
        </mc:Choice>
        <mc:Fallback>
          <p:sp>
            <p:nvSpPr>
              <p:cNvPr id="1050979" name=""/>
              <p:cNvSpPr/>
              <p:nvPr/>
            </p:nvSpPr>
            <p:spPr>
              <a:xfrm>
                <a:off x="8132992" y="1708573"/>
                <a:ext cx="113175" cy="26380"/>
              </a:xfrm>
            </p:spPr>
          </p:sp>
        </mc:Fallback>
      </mc:AlternateContent>
      <mc:AlternateContent xmlns:mc="http://schemas.openxmlformats.org/markup-compatibility/2006">
        <mc:Choice xmlns:p14="http://schemas.microsoft.com/office/powerpoint/2010/main" Requires="p14">
          <p:contentPart p14:bwMode="auto" r:id="rId39">
            <p14:nvContentPartPr>
              <p14:cNvPr id="1050980" name=""/>
              <p14:cNvContentPartPr/>
              <p14:nvPr/>
            </p14:nvContentPartPr>
            <p14:xfrm>
              <a:off x="8122676" y="1825633"/>
              <a:ext cx="145142" cy="20632"/>
            </p14:xfrm>
          </p:contentPart>
        </mc:Choice>
        <mc:Fallback>
          <p:sp>
            <p:nvSpPr>
              <p:cNvPr id="1050980" name=""/>
              <p:cNvSpPr/>
              <p:nvPr/>
            </p:nvSpPr>
            <p:spPr>
              <a:xfrm>
                <a:off x="8122676" y="1825633"/>
                <a:ext cx="145142" cy="20632"/>
              </a:xfrm>
            </p:spPr>
          </p:sp>
        </mc:Fallback>
      </mc:AlternateContent>
      <mc:AlternateContent xmlns:mc="http://schemas.openxmlformats.org/markup-compatibility/2006">
        <mc:Choice xmlns:p14="http://schemas.microsoft.com/office/powerpoint/2010/main" Requires="p14">
          <p:contentPart p14:bwMode="auto" r:id="rId40">
            <p14:nvContentPartPr>
              <p14:cNvPr id="1050981" name=""/>
              <p14:cNvContentPartPr/>
              <p14:nvPr/>
            </p14:nvContentPartPr>
            <p14:xfrm>
              <a:off x="8449454" y="1335099"/>
              <a:ext cx="139450" cy="278420"/>
            </p14:xfrm>
          </p:contentPart>
        </mc:Choice>
        <mc:Fallback>
          <p:sp>
            <p:nvSpPr>
              <p:cNvPr id="1050981" name=""/>
              <p:cNvSpPr/>
              <p:nvPr/>
            </p:nvSpPr>
            <p:spPr>
              <a:xfrm>
                <a:off x="8449454" y="1335099"/>
                <a:ext cx="139450" cy="278420"/>
              </a:xfrm>
            </p:spPr>
          </p:sp>
        </mc:Fallback>
      </mc:AlternateContent>
      <mc:AlternateContent xmlns:mc="http://schemas.openxmlformats.org/markup-compatibility/2006">
        <mc:Choice xmlns:p14="http://schemas.microsoft.com/office/powerpoint/2010/main" Requires="p14">
          <p:contentPart p14:bwMode="auto" r:id="rId41">
            <p14:nvContentPartPr>
              <p14:cNvPr id="1050982" name=""/>
              <p14:cNvContentPartPr/>
              <p14:nvPr/>
            </p14:nvContentPartPr>
            <p14:xfrm>
              <a:off x="8625862" y="1362862"/>
              <a:ext cx="96599" cy="346486"/>
            </p14:xfrm>
          </p:contentPart>
        </mc:Choice>
        <mc:Fallback>
          <p:sp>
            <p:nvSpPr>
              <p:cNvPr id="1050982" name=""/>
              <p:cNvSpPr/>
              <p:nvPr/>
            </p:nvSpPr>
            <p:spPr>
              <a:xfrm>
                <a:off x="8625862" y="1362862"/>
                <a:ext cx="96599" cy="346486"/>
              </a:xfrm>
            </p:spPr>
          </p:sp>
        </mc:Fallback>
      </mc:AlternateContent>
      <mc:AlternateContent xmlns:mc="http://schemas.openxmlformats.org/markup-compatibility/2006">
        <mc:Choice xmlns:p14="http://schemas.microsoft.com/office/powerpoint/2010/main" Requires="p14">
          <p:contentPart p14:bwMode="auto" r:id="rId42">
            <p14:nvContentPartPr>
              <p14:cNvPr id="1050983" name=""/>
              <p14:cNvContentPartPr/>
              <p14:nvPr/>
            </p14:nvContentPartPr>
            <p14:xfrm>
              <a:off x="8605304" y="1544154"/>
              <a:ext cx="105367" cy="18421"/>
            </p14:xfrm>
          </p:contentPart>
        </mc:Choice>
        <mc:Fallback>
          <p:sp>
            <p:nvSpPr>
              <p:cNvPr id="1050983" name=""/>
              <p:cNvSpPr/>
              <p:nvPr/>
            </p:nvSpPr>
            <p:spPr>
              <a:xfrm>
                <a:off x="8605304" y="1544154"/>
                <a:ext cx="105367" cy="18421"/>
              </a:xfrm>
            </p:spPr>
          </p:sp>
        </mc:Fallback>
      </mc:AlternateContent>
      <mc:AlternateContent xmlns:mc="http://schemas.openxmlformats.org/markup-compatibility/2006">
        <mc:Choice xmlns:p14="http://schemas.microsoft.com/office/powerpoint/2010/main" Requires="p14">
          <p:contentPart p14:bwMode="auto" r:id="rId43">
            <p14:nvContentPartPr>
              <p14:cNvPr id="1050984" name=""/>
              <p14:cNvContentPartPr/>
              <p14:nvPr/>
            </p14:nvContentPartPr>
            <p14:xfrm>
              <a:off x="8099834" y="1909808"/>
              <a:ext cx="471918" cy="27827"/>
            </p14:xfrm>
          </p:contentPart>
        </mc:Choice>
        <mc:Fallback>
          <p:sp>
            <p:nvSpPr>
              <p:cNvPr id="1050984" name=""/>
              <p:cNvSpPr/>
              <p:nvPr/>
            </p:nvSpPr>
            <p:spPr>
              <a:xfrm>
                <a:off x="8099834" y="1909808"/>
                <a:ext cx="471918" cy="27827"/>
              </a:xfrm>
            </p:spPr>
          </p:sp>
        </mc:Fallback>
      </mc:AlternateContent>
      <mc:AlternateContent xmlns:mc="http://schemas.openxmlformats.org/markup-compatibility/2006">
        <mc:Choice xmlns:p14="http://schemas.microsoft.com/office/powerpoint/2010/main" Requires="p14">
          <p:contentPart p14:bwMode="auto" r:id="rId44">
            <p14:nvContentPartPr>
              <p14:cNvPr id="1050985" name=""/>
              <p14:cNvContentPartPr/>
              <p14:nvPr/>
            </p14:nvContentPartPr>
            <p14:xfrm>
              <a:off x="8309052" y="1984058"/>
              <a:ext cx="109415" cy="208366"/>
            </p14:xfrm>
          </p:contentPart>
        </mc:Choice>
        <mc:Fallback>
          <p:sp>
            <p:nvSpPr>
              <p:cNvPr id="1050985" name=""/>
              <p:cNvSpPr/>
              <p:nvPr/>
            </p:nvSpPr>
            <p:spPr>
              <a:xfrm>
                <a:off x="8309052" y="1984058"/>
                <a:ext cx="109415" cy="208366"/>
              </a:xfrm>
            </p:spPr>
          </p:sp>
        </mc:Fallback>
      </mc:AlternateContent>
      <mc:AlternateContent xmlns:mc="http://schemas.openxmlformats.org/markup-compatibility/2006">
        <mc:Choice xmlns:p14="http://schemas.microsoft.com/office/powerpoint/2010/main" Requires="p14">
          <p:contentPart p14:bwMode="auto" r:id="rId45">
            <p14:nvContentPartPr>
              <p14:cNvPr id="1050986" name=""/>
              <p14:cNvContentPartPr/>
              <p14:nvPr/>
            </p14:nvContentPartPr>
            <p14:xfrm>
              <a:off x="8452779" y="2086481"/>
              <a:ext cx="130413" cy="130469"/>
            </p14:xfrm>
          </p:contentPart>
        </mc:Choice>
        <mc:Fallback>
          <p:sp>
            <p:nvSpPr>
              <p:cNvPr id="1050986" name=""/>
              <p:cNvSpPr/>
              <p:nvPr/>
            </p:nvSpPr>
            <p:spPr>
              <a:xfrm>
                <a:off x="8452779" y="2086481"/>
                <a:ext cx="130413" cy="130469"/>
              </a:xfrm>
            </p:spPr>
          </p:sp>
        </mc:Fallback>
      </mc:AlternateContent>
      <mc:AlternateContent xmlns:mc="http://schemas.openxmlformats.org/markup-compatibility/2006">
        <mc:Choice xmlns:p14="http://schemas.microsoft.com/office/powerpoint/2010/main" Requires="p14">
          <p:contentPart p14:bwMode="auto" r:id="rId46">
            <p14:nvContentPartPr>
              <p14:cNvPr id="1050987" name=""/>
              <p14:cNvContentPartPr/>
              <p14:nvPr/>
            </p14:nvContentPartPr>
            <p14:xfrm>
              <a:off x="8663514" y="1621094"/>
              <a:ext cx="49061" cy="20324"/>
            </p14:xfrm>
          </p:contentPart>
        </mc:Choice>
        <mc:Fallback>
          <p:sp>
            <p:nvSpPr>
              <p:cNvPr id="1050987" name=""/>
              <p:cNvSpPr/>
              <p:nvPr/>
            </p:nvSpPr>
            <p:spPr>
              <a:xfrm>
                <a:off x="8663514" y="1621094"/>
                <a:ext cx="49061" cy="20324"/>
              </a:xfrm>
            </p:spPr>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712" name=""/>
        <p:cNvGrpSpPr/>
        <p:nvPr/>
      </p:nvGrpSpPr>
      <p:grpSpPr>
        <a:xfrm>
          <a:off x="0" y="0"/>
          <a:ext cx="0" cy="0"/>
          <a:chOff x="0" y="0"/>
          <a:chExt cx="0" cy="0"/>
        </a:xfrm>
      </p:grpSpPr>
      <p:sp>
        <p:nvSpPr>
          <p:cNvPr id="10509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13" name="组合 4"/>
          <p:cNvGrpSpPr/>
          <p:nvPr/>
        </p:nvGrpSpPr>
        <p:grpSpPr>
          <a:xfrm>
            <a:off x="87482" y="1144911"/>
            <a:ext cx="2462245" cy="3323358"/>
            <a:chOff x="6298819" y="1857116"/>
            <a:chExt cx="2462245" cy="3323358"/>
          </a:xfrm>
        </p:grpSpPr>
        <p:grpSp>
          <p:nvGrpSpPr>
            <p:cNvPr id="714" name="组合 181"/>
            <p:cNvGrpSpPr/>
            <p:nvPr/>
          </p:nvGrpSpPr>
          <p:grpSpPr>
            <a:xfrm>
              <a:off x="6298819" y="2040914"/>
              <a:ext cx="2462245" cy="3139560"/>
              <a:chOff x="5274004" y="2249275"/>
              <a:chExt cx="2462245" cy="3139560"/>
            </a:xfrm>
          </p:grpSpPr>
          <p:grpSp>
            <p:nvGrpSpPr>
              <p:cNvPr id="715" name="组合 182"/>
              <p:cNvGrpSpPr/>
              <p:nvPr/>
            </p:nvGrpSpPr>
            <p:grpSpPr>
              <a:xfrm>
                <a:off x="5274004" y="2249275"/>
                <a:ext cx="2462245" cy="3139560"/>
                <a:chOff x="1268503" y="2259526"/>
                <a:chExt cx="2462245" cy="3139560"/>
              </a:xfrm>
            </p:grpSpPr>
            <p:grpSp>
              <p:nvGrpSpPr>
                <p:cNvPr id="716" name="组合 185"/>
                <p:cNvGrpSpPr/>
                <p:nvPr/>
              </p:nvGrpSpPr>
              <p:grpSpPr>
                <a:xfrm>
                  <a:off x="1268503" y="2259526"/>
                  <a:ext cx="2462245" cy="3139560"/>
                  <a:chOff x="5581069" y="1889513"/>
                  <a:chExt cx="2462245" cy="3139560"/>
                </a:xfrm>
              </p:grpSpPr>
              <p:grpSp>
                <p:nvGrpSpPr>
                  <p:cNvPr id="717" name="组合 187"/>
                  <p:cNvGrpSpPr/>
                  <p:nvPr/>
                </p:nvGrpSpPr>
                <p:grpSpPr>
                  <a:xfrm>
                    <a:off x="5581069" y="2300405"/>
                    <a:ext cx="2462245" cy="2728668"/>
                    <a:chOff x="1235535" y="2481328"/>
                    <a:chExt cx="2462245" cy="2728668"/>
                  </a:xfrm>
                </p:grpSpPr>
                <p:grpSp>
                  <p:nvGrpSpPr>
                    <p:cNvPr id="718" name="组合 250"/>
                    <p:cNvGrpSpPr/>
                    <p:nvPr/>
                  </p:nvGrpSpPr>
                  <p:grpSpPr>
                    <a:xfrm>
                      <a:off x="1807524" y="2481328"/>
                      <a:ext cx="1890256" cy="2728668"/>
                      <a:chOff x="1530219" y="2740986"/>
                      <a:chExt cx="1890256" cy="2728668"/>
                    </a:xfrm>
                  </p:grpSpPr>
                  <p:grpSp>
                    <p:nvGrpSpPr>
                      <p:cNvPr id="719" name="组合 262"/>
                      <p:cNvGrpSpPr/>
                      <p:nvPr/>
                    </p:nvGrpSpPr>
                    <p:grpSpPr>
                      <a:xfrm>
                        <a:off x="1530219" y="2740986"/>
                        <a:ext cx="1890256" cy="2728668"/>
                        <a:chOff x="3608442" y="572756"/>
                        <a:chExt cx="1890256" cy="2728668"/>
                      </a:xfrm>
                    </p:grpSpPr>
                    <p:grpSp>
                      <p:nvGrpSpPr>
                        <p:cNvPr id="720" name="组合 264"/>
                        <p:cNvGrpSpPr/>
                        <p:nvPr/>
                      </p:nvGrpSpPr>
                      <p:grpSpPr>
                        <a:xfrm>
                          <a:off x="3608442" y="572756"/>
                          <a:ext cx="1890256" cy="2728668"/>
                          <a:chOff x="1661988" y="1809503"/>
                          <a:chExt cx="1890256" cy="2728668"/>
                        </a:xfrm>
                      </p:grpSpPr>
                      <p:grpSp>
                        <p:nvGrpSpPr>
                          <p:cNvPr id="721" name="Group 1096"/>
                          <p:cNvGrpSpPr/>
                          <p:nvPr/>
                        </p:nvGrpSpPr>
                        <p:grpSpPr bwMode="auto">
                          <a:xfrm>
                            <a:off x="1661988" y="2273101"/>
                            <a:ext cx="800524" cy="2265070"/>
                            <a:chOff x="4344" y="2530"/>
                            <a:chExt cx="563" cy="1593"/>
                          </a:xfrm>
                        </p:grpSpPr>
                        <p:sp>
                          <p:nvSpPr>
                            <p:cNvPr id="105099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3"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6"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98"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9" name="Line 1073"/>
                          <p:cNvSpPr>
                            <a:spLocks noChangeShapeType="1"/>
                          </p:cNvSpPr>
                          <p:nvPr/>
                        </p:nvSpPr>
                        <p:spPr bwMode="auto">
                          <a:xfrm flipH="1">
                            <a:off x="1701845" y="4329508"/>
                            <a:ext cx="18503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0" name="Line 1077"/>
                          <p:cNvSpPr>
                            <a:spLocks noChangeShapeType="1"/>
                          </p:cNvSpPr>
                          <p:nvPr/>
                        </p:nvSpPr>
                        <p:spPr bwMode="auto">
                          <a:xfrm flipV="1">
                            <a:off x="2758122" y="1809503"/>
                            <a:ext cx="7941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21" name="直接连接符 27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01" name="椭圆 27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02" name="文本框 265"/>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003" name="椭圆 261"/>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04" name="矩形 256"/>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05" name="文本框 257"/>
                    <p:cNvSpPr txBox="1">
                      <a:spLocks noChangeAspect="1" noMove="1" noResize="1" noRot="1" noAdjustHandles="1" noEditPoints="1" noChangeArrowheads="1" noChangeShapeType="1" noTextEdit="1"/>
                    </p:cNvSpPr>
                    <p:nvPr/>
                  </p:nvSpPr>
                  <p:spPr bwMode="auto">
                    <a:xfrm>
                      <a:off x="1235535" y="4274853"/>
                      <a:ext cx="574794" cy="307777"/>
                    </a:xfrm>
                    <a:prstGeom prst="rect"/>
                    <a:blipFill>
                      <a:blip xmlns:r="http://schemas.openxmlformats.org/officeDocument/2006/relationships" r:embed="rId1"/>
                      <a:stretch>
                        <a:fillRect b="-22000"/>
                      </a:stretch>
                    </a:blipFill>
                    <a:ln>
                      <a:noFill/>
                    </a:ln>
                    <a:effectLst/>
                  </p:spPr>
                  <p:txBody>
                    <a:bodyPr/>
                    <a:p>
                      <a:r>
                        <a:rPr altLang="en-US" lang="zh-CN">
                          <a:noFill/>
                        </a:rPr>
                        <a:t> </a:t>
                      </a:r>
                    </a:p>
                  </p:txBody>
                </p:sp>
              </p:grpSp>
              <p:grpSp>
                <p:nvGrpSpPr>
                  <p:cNvPr id="722" name="组合 189"/>
                  <p:cNvGrpSpPr/>
                  <p:nvPr/>
                </p:nvGrpSpPr>
                <p:grpSpPr>
                  <a:xfrm>
                    <a:off x="6185449" y="1889513"/>
                    <a:ext cx="1153056" cy="874933"/>
                    <a:chOff x="2050383" y="3520607"/>
                    <a:chExt cx="1153056" cy="874933"/>
                  </a:xfrm>
                </p:grpSpPr>
                <p:grpSp>
                  <p:nvGrpSpPr>
                    <p:cNvPr id="723" name="组合 190"/>
                    <p:cNvGrpSpPr/>
                    <p:nvPr/>
                  </p:nvGrpSpPr>
                  <p:grpSpPr>
                    <a:xfrm>
                      <a:off x="2050383" y="3520607"/>
                      <a:ext cx="1084803" cy="874933"/>
                      <a:chOff x="3732991" y="3355636"/>
                      <a:chExt cx="1084803" cy="874933"/>
                    </a:xfrm>
                  </p:grpSpPr>
                  <p:grpSp>
                    <p:nvGrpSpPr>
                      <p:cNvPr id="724" name="组合 239"/>
                      <p:cNvGrpSpPr/>
                      <p:nvPr/>
                    </p:nvGrpSpPr>
                    <p:grpSpPr>
                      <a:xfrm>
                        <a:off x="3732991" y="3355636"/>
                        <a:ext cx="1084803" cy="874933"/>
                        <a:chOff x="3732991" y="3355636"/>
                        <a:chExt cx="1084803" cy="874933"/>
                      </a:xfrm>
                    </p:grpSpPr>
                    <p:grpSp>
                      <p:nvGrpSpPr>
                        <p:cNvPr id="725" name="组合 241"/>
                        <p:cNvGrpSpPr/>
                        <p:nvPr/>
                      </p:nvGrpSpPr>
                      <p:grpSpPr>
                        <a:xfrm>
                          <a:off x="3732991" y="3389537"/>
                          <a:ext cx="1084803" cy="841032"/>
                          <a:chOff x="2111499" y="3725526"/>
                          <a:chExt cx="1084803" cy="841032"/>
                        </a:xfrm>
                      </p:grpSpPr>
                      <p:grpSp>
                        <p:nvGrpSpPr>
                          <p:cNvPr id="726" name="组合 245"/>
                          <p:cNvGrpSpPr/>
                          <p:nvPr/>
                        </p:nvGrpSpPr>
                        <p:grpSpPr>
                          <a:xfrm>
                            <a:off x="2111499" y="3725526"/>
                            <a:ext cx="410683" cy="430410"/>
                            <a:chOff x="5794010" y="3172216"/>
                            <a:chExt cx="410683" cy="430410"/>
                          </a:xfrm>
                        </p:grpSpPr>
                        <p:sp>
                          <p:nvSpPr>
                            <p:cNvPr id="1051006" name="文本框 248"/>
                            <p:cNvSpPr txBox="1">
                              <a:spLocks noChangeAspect="1" noMove="1" noResize="1" noRot="1" noAdjustHandles="1" noEditPoints="1" noChangeArrowheads="1" noChangeShapeType="1" noTextEdit="1"/>
                            </p:cNvSpPr>
                            <p:nvPr/>
                          </p:nvSpPr>
                          <p:spPr bwMode="auto">
                            <a:xfrm>
                              <a:off x="5794010" y="3172216"/>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6222" name="直接连接符 249"/>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23" name="直接连接符 246"/>
                          <p:cNvCxnSpPr>
                            <a:cxnSpLocks/>
                          </p:cNvCxnSpPr>
                          <p:nvPr/>
                        </p:nvCxnSpPr>
                        <p:spPr>
                          <a:xfrm>
                            <a:off x="2513675" y="3944485"/>
                            <a:ext cx="0" cy="62207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4" name="直接连接符 247"/>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25" name="直接连接符 242"/>
                        <p:cNvCxnSpPr>
                          <a:cxnSpLocks/>
                        </p:cNvCxnSpPr>
                        <p:nvPr/>
                      </p:nvCxnSpPr>
                      <p:spPr>
                        <a:xfrm rot="10800000" flipH="1">
                          <a:off x="3956393" y="3513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6" name="直接连接符 243"/>
                        <p:cNvCxnSpPr>
                          <a:cxnSpLocks/>
                        </p:cNvCxnSpPr>
                        <p:nvPr/>
                      </p:nvCxnSpPr>
                      <p:spPr>
                        <a:xfrm rot="10800000" flipH="1">
                          <a:off x="3956394" y="361122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7" name="直接连接符 244"/>
                        <p:cNvCxnSpPr>
                          <a:cxnSpLocks/>
                        </p:cNvCxnSpPr>
                        <p:nvPr/>
                      </p:nvCxnSpPr>
                      <p:spPr>
                        <a:xfrm>
                          <a:off x="4137305" y="3355636"/>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28" name="直接连接符 240"/>
                      <p:cNvCxnSpPr>
                        <a:cxnSpLocks/>
                      </p:cNvCxnSpPr>
                      <p:nvPr/>
                    </p:nvCxnSpPr>
                    <p:spPr>
                      <a:xfrm flipH="1">
                        <a:off x="3732991" y="3355636"/>
                        <a:ext cx="10762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29" name="直接连接符 209"/>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7" name="组合 210"/>
                    <p:cNvGrpSpPr/>
                    <p:nvPr/>
                  </p:nvGrpSpPr>
                  <p:grpSpPr>
                    <a:xfrm>
                      <a:off x="3001433" y="3681790"/>
                      <a:ext cx="202006" cy="499204"/>
                      <a:chOff x="4691086" y="3604960"/>
                      <a:chExt cx="202006" cy="499204"/>
                    </a:xfrm>
                  </p:grpSpPr>
                  <p:sp>
                    <p:nvSpPr>
                      <p:cNvPr id="1051007" name="弧形 218"/>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08" name="弧形 221"/>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09" name="弧形 22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10" name="弧形 229"/>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30" name="直接连接符 211"/>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11" name="文本框 213"/>
                    <p:cNvSpPr txBox="1">
                      <a:spLocks noChangeAspect="1" noMove="1" noResize="1" noRot="1" noAdjustHandles="1" noEditPoints="1" noChangeArrowheads="1" noChangeShapeType="1" noTextEdit="1"/>
                    </p:cNvSpPr>
                    <p:nvPr/>
                  </p:nvSpPr>
                  <p:spPr bwMode="auto">
                    <a:xfrm>
                      <a:off x="2797658" y="3961133"/>
                      <a:ext cx="320472" cy="307777"/>
                    </a:xfrm>
                    <a:prstGeom prst="rect"/>
                    <a:blipFill>
                      <a:blip xmlns:r="http://schemas.openxmlformats.org/officeDocument/2006/relationships" r:embed="rId3"/>
                      <a:stretch>
                        <a:fillRect l="-15094" r="-3774" b="-17647"/>
                      </a:stretch>
                    </a:blipFill>
                    <a:ln>
                      <a:noFill/>
                    </a:ln>
                    <a:effectLst/>
                  </p:spPr>
                  <p:txBody>
                    <a:bodyPr/>
                    <a:p>
                      <a:r>
                        <a:rPr altLang="en-US" lang="zh-CN">
                          <a:noFill/>
                        </a:rPr>
                        <a:t> </a:t>
                      </a:r>
                    </a:p>
                  </p:txBody>
                </p:sp>
              </p:grpSp>
            </p:grpSp>
            <p:sp>
              <p:nvSpPr>
                <p:cNvPr id="1051012" name="文本框 186"/>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4"/>
                  <a:stretch>
                    <a:fillRect l="-14815" r="-5556" b="-19608"/>
                  </a:stretch>
                </a:blipFill>
                <a:ln>
                  <a:noFill/>
                </a:ln>
                <a:effectLst/>
              </p:spPr>
              <p:txBody>
                <a:bodyPr/>
                <a:p>
                  <a:r>
                    <a:rPr altLang="en-US" lang="zh-CN">
                      <a:noFill/>
                    </a:rPr>
                    <a:t> </a:t>
                  </a:r>
                </a:p>
              </p:txBody>
            </p:sp>
          </p:grpSp>
          <p:sp>
            <p:nvSpPr>
              <p:cNvPr id="1051013" name="Line 1077"/>
              <p:cNvSpPr>
                <a:spLocks noChangeShapeType="1"/>
              </p:cNvSpPr>
              <p:nvPr/>
            </p:nvSpPr>
            <p:spPr bwMode="auto">
              <a:xfrm>
                <a:off x="7736249" y="2661955"/>
                <a:ext cx="0" cy="25635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14" name="乘号 278"/>
            <p:cNvSpPr/>
            <p:nvPr/>
          </p:nvSpPr>
          <p:spPr>
            <a:xfrm>
              <a:off x="6659892" y="1857116"/>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28" name="组合 2"/>
          <p:cNvGrpSpPr/>
          <p:nvPr/>
        </p:nvGrpSpPr>
        <p:grpSpPr>
          <a:xfrm>
            <a:off x="2909247" y="1041412"/>
            <a:ext cx="3046803" cy="2675249"/>
            <a:chOff x="2812567" y="2045480"/>
            <a:chExt cx="3046803" cy="2675249"/>
          </a:xfrm>
        </p:grpSpPr>
        <p:grpSp>
          <p:nvGrpSpPr>
            <p:cNvPr id="729" name="组合 20"/>
            <p:cNvGrpSpPr/>
            <p:nvPr/>
          </p:nvGrpSpPr>
          <p:grpSpPr>
            <a:xfrm>
              <a:off x="2812567" y="2045480"/>
              <a:ext cx="3046803" cy="2675249"/>
              <a:chOff x="3088916" y="2457321"/>
              <a:chExt cx="3046803" cy="2675249"/>
            </a:xfrm>
          </p:grpSpPr>
          <p:grpSp>
            <p:nvGrpSpPr>
              <p:cNvPr id="730" name="组合 279"/>
              <p:cNvGrpSpPr/>
              <p:nvPr/>
            </p:nvGrpSpPr>
            <p:grpSpPr>
              <a:xfrm>
                <a:off x="3088916" y="2457321"/>
                <a:ext cx="3046803" cy="2675249"/>
                <a:chOff x="6298819" y="2505225"/>
                <a:chExt cx="3046803" cy="2675249"/>
              </a:xfrm>
            </p:grpSpPr>
            <p:grpSp>
              <p:nvGrpSpPr>
                <p:cNvPr id="731" name="组合 282"/>
                <p:cNvGrpSpPr/>
                <p:nvPr/>
              </p:nvGrpSpPr>
              <p:grpSpPr>
                <a:xfrm>
                  <a:off x="6298819" y="2505225"/>
                  <a:ext cx="2787553" cy="2675249"/>
                  <a:chOff x="1268503" y="2723837"/>
                  <a:chExt cx="2787553" cy="2675249"/>
                </a:xfrm>
              </p:grpSpPr>
              <p:grpSp>
                <p:nvGrpSpPr>
                  <p:cNvPr id="732" name="组合 284"/>
                  <p:cNvGrpSpPr/>
                  <p:nvPr/>
                </p:nvGrpSpPr>
                <p:grpSpPr>
                  <a:xfrm>
                    <a:off x="1268503" y="2723837"/>
                    <a:ext cx="2787553" cy="2675249"/>
                    <a:chOff x="5581069" y="2353824"/>
                    <a:chExt cx="2787553" cy="2675249"/>
                  </a:xfrm>
                </p:grpSpPr>
                <p:grpSp>
                  <p:nvGrpSpPr>
                    <p:cNvPr id="733" name="组合 286"/>
                    <p:cNvGrpSpPr/>
                    <p:nvPr/>
                  </p:nvGrpSpPr>
                  <p:grpSpPr>
                    <a:xfrm>
                      <a:off x="5581069" y="2764003"/>
                      <a:ext cx="2461182" cy="2265070"/>
                      <a:chOff x="1235535" y="2944926"/>
                      <a:chExt cx="2461182" cy="2265070"/>
                    </a:xfrm>
                  </p:grpSpPr>
                  <p:grpSp>
                    <p:nvGrpSpPr>
                      <p:cNvPr id="734" name="组合 308"/>
                      <p:cNvGrpSpPr/>
                      <p:nvPr/>
                    </p:nvGrpSpPr>
                    <p:grpSpPr>
                      <a:xfrm>
                        <a:off x="1807524" y="2944926"/>
                        <a:ext cx="1889193" cy="2265070"/>
                        <a:chOff x="1530219" y="3204584"/>
                        <a:chExt cx="1889193" cy="2265070"/>
                      </a:xfrm>
                    </p:grpSpPr>
                    <p:grpSp>
                      <p:nvGrpSpPr>
                        <p:cNvPr id="735" name="组合 320"/>
                        <p:cNvGrpSpPr/>
                        <p:nvPr/>
                      </p:nvGrpSpPr>
                      <p:grpSpPr>
                        <a:xfrm>
                          <a:off x="1530219" y="3204584"/>
                          <a:ext cx="1889193" cy="2265070"/>
                          <a:chOff x="3608442" y="1036354"/>
                          <a:chExt cx="1889193" cy="2265070"/>
                        </a:xfrm>
                      </p:grpSpPr>
                      <p:grpSp>
                        <p:nvGrpSpPr>
                          <p:cNvPr id="736" name="组合 322"/>
                          <p:cNvGrpSpPr/>
                          <p:nvPr/>
                        </p:nvGrpSpPr>
                        <p:grpSpPr>
                          <a:xfrm>
                            <a:off x="3608442" y="1036354"/>
                            <a:ext cx="1889193" cy="2265070"/>
                            <a:chOff x="1661988" y="2273101"/>
                            <a:chExt cx="1889193" cy="2265070"/>
                          </a:xfrm>
                        </p:grpSpPr>
                        <p:grpSp>
                          <p:nvGrpSpPr>
                            <p:cNvPr id="737" name="Group 1096"/>
                            <p:cNvGrpSpPr/>
                            <p:nvPr/>
                          </p:nvGrpSpPr>
                          <p:grpSpPr bwMode="auto">
                            <a:xfrm>
                              <a:off x="1661988" y="2273101"/>
                              <a:ext cx="800524" cy="2265070"/>
                              <a:chOff x="4344" y="2530"/>
                              <a:chExt cx="563" cy="1593"/>
                            </a:xfrm>
                          </p:grpSpPr>
                          <p:sp>
                            <p:nvSpPr>
                              <p:cNvPr id="105101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6"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9"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21"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2" name="Line 1073"/>
                            <p:cNvSpPr>
                              <a:spLocks noChangeShapeType="1"/>
                            </p:cNvSpPr>
                            <p:nvPr/>
                          </p:nvSpPr>
                          <p:spPr bwMode="auto">
                            <a:xfrm flipH="1">
                              <a:off x="1701845" y="4329508"/>
                              <a:ext cx="18493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31" name="直接连接符 328"/>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23" name="椭圆 329"/>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24" name="文本框 323"/>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025" name="椭圆 319"/>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26" name="矩形 314"/>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7" name="文本框 315"/>
                      <p:cNvSpPr txBox="1">
                        <a:spLocks noChangeAspect="1" noMove="1" noResize="1" noRot="1" noAdjustHandles="1" noEditPoints="1" noChangeArrowheads="1" noChangeShapeType="1" noTextEdit="1"/>
                      </p:cNvSpPr>
                      <p:nvPr/>
                    </p:nvSpPr>
                    <p:spPr bwMode="auto">
                      <a:xfrm>
                        <a:off x="1235535" y="4274853"/>
                        <a:ext cx="574794" cy="307777"/>
                      </a:xfrm>
                      <a:prstGeom prst="rect"/>
                      <a:blipFill>
                        <a:blip xmlns:r="http://schemas.openxmlformats.org/officeDocument/2006/relationships" r:embed="rId5"/>
                        <a:stretch>
                          <a:fillRect b="-22000"/>
                        </a:stretch>
                      </a:blipFill>
                      <a:ln>
                        <a:noFill/>
                      </a:ln>
                      <a:effectLst/>
                    </p:spPr>
                    <p:txBody>
                      <a:bodyPr/>
                      <a:p>
                        <a:r>
                          <a:rPr altLang="en-US" lang="zh-CN">
                            <a:noFill/>
                          </a:rPr>
                          <a:t> </a:t>
                        </a:r>
                      </a:p>
                    </p:txBody>
                  </p:sp>
                </p:grpSp>
                <p:grpSp>
                  <p:nvGrpSpPr>
                    <p:cNvPr id="738" name="组合 287"/>
                    <p:cNvGrpSpPr/>
                    <p:nvPr/>
                  </p:nvGrpSpPr>
                  <p:grpSpPr>
                    <a:xfrm>
                      <a:off x="6596131" y="2353824"/>
                      <a:ext cx="1772491" cy="2466586"/>
                      <a:chOff x="2461065" y="3984918"/>
                      <a:chExt cx="1772491" cy="2466586"/>
                    </a:xfrm>
                  </p:grpSpPr>
                  <p:grpSp>
                    <p:nvGrpSpPr>
                      <p:cNvPr id="739" name="组合 288"/>
                      <p:cNvGrpSpPr/>
                      <p:nvPr/>
                    </p:nvGrpSpPr>
                    <p:grpSpPr>
                      <a:xfrm>
                        <a:off x="2461065" y="3984918"/>
                        <a:ext cx="1772491" cy="2466586"/>
                        <a:chOff x="4143673" y="3819947"/>
                        <a:chExt cx="1772491" cy="2466586"/>
                      </a:xfrm>
                    </p:grpSpPr>
                    <p:grpSp>
                      <p:nvGrpSpPr>
                        <p:cNvPr id="740" name="组合 297"/>
                        <p:cNvGrpSpPr/>
                        <p:nvPr/>
                      </p:nvGrpSpPr>
                      <p:grpSpPr>
                        <a:xfrm>
                          <a:off x="4143673" y="3819947"/>
                          <a:ext cx="1459242" cy="2466586"/>
                          <a:chOff x="4143673" y="3819947"/>
                          <a:chExt cx="1459242" cy="2466586"/>
                        </a:xfrm>
                      </p:grpSpPr>
                      <p:grpSp>
                        <p:nvGrpSpPr>
                          <p:cNvPr id="741" name="组合 299"/>
                          <p:cNvGrpSpPr/>
                          <p:nvPr/>
                        </p:nvGrpSpPr>
                        <p:grpSpPr>
                          <a:xfrm>
                            <a:off x="4143673" y="3819947"/>
                            <a:ext cx="1459242" cy="1066574"/>
                            <a:chOff x="2522181" y="4155936"/>
                            <a:chExt cx="1459242" cy="1066574"/>
                          </a:xfrm>
                        </p:grpSpPr>
                        <p:grpSp>
                          <p:nvGrpSpPr>
                            <p:cNvPr id="742" name="组合 303"/>
                            <p:cNvGrpSpPr/>
                            <p:nvPr/>
                          </p:nvGrpSpPr>
                          <p:grpSpPr>
                            <a:xfrm>
                              <a:off x="2522181" y="4155936"/>
                              <a:ext cx="1288849" cy="1066574"/>
                              <a:chOff x="6204692" y="3602626"/>
                              <a:chExt cx="1288849" cy="1066574"/>
                            </a:xfrm>
                          </p:grpSpPr>
                          <p:sp>
                            <p:nvSpPr>
                              <p:cNvPr id="1051028" name="文本框 306"/>
                              <p:cNvSpPr txBox="1">
                                <a:spLocks noChangeAspect="1" noMove="1" noResize="1" noRot="1" noAdjustHandles="1" noEditPoints="1" noChangeArrowheads="1" noChangeShapeType="1" noTextEdit="1"/>
                              </p:cNvSpPr>
                              <p:nvPr/>
                            </p:nvSpPr>
                            <p:spPr bwMode="auto">
                              <a:xfrm>
                                <a:off x="7252001" y="4361423"/>
                                <a:ext cx="241540" cy="307777"/>
                              </a:xfrm>
                              <a:prstGeom prst="rect"/>
                              <a:blipFill>
                                <a:blip xmlns:r="http://schemas.openxmlformats.org/officeDocument/2006/relationships" r:embed="rId6"/>
                                <a:stretch>
                                  <a:fillRect l="-20513" r="-17949" b="-9804"/>
                                </a:stretch>
                              </a:blipFill>
                              <a:ln>
                                <a:noFill/>
                              </a:ln>
                              <a:effectLst/>
                            </p:spPr>
                            <p:txBody>
                              <a:bodyPr/>
                              <a:p>
                                <a:r>
                                  <a:rPr altLang="en-US" lang="zh-CN">
                                    <a:noFill/>
                                  </a:rPr>
                                  <a:t> </a:t>
                                </a:r>
                              </a:p>
                            </p:txBody>
                          </p:sp>
                          <p:cxnSp>
                            <p:nvCxnSpPr>
                              <p:cNvPr id="3146232" name="直接连接符 307"/>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33" name="直接连接符 305"/>
                            <p:cNvCxnSpPr>
                              <a:cxnSpLocks/>
                            </p:cNvCxnSpPr>
                            <p:nvPr/>
                          </p:nvCxnSpPr>
                          <p:spPr>
                            <a:xfrm flipH="1">
                              <a:off x="2848416" y="4566558"/>
                              <a:ext cx="113300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34" name="直接连接符 302"/>
                          <p:cNvCxnSpPr>
                            <a:cxnSpLocks/>
                          </p:cNvCxnSpPr>
                          <p:nvPr/>
                        </p:nvCxnSpPr>
                        <p:spPr>
                          <a:xfrm>
                            <a:off x="5036892" y="5382537"/>
                            <a:ext cx="0" cy="9039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35" name="直接连接符 298"/>
                        <p:cNvCxnSpPr>
                          <a:cxnSpLocks/>
                        </p:cNvCxnSpPr>
                        <p:nvPr/>
                      </p:nvCxnSpPr>
                      <p:spPr>
                        <a:xfrm flipH="1">
                          <a:off x="5608565" y="5222050"/>
                          <a:ext cx="30759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3" name="组合 290"/>
                      <p:cNvGrpSpPr/>
                      <p:nvPr/>
                    </p:nvGrpSpPr>
                    <p:grpSpPr>
                      <a:xfrm>
                        <a:off x="3238744" y="5310125"/>
                        <a:ext cx="199891" cy="251842"/>
                        <a:chOff x="4928397" y="5233295"/>
                        <a:chExt cx="199891" cy="251842"/>
                      </a:xfrm>
                    </p:grpSpPr>
                    <p:sp>
                      <p:nvSpPr>
                        <p:cNvPr id="1051029" name="弧形 295"/>
                        <p:cNvSpPr/>
                        <p:nvPr/>
                      </p:nvSpPr>
                      <p:spPr>
                        <a:xfrm flipV="1">
                          <a:off x="4928397" y="5360196"/>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30" name="弧形 296"/>
                        <p:cNvSpPr/>
                        <p:nvPr/>
                      </p:nvSpPr>
                      <p:spPr>
                        <a:xfrm flipV="1">
                          <a:off x="4932650" y="523329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36" name="直接连接符 291"/>
                      <p:cNvCxnSpPr>
                        <a:cxnSpLocks/>
                      </p:cNvCxnSpPr>
                      <p:nvPr/>
                    </p:nvCxnSpPr>
                    <p:spPr>
                      <a:xfrm>
                        <a:off x="3354284" y="4395097"/>
                        <a:ext cx="0" cy="91285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31" name="文本框 292"/>
                      <p:cNvSpPr txBox="1">
                        <a:spLocks noChangeAspect="1" noMove="1" noResize="1" noRot="1" noAdjustHandles="1" noEditPoints="1" noChangeArrowheads="1" noChangeShapeType="1" noTextEdit="1"/>
                      </p:cNvSpPr>
                      <p:nvPr/>
                    </p:nvSpPr>
                    <p:spPr bwMode="auto">
                      <a:xfrm>
                        <a:off x="3469233" y="5252650"/>
                        <a:ext cx="320472" cy="307777"/>
                      </a:xfrm>
                      <a:prstGeom prst="rect"/>
                      <a:blipFill>
                        <a:blip xmlns:r="http://schemas.openxmlformats.org/officeDocument/2006/relationships" r:embed="rId7"/>
                        <a:stretch>
                          <a:fillRect l="-15094" r="-3774" b="-20000"/>
                        </a:stretch>
                      </a:blipFill>
                      <a:ln>
                        <a:noFill/>
                      </a:ln>
                      <a:effectLst/>
                    </p:spPr>
                    <p:txBody>
                      <a:bodyPr/>
                      <a:p>
                        <a:r>
                          <a:rPr altLang="en-US" lang="zh-CN">
                            <a:noFill/>
                          </a:rPr>
                          <a:t> </a:t>
                        </a:r>
                      </a:p>
                    </p:txBody>
                  </p:sp>
                </p:grpSp>
              </p:grpSp>
              <p:sp>
                <p:nvSpPr>
                  <p:cNvPr id="1051032" name="文本框 285"/>
                  <p:cNvSpPr txBox="1">
                    <a:spLocks noChangeAspect="1" noMove="1" noResize="1" noRot="1" noAdjustHandles="1" noEditPoints="1" noChangeArrowheads="1" noChangeShapeType="1" noTextEdit="1"/>
                  </p:cNvSpPr>
                  <p:nvPr/>
                </p:nvSpPr>
                <p:spPr bwMode="auto">
                  <a:xfrm>
                    <a:off x="3404019" y="4361809"/>
                    <a:ext cx="326436" cy="307777"/>
                  </a:xfrm>
                  <a:prstGeom prst="rect"/>
                  <a:blipFill>
                    <a:blip xmlns:r="http://schemas.openxmlformats.org/officeDocument/2006/relationships" r:embed="rId8"/>
                    <a:stretch>
                      <a:fillRect l="-16981" r="-5660" b="-20000"/>
                    </a:stretch>
                  </a:blipFill>
                  <a:ln>
                    <a:noFill/>
                  </a:ln>
                  <a:effectLst/>
                </p:spPr>
                <p:txBody>
                  <a:bodyPr/>
                  <a:p>
                    <a:r>
                      <a:rPr altLang="en-US" lang="zh-CN">
                        <a:noFill/>
                      </a:rPr>
                      <a:t> </a:t>
                    </a:r>
                  </a:p>
                </p:txBody>
              </p:sp>
            </p:grpSp>
            <p:sp>
              <p:nvSpPr>
                <p:cNvPr id="1051033" name="乘号 281"/>
                <p:cNvSpPr/>
                <p:nvPr/>
              </p:nvSpPr>
              <p:spPr>
                <a:xfrm>
                  <a:off x="8967103" y="3709477"/>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34" name="弧形 337"/>
              <p:cNvSpPr/>
              <p:nvPr/>
            </p:nvSpPr>
            <p:spPr>
              <a:xfrm flipV="1">
                <a:off x="5445420" y="426338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35" name="弧形 338"/>
              <p:cNvSpPr/>
              <p:nvPr/>
            </p:nvSpPr>
            <p:spPr>
              <a:xfrm flipV="1">
                <a:off x="5449673" y="413648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37" name="直接连接符 339"/>
              <p:cNvCxnSpPr>
                <a:cxnSpLocks/>
              </p:cNvCxnSpPr>
              <p:nvPr/>
            </p:nvCxnSpPr>
            <p:spPr>
              <a:xfrm>
                <a:off x="5561936" y="2874222"/>
                <a:ext cx="0" cy="57751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8" name="直接连接符 340"/>
              <p:cNvCxnSpPr>
                <a:cxnSpLocks/>
              </p:cNvCxnSpPr>
              <p:nvPr/>
            </p:nvCxnSpPr>
            <p:spPr>
              <a:xfrm rot="10800000" flipH="1">
                <a:off x="5386731" y="346150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9" name="直接连接符 341"/>
              <p:cNvCxnSpPr>
                <a:cxnSpLocks/>
              </p:cNvCxnSpPr>
              <p:nvPr/>
            </p:nvCxnSpPr>
            <p:spPr>
              <a:xfrm rot="10800000" flipH="1">
                <a:off x="5386732" y="355907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0" name="直接连接符 342"/>
              <p:cNvCxnSpPr>
                <a:cxnSpLocks/>
              </p:cNvCxnSpPr>
              <p:nvPr/>
            </p:nvCxnSpPr>
            <p:spPr>
              <a:xfrm>
                <a:off x="5564617" y="3559078"/>
                <a:ext cx="0" cy="57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1" name="直接连接符 343"/>
              <p:cNvCxnSpPr>
                <a:cxnSpLocks/>
              </p:cNvCxnSpPr>
              <p:nvPr/>
            </p:nvCxnSpPr>
            <p:spPr>
              <a:xfrm>
                <a:off x="5563222" y="4388323"/>
                <a:ext cx="0" cy="544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036" name="文本框 344"/>
            <p:cNvSpPr txBox="1">
              <a:spLocks noChangeAspect="1" noMove="1" noResize="1" noRot="1" noAdjustHandles="1" noEditPoints="1" noChangeArrowheads="1" noChangeShapeType="1" noTextEdit="1"/>
            </p:cNvSpPr>
            <p:nvPr/>
          </p:nvSpPr>
          <p:spPr>
            <a:xfrm>
              <a:off x="3009927" y="3204332"/>
              <a:ext cx="289951" cy="317523"/>
            </a:xfrm>
            <a:prstGeom prst="rect"/>
            <a:blipFill>
              <a:blip xmlns:r="http://schemas.openxmlformats.org/officeDocument/2006/relationships" r:embed="rId9"/>
              <a:stretch>
                <a:fillRect l="-18750" t="-13462" r="-22917" b="-17308"/>
              </a:stretch>
            </a:blipFill>
          </p:spPr>
          <p:txBody>
            <a:bodyPr/>
            <a:p>
              <a:r>
                <a:rPr altLang="en-US" lang="zh-CN">
                  <a:noFill/>
                </a:rPr>
                <a:t> </a:t>
              </a:r>
            </a:p>
          </p:txBody>
        </p:sp>
        <p:sp>
          <p:nvSpPr>
            <p:cNvPr id="1051037" name="文本框 346"/>
            <p:cNvSpPr txBox="1">
              <a:spLocks noChangeAspect="1" noMove="1" noResize="1" noRot="1" noAdjustHandles="1" noEditPoints="1" noChangeArrowheads="1" noChangeShapeType="1" noTextEdit="1"/>
            </p:cNvSpPr>
            <p:nvPr/>
          </p:nvSpPr>
          <p:spPr bwMode="auto">
            <a:xfrm>
              <a:off x="3155304" y="2870080"/>
              <a:ext cx="262892" cy="307777"/>
            </a:xfrm>
            <a:prstGeom prst="rect"/>
            <a:blipFill>
              <a:blip xmlns:r="http://schemas.openxmlformats.org/officeDocument/2006/relationships" r:embed="rId10"/>
              <a:stretch>
                <a:fillRect l="-18605" r="-18605" b="-9804"/>
              </a:stretch>
            </a:blipFill>
            <a:ln>
              <a:noFill/>
            </a:ln>
            <a:effectLst/>
          </p:spPr>
          <p:txBody>
            <a:bodyPr/>
            <a:p>
              <a:r>
                <a:rPr altLang="en-US" lang="zh-CN">
                  <a:noFill/>
                </a:rPr>
                <a:t> </a:t>
              </a:r>
            </a:p>
          </p:txBody>
        </p:sp>
        <p:sp>
          <p:nvSpPr>
            <p:cNvPr id="1051038" name="文本框 347"/>
            <p:cNvSpPr txBox="1">
              <a:spLocks noChangeAspect="1" noMove="1" noResize="1" noRot="1" noAdjustHandles="1" noEditPoints="1" noChangeArrowheads="1" noChangeShapeType="1" noTextEdit="1"/>
            </p:cNvSpPr>
            <p:nvPr/>
          </p:nvSpPr>
          <p:spPr bwMode="auto">
            <a:xfrm>
              <a:off x="4219183" y="2372754"/>
              <a:ext cx="262892" cy="307777"/>
            </a:xfrm>
            <a:prstGeom prst="rect"/>
            <a:blipFill>
              <a:blip xmlns:r="http://schemas.openxmlformats.org/officeDocument/2006/relationships" r:embed="rId11"/>
              <a:stretch>
                <a:fillRect l="-4651" r="-2326"/>
              </a:stretch>
            </a:blipFill>
            <a:ln>
              <a:noFill/>
            </a:ln>
            <a:effectLst/>
          </p:spPr>
          <p:txBody>
            <a:bodyPr/>
            <a:p>
              <a:r>
                <a:rPr altLang="en-US" lang="zh-CN">
                  <a:noFill/>
                </a:rPr>
                <a:t> </a:t>
              </a:r>
            </a:p>
          </p:txBody>
        </p:sp>
        <p:sp>
          <p:nvSpPr>
            <p:cNvPr id="1051039" name="文本框 348"/>
            <p:cNvSpPr txBox="1">
              <a:spLocks noChangeAspect="1" noMove="1" noResize="1" noRot="1" noAdjustHandles="1" noEditPoints="1" noChangeArrowheads="1" noChangeShapeType="1" noTextEdit="1"/>
            </p:cNvSpPr>
            <p:nvPr/>
          </p:nvSpPr>
          <p:spPr>
            <a:xfrm>
              <a:off x="4220768" y="2597973"/>
              <a:ext cx="341247" cy="317523"/>
            </a:xfrm>
            <a:prstGeom prst="rect"/>
            <a:blipFill>
              <a:blip xmlns:r="http://schemas.openxmlformats.org/officeDocument/2006/relationships" r:embed="rId12"/>
              <a:stretch>
                <a:fillRect l="-16071" t="-15385" r="-5357" b="-11538"/>
              </a:stretch>
            </a:blipFill>
          </p:spPr>
          <p:txBody>
            <a:bodyPr/>
            <a:p>
              <a:r>
                <a:rPr altLang="en-US" lang="zh-CN">
                  <a:noFill/>
                </a:rPr>
                <a:t> </a:t>
              </a:r>
            </a:p>
          </p:txBody>
        </p:sp>
        <p:sp>
          <p:nvSpPr>
            <p:cNvPr id="1051040" name="文本框 356"/>
            <p:cNvSpPr txBox="1">
              <a:spLocks noChangeAspect="1" noMove="1" noResize="1" noRot="1" noAdjustHandles="1" noEditPoints="1" noChangeArrowheads="1" noChangeShapeType="1" noTextEdit="1"/>
            </p:cNvSpPr>
            <p:nvPr/>
          </p:nvSpPr>
          <p:spPr>
            <a:xfrm>
              <a:off x="5560423" y="3653215"/>
              <a:ext cx="294761" cy="317523"/>
            </a:xfrm>
            <a:prstGeom prst="rect"/>
            <a:blipFill>
              <a:blip xmlns:r="http://schemas.openxmlformats.org/officeDocument/2006/relationships" r:embed="rId13"/>
              <a:stretch>
                <a:fillRect l="-20833" t="-15385" r="-20833" b="-17308"/>
              </a:stretch>
            </a:blipFill>
          </p:spPr>
          <p:txBody>
            <a:bodyPr/>
            <a:p>
              <a:r>
                <a:rPr altLang="en-US" lang="zh-CN">
                  <a:noFill/>
                </a:rPr>
                <a:t> </a:t>
              </a:r>
            </a:p>
          </p:txBody>
        </p:sp>
      </p:grpSp>
      <p:sp>
        <p:nvSpPr>
          <p:cNvPr id="1051041" name="文本框 364"/>
          <p:cNvSpPr txBox="1">
            <a:spLocks noChangeAspect="1" noMove="1" noResize="1" noRot="1" noAdjustHandles="1" noEditPoints="1" noChangeArrowheads="1" noChangeShapeType="1" noTextEdit="1"/>
          </p:cNvSpPr>
          <p:nvPr/>
        </p:nvSpPr>
        <p:spPr>
          <a:xfrm>
            <a:off x="4777532" y="3788707"/>
            <a:ext cx="1116011" cy="636393"/>
          </a:xfrm>
          <a:prstGeom prst="rect"/>
          <a:blipFill>
            <a:blip xmlns:r="http://schemas.openxmlformats.org/officeDocument/2006/relationships" r:embed="rId14"/>
            <a:stretch>
              <a:fillRect/>
            </a:stretch>
          </a:blipFill>
        </p:spPr>
        <p:txBody>
          <a:bodyPr/>
          <a:p>
            <a:r>
              <a:rPr altLang="en-US" lang="zh-CN">
                <a:noFill/>
              </a:rPr>
              <a:t> </a:t>
            </a:r>
          </a:p>
        </p:txBody>
      </p:sp>
      <p:sp>
        <p:nvSpPr>
          <p:cNvPr id="1051042" name="左大括号 366"/>
          <p:cNvSpPr/>
          <p:nvPr/>
        </p:nvSpPr>
        <p:spPr>
          <a:xfrm>
            <a:off x="5559457" y="4949319"/>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43" name="文本框 367"/>
          <p:cNvSpPr txBox="1"/>
          <p:nvPr/>
        </p:nvSpPr>
        <p:spPr bwMode="auto">
          <a:xfrm>
            <a:off x="482378" y="554041"/>
            <a:ext cx="2006149" cy="400110"/>
          </a:xfrm>
          <a:prstGeom prst="rect"/>
          <a:solidFill>
            <a:schemeClr val="accent4">
              <a:lumMod val="20000"/>
              <a:lumOff val="80000"/>
            </a:schemeClr>
          </a:solidFill>
          <a:ln>
            <a:noFill/>
          </a:ln>
          <a:effectLst/>
        </p:spPr>
        <p:txBody>
          <a:bodyPr rtlCol="0" wrap="square">
            <a:spAutoFit/>
          </a:bodyPr>
          <a:p>
            <a:pPr eaLnBrk="1" hangingPunct="1">
              <a:spcBef>
                <a:spcPct val="50000"/>
              </a:spcBef>
            </a:pPr>
            <a:r>
              <a:rPr altLang="zh-CN" dirty="0" sz="2000" kumimoji="1" lang="en-US">
                <a:latin typeface="Arial" panose="020B0604020202020204" pitchFamily="34" charset="0"/>
                <a:cs typeface="Arial" panose="020B0604020202020204" pitchFamily="34" charset="0"/>
              </a:rPr>
              <a:t>I</a:t>
            </a:r>
            <a:r>
              <a:rPr altLang="zh-CN" dirty="0" sz="2000" kumimoji="1" lang="en-US" smtClean="0">
                <a:latin typeface="Arial" panose="020B0604020202020204" pitchFamily="34" charset="0"/>
                <a:cs typeface="Arial" panose="020B0604020202020204" pitchFamily="34" charset="0"/>
              </a:rPr>
              <a:t>nductor: </a:t>
            </a:r>
            <a:r>
              <a:rPr altLang="zh-CN" dirty="0" sz="2000" i="1" kumimoji="1" lang="en-US" smtClean="0">
                <a:latin typeface="Arial" panose="020B0604020202020204" pitchFamily="34" charset="0"/>
                <a:cs typeface="Arial" panose="020B0604020202020204" pitchFamily="34" charset="0"/>
              </a:rPr>
              <a:t>R</a:t>
            </a:r>
            <a:r>
              <a:rPr altLang="zh-CN" dirty="0" sz="2000" kumimoji="1" lang="en-US">
                <a:latin typeface="Arial" panose="020B0604020202020204" pitchFamily="34" charset="0"/>
                <a:cs typeface="Arial" panose="020B0604020202020204" pitchFamily="34" charset="0"/>
              </a:rPr>
              <a:t>→</a:t>
            </a:r>
            <a:r>
              <a:rPr altLang="zh-CN" dirty="0" sz="2000" kumimoji="1" lang="en-US" smtClean="0">
                <a:latin typeface="Arial" panose="020B0604020202020204" pitchFamily="34" charset="0"/>
                <a:cs typeface="Arial" panose="020B0604020202020204" pitchFamily="34" charset="0"/>
              </a:rPr>
              <a:t>0 </a:t>
            </a:r>
            <a:endParaRPr altLang="en-US" dirty="0" sz="2000" kumimoji="1" lang="zh-CN" smtClean="0">
              <a:latin typeface="Arial" panose="020B0604020202020204" pitchFamily="34" charset="0"/>
              <a:cs typeface="Arial" panose="020B0604020202020204" pitchFamily="34" charset="0"/>
            </a:endParaRPr>
          </a:p>
        </p:txBody>
      </p:sp>
      <p:sp>
        <p:nvSpPr>
          <p:cNvPr id="1051044" name="文本框 32"/>
          <p:cNvSpPr txBox="1"/>
          <p:nvPr/>
        </p:nvSpPr>
        <p:spPr bwMode="auto">
          <a:xfrm>
            <a:off x="3308454" y="408006"/>
            <a:ext cx="5532972" cy="707886"/>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Ignore mutual inductance between L1 and L2 </a:t>
            </a:r>
            <a:r>
              <a:rPr altLang="en-US" dirty="0" sz="2000" kumimoji="1" lang="zh-CN" smtClean="0">
                <a:latin typeface="Arial" panose="020B0604020202020204" pitchFamily="34" charset="0"/>
                <a:ea typeface="宋体" panose="02010600030101010101" pitchFamily="2" charset="-122"/>
                <a:cs typeface="Arial" panose="020B0604020202020204" pitchFamily="34" charset="0"/>
              </a:rPr>
              <a:t>为了简略忽略互感（实际情况是一定要考虑互感）</a:t>
            </a:r>
            <a:endParaRPr altLang="en-US" dirty="0" sz="2000" kumimoji="1" lang="zh-CN">
              <a:latin typeface="Arial" panose="020B0604020202020204" pitchFamily="34" charset="0"/>
              <a:cs typeface="Arial" panose="020B0604020202020204" pitchFamily="34" charset="0"/>
            </a:endParaRPr>
          </a:p>
        </p:txBody>
      </p:sp>
      <p:grpSp>
        <p:nvGrpSpPr>
          <p:cNvPr id="744" name="组合 7"/>
          <p:cNvGrpSpPr/>
          <p:nvPr/>
        </p:nvGrpSpPr>
        <p:grpSpPr>
          <a:xfrm>
            <a:off x="4715912" y="1289532"/>
            <a:ext cx="1118594" cy="2381441"/>
            <a:chOff x="4715912" y="1289532"/>
            <a:chExt cx="1118594" cy="2381441"/>
          </a:xfrm>
        </p:grpSpPr>
        <p:sp>
          <p:nvSpPr>
            <p:cNvPr id="1051045" name="文本框 363"/>
            <p:cNvSpPr txBox="1">
              <a:spLocks noChangeAspect="1" noMove="1" noResize="1" noRot="1" noAdjustHandles="1" noEditPoints="1" noChangeArrowheads="1" noChangeShapeType="1" noTextEdit="1"/>
            </p:cNvSpPr>
            <p:nvPr/>
          </p:nvSpPr>
          <p:spPr>
            <a:xfrm>
              <a:off x="5605405" y="1419847"/>
              <a:ext cx="229101" cy="307777"/>
            </a:xfrm>
            <a:prstGeom prst="rect"/>
            <a:blipFill>
              <a:blip xmlns:r="http://schemas.openxmlformats.org/officeDocument/2006/relationships" r:embed="rId15"/>
              <a:stretch>
                <a:fillRect l="-24324" r="-21622" b="-10000"/>
              </a:stretch>
            </a:blipFill>
          </p:spPr>
          <p:txBody>
            <a:bodyPr/>
            <a:p>
              <a:r>
                <a:rPr altLang="en-US" lang="zh-CN">
                  <a:noFill/>
                </a:rPr>
                <a:t> </a:t>
              </a:r>
            </a:p>
          </p:txBody>
        </p:sp>
        <p:sp>
          <p:nvSpPr>
            <p:cNvPr id="1051046" name="圆角矩形 116"/>
            <p:cNvSpPr/>
            <p:nvPr/>
          </p:nvSpPr>
          <p:spPr>
            <a:xfrm>
              <a:off x="4715912" y="1289532"/>
              <a:ext cx="855969"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45" name="组合 115"/>
          <p:cNvGrpSpPr/>
          <p:nvPr/>
        </p:nvGrpSpPr>
        <p:grpSpPr>
          <a:xfrm>
            <a:off x="6718792" y="1035906"/>
            <a:ext cx="1635733" cy="2475818"/>
            <a:chOff x="4103978" y="2457321"/>
            <a:chExt cx="1635733" cy="2475818"/>
          </a:xfrm>
        </p:grpSpPr>
        <p:grpSp>
          <p:nvGrpSpPr>
            <p:cNvPr id="746" name="组合 132"/>
            <p:cNvGrpSpPr/>
            <p:nvPr/>
          </p:nvGrpSpPr>
          <p:grpSpPr>
            <a:xfrm>
              <a:off x="4103978" y="2457321"/>
              <a:ext cx="1459242" cy="2466586"/>
              <a:chOff x="2283565" y="2723837"/>
              <a:chExt cx="1459242" cy="2466586"/>
            </a:xfrm>
          </p:grpSpPr>
          <p:grpSp>
            <p:nvGrpSpPr>
              <p:cNvPr id="747" name="组合 134"/>
              <p:cNvGrpSpPr/>
              <p:nvPr/>
            </p:nvGrpSpPr>
            <p:grpSpPr>
              <a:xfrm>
                <a:off x="2283565" y="2723837"/>
                <a:ext cx="1459242" cy="2466586"/>
                <a:chOff x="6596131" y="2353824"/>
                <a:chExt cx="1459242" cy="2466586"/>
              </a:xfrm>
            </p:grpSpPr>
            <p:sp>
              <p:nvSpPr>
                <p:cNvPr id="1051047" name="Line 1073"/>
                <p:cNvSpPr>
                  <a:spLocks noChangeShapeType="1"/>
                </p:cNvSpPr>
                <p:nvPr/>
              </p:nvSpPr>
              <p:spPr bwMode="auto">
                <a:xfrm flipH="1">
                  <a:off x="6922365" y="4820410"/>
                  <a:ext cx="1119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48" name="组合 137"/>
                <p:cNvGrpSpPr/>
                <p:nvPr/>
              </p:nvGrpSpPr>
              <p:grpSpPr>
                <a:xfrm>
                  <a:off x="6596131" y="2353824"/>
                  <a:ext cx="1459242" cy="2466586"/>
                  <a:chOff x="2461065" y="3984918"/>
                  <a:chExt cx="1459242" cy="2466586"/>
                </a:xfrm>
              </p:grpSpPr>
              <p:grpSp>
                <p:nvGrpSpPr>
                  <p:cNvPr id="749" name="组合 144"/>
                  <p:cNvGrpSpPr/>
                  <p:nvPr/>
                </p:nvGrpSpPr>
                <p:grpSpPr>
                  <a:xfrm>
                    <a:off x="2461065" y="3984918"/>
                    <a:ext cx="1459242" cy="2466586"/>
                    <a:chOff x="4143673" y="3819947"/>
                    <a:chExt cx="1459242" cy="2466586"/>
                  </a:xfrm>
                </p:grpSpPr>
                <p:grpSp>
                  <p:nvGrpSpPr>
                    <p:cNvPr id="750" name="组合 146"/>
                    <p:cNvGrpSpPr/>
                    <p:nvPr/>
                  </p:nvGrpSpPr>
                  <p:grpSpPr>
                    <a:xfrm>
                      <a:off x="4143673" y="3819947"/>
                      <a:ext cx="1459242" cy="1066574"/>
                      <a:chOff x="2522181" y="4155936"/>
                      <a:chExt cx="1459242" cy="1066574"/>
                    </a:xfrm>
                  </p:grpSpPr>
                  <p:grpSp>
                    <p:nvGrpSpPr>
                      <p:cNvPr id="751" name="组合 148"/>
                      <p:cNvGrpSpPr/>
                      <p:nvPr/>
                    </p:nvGrpSpPr>
                    <p:grpSpPr>
                      <a:xfrm>
                        <a:off x="2522181" y="4155936"/>
                        <a:ext cx="1288849" cy="1066574"/>
                        <a:chOff x="6204692" y="3602626"/>
                        <a:chExt cx="1288849" cy="1066574"/>
                      </a:xfrm>
                    </p:grpSpPr>
                    <p:sp>
                      <p:nvSpPr>
                        <p:cNvPr id="1051048" name="文本框 306"/>
                        <p:cNvSpPr txBox="1">
                          <a:spLocks noChangeAspect="1" noMove="1" noResize="1" noRot="1" noAdjustHandles="1" noEditPoints="1" noChangeArrowheads="1" noChangeShapeType="1" noTextEdit="1"/>
                        </p:cNvSpPr>
                        <p:nvPr/>
                      </p:nvSpPr>
                      <p:spPr bwMode="auto">
                        <a:xfrm>
                          <a:off x="7252001" y="4361423"/>
                          <a:ext cx="241540" cy="307777"/>
                        </a:xfrm>
                        <a:prstGeom prst="rect"/>
                        <a:blipFill>
                          <a:blip xmlns:r="http://schemas.openxmlformats.org/officeDocument/2006/relationships" r:embed="rId6"/>
                          <a:stretch>
                            <a:fillRect l="-20513" r="-17949" b="-9804"/>
                          </a:stretch>
                        </a:blipFill>
                        <a:ln>
                          <a:noFill/>
                        </a:ln>
                        <a:effectLst/>
                      </p:spPr>
                      <p:txBody>
                        <a:bodyPr/>
                        <a:p>
                          <a:r>
                            <a:rPr altLang="en-US" lang="zh-CN">
                              <a:noFill/>
                            </a:rPr>
                            <a:t> </a:t>
                          </a:r>
                        </a:p>
                      </p:txBody>
                    </p:sp>
                    <p:cxnSp>
                      <p:nvCxnSpPr>
                        <p:cNvPr id="3146242" name="直接连接符 151"/>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43" name="直接连接符 149"/>
                      <p:cNvCxnSpPr>
                        <a:cxnSpLocks/>
                      </p:cNvCxnSpPr>
                      <p:nvPr/>
                    </p:nvCxnSpPr>
                    <p:spPr>
                      <a:xfrm flipH="1">
                        <a:off x="2848416" y="4566558"/>
                        <a:ext cx="113300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44" name="直接连接符 147"/>
                    <p:cNvCxnSpPr>
                      <a:cxnSpLocks/>
                    </p:cNvCxnSpPr>
                    <p:nvPr/>
                  </p:nvCxnSpPr>
                  <p:spPr>
                    <a:xfrm>
                      <a:off x="5036892" y="5382537"/>
                      <a:ext cx="0" cy="9039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2" name="组合 139"/>
                  <p:cNvGrpSpPr/>
                  <p:nvPr/>
                </p:nvGrpSpPr>
                <p:grpSpPr>
                  <a:xfrm>
                    <a:off x="3238744" y="5310125"/>
                    <a:ext cx="199891" cy="251842"/>
                    <a:chOff x="4928397" y="5233295"/>
                    <a:chExt cx="199891" cy="251842"/>
                  </a:xfrm>
                </p:grpSpPr>
                <p:sp>
                  <p:nvSpPr>
                    <p:cNvPr id="1051049" name="弧形 142"/>
                    <p:cNvSpPr/>
                    <p:nvPr/>
                  </p:nvSpPr>
                  <p:spPr>
                    <a:xfrm flipV="1">
                      <a:off x="4928397" y="5360196"/>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50" name="弧形 143"/>
                    <p:cNvSpPr/>
                    <p:nvPr/>
                  </p:nvSpPr>
                  <p:spPr>
                    <a:xfrm flipV="1">
                      <a:off x="4932650" y="523329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45" name="直接连接符 140"/>
                  <p:cNvCxnSpPr>
                    <a:cxnSpLocks/>
                  </p:cNvCxnSpPr>
                  <p:nvPr/>
                </p:nvCxnSpPr>
                <p:spPr>
                  <a:xfrm>
                    <a:off x="3354284" y="4395097"/>
                    <a:ext cx="0" cy="91285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51" name="文本框 141"/>
                  <p:cNvSpPr txBox="1">
                    <a:spLocks noChangeAspect="1" noMove="1" noResize="1" noRot="1" noAdjustHandles="1" noEditPoints="1" noChangeArrowheads="1" noChangeShapeType="1" noTextEdit="1"/>
                  </p:cNvSpPr>
                  <p:nvPr/>
                </p:nvSpPr>
                <p:spPr bwMode="auto">
                  <a:xfrm>
                    <a:off x="3469233" y="5252650"/>
                    <a:ext cx="320472" cy="307777"/>
                  </a:xfrm>
                  <a:prstGeom prst="rect"/>
                  <a:blipFill>
                    <a:blip xmlns:r="http://schemas.openxmlformats.org/officeDocument/2006/relationships" r:embed="rId16"/>
                    <a:stretch>
                      <a:fillRect l="-17308" r="-5769" b="-20000"/>
                    </a:stretch>
                  </a:blipFill>
                  <a:ln>
                    <a:noFill/>
                  </a:ln>
                  <a:effectLst/>
                </p:spPr>
                <p:txBody>
                  <a:bodyPr/>
                  <a:p>
                    <a:r>
                      <a:rPr altLang="en-US" lang="zh-CN">
                        <a:noFill/>
                      </a:rPr>
                      <a:t> </a:t>
                    </a:r>
                  </a:p>
                </p:txBody>
              </p:sp>
            </p:grpSp>
          </p:grpSp>
          <p:sp>
            <p:nvSpPr>
              <p:cNvPr id="1051052" name="文本框 135"/>
              <p:cNvSpPr txBox="1">
                <a:spLocks noChangeAspect="1" noMove="1" noResize="1" noRot="1" noAdjustHandles="1" noEditPoints="1" noChangeArrowheads="1" noChangeShapeType="1" noTextEdit="1"/>
              </p:cNvSpPr>
              <p:nvPr/>
            </p:nvSpPr>
            <p:spPr bwMode="auto">
              <a:xfrm>
                <a:off x="3403248" y="4340825"/>
                <a:ext cx="326436" cy="307777"/>
              </a:xfrm>
              <a:prstGeom prst="rect"/>
              <a:blipFill>
                <a:blip xmlns:r="http://schemas.openxmlformats.org/officeDocument/2006/relationships" r:embed="rId17"/>
                <a:stretch>
                  <a:fillRect l="-16981" r="-5660" b="-19608"/>
                </a:stretch>
              </a:blipFill>
              <a:ln>
                <a:noFill/>
              </a:ln>
              <a:effectLst/>
            </p:spPr>
            <p:txBody>
              <a:bodyPr/>
              <a:p>
                <a:r>
                  <a:rPr altLang="en-US" lang="zh-CN">
                    <a:noFill/>
                  </a:rPr>
                  <a:t> </a:t>
                </a:r>
              </a:p>
            </p:txBody>
          </p:sp>
        </p:grpSp>
        <p:sp>
          <p:nvSpPr>
            <p:cNvPr id="1051053" name="弧形 125"/>
            <p:cNvSpPr/>
            <p:nvPr/>
          </p:nvSpPr>
          <p:spPr>
            <a:xfrm flipV="1">
              <a:off x="5445420" y="426338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54" name="弧形 126"/>
            <p:cNvSpPr/>
            <p:nvPr/>
          </p:nvSpPr>
          <p:spPr>
            <a:xfrm flipV="1">
              <a:off x="5449673" y="413648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46" name="直接连接符 127"/>
            <p:cNvCxnSpPr>
              <a:cxnSpLocks/>
            </p:cNvCxnSpPr>
            <p:nvPr/>
          </p:nvCxnSpPr>
          <p:spPr>
            <a:xfrm>
              <a:off x="5561936" y="2874222"/>
              <a:ext cx="0" cy="57751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7" name="直接连接符 128"/>
            <p:cNvCxnSpPr>
              <a:cxnSpLocks/>
            </p:cNvCxnSpPr>
            <p:nvPr/>
          </p:nvCxnSpPr>
          <p:spPr>
            <a:xfrm rot="10800000" flipH="1">
              <a:off x="5386731" y="346150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8" name="直接连接符 129"/>
            <p:cNvCxnSpPr>
              <a:cxnSpLocks/>
            </p:cNvCxnSpPr>
            <p:nvPr/>
          </p:nvCxnSpPr>
          <p:spPr>
            <a:xfrm rot="10800000" flipH="1">
              <a:off x="5386732" y="355907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9" name="直接连接符 130"/>
            <p:cNvCxnSpPr>
              <a:cxnSpLocks/>
            </p:cNvCxnSpPr>
            <p:nvPr/>
          </p:nvCxnSpPr>
          <p:spPr>
            <a:xfrm>
              <a:off x="5564617" y="3559078"/>
              <a:ext cx="0" cy="57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0" name="直接连接符 131"/>
            <p:cNvCxnSpPr>
              <a:cxnSpLocks/>
            </p:cNvCxnSpPr>
            <p:nvPr/>
          </p:nvCxnSpPr>
          <p:spPr>
            <a:xfrm>
              <a:off x="5563222" y="4388323"/>
              <a:ext cx="0" cy="544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055" name="圆角矩形 170"/>
          <p:cNvSpPr/>
          <p:nvPr/>
        </p:nvSpPr>
        <p:spPr>
          <a:xfrm>
            <a:off x="6742804" y="1289244"/>
            <a:ext cx="1696068"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56" name="文本框 171"/>
          <p:cNvSpPr txBox="1">
            <a:spLocks noChangeAspect="1" noMove="1" noResize="1" noRot="1" noAdjustHandles="1" noEditPoints="1" noChangeArrowheads="1" noChangeShapeType="1" noTextEdit="1"/>
          </p:cNvSpPr>
          <p:nvPr/>
        </p:nvSpPr>
        <p:spPr bwMode="auto">
          <a:xfrm>
            <a:off x="5657103" y="4671198"/>
            <a:ext cx="3553594" cy="723981"/>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51057" name="文本框 172"/>
          <p:cNvSpPr txBox="1">
            <a:spLocks noChangeAspect="1" noMove="1" noResize="1" noRot="1" noAdjustHandles="1" noEditPoints="1" noChangeArrowheads="1" noChangeShapeType="1" noTextEdit="1"/>
          </p:cNvSpPr>
          <p:nvPr/>
        </p:nvSpPr>
        <p:spPr bwMode="auto">
          <a:xfrm>
            <a:off x="5808772" y="5414125"/>
            <a:ext cx="3353304" cy="918841"/>
          </a:xfrm>
          <a:prstGeom prst="rect"/>
          <a:blipFill>
            <a:blip xmlns:r="http://schemas.openxmlformats.org/officeDocument/2006/relationships" r:embed="rId19"/>
            <a:stretch>
              <a:fillRect/>
            </a:stretch>
          </a:blipFill>
          <a:ln>
            <a:noFill/>
          </a:ln>
          <a:effectLst/>
        </p:spPr>
        <p:txBody>
          <a:bodyPr/>
          <a:p>
            <a:r>
              <a:rPr altLang="en-US" lang="zh-CN">
                <a:noFill/>
              </a:rPr>
              <a:t> </a:t>
            </a:r>
          </a:p>
        </p:txBody>
      </p:sp>
      <p:sp>
        <p:nvSpPr>
          <p:cNvPr id="1051058" name="Text Box 12"/>
          <p:cNvSpPr txBox="1">
            <a:spLocks noChangeAspect="1" noMove="1" noResize="1" noRot="1" noAdjustHandles="1" noEditPoints="1" noChangeArrowheads="1" noChangeShapeType="1" noTextEdit="1"/>
          </p:cNvSpPr>
          <p:nvPr/>
        </p:nvSpPr>
        <p:spPr bwMode="auto">
          <a:xfrm>
            <a:off x="2071277" y="5435391"/>
            <a:ext cx="2930290" cy="750590"/>
          </a:xfrm>
          <a:prstGeom prst="rect"/>
          <a:blipFill>
            <a:blip xmlns:r="http://schemas.openxmlformats.org/officeDocument/2006/relationships" r:embed="rId20"/>
            <a:stretch>
              <a:fillRect/>
            </a:stretch>
          </a:blipFill>
          <a:ln>
            <a:noFill/>
          </a:ln>
          <a:effectLst/>
        </p:spPr>
        <p:txBody>
          <a:bodyPr/>
          <a:p>
            <a:r>
              <a:rPr altLang="en-US" lang="zh-CN">
                <a:noFill/>
              </a:rPr>
              <a:t> </a:t>
            </a:r>
          </a:p>
        </p:txBody>
      </p:sp>
      <p:sp>
        <p:nvSpPr>
          <p:cNvPr id="1051059" name="右箭头 1"/>
          <p:cNvSpPr/>
          <p:nvPr/>
        </p:nvSpPr>
        <p:spPr>
          <a:xfrm flipH="1">
            <a:off x="4745861" y="5438562"/>
            <a:ext cx="630060" cy="3248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0" name="文本框 5"/>
          <p:cNvSpPr txBox="1"/>
          <p:nvPr/>
        </p:nvSpPr>
        <p:spPr bwMode="auto">
          <a:xfrm>
            <a:off x="2289872" y="5052239"/>
            <a:ext cx="266551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Resonant frequency:</a:t>
            </a:r>
            <a:endParaRPr altLang="en-US" dirty="0" sz="2000" kumimoji="1" lang="zh-CN" smtClean="0">
              <a:latin typeface="Arial" panose="020B0604020202020204" pitchFamily="34" charset="0"/>
              <a:cs typeface="Arial" panose="020B0604020202020204" pitchFamily="34" charset="0"/>
            </a:endParaRPr>
          </a:p>
        </p:txBody>
      </p:sp>
      <p:sp>
        <p:nvSpPr>
          <p:cNvPr id="1051061" name="文本框 174"/>
          <p:cNvSpPr txBox="1"/>
          <p:nvPr/>
        </p:nvSpPr>
        <p:spPr bwMode="auto">
          <a:xfrm>
            <a:off x="3015555" y="3894159"/>
            <a:ext cx="1684665"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Voltage gain:</a:t>
            </a:r>
            <a:endParaRPr altLang="en-US" b="1" dirty="0" sz="2000" kumimoji="1" lang="zh-CN" smtClean="0">
              <a:latin typeface="Arial" panose="020B0604020202020204" pitchFamily="34" charset="0"/>
              <a:cs typeface="Arial" panose="020B0604020202020204" pitchFamily="34" charset="0"/>
            </a:endParaRPr>
          </a:p>
        </p:txBody>
      </p:sp>
      <p:sp>
        <p:nvSpPr>
          <p:cNvPr id="1051062" name="下箭头 6"/>
          <p:cNvSpPr/>
          <p:nvPr/>
        </p:nvSpPr>
        <p:spPr>
          <a:xfrm>
            <a:off x="7453807" y="4001010"/>
            <a:ext cx="476603" cy="46015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3" name="右箭头 175"/>
          <p:cNvSpPr/>
          <p:nvPr/>
        </p:nvSpPr>
        <p:spPr>
          <a:xfrm flipH="1">
            <a:off x="1437172" y="5452349"/>
            <a:ext cx="710321" cy="3248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4" name="左大括号 176"/>
          <p:cNvSpPr/>
          <p:nvPr/>
        </p:nvSpPr>
        <p:spPr>
          <a:xfrm>
            <a:off x="345426" y="5133263"/>
            <a:ext cx="206098" cy="93473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65" name="文本框 177"/>
          <p:cNvSpPr txBox="1">
            <a:spLocks noChangeAspect="1" noMove="1" noResize="1" noRot="1" noAdjustHandles="1" noEditPoints="1" noChangeArrowheads="1" noChangeShapeType="1" noTextEdit="1"/>
          </p:cNvSpPr>
          <p:nvPr/>
        </p:nvSpPr>
        <p:spPr bwMode="auto">
          <a:xfrm>
            <a:off x="319468" y="5078844"/>
            <a:ext cx="1410152" cy="400110"/>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51066" name="文本框 178"/>
          <p:cNvSpPr txBox="1">
            <a:spLocks noChangeAspect="1" noMove="1" noResize="1" noRot="1" noAdjustHandles="1" noEditPoints="1" noChangeArrowheads="1" noChangeShapeType="1" noTextEdit="1"/>
          </p:cNvSpPr>
          <p:nvPr/>
        </p:nvSpPr>
        <p:spPr bwMode="auto">
          <a:xfrm>
            <a:off x="453151" y="5728337"/>
            <a:ext cx="1166507" cy="400110"/>
          </a:xfrm>
          <a:prstGeom prst="rect"/>
          <a:blipFill>
            <a:blip xmlns:r="http://schemas.openxmlformats.org/officeDocument/2006/relationships" r:embed="rId22"/>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28"/>
                                        </p:tgtEl>
                                        <p:attrNameLst>
                                          <p:attrName>style.visibility</p:attrName>
                                        </p:attrNameLst>
                                      </p:cBhvr>
                                      <p:to>
                                        <p:strVal val="visible"/>
                                      </p:to>
                                    </p:set>
                                    <p:animEffect transition="in" filter="wipe(down)">
                                      <p:cBhvr>
                                        <p:cTn dur="500" id="7"/>
                                        <p:tgtEl>
                                          <p:spTgt spid="72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744"/>
                                        </p:tgtEl>
                                        <p:attrNameLst>
                                          <p:attrName>style.visibility</p:attrName>
                                        </p:attrNameLst>
                                      </p:cBhvr>
                                      <p:to>
                                        <p:strVal val="visible"/>
                                      </p:to>
                                    </p:set>
                                    <p:animEffect transition="in" filter="wipe(down)">
                                      <p:cBhvr>
                                        <p:cTn dur="500" id="12"/>
                                        <p:tgtEl>
                                          <p:spTgt spid="7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061"/>
                                        </p:tgtEl>
                                        <p:attrNameLst>
                                          <p:attrName>style.visibility</p:attrName>
                                        </p:attrNameLst>
                                      </p:cBhvr>
                                      <p:to>
                                        <p:strVal val="visible"/>
                                      </p:to>
                                    </p:set>
                                    <p:animEffect transition="in" filter="wipe(down)">
                                      <p:cBhvr>
                                        <p:cTn dur="500" id="17"/>
                                        <p:tgtEl>
                                          <p:spTgt spid="1051061"/>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1041"/>
                                        </p:tgtEl>
                                        <p:attrNameLst>
                                          <p:attrName>style.visibility</p:attrName>
                                        </p:attrNameLst>
                                      </p:cBhvr>
                                      <p:to>
                                        <p:strVal val="visible"/>
                                      </p:to>
                                    </p:set>
                                    <p:animEffect transition="in" filter="wipe(down)">
                                      <p:cBhvr>
                                        <p:cTn dur="500" id="20"/>
                                        <p:tgtEl>
                                          <p:spTgt spid="105104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055"/>
                                        </p:tgtEl>
                                        <p:attrNameLst>
                                          <p:attrName>style.visibility</p:attrName>
                                        </p:attrNameLst>
                                      </p:cBhvr>
                                      <p:to>
                                        <p:strVal val="visible"/>
                                      </p:to>
                                    </p:set>
                                    <p:animEffect transition="in" filter="wipe(down)">
                                      <p:cBhvr>
                                        <p:cTn dur="500" id="25"/>
                                        <p:tgtEl>
                                          <p:spTgt spid="1051055"/>
                                        </p:tgtEl>
                                      </p:cBhvr>
                                    </p:animEffect>
                                  </p:childTnLst>
                                </p:cTn>
                              </p:par>
                              <p:par>
                                <p:cTn fill="hold" id="26" nodeType="withEffect" presetClass="entr" presetID="22" presetSubtype="4">
                                  <p:stCondLst>
                                    <p:cond delay="0"/>
                                  </p:stCondLst>
                                  <p:childTnLst>
                                    <p:set>
                                      <p:cBhvr>
                                        <p:cTn dur="1" fill="hold" id="27">
                                          <p:stCondLst>
                                            <p:cond delay="0"/>
                                          </p:stCondLst>
                                        </p:cTn>
                                        <p:tgtEl>
                                          <p:spTgt spid="745"/>
                                        </p:tgtEl>
                                        <p:attrNameLst>
                                          <p:attrName>style.visibility</p:attrName>
                                        </p:attrNameLst>
                                      </p:cBhvr>
                                      <p:to>
                                        <p:strVal val="visible"/>
                                      </p:to>
                                    </p:set>
                                    <p:animEffect transition="in" filter="wipe(down)">
                                      <p:cBhvr>
                                        <p:cTn dur="500" id="28"/>
                                        <p:tgtEl>
                                          <p:spTgt spid="745"/>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1062"/>
                                        </p:tgtEl>
                                        <p:attrNameLst>
                                          <p:attrName>style.visibility</p:attrName>
                                        </p:attrNameLst>
                                      </p:cBhvr>
                                      <p:to>
                                        <p:strVal val="visible"/>
                                      </p:to>
                                    </p:set>
                                    <p:animEffect transition="in" filter="wipe(down)">
                                      <p:cBhvr>
                                        <p:cTn dur="500" id="33"/>
                                        <p:tgtEl>
                                          <p:spTgt spid="1051062"/>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51056"/>
                                        </p:tgtEl>
                                        <p:attrNameLst>
                                          <p:attrName>style.visibility</p:attrName>
                                        </p:attrNameLst>
                                      </p:cBhvr>
                                      <p:to>
                                        <p:strVal val="visible"/>
                                      </p:to>
                                    </p:set>
                                    <p:animEffect transition="in" filter="wipe(down)">
                                      <p:cBhvr>
                                        <p:cTn dur="500" id="36"/>
                                        <p:tgtEl>
                                          <p:spTgt spid="1051056"/>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51042"/>
                                        </p:tgtEl>
                                        <p:attrNameLst>
                                          <p:attrName>style.visibility</p:attrName>
                                        </p:attrNameLst>
                                      </p:cBhvr>
                                      <p:to>
                                        <p:strVal val="visible"/>
                                      </p:to>
                                    </p:set>
                                    <p:animEffect transition="in" filter="wipe(down)">
                                      <p:cBhvr>
                                        <p:cTn dur="500" id="39"/>
                                        <p:tgtEl>
                                          <p:spTgt spid="1051042"/>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22" presetSubtype="4">
                                  <p:stCondLst>
                                    <p:cond delay="0"/>
                                  </p:stCondLst>
                                  <p:childTnLst>
                                    <p:set>
                                      <p:cBhvr>
                                        <p:cTn dur="1" fill="hold" id="43">
                                          <p:stCondLst>
                                            <p:cond delay="0"/>
                                          </p:stCondLst>
                                        </p:cTn>
                                        <p:tgtEl>
                                          <p:spTgt spid="1051057"/>
                                        </p:tgtEl>
                                        <p:attrNameLst>
                                          <p:attrName>style.visibility</p:attrName>
                                        </p:attrNameLst>
                                      </p:cBhvr>
                                      <p:to>
                                        <p:strVal val="visible"/>
                                      </p:to>
                                    </p:set>
                                    <p:animEffect transition="in" filter="wipe(down)">
                                      <p:cBhvr>
                                        <p:cTn dur="500" id="44"/>
                                        <p:tgtEl>
                                          <p:spTgt spid="1051057"/>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2" presetSubtype="4">
                                  <p:stCondLst>
                                    <p:cond delay="0"/>
                                  </p:stCondLst>
                                  <p:childTnLst>
                                    <p:set>
                                      <p:cBhvr>
                                        <p:cTn dur="1" fill="hold" id="48">
                                          <p:stCondLst>
                                            <p:cond delay="0"/>
                                          </p:stCondLst>
                                        </p:cTn>
                                        <p:tgtEl>
                                          <p:spTgt spid="1051059"/>
                                        </p:tgtEl>
                                        <p:attrNameLst>
                                          <p:attrName>style.visibility</p:attrName>
                                        </p:attrNameLst>
                                      </p:cBhvr>
                                      <p:to>
                                        <p:strVal val="visible"/>
                                      </p:to>
                                    </p:set>
                                    <p:animEffect transition="in" filter="wipe(down)">
                                      <p:cBhvr>
                                        <p:cTn dur="500" id="49"/>
                                        <p:tgtEl>
                                          <p:spTgt spid="1051059"/>
                                        </p:tgtEl>
                                      </p:cBhvr>
                                    </p:animEffect>
                                  </p:childTnLst>
                                </p:cTn>
                              </p:par>
                              <p:par>
                                <p:cTn fill="hold" grpId="0" id="50" nodeType="withEffect" presetClass="entr" presetID="22" presetSubtype="4">
                                  <p:stCondLst>
                                    <p:cond delay="0"/>
                                  </p:stCondLst>
                                  <p:childTnLst>
                                    <p:set>
                                      <p:cBhvr>
                                        <p:cTn dur="1" fill="hold" id="51">
                                          <p:stCondLst>
                                            <p:cond delay="0"/>
                                          </p:stCondLst>
                                        </p:cTn>
                                        <p:tgtEl>
                                          <p:spTgt spid="1051060"/>
                                        </p:tgtEl>
                                        <p:attrNameLst>
                                          <p:attrName>style.visibility</p:attrName>
                                        </p:attrNameLst>
                                      </p:cBhvr>
                                      <p:to>
                                        <p:strVal val="visible"/>
                                      </p:to>
                                    </p:set>
                                    <p:animEffect transition="in" filter="wipe(down)">
                                      <p:cBhvr>
                                        <p:cTn dur="500" id="52"/>
                                        <p:tgtEl>
                                          <p:spTgt spid="1051060"/>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51058"/>
                                        </p:tgtEl>
                                        <p:attrNameLst>
                                          <p:attrName>style.visibility</p:attrName>
                                        </p:attrNameLst>
                                      </p:cBhvr>
                                      <p:to>
                                        <p:strVal val="visible"/>
                                      </p:to>
                                    </p:set>
                                    <p:animEffect transition="in" filter="wipe(down)">
                                      <p:cBhvr>
                                        <p:cTn dur="500" id="57"/>
                                        <p:tgtEl>
                                          <p:spTgt spid="1051058"/>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4">
                                  <p:stCondLst>
                                    <p:cond delay="0"/>
                                  </p:stCondLst>
                                  <p:childTnLst>
                                    <p:set>
                                      <p:cBhvr>
                                        <p:cTn dur="1" fill="hold" id="61">
                                          <p:stCondLst>
                                            <p:cond delay="0"/>
                                          </p:stCondLst>
                                        </p:cTn>
                                        <p:tgtEl>
                                          <p:spTgt spid="1051066"/>
                                        </p:tgtEl>
                                        <p:attrNameLst>
                                          <p:attrName>style.visibility</p:attrName>
                                        </p:attrNameLst>
                                      </p:cBhvr>
                                      <p:to>
                                        <p:strVal val="visible"/>
                                      </p:to>
                                    </p:set>
                                    <p:animEffect transition="in" filter="wipe(down)">
                                      <p:cBhvr>
                                        <p:cTn dur="500" id="62"/>
                                        <p:tgtEl>
                                          <p:spTgt spid="1051066"/>
                                        </p:tgtEl>
                                      </p:cBhvr>
                                    </p:animEffect>
                                  </p:childTnLst>
                                </p:cTn>
                              </p:par>
                              <p:par>
                                <p:cTn fill="hold" grpId="0" id="63" nodeType="withEffect" presetClass="entr" presetID="22" presetSubtype="4">
                                  <p:stCondLst>
                                    <p:cond delay="0"/>
                                  </p:stCondLst>
                                  <p:childTnLst>
                                    <p:set>
                                      <p:cBhvr>
                                        <p:cTn dur="1" fill="hold" id="64">
                                          <p:stCondLst>
                                            <p:cond delay="0"/>
                                          </p:stCondLst>
                                        </p:cTn>
                                        <p:tgtEl>
                                          <p:spTgt spid="1051063"/>
                                        </p:tgtEl>
                                        <p:attrNameLst>
                                          <p:attrName>style.visibility</p:attrName>
                                        </p:attrNameLst>
                                      </p:cBhvr>
                                      <p:to>
                                        <p:strVal val="visible"/>
                                      </p:to>
                                    </p:set>
                                    <p:animEffect transition="in" filter="wipe(down)">
                                      <p:cBhvr>
                                        <p:cTn dur="500" id="65"/>
                                        <p:tgtEl>
                                          <p:spTgt spid="1051063"/>
                                        </p:tgtEl>
                                      </p:cBhvr>
                                    </p:animEffect>
                                  </p:childTnLst>
                                </p:cTn>
                              </p:par>
                              <p:par>
                                <p:cTn fill="hold" grpId="0" id="66" nodeType="withEffect" presetClass="entr" presetID="22" presetSubtype="4">
                                  <p:stCondLst>
                                    <p:cond delay="0"/>
                                  </p:stCondLst>
                                  <p:childTnLst>
                                    <p:set>
                                      <p:cBhvr>
                                        <p:cTn dur="1" fill="hold" id="67">
                                          <p:stCondLst>
                                            <p:cond delay="0"/>
                                          </p:stCondLst>
                                        </p:cTn>
                                        <p:tgtEl>
                                          <p:spTgt spid="1051065"/>
                                        </p:tgtEl>
                                        <p:attrNameLst>
                                          <p:attrName>style.visibility</p:attrName>
                                        </p:attrNameLst>
                                      </p:cBhvr>
                                      <p:to>
                                        <p:strVal val="visible"/>
                                      </p:to>
                                    </p:set>
                                    <p:animEffect transition="in" filter="wipe(down)">
                                      <p:cBhvr>
                                        <p:cTn dur="500" id="68"/>
                                        <p:tgtEl>
                                          <p:spTgt spid="1051065"/>
                                        </p:tgtEl>
                                      </p:cBhvr>
                                    </p:animEffect>
                                  </p:childTnLst>
                                </p:cTn>
                              </p:par>
                              <p:par>
                                <p:cTn fill="hold" grpId="0" id="69" nodeType="withEffect" presetClass="entr" presetID="22" presetSubtype="4">
                                  <p:stCondLst>
                                    <p:cond delay="0"/>
                                  </p:stCondLst>
                                  <p:childTnLst>
                                    <p:set>
                                      <p:cBhvr>
                                        <p:cTn dur="1" fill="hold" id="70">
                                          <p:stCondLst>
                                            <p:cond delay="0"/>
                                          </p:stCondLst>
                                        </p:cTn>
                                        <p:tgtEl>
                                          <p:spTgt spid="1051064"/>
                                        </p:tgtEl>
                                        <p:attrNameLst>
                                          <p:attrName>style.visibility</p:attrName>
                                        </p:attrNameLst>
                                      </p:cBhvr>
                                      <p:to>
                                        <p:strVal val="visible"/>
                                      </p:to>
                                    </p:set>
                                    <p:animEffect transition="in" filter="wipe(down)">
                                      <p:cBhvr>
                                        <p:cTn dur="500" id="71"/>
                                        <p:tgtEl>
                                          <p:spTgt spid="105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41" grpId="0" animBg="1"/>
      <p:bldP spid="1051042" grpId="0" animBg="1"/>
      <p:bldP spid="1051055" grpId="0" animBg="1"/>
      <p:bldP spid="1051056" grpId="0"/>
      <p:bldP spid="1051057" grpId="0"/>
      <p:bldP spid="1051058" grpId="0"/>
      <p:bldP spid="1051059" grpId="0" animBg="1"/>
      <p:bldP spid="1051060" grpId="0"/>
      <p:bldP spid="1051061" grpId="0"/>
      <p:bldP spid="1051062" grpId="0" animBg="1"/>
      <p:bldP spid="1051063" grpId="0" animBg="1"/>
      <p:bldP spid="1051064" grpId="0" animBg="1"/>
      <p:bldP spid="1051065" grpId="0"/>
      <p:bldP spid="105106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755" name=""/>
        <p:cNvGrpSpPr/>
        <p:nvPr/>
      </p:nvGrpSpPr>
      <p:grpSpPr>
        <a:xfrm>
          <a:off x="0" y="0"/>
          <a:ext cx="0" cy="0"/>
          <a:chOff x="0" y="0"/>
          <a:chExt cx="0" cy="0"/>
        </a:xfrm>
      </p:grpSpPr>
      <p:sp>
        <p:nvSpPr>
          <p:cNvPr id="105107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56" name="组合 4"/>
          <p:cNvGrpSpPr/>
          <p:nvPr/>
        </p:nvGrpSpPr>
        <p:grpSpPr>
          <a:xfrm>
            <a:off x="87482" y="1144911"/>
            <a:ext cx="2462245" cy="3323358"/>
            <a:chOff x="6298819" y="1857116"/>
            <a:chExt cx="2462245" cy="3323358"/>
          </a:xfrm>
        </p:grpSpPr>
        <p:grpSp>
          <p:nvGrpSpPr>
            <p:cNvPr id="757" name="组合 181"/>
            <p:cNvGrpSpPr/>
            <p:nvPr/>
          </p:nvGrpSpPr>
          <p:grpSpPr>
            <a:xfrm>
              <a:off x="6298819" y="2040914"/>
              <a:ext cx="2462245" cy="3139560"/>
              <a:chOff x="5274004" y="2249275"/>
              <a:chExt cx="2462245" cy="3139560"/>
            </a:xfrm>
          </p:grpSpPr>
          <p:grpSp>
            <p:nvGrpSpPr>
              <p:cNvPr id="758" name="组合 182"/>
              <p:cNvGrpSpPr/>
              <p:nvPr/>
            </p:nvGrpSpPr>
            <p:grpSpPr>
              <a:xfrm>
                <a:off x="5274004" y="2249275"/>
                <a:ext cx="2462245" cy="3139560"/>
                <a:chOff x="1268503" y="2259526"/>
                <a:chExt cx="2462245" cy="3139560"/>
              </a:xfrm>
            </p:grpSpPr>
            <p:grpSp>
              <p:nvGrpSpPr>
                <p:cNvPr id="759" name="组合 185"/>
                <p:cNvGrpSpPr/>
                <p:nvPr/>
              </p:nvGrpSpPr>
              <p:grpSpPr>
                <a:xfrm>
                  <a:off x="1268503" y="2259526"/>
                  <a:ext cx="2462245" cy="3139560"/>
                  <a:chOff x="5581069" y="1889513"/>
                  <a:chExt cx="2462245" cy="3139560"/>
                </a:xfrm>
              </p:grpSpPr>
              <p:grpSp>
                <p:nvGrpSpPr>
                  <p:cNvPr id="760" name="组合 187"/>
                  <p:cNvGrpSpPr/>
                  <p:nvPr/>
                </p:nvGrpSpPr>
                <p:grpSpPr>
                  <a:xfrm>
                    <a:off x="5581069" y="2300405"/>
                    <a:ext cx="2462245" cy="2728668"/>
                    <a:chOff x="1235535" y="2481328"/>
                    <a:chExt cx="2462245" cy="2728668"/>
                  </a:xfrm>
                </p:grpSpPr>
                <p:grpSp>
                  <p:nvGrpSpPr>
                    <p:cNvPr id="761" name="组合 250"/>
                    <p:cNvGrpSpPr/>
                    <p:nvPr/>
                  </p:nvGrpSpPr>
                  <p:grpSpPr>
                    <a:xfrm>
                      <a:off x="1807524" y="2481328"/>
                      <a:ext cx="1890256" cy="2728668"/>
                      <a:chOff x="1530219" y="2740986"/>
                      <a:chExt cx="1890256" cy="2728668"/>
                    </a:xfrm>
                  </p:grpSpPr>
                  <p:grpSp>
                    <p:nvGrpSpPr>
                      <p:cNvPr id="762" name="组合 262"/>
                      <p:cNvGrpSpPr/>
                      <p:nvPr/>
                    </p:nvGrpSpPr>
                    <p:grpSpPr>
                      <a:xfrm>
                        <a:off x="1530219" y="2740986"/>
                        <a:ext cx="1890256" cy="2728668"/>
                        <a:chOff x="3608442" y="572756"/>
                        <a:chExt cx="1890256" cy="2728668"/>
                      </a:xfrm>
                    </p:grpSpPr>
                    <p:grpSp>
                      <p:nvGrpSpPr>
                        <p:cNvPr id="763" name="组合 264"/>
                        <p:cNvGrpSpPr/>
                        <p:nvPr/>
                      </p:nvGrpSpPr>
                      <p:grpSpPr>
                        <a:xfrm>
                          <a:off x="3608442" y="572756"/>
                          <a:ext cx="1890256" cy="2728668"/>
                          <a:chOff x="1661988" y="1809503"/>
                          <a:chExt cx="1890256" cy="2728668"/>
                        </a:xfrm>
                      </p:grpSpPr>
                      <p:grpSp>
                        <p:nvGrpSpPr>
                          <p:cNvPr id="764" name="Group 1096"/>
                          <p:cNvGrpSpPr/>
                          <p:nvPr/>
                        </p:nvGrpSpPr>
                        <p:grpSpPr bwMode="auto">
                          <a:xfrm>
                            <a:off x="1661988" y="2273101"/>
                            <a:ext cx="800524" cy="2265070"/>
                            <a:chOff x="4344" y="2530"/>
                            <a:chExt cx="563" cy="1593"/>
                          </a:xfrm>
                        </p:grpSpPr>
                        <p:sp>
                          <p:nvSpPr>
                            <p:cNvPr id="105107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2"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5"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6"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77"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8" name="Line 1073"/>
                          <p:cNvSpPr>
                            <a:spLocks noChangeShapeType="1"/>
                          </p:cNvSpPr>
                          <p:nvPr/>
                        </p:nvSpPr>
                        <p:spPr bwMode="auto">
                          <a:xfrm flipH="1">
                            <a:off x="1701845" y="4329508"/>
                            <a:ext cx="18503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9" name="Line 1077"/>
                          <p:cNvSpPr>
                            <a:spLocks noChangeShapeType="1"/>
                          </p:cNvSpPr>
                          <p:nvPr/>
                        </p:nvSpPr>
                        <p:spPr bwMode="auto">
                          <a:xfrm flipV="1">
                            <a:off x="2758122" y="1809503"/>
                            <a:ext cx="7941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51" name="直接连接符 27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80" name="椭圆 27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81" name="文本框 265"/>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082" name="椭圆 261"/>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83" name="矩形 256"/>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84" name="文本框 257"/>
                    <p:cNvSpPr txBox="1">
                      <a:spLocks noChangeAspect="1" noMove="1" noResize="1" noRot="1" noAdjustHandles="1" noEditPoints="1" noChangeArrowheads="1" noChangeShapeType="1" noTextEdit="1"/>
                    </p:cNvSpPr>
                    <p:nvPr/>
                  </p:nvSpPr>
                  <p:spPr bwMode="auto">
                    <a:xfrm>
                      <a:off x="1235535" y="4274853"/>
                      <a:ext cx="574794" cy="307777"/>
                    </a:xfrm>
                    <a:prstGeom prst="rect"/>
                    <a:blipFill>
                      <a:blip xmlns:r="http://schemas.openxmlformats.org/officeDocument/2006/relationships" r:embed="rId1"/>
                      <a:stretch>
                        <a:fillRect b="-22000"/>
                      </a:stretch>
                    </a:blipFill>
                    <a:ln>
                      <a:noFill/>
                    </a:ln>
                    <a:effectLst/>
                  </p:spPr>
                  <p:txBody>
                    <a:bodyPr/>
                    <a:p>
                      <a:r>
                        <a:rPr altLang="en-US" lang="zh-CN">
                          <a:noFill/>
                        </a:rPr>
                        <a:t> </a:t>
                      </a:r>
                    </a:p>
                  </p:txBody>
                </p:sp>
              </p:grpSp>
              <p:grpSp>
                <p:nvGrpSpPr>
                  <p:cNvPr id="765" name="组合 189"/>
                  <p:cNvGrpSpPr/>
                  <p:nvPr/>
                </p:nvGrpSpPr>
                <p:grpSpPr>
                  <a:xfrm>
                    <a:off x="6185449" y="1889513"/>
                    <a:ext cx="1153056" cy="874933"/>
                    <a:chOff x="2050383" y="3520607"/>
                    <a:chExt cx="1153056" cy="874933"/>
                  </a:xfrm>
                </p:grpSpPr>
                <p:grpSp>
                  <p:nvGrpSpPr>
                    <p:cNvPr id="766" name="组合 190"/>
                    <p:cNvGrpSpPr/>
                    <p:nvPr/>
                  </p:nvGrpSpPr>
                  <p:grpSpPr>
                    <a:xfrm>
                      <a:off x="2050383" y="3520607"/>
                      <a:ext cx="1084803" cy="874933"/>
                      <a:chOff x="3732991" y="3355636"/>
                      <a:chExt cx="1084803" cy="874933"/>
                    </a:xfrm>
                  </p:grpSpPr>
                  <p:grpSp>
                    <p:nvGrpSpPr>
                      <p:cNvPr id="767" name="组合 239"/>
                      <p:cNvGrpSpPr/>
                      <p:nvPr/>
                    </p:nvGrpSpPr>
                    <p:grpSpPr>
                      <a:xfrm>
                        <a:off x="3732991" y="3355636"/>
                        <a:ext cx="1084803" cy="874933"/>
                        <a:chOff x="3732991" y="3355636"/>
                        <a:chExt cx="1084803" cy="874933"/>
                      </a:xfrm>
                    </p:grpSpPr>
                    <p:grpSp>
                      <p:nvGrpSpPr>
                        <p:cNvPr id="768" name="组合 241"/>
                        <p:cNvGrpSpPr/>
                        <p:nvPr/>
                      </p:nvGrpSpPr>
                      <p:grpSpPr>
                        <a:xfrm>
                          <a:off x="3732991" y="3389537"/>
                          <a:ext cx="1084803" cy="841032"/>
                          <a:chOff x="2111499" y="3725526"/>
                          <a:chExt cx="1084803" cy="841032"/>
                        </a:xfrm>
                      </p:grpSpPr>
                      <p:grpSp>
                        <p:nvGrpSpPr>
                          <p:cNvPr id="769" name="组合 245"/>
                          <p:cNvGrpSpPr/>
                          <p:nvPr/>
                        </p:nvGrpSpPr>
                        <p:grpSpPr>
                          <a:xfrm>
                            <a:off x="2111499" y="3725526"/>
                            <a:ext cx="410683" cy="430410"/>
                            <a:chOff x="5794010" y="3172216"/>
                            <a:chExt cx="410683" cy="430410"/>
                          </a:xfrm>
                        </p:grpSpPr>
                        <p:sp>
                          <p:nvSpPr>
                            <p:cNvPr id="1051085" name="文本框 248"/>
                            <p:cNvSpPr txBox="1">
                              <a:spLocks noChangeAspect="1" noMove="1" noResize="1" noRot="1" noAdjustHandles="1" noEditPoints="1" noChangeArrowheads="1" noChangeShapeType="1" noTextEdit="1"/>
                            </p:cNvSpPr>
                            <p:nvPr/>
                          </p:nvSpPr>
                          <p:spPr bwMode="auto">
                            <a:xfrm>
                              <a:off x="5794010" y="3172216"/>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6252" name="直接连接符 249"/>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53" name="直接连接符 246"/>
                          <p:cNvCxnSpPr>
                            <a:cxnSpLocks/>
                          </p:cNvCxnSpPr>
                          <p:nvPr/>
                        </p:nvCxnSpPr>
                        <p:spPr>
                          <a:xfrm>
                            <a:off x="2513675" y="3944485"/>
                            <a:ext cx="0" cy="62207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4" name="直接连接符 247"/>
                          <p:cNvCxnSpPr>
                            <a:cxnSpLocks/>
                          </p:cNvCxnSpPr>
                          <p:nvPr/>
                        </p:nvCxnSpPr>
                        <p:spPr>
                          <a:xfrm flipH="1">
                            <a:off x="2513675" y="4566558"/>
                            <a:ext cx="68262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55" name="直接连接符 242"/>
                        <p:cNvCxnSpPr>
                          <a:cxnSpLocks/>
                        </p:cNvCxnSpPr>
                        <p:nvPr/>
                      </p:nvCxnSpPr>
                      <p:spPr>
                        <a:xfrm rot="10800000" flipH="1">
                          <a:off x="3956393" y="3513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6" name="直接连接符 243"/>
                        <p:cNvCxnSpPr>
                          <a:cxnSpLocks/>
                        </p:cNvCxnSpPr>
                        <p:nvPr/>
                      </p:nvCxnSpPr>
                      <p:spPr>
                        <a:xfrm rot="10800000" flipH="1">
                          <a:off x="3956394" y="361122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7" name="直接连接符 244"/>
                        <p:cNvCxnSpPr>
                          <a:cxnSpLocks/>
                        </p:cNvCxnSpPr>
                        <p:nvPr/>
                      </p:nvCxnSpPr>
                      <p:spPr>
                        <a:xfrm>
                          <a:off x="4137305" y="3355636"/>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58" name="直接连接符 240"/>
                      <p:cNvCxnSpPr>
                        <a:cxnSpLocks/>
                      </p:cNvCxnSpPr>
                      <p:nvPr/>
                    </p:nvCxnSpPr>
                    <p:spPr>
                      <a:xfrm flipH="1">
                        <a:off x="3732991" y="3355636"/>
                        <a:ext cx="10762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59" name="直接连接符 209"/>
                    <p:cNvCxnSpPr>
                      <a:cxnSpLocks/>
                    </p:cNvCxnSpPr>
                    <p:nvPr/>
                  </p:nvCxnSpPr>
                  <p:spPr>
                    <a:xfrm>
                      <a:off x="3117460" y="3520607"/>
                      <a:ext cx="0" cy="16118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70" name="组合 210"/>
                    <p:cNvGrpSpPr/>
                    <p:nvPr/>
                  </p:nvGrpSpPr>
                  <p:grpSpPr>
                    <a:xfrm>
                      <a:off x="3001433" y="3681790"/>
                      <a:ext cx="202006" cy="499204"/>
                      <a:chOff x="4691086" y="3604960"/>
                      <a:chExt cx="202006" cy="499204"/>
                    </a:xfrm>
                  </p:grpSpPr>
                  <p:sp>
                    <p:nvSpPr>
                      <p:cNvPr id="1051086" name="弧形 218"/>
                      <p:cNvSpPr/>
                      <p:nvPr/>
                    </p:nvSpPr>
                    <p:spPr>
                      <a:xfrm flipV="1">
                        <a:off x="4691086" y="360496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87" name="弧形 221"/>
                      <p:cNvSpPr/>
                      <p:nvPr/>
                    </p:nvSpPr>
                    <p:spPr>
                      <a:xfrm flipV="1">
                        <a:off x="4691086" y="372962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88" name="弧形 227"/>
                      <p:cNvSpPr/>
                      <p:nvPr/>
                    </p:nvSpPr>
                    <p:spPr>
                      <a:xfrm flipV="1">
                        <a:off x="4697454" y="385456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089" name="弧形 229"/>
                      <p:cNvSpPr/>
                      <p:nvPr/>
                    </p:nvSpPr>
                    <p:spPr>
                      <a:xfrm flipV="1">
                        <a:off x="4697454" y="3979223"/>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60" name="直接连接符 211"/>
                    <p:cNvCxnSpPr>
                      <a:cxnSpLocks/>
                    </p:cNvCxnSpPr>
                    <p:nvPr/>
                  </p:nvCxnSpPr>
                  <p:spPr>
                    <a:xfrm>
                      <a:off x="3117460" y="4180994"/>
                      <a:ext cx="0" cy="2145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090" name="文本框 213"/>
                    <p:cNvSpPr txBox="1">
                      <a:spLocks noChangeAspect="1" noMove="1" noResize="1" noRot="1" noAdjustHandles="1" noEditPoints="1" noChangeArrowheads="1" noChangeShapeType="1" noTextEdit="1"/>
                    </p:cNvSpPr>
                    <p:nvPr/>
                  </p:nvSpPr>
                  <p:spPr bwMode="auto">
                    <a:xfrm>
                      <a:off x="2793804" y="3986328"/>
                      <a:ext cx="320472" cy="307777"/>
                    </a:xfrm>
                    <a:prstGeom prst="rect"/>
                    <a:blipFill>
                      <a:blip xmlns:r="http://schemas.openxmlformats.org/officeDocument/2006/relationships" r:embed="rId3"/>
                      <a:stretch>
                        <a:fillRect l="-15094" r="-3774" b="-17647"/>
                      </a:stretch>
                    </a:blipFill>
                    <a:ln>
                      <a:noFill/>
                    </a:ln>
                    <a:effectLst/>
                  </p:spPr>
                  <p:txBody>
                    <a:bodyPr/>
                    <a:p>
                      <a:r>
                        <a:rPr altLang="en-US" lang="zh-CN">
                          <a:noFill/>
                        </a:rPr>
                        <a:t> </a:t>
                      </a:r>
                    </a:p>
                  </p:txBody>
                </p:sp>
              </p:grpSp>
            </p:grpSp>
            <p:sp>
              <p:nvSpPr>
                <p:cNvPr id="1051091" name="文本框 186"/>
                <p:cNvSpPr txBox="1">
                  <a:spLocks noChangeAspect="1" noMove="1" noResize="1" noRot="1" noAdjustHandles="1" noEditPoints="1" noChangeArrowheads="1" noChangeShapeType="1" noTextEdit="1"/>
                </p:cNvSpPr>
                <p:nvPr/>
              </p:nvSpPr>
              <p:spPr bwMode="auto">
                <a:xfrm>
                  <a:off x="2609799" y="2310850"/>
                  <a:ext cx="326436" cy="307777"/>
                </a:xfrm>
                <a:prstGeom prst="rect"/>
                <a:blipFill>
                  <a:blip xmlns:r="http://schemas.openxmlformats.org/officeDocument/2006/relationships" r:embed="rId4"/>
                  <a:stretch>
                    <a:fillRect l="-14815" r="-5556" b="-19608"/>
                  </a:stretch>
                </a:blipFill>
                <a:ln>
                  <a:noFill/>
                </a:ln>
                <a:effectLst/>
              </p:spPr>
              <p:txBody>
                <a:bodyPr/>
                <a:p>
                  <a:r>
                    <a:rPr altLang="en-US" lang="zh-CN">
                      <a:noFill/>
                    </a:rPr>
                    <a:t> </a:t>
                  </a:r>
                </a:p>
              </p:txBody>
            </p:sp>
          </p:grpSp>
          <p:sp>
            <p:nvSpPr>
              <p:cNvPr id="1051092" name="Line 1077"/>
              <p:cNvSpPr>
                <a:spLocks noChangeShapeType="1"/>
              </p:cNvSpPr>
              <p:nvPr/>
            </p:nvSpPr>
            <p:spPr bwMode="auto">
              <a:xfrm>
                <a:off x="7736249" y="2661955"/>
                <a:ext cx="0" cy="25635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93" name="乘号 278"/>
            <p:cNvSpPr/>
            <p:nvPr/>
          </p:nvSpPr>
          <p:spPr>
            <a:xfrm>
              <a:off x="6659892" y="1857116"/>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71" name="组合 2"/>
          <p:cNvGrpSpPr/>
          <p:nvPr/>
        </p:nvGrpSpPr>
        <p:grpSpPr>
          <a:xfrm>
            <a:off x="2909247" y="1041412"/>
            <a:ext cx="3046803" cy="2675249"/>
            <a:chOff x="2812567" y="2045480"/>
            <a:chExt cx="3046803" cy="2675249"/>
          </a:xfrm>
        </p:grpSpPr>
        <p:grpSp>
          <p:nvGrpSpPr>
            <p:cNvPr id="772" name="组合 20"/>
            <p:cNvGrpSpPr/>
            <p:nvPr/>
          </p:nvGrpSpPr>
          <p:grpSpPr>
            <a:xfrm>
              <a:off x="2812567" y="2045480"/>
              <a:ext cx="3046803" cy="2675249"/>
              <a:chOff x="3088916" y="2457321"/>
              <a:chExt cx="3046803" cy="2675249"/>
            </a:xfrm>
          </p:grpSpPr>
          <p:grpSp>
            <p:nvGrpSpPr>
              <p:cNvPr id="773" name="组合 279"/>
              <p:cNvGrpSpPr/>
              <p:nvPr/>
            </p:nvGrpSpPr>
            <p:grpSpPr>
              <a:xfrm>
                <a:off x="3088916" y="2457321"/>
                <a:ext cx="3046803" cy="2675249"/>
                <a:chOff x="6298819" y="2505225"/>
                <a:chExt cx="3046803" cy="2675249"/>
              </a:xfrm>
            </p:grpSpPr>
            <p:grpSp>
              <p:nvGrpSpPr>
                <p:cNvPr id="774" name="组合 282"/>
                <p:cNvGrpSpPr/>
                <p:nvPr/>
              </p:nvGrpSpPr>
              <p:grpSpPr>
                <a:xfrm>
                  <a:off x="6298819" y="2505225"/>
                  <a:ext cx="2787553" cy="2675249"/>
                  <a:chOff x="1268503" y="2723837"/>
                  <a:chExt cx="2787553" cy="2675249"/>
                </a:xfrm>
              </p:grpSpPr>
              <p:grpSp>
                <p:nvGrpSpPr>
                  <p:cNvPr id="775" name="组合 284"/>
                  <p:cNvGrpSpPr/>
                  <p:nvPr/>
                </p:nvGrpSpPr>
                <p:grpSpPr>
                  <a:xfrm>
                    <a:off x="1268503" y="2723837"/>
                    <a:ext cx="2787553" cy="2675249"/>
                    <a:chOff x="5581069" y="2353824"/>
                    <a:chExt cx="2787553" cy="2675249"/>
                  </a:xfrm>
                </p:grpSpPr>
                <p:grpSp>
                  <p:nvGrpSpPr>
                    <p:cNvPr id="776" name="组合 286"/>
                    <p:cNvGrpSpPr/>
                    <p:nvPr/>
                  </p:nvGrpSpPr>
                  <p:grpSpPr>
                    <a:xfrm>
                      <a:off x="5581069" y="2764003"/>
                      <a:ext cx="2461182" cy="2265070"/>
                      <a:chOff x="1235535" y="2944926"/>
                      <a:chExt cx="2461182" cy="2265070"/>
                    </a:xfrm>
                  </p:grpSpPr>
                  <p:grpSp>
                    <p:nvGrpSpPr>
                      <p:cNvPr id="777" name="组合 308"/>
                      <p:cNvGrpSpPr/>
                      <p:nvPr/>
                    </p:nvGrpSpPr>
                    <p:grpSpPr>
                      <a:xfrm>
                        <a:off x="1807524" y="2944926"/>
                        <a:ext cx="1889193" cy="2265070"/>
                        <a:chOff x="1530219" y="3204584"/>
                        <a:chExt cx="1889193" cy="2265070"/>
                      </a:xfrm>
                    </p:grpSpPr>
                    <p:grpSp>
                      <p:nvGrpSpPr>
                        <p:cNvPr id="778" name="组合 320"/>
                        <p:cNvGrpSpPr/>
                        <p:nvPr/>
                      </p:nvGrpSpPr>
                      <p:grpSpPr>
                        <a:xfrm>
                          <a:off x="1530219" y="3204584"/>
                          <a:ext cx="1889193" cy="2265070"/>
                          <a:chOff x="3608442" y="1036354"/>
                          <a:chExt cx="1889193" cy="2265070"/>
                        </a:xfrm>
                      </p:grpSpPr>
                      <p:grpSp>
                        <p:nvGrpSpPr>
                          <p:cNvPr id="779" name="组合 322"/>
                          <p:cNvGrpSpPr/>
                          <p:nvPr/>
                        </p:nvGrpSpPr>
                        <p:grpSpPr>
                          <a:xfrm>
                            <a:off x="3608442" y="1036354"/>
                            <a:ext cx="1889193" cy="2265070"/>
                            <a:chOff x="1661988" y="2273101"/>
                            <a:chExt cx="1889193" cy="2265070"/>
                          </a:xfrm>
                        </p:grpSpPr>
                        <p:grpSp>
                          <p:nvGrpSpPr>
                            <p:cNvPr id="780" name="Group 1096"/>
                            <p:cNvGrpSpPr/>
                            <p:nvPr/>
                          </p:nvGrpSpPr>
                          <p:grpSpPr bwMode="auto">
                            <a:xfrm>
                              <a:off x="1661988" y="2273101"/>
                              <a:ext cx="800524" cy="2265070"/>
                              <a:chOff x="4344" y="2530"/>
                              <a:chExt cx="563" cy="1593"/>
                            </a:xfrm>
                          </p:grpSpPr>
                          <p:sp>
                            <p:nvSpPr>
                              <p:cNvPr id="105109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5"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8"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9"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00"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01" name="Line 1073"/>
                            <p:cNvSpPr>
                              <a:spLocks noChangeShapeType="1"/>
                            </p:cNvSpPr>
                            <p:nvPr/>
                          </p:nvSpPr>
                          <p:spPr bwMode="auto">
                            <a:xfrm flipH="1">
                              <a:off x="1701845" y="4329508"/>
                              <a:ext cx="18493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61" name="直接连接符 328"/>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102" name="椭圆 329"/>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03" name="文本框 323"/>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104" name="椭圆 319"/>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05" name="矩形 314"/>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6" name="文本框 315"/>
                      <p:cNvSpPr txBox="1">
                        <a:spLocks noChangeAspect="1" noMove="1" noResize="1" noRot="1" noAdjustHandles="1" noEditPoints="1" noChangeArrowheads="1" noChangeShapeType="1" noTextEdit="1"/>
                      </p:cNvSpPr>
                      <p:nvPr/>
                    </p:nvSpPr>
                    <p:spPr bwMode="auto">
                      <a:xfrm>
                        <a:off x="1235535" y="4274853"/>
                        <a:ext cx="574794" cy="307777"/>
                      </a:xfrm>
                      <a:prstGeom prst="rect"/>
                      <a:blipFill>
                        <a:blip xmlns:r="http://schemas.openxmlformats.org/officeDocument/2006/relationships" r:embed="rId5"/>
                        <a:stretch>
                          <a:fillRect b="-22000"/>
                        </a:stretch>
                      </a:blipFill>
                      <a:ln>
                        <a:noFill/>
                      </a:ln>
                      <a:effectLst/>
                    </p:spPr>
                    <p:txBody>
                      <a:bodyPr/>
                      <a:p>
                        <a:r>
                          <a:rPr altLang="en-US" lang="zh-CN">
                            <a:noFill/>
                          </a:rPr>
                          <a:t> </a:t>
                        </a:r>
                      </a:p>
                    </p:txBody>
                  </p:sp>
                </p:grpSp>
                <p:grpSp>
                  <p:nvGrpSpPr>
                    <p:cNvPr id="781" name="组合 287"/>
                    <p:cNvGrpSpPr/>
                    <p:nvPr/>
                  </p:nvGrpSpPr>
                  <p:grpSpPr>
                    <a:xfrm>
                      <a:off x="6596131" y="2353824"/>
                      <a:ext cx="1772491" cy="2466586"/>
                      <a:chOff x="2461065" y="3984918"/>
                      <a:chExt cx="1772491" cy="2466586"/>
                    </a:xfrm>
                  </p:grpSpPr>
                  <p:grpSp>
                    <p:nvGrpSpPr>
                      <p:cNvPr id="782" name="组合 288"/>
                      <p:cNvGrpSpPr/>
                      <p:nvPr/>
                    </p:nvGrpSpPr>
                    <p:grpSpPr>
                      <a:xfrm>
                        <a:off x="2461065" y="3984918"/>
                        <a:ext cx="1772491" cy="2466586"/>
                        <a:chOff x="4143673" y="3819947"/>
                        <a:chExt cx="1772491" cy="2466586"/>
                      </a:xfrm>
                    </p:grpSpPr>
                    <p:grpSp>
                      <p:nvGrpSpPr>
                        <p:cNvPr id="783" name="组合 297"/>
                        <p:cNvGrpSpPr/>
                        <p:nvPr/>
                      </p:nvGrpSpPr>
                      <p:grpSpPr>
                        <a:xfrm>
                          <a:off x="4143673" y="3819947"/>
                          <a:ext cx="1459242" cy="2466586"/>
                          <a:chOff x="4143673" y="3819947"/>
                          <a:chExt cx="1459242" cy="2466586"/>
                        </a:xfrm>
                      </p:grpSpPr>
                      <p:grpSp>
                        <p:nvGrpSpPr>
                          <p:cNvPr id="784" name="组合 299"/>
                          <p:cNvGrpSpPr/>
                          <p:nvPr/>
                        </p:nvGrpSpPr>
                        <p:grpSpPr>
                          <a:xfrm>
                            <a:off x="4143673" y="3819947"/>
                            <a:ext cx="1459242" cy="1066574"/>
                            <a:chOff x="2522181" y="4155936"/>
                            <a:chExt cx="1459242" cy="1066574"/>
                          </a:xfrm>
                        </p:grpSpPr>
                        <p:grpSp>
                          <p:nvGrpSpPr>
                            <p:cNvPr id="785" name="组合 303"/>
                            <p:cNvGrpSpPr/>
                            <p:nvPr/>
                          </p:nvGrpSpPr>
                          <p:grpSpPr>
                            <a:xfrm>
                              <a:off x="2522181" y="4155936"/>
                              <a:ext cx="1288849" cy="1066574"/>
                              <a:chOff x="6204692" y="3602626"/>
                              <a:chExt cx="1288849" cy="1066574"/>
                            </a:xfrm>
                          </p:grpSpPr>
                          <p:sp>
                            <p:nvSpPr>
                              <p:cNvPr id="1051107" name="文本框 306"/>
                              <p:cNvSpPr txBox="1">
                                <a:spLocks noChangeAspect="1" noMove="1" noResize="1" noRot="1" noAdjustHandles="1" noEditPoints="1" noChangeArrowheads="1" noChangeShapeType="1" noTextEdit="1"/>
                              </p:cNvSpPr>
                              <p:nvPr/>
                            </p:nvSpPr>
                            <p:spPr bwMode="auto">
                              <a:xfrm>
                                <a:off x="7252001" y="4361423"/>
                                <a:ext cx="241540" cy="307777"/>
                              </a:xfrm>
                              <a:prstGeom prst="rect"/>
                              <a:blipFill>
                                <a:blip xmlns:r="http://schemas.openxmlformats.org/officeDocument/2006/relationships" r:embed="rId6"/>
                                <a:stretch>
                                  <a:fillRect l="-20513" r="-17949" b="-9804"/>
                                </a:stretch>
                              </a:blipFill>
                              <a:ln>
                                <a:noFill/>
                              </a:ln>
                              <a:effectLst/>
                            </p:spPr>
                            <p:txBody>
                              <a:bodyPr/>
                              <a:p>
                                <a:r>
                                  <a:rPr altLang="en-US" lang="zh-CN">
                                    <a:noFill/>
                                  </a:rPr>
                                  <a:t> </a:t>
                                </a:r>
                              </a:p>
                            </p:txBody>
                          </p:sp>
                          <p:cxnSp>
                            <p:nvCxnSpPr>
                              <p:cNvPr id="3146262" name="直接连接符 307"/>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63" name="直接连接符 305"/>
                            <p:cNvCxnSpPr>
                              <a:cxnSpLocks/>
                            </p:cNvCxnSpPr>
                            <p:nvPr/>
                          </p:nvCxnSpPr>
                          <p:spPr>
                            <a:xfrm flipH="1">
                              <a:off x="2848416" y="4566558"/>
                              <a:ext cx="113300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64" name="直接连接符 302"/>
                          <p:cNvCxnSpPr>
                            <a:cxnSpLocks/>
                          </p:cNvCxnSpPr>
                          <p:nvPr/>
                        </p:nvCxnSpPr>
                        <p:spPr>
                          <a:xfrm>
                            <a:off x="5036892" y="5382537"/>
                            <a:ext cx="0" cy="9039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65" name="直接连接符 298"/>
                        <p:cNvCxnSpPr>
                          <a:cxnSpLocks/>
                        </p:cNvCxnSpPr>
                        <p:nvPr/>
                      </p:nvCxnSpPr>
                      <p:spPr>
                        <a:xfrm flipH="1">
                          <a:off x="5608565" y="5222050"/>
                          <a:ext cx="30759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6" name="组合 290"/>
                      <p:cNvGrpSpPr/>
                      <p:nvPr/>
                    </p:nvGrpSpPr>
                    <p:grpSpPr>
                      <a:xfrm>
                        <a:off x="3238744" y="5310125"/>
                        <a:ext cx="199891" cy="251842"/>
                        <a:chOff x="4928397" y="5233295"/>
                        <a:chExt cx="199891" cy="251842"/>
                      </a:xfrm>
                    </p:grpSpPr>
                    <p:sp>
                      <p:nvSpPr>
                        <p:cNvPr id="1051108" name="弧形 295"/>
                        <p:cNvSpPr/>
                        <p:nvPr/>
                      </p:nvSpPr>
                      <p:spPr>
                        <a:xfrm flipV="1">
                          <a:off x="4928397" y="5360196"/>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09" name="弧形 296"/>
                        <p:cNvSpPr/>
                        <p:nvPr/>
                      </p:nvSpPr>
                      <p:spPr>
                        <a:xfrm flipV="1">
                          <a:off x="4932650" y="523329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66" name="直接连接符 291"/>
                      <p:cNvCxnSpPr>
                        <a:cxnSpLocks/>
                      </p:cNvCxnSpPr>
                      <p:nvPr/>
                    </p:nvCxnSpPr>
                    <p:spPr>
                      <a:xfrm>
                        <a:off x="3354284" y="4395097"/>
                        <a:ext cx="0" cy="91285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110" name="文本框 292"/>
                      <p:cNvSpPr txBox="1">
                        <a:spLocks noChangeAspect="1" noMove="1" noResize="1" noRot="1" noAdjustHandles="1" noEditPoints="1" noChangeArrowheads="1" noChangeShapeType="1" noTextEdit="1"/>
                      </p:cNvSpPr>
                      <p:nvPr/>
                    </p:nvSpPr>
                    <p:spPr bwMode="auto">
                      <a:xfrm>
                        <a:off x="3469233" y="5252650"/>
                        <a:ext cx="320472" cy="307777"/>
                      </a:xfrm>
                      <a:prstGeom prst="rect"/>
                      <a:blipFill>
                        <a:blip xmlns:r="http://schemas.openxmlformats.org/officeDocument/2006/relationships" r:embed="rId7"/>
                        <a:stretch>
                          <a:fillRect l="-15094" r="-3774" b="-20000"/>
                        </a:stretch>
                      </a:blipFill>
                      <a:ln>
                        <a:noFill/>
                      </a:ln>
                      <a:effectLst/>
                    </p:spPr>
                    <p:txBody>
                      <a:bodyPr/>
                      <a:p>
                        <a:r>
                          <a:rPr altLang="en-US" lang="zh-CN">
                            <a:noFill/>
                          </a:rPr>
                          <a:t> </a:t>
                        </a:r>
                      </a:p>
                    </p:txBody>
                  </p:sp>
                </p:grpSp>
              </p:grpSp>
              <p:sp>
                <p:nvSpPr>
                  <p:cNvPr id="1051111" name="文本框 285"/>
                  <p:cNvSpPr txBox="1">
                    <a:spLocks noChangeAspect="1" noMove="1" noResize="1" noRot="1" noAdjustHandles="1" noEditPoints="1" noChangeArrowheads="1" noChangeShapeType="1" noTextEdit="1"/>
                  </p:cNvSpPr>
                  <p:nvPr/>
                </p:nvSpPr>
                <p:spPr bwMode="auto">
                  <a:xfrm>
                    <a:off x="3376639" y="4363136"/>
                    <a:ext cx="326436" cy="307777"/>
                  </a:xfrm>
                  <a:prstGeom prst="rect"/>
                  <a:blipFill>
                    <a:blip xmlns:r="http://schemas.openxmlformats.org/officeDocument/2006/relationships" r:embed="rId8"/>
                    <a:stretch>
                      <a:fillRect l="-14815" r="-5556" b="-20000"/>
                    </a:stretch>
                  </a:blipFill>
                  <a:ln>
                    <a:noFill/>
                  </a:ln>
                  <a:effectLst/>
                </p:spPr>
                <p:txBody>
                  <a:bodyPr/>
                  <a:p>
                    <a:r>
                      <a:rPr altLang="en-US" lang="zh-CN">
                        <a:noFill/>
                      </a:rPr>
                      <a:t> </a:t>
                    </a:r>
                  </a:p>
                </p:txBody>
              </p:sp>
            </p:grpSp>
            <p:sp>
              <p:nvSpPr>
                <p:cNvPr id="1051112" name="乘号 281"/>
                <p:cNvSpPr/>
                <p:nvPr/>
              </p:nvSpPr>
              <p:spPr>
                <a:xfrm>
                  <a:off x="8967103" y="3709477"/>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13" name="弧形 337"/>
              <p:cNvSpPr/>
              <p:nvPr/>
            </p:nvSpPr>
            <p:spPr>
              <a:xfrm flipV="1">
                <a:off x="5445420" y="426338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14" name="弧形 338"/>
              <p:cNvSpPr/>
              <p:nvPr/>
            </p:nvSpPr>
            <p:spPr>
              <a:xfrm flipV="1">
                <a:off x="5449673" y="413648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67" name="直接连接符 339"/>
              <p:cNvCxnSpPr>
                <a:cxnSpLocks/>
              </p:cNvCxnSpPr>
              <p:nvPr/>
            </p:nvCxnSpPr>
            <p:spPr>
              <a:xfrm>
                <a:off x="5561936" y="2874222"/>
                <a:ext cx="0" cy="57751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8" name="直接连接符 340"/>
              <p:cNvCxnSpPr>
                <a:cxnSpLocks/>
              </p:cNvCxnSpPr>
              <p:nvPr/>
            </p:nvCxnSpPr>
            <p:spPr>
              <a:xfrm rot="10800000" flipH="1">
                <a:off x="5386731" y="346150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9" name="直接连接符 341"/>
              <p:cNvCxnSpPr>
                <a:cxnSpLocks/>
              </p:cNvCxnSpPr>
              <p:nvPr/>
            </p:nvCxnSpPr>
            <p:spPr>
              <a:xfrm rot="10800000" flipH="1">
                <a:off x="5386732" y="355907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0" name="直接连接符 342"/>
              <p:cNvCxnSpPr>
                <a:cxnSpLocks/>
              </p:cNvCxnSpPr>
              <p:nvPr/>
            </p:nvCxnSpPr>
            <p:spPr>
              <a:xfrm>
                <a:off x="5564617" y="3559078"/>
                <a:ext cx="0" cy="57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1" name="直接连接符 343"/>
              <p:cNvCxnSpPr>
                <a:cxnSpLocks/>
              </p:cNvCxnSpPr>
              <p:nvPr/>
            </p:nvCxnSpPr>
            <p:spPr>
              <a:xfrm>
                <a:off x="5563222" y="4388323"/>
                <a:ext cx="0" cy="544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15" name="文本框 344"/>
            <p:cNvSpPr txBox="1">
              <a:spLocks noChangeAspect="1" noMove="1" noResize="1" noRot="1" noAdjustHandles="1" noEditPoints="1" noChangeArrowheads="1" noChangeShapeType="1" noTextEdit="1"/>
            </p:cNvSpPr>
            <p:nvPr/>
          </p:nvSpPr>
          <p:spPr>
            <a:xfrm>
              <a:off x="3009927" y="3204332"/>
              <a:ext cx="289951" cy="317523"/>
            </a:xfrm>
            <a:prstGeom prst="rect"/>
            <a:blipFill>
              <a:blip xmlns:r="http://schemas.openxmlformats.org/officeDocument/2006/relationships" r:embed="rId9"/>
              <a:stretch>
                <a:fillRect l="-18750" t="-13462" r="-22917" b="-17308"/>
              </a:stretch>
            </a:blipFill>
          </p:spPr>
          <p:txBody>
            <a:bodyPr/>
            <a:p>
              <a:r>
                <a:rPr altLang="en-US" lang="zh-CN">
                  <a:noFill/>
                </a:rPr>
                <a:t> </a:t>
              </a:r>
            </a:p>
          </p:txBody>
        </p:sp>
        <p:sp>
          <p:nvSpPr>
            <p:cNvPr id="1051116" name="文本框 346"/>
            <p:cNvSpPr txBox="1">
              <a:spLocks noChangeAspect="1" noMove="1" noResize="1" noRot="1" noAdjustHandles="1" noEditPoints="1" noChangeArrowheads="1" noChangeShapeType="1" noTextEdit="1"/>
            </p:cNvSpPr>
            <p:nvPr/>
          </p:nvSpPr>
          <p:spPr bwMode="auto">
            <a:xfrm>
              <a:off x="3155304" y="2870080"/>
              <a:ext cx="262892" cy="307777"/>
            </a:xfrm>
            <a:prstGeom prst="rect"/>
            <a:blipFill>
              <a:blip xmlns:r="http://schemas.openxmlformats.org/officeDocument/2006/relationships" r:embed="rId10"/>
              <a:stretch>
                <a:fillRect l="-18605" r="-18605" b="-9804"/>
              </a:stretch>
            </a:blipFill>
            <a:ln>
              <a:noFill/>
            </a:ln>
            <a:effectLst/>
          </p:spPr>
          <p:txBody>
            <a:bodyPr/>
            <a:p>
              <a:r>
                <a:rPr altLang="en-US" lang="zh-CN">
                  <a:noFill/>
                </a:rPr>
                <a:t> </a:t>
              </a:r>
            </a:p>
          </p:txBody>
        </p:sp>
        <p:sp>
          <p:nvSpPr>
            <p:cNvPr id="1051117" name="文本框 347"/>
            <p:cNvSpPr txBox="1">
              <a:spLocks noChangeAspect="1" noMove="1" noResize="1" noRot="1" noAdjustHandles="1" noEditPoints="1" noChangeArrowheads="1" noChangeShapeType="1" noTextEdit="1"/>
            </p:cNvSpPr>
            <p:nvPr/>
          </p:nvSpPr>
          <p:spPr bwMode="auto">
            <a:xfrm>
              <a:off x="4219183" y="2372754"/>
              <a:ext cx="262892" cy="307777"/>
            </a:xfrm>
            <a:prstGeom prst="rect"/>
            <a:blipFill>
              <a:blip xmlns:r="http://schemas.openxmlformats.org/officeDocument/2006/relationships" r:embed="rId11"/>
              <a:stretch>
                <a:fillRect l="-4651" r="-2326"/>
              </a:stretch>
            </a:blipFill>
            <a:ln>
              <a:noFill/>
            </a:ln>
            <a:effectLst/>
          </p:spPr>
          <p:txBody>
            <a:bodyPr/>
            <a:p>
              <a:r>
                <a:rPr altLang="en-US" lang="zh-CN">
                  <a:noFill/>
                </a:rPr>
                <a:t> </a:t>
              </a:r>
            </a:p>
          </p:txBody>
        </p:sp>
        <p:sp>
          <p:nvSpPr>
            <p:cNvPr id="1051118" name="文本框 348"/>
            <p:cNvSpPr txBox="1">
              <a:spLocks noChangeAspect="1" noMove="1" noResize="1" noRot="1" noAdjustHandles="1" noEditPoints="1" noChangeArrowheads="1" noChangeShapeType="1" noTextEdit="1"/>
            </p:cNvSpPr>
            <p:nvPr/>
          </p:nvSpPr>
          <p:spPr>
            <a:xfrm>
              <a:off x="4220768" y="2597973"/>
              <a:ext cx="341247" cy="317523"/>
            </a:xfrm>
            <a:prstGeom prst="rect"/>
            <a:blipFill>
              <a:blip xmlns:r="http://schemas.openxmlformats.org/officeDocument/2006/relationships" r:embed="rId12"/>
              <a:stretch>
                <a:fillRect l="-16071" t="-15385" r="-5357" b="-11538"/>
              </a:stretch>
            </a:blipFill>
          </p:spPr>
          <p:txBody>
            <a:bodyPr/>
            <a:p>
              <a:r>
                <a:rPr altLang="en-US" lang="zh-CN">
                  <a:noFill/>
                </a:rPr>
                <a:t> </a:t>
              </a:r>
            </a:p>
          </p:txBody>
        </p:sp>
        <p:sp>
          <p:nvSpPr>
            <p:cNvPr id="1051119" name="文本框 356"/>
            <p:cNvSpPr txBox="1">
              <a:spLocks noChangeAspect="1" noMove="1" noResize="1" noRot="1" noAdjustHandles="1" noEditPoints="1" noChangeArrowheads="1" noChangeShapeType="1" noTextEdit="1"/>
            </p:cNvSpPr>
            <p:nvPr/>
          </p:nvSpPr>
          <p:spPr>
            <a:xfrm>
              <a:off x="5560423" y="3653215"/>
              <a:ext cx="294761" cy="317523"/>
            </a:xfrm>
            <a:prstGeom prst="rect"/>
            <a:blipFill>
              <a:blip xmlns:r="http://schemas.openxmlformats.org/officeDocument/2006/relationships" r:embed="rId13"/>
              <a:stretch>
                <a:fillRect l="-20833" t="-15385" r="-20833" b="-17308"/>
              </a:stretch>
            </a:blipFill>
          </p:spPr>
          <p:txBody>
            <a:bodyPr/>
            <a:p>
              <a:r>
                <a:rPr altLang="en-US" lang="zh-CN">
                  <a:noFill/>
                </a:rPr>
                <a:t> </a:t>
              </a:r>
            </a:p>
          </p:txBody>
        </p:sp>
      </p:grpSp>
      <p:sp>
        <p:nvSpPr>
          <p:cNvPr id="1051120" name="文本框 32"/>
          <p:cNvSpPr txBox="1"/>
          <p:nvPr/>
        </p:nvSpPr>
        <p:spPr bwMode="auto">
          <a:xfrm>
            <a:off x="2454527" y="434422"/>
            <a:ext cx="4067087"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Positive feedback network:</a:t>
            </a:r>
            <a:endParaRPr altLang="en-US" b="1" dirty="0" sz="2400" kumimoji="1" lang="zh-CN">
              <a:latin typeface="Arial" panose="020B0604020202020204" pitchFamily="34" charset="0"/>
              <a:cs typeface="Arial" panose="020B0604020202020204" pitchFamily="34" charset="0"/>
            </a:endParaRPr>
          </a:p>
        </p:txBody>
      </p:sp>
      <p:grpSp>
        <p:nvGrpSpPr>
          <p:cNvPr id="787" name="组合 7"/>
          <p:cNvGrpSpPr/>
          <p:nvPr/>
        </p:nvGrpSpPr>
        <p:grpSpPr>
          <a:xfrm>
            <a:off x="4715912" y="1289532"/>
            <a:ext cx="1118594" cy="2381441"/>
            <a:chOff x="4715912" y="1289532"/>
            <a:chExt cx="1118594" cy="2381441"/>
          </a:xfrm>
        </p:grpSpPr>
        <p:sp>
          <p:nvSpPr>
            <p:cNvPr id="1051121" name="文本框 363"/>
            <p:cNvSpPr txBox="1">
              <a:spLocks noChangeAspect="1" noMove="1" noResize="1" noRot="1" noAdjustHandles="1" noEditPoints="1" noChangeArrowheads="1" noChangeShapeType="1" noTextEdit="1"/>
            </p:cNvSpPr>
            <p:nvPr/>
          </p:nvSpPr>
          <p:spPr>
            <a:xfrm>
              <a:off x="5605405" y="1419847"/>
              <a:ext cx="229101" cy="307777"/>
            </a:xfrm>
            <a:prstGeom prst="rect"/>
            <a:blipFill>
              <a:blip xmlns:r="http://schemas.openxmlformats.org/officeDocument/2006/relationships" r:embed="rId14"/>
              <a:stretch>
                <a:fillRect l="-24324" r="-21622" b="-10000"/>
              </a:stretch>
            </a:blipFill>
          </p:spPr>
          <p:txBody>
            <a:bodyPr/>
            <a:p>
              <a:r>
                <a:rPr altLang="en-US" lang="zh-CN">
                  <a:noFill/>
                </a:rPr>
                <a:t> </a:t>
              </a:r>
            </a:p>
          </p:txBody>
        </p:sp>
        <p:sp>
          <p:nvSpPr>
            <p:cNvPr id="1051122" name="圆角矩形 116"/>
            <p:cNvSpPr/>
            <p:nvPr/>
          </p:nvSpPr>
          <p:spPr>
            <a:xfrm>
              <a:off x="4715912" y="1289532"/>
              <a:ext cx="855969"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23" name="下箭头 6"/>
          <p:cNvSpPr/>
          <p:nvPr/>
        </p:nvSpPr>
        <p:spPr>
          <a:xfrm>
            <a:off x="7369390" y="4054764"/>
            <a:ext cx="476603" cy="46015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24" name="文本框 157"/>
          <p:cNvSpPr txBox="1">
            <a:spLocks noChangeAspect="1" noMove="1" noResize="1" noRot="1" noAdjustHandles="1" noEditPoints="1" noChangeArrowheads="1" noChangeShapeType="1" noTextEdit="1"/>
          </p:cNvSpPr>
          <p:nvPr/>
        </p:nvSpPr>
        <p:spPr>
          <a:xfrm>
            <a:off x="4163113" y="4779799"/>
            <a:ext cx="4449844" cy="944874"/>
          </a:xfrm>
          <a:prstGeom prst="rect"/>
          <a:blipFill>
            <a:blip xmlns:r="http://schemas.openxmlformats.org/officeDocument/2006/relationships" r:embed="rId15"/>
            <a:stretch>
              <a:fillRect/>
            </a:stretch>
          </a:blipFill>
        </p:spPr>
        <p:txBody>
          <a:bodyPr/>
          <a:p>
            <a:r>
              <a:rPr altLang="en-US" lang="zh-CN">
                <a:noFill/>
              </a:rPr>
              <a:t> </a:t>
            </a:r>
          </a:p>
        </p:txBody>
      </p:sp>
      <p:sp>
        <p:nvSpPr>
          <p:cNvPr id="1051125" name="文本框 158"/>
          <p:cNvSpPr txBox="1">
            <a:spLocks noChangeAspect="1" noMove="1" noResize="1" noRot="1" noAdjustHandles="1" noEditPoints="1" noChangeArrowheads="1" noChangeShapeType="1" noTextEdit="1"/>
          </p:cNvSpPr>
          <p:nvPr/>
        </p:nvSpPr>
        <p:spPr>
          <a:xfrm>
            <a:off x="915263" y="4990887"/>
            <a:ext cx="1164160" cy="626518"/>
          </a:xfrm>
          <a:prstGeom prst="rect"/>
          <a:blipFill>
            <a:blip xmlns:r="http://schemas.openxmlformats.org/officeDocument/2006/relationships" r:embed="rId16"/>
            <a:stretch>
              <a:fillRect/>
            </a:stretch>
          </a:blipFill>
        </p:spPr>
        <p:txBody>
          <a:bodyPr/>
          <a:p>
            <a:r>
              <a:rPr altLang="en-US" lang="zh-CN">
                <a:noFill/>
              </a:rPr>
              <a:t> </a:t>
            </a:r>
          </a:p>
        </p:txBody>
      </p:sp>
      <p:grpSp>
        <p:nvGrpSpPr>
          <p:cNvPr id="788" name="组合 8"/>
          <p:cNvGrpSpPr/>
          <p:nvPr/>
        </p:nvGrpSpPr>
        <p:grpSpPr>
          <a:xfrm>
            <a:off x="2227697" y="4701965"/>
            <a:ext cx="1961596" cy="1096636"/>
            <a:chOff x="2786300" y="4675988"/>
            <a:chExt cx="1961596" cy="1096636"/>
          </a:xfrm>
        </p:grpSpPr>
        <p:sp>
          <p:nvSpPr>
            <p:cNvPr id="1051126" name="右箭头 160"/>
            <p:cNvSpPr/>
            <p:nvPr/>
          </p:nvSpPr>
          <p:spPr>
            <a:xfrm flipH="1">
              <a:off x="2786300" y="4675988"/>
              <a:ext cx="1813322" cy="109663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27" name="Text Box 12"/>
            <p:cNvSpPr txBox="1">
              <a:spLocks noChangeAspect="1" noMove="1" noResize="1" noRot="1" noAdjustHandles="1" noEditPoints="1" noChangeArrowheads="1" noChangeShapeType="1" noTextEdit="1"/>
            </p:cNvSpPr>
            <p:nvPr/>
          </p:nvSpPr>
          <p:spPr bwMode="auto">
            <a:xfrm>
              <a:off x="2823807" y="4974726"/>
              <a:ext cx="1924089" cy="492186"/>
            </a:xfrm>
            <a:prstGeom prst="rect"/>
            <a:blipFill>
              <a:blip xmlns:r="http://schemas.openxmlformats.org/officeDocument/2006/relationships" r:embed="rId17"/>
              <a:stretch>
                <a:fillRect b="-1235"/>
              </a:stretch>
            </a:blipFill>
            <a:ln>
              <a:noFill/>
            </a:ln>
            <a:effectLst/>
          </p:spPr>
          <p:txBody>
            <a:bodyPr/>
            <a:p>
              <a:r>
                <a:rPr altLang="en-US" lang="zh-CN">
                  <a:noFill/>
                </a:rPr>
                <a:t> </a:t>
              </a:r>
            </a:p>
          </p:txBody>
        </p:sp>
      </p:grpSp>
      <p:grpSp>
        <p:nvGrpSpPr>
          <p:cNvPr id="789" name="组合 10"/>
          <p:cNvGrpSpPr/>
          <p:nvPr/>
        </p:nvGrpSpPr>
        <p:grpSpPr>
          <a:xfrm>
            <a:off x="6388035" y="1057486"/>
            <a:ext cx="2271372" cy="2634779"/>
            <a:chOff x="6388035" y="1057486"/>
            <a:chExt cx="2271372" cy="2634779"/>
          </a:xfrm>
        </p:grpSpPr>
        <p:grpSp>
          <p:nvGrpSpPr>
            <p:cNvPr id="790" name="组合 5"/>
            <p:cNvGrpSpPr/>
            <p:nvPr/>
          </p:nvGrpSpPr>
          <p:grpSpPr>
            <a:xfrm>
              <a:off x="6388035" y="1057486"/>
              <a:ext cx="2271372" cy="2634779"/>
              <a:chOff x="6388035" y="1057486"/>
              <a:chExt cx="2271372" cy="2634779"/>
            </a:xfrm>
          </p:grpSpPr>
          <p:grpSp>
            <p:nvGrpSpPr>
              <p:cNvPr id="791" name="组合 9"/>
              <p:cNvGrpSpPr/>
              <p:nvPr/>
            </p:nvGrpSpPr>
            <p:grpSpPr>
              <a:xfrm>
                <a:off x="6388035" y="1057486"/>
                <a:ext cx="2271372" cy="2634779"/>
                <a:chOff x="6388035" y="1057486"/>
                <a:chExt cx="2271372" cy="2634779"/>
              </a:xfrm>
            </p:grpSpPr>
            <p:grpSp>
              <p:nvGrpSpPr>
                <p:cNvPr id="792" name="组合 115"/>
                <p:cNvGrpSpPr/>
                <p:nvPr/>
              </p:nvGrpSpPr>
              <p:grpSpPr>
                <a:xfrm>
                  <a:off x="6388035" y="1057486"/>
                  <a:ext cx="1635733" cy="2558169"/>
                  <a:chOff x="4103978" y="2457321"/>
                  <a:chExt cx="1635733" cy="2558169"/>
                </a:xfrm>
              </p:grpSpPr>
              <p:grpSp>
                <p:nvGrpSpPr>
                  <p:cNvPr id="793" name="组合 132"/>
                  <p:cNvGrpSpPr/>
                  <p:nvPr/>
                </p:nvGrpSpPr>
                <p:grpSpPr>
                  <a:xfrm>
                    <a:off x="4103978" y="2457321"/>
                    <a:ext cx="1459242" cy="2558169"/>
                    <a:chOff x="2283565" y="2723837"/>
                    <a:chExt cx="1459242" cy="2558169"/>
                  </a:xfrm>
                </p:grpSpPr>
                <p:grpSp>
                  <p:nvGrpSpPr>
                    <p:cNvPr id="794" name="组合 134"/>
                    <p:cNvGrpSpPr/>
                    <p:nvPr/>
                  </p:nvGrpSpPr>
                  <p:grpSpPr>
                    <a:xfrm>
                      <a:off x="2283565" y="2723837"/>
                      <a:ext cx="1459242" cy="2558169"/>
                      <a:chOff x="6596131" y="2353824"/>
                      <a:chExt cx="1459242" cy="2558169"/>
                    </a:xfrm>
                  </p:grpSpPr>
                  <p:sp>
                    <p:nvSpPr>
                      <p:cNvPr id="1051128" name="Line 1073"/>
                      <p:cNvSpPr>
                        <a:spLocks noChangeShapeType="1"/>
                      </p:cNvSpPr>
                      <p:nvPr/>
                    </p:nvSpPr>
                    <p:spPr bwMode="auto">
                      <a:xfrm flipH="1">
                        <a:off x="6922365" y="4820410"/>
                        <a:ext cx="1119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95" name="组合 137"/>
                      <p:cNvGrpSpPr/>
                      <p:nvPr/>
                    </p:nvGrpSpPr>
                    <p:grpSpPr>
                      <a:xfrm>
                        <a:off x="6596131" y="2353824"/>
                        <a:ext cx="1459242" cy="2558169"/>
                        <a:chOff x="2461065" y="3984918"/>
                        <a:chExt cx="1459242" cy="2558169"/>
                      </a:xfrm>
                    </p:grpSpPr>
                    <p:grpSp>
                      <p:nvGrpSpPr>
                        <p:cNvPr id="796" name="组合 144"/>
                        <p:cNvGrpSpPr/>
                        <p:nvPr/>
                      </p:nvGrpSpPr>
                      <p:grpSpPr>
                        <a:xfrm>
                          <a:off x="2461065" y="3984918"/>
                          <a:ext cx="1459242" cy="2558169"/>
                          <a:chOff x="4143673" y="3819947"/>
                          <a:chExt cx="1459242" cy="2558169"/>
                        </a:xfrm>
                      </p:grpSpPr>
                      <p:grpSp>
                        <p:nvGrpSpPr>
                          <p:cNvPr id="797" name="组合 146"/>
                          <p:cNvGrpSpPr/>
                          <p:nvPr/>
                        </p:nvGrpSpPr>
                        <p:grpSpPr>
                          <a:xfrm>
                            <a:off x="4143673" y="3819947"/>
                            <a:ext cx="1459242" cy="1066574"/>
                            <a:chOff x="2522181" y="4155936"/>
                            <a:chExt cx="1459242" cy="1066574"/>
                          </a:xfrm>
                        </p:grpSpPr>
                        <p:grpSp>
                          <p:nvGrpSpPr>
                            <p:cNvPr id="798" name="组合 148"/>
                            <p:cNvGrpSpPr/>
                            <p:nvPr/>
                          </p:nvGrpSpPr>
                          <p:grpSpPr>
                            <a:xfrm>
                              <a:off x="2522181" y="4155936"/>
                              <a:ext cx="1288849" cy="1066574"/>
                              <a:chOff x="6204692" y="3602626"/>
                              <a:chExt cx="1288849" cy="1066574"/>
                            </a:xfrm>
                          </p:grpSpPr>
                          <p:sp>
                            <p:nvSpPr>
                              <p:cNvPr id="1051129" name="文本框 306"/>
                              <p:cNvSpPr txBox="1">
                                <a:spLocks noChangeAspect="1" noMove="1" noResize="1" noRot="1" noAdjustHandles="1" noEditPoints="1" noChangeArrowheads="1" noChangeShapeType="1" noTextEdit="1"/>
                              </p:cNvSpPr>
                              <p:nvPr/>
                            </p:nvSpPr>
                            <p:spPr bwMode="auto">
                              <a:xfrm>
                                <a:off x="7252001" y="4361423"/>
                                <a:ext cx="241540" cy="307777"/>
                              </a:xfrm>
                              <a:prstGeom prst="rect"/>
                              <a:blipFill>
                                <a:blip xmlns:r="http://schemas.openxmlformats.org/officeDocument/2006/relationships" r:embed="rId6"/>
                                <a:stretch>
                                  <a:fillRect l="-20513" r="-17949" b="-9804"/>
                                </a:stretch>
                              </a:blipFill>
                              <a:ln>
                                <a:noFill/>
                              </a:ln>
                              <a:effectLst/>
                            </p:spPr>
                            <p:txBody>
                              <a:bodyPr/>
                              <a:p>
                                <a:r>
                                  <a:rPr altLang="en-US" lang="zh-CN">
                                    <a:noFill/>
                                  </a:rPr>
                                  <a:t> </a:t>
                                </a:r>
                              </a:p>
                            </p:txBody>
                          </p:sp>
                          <p:cxnSp>
                            <p:nvCxnSpPr>
                              <p:cNvPr id="3146272" name="直接连接符 151"/>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73" name="直接连接符 149"/>
                            <p:cNvCxnSpPr>
                              <a:cxnSpLocks/>
                            </p:cNvCxnSpPr>
                            <p:nvPr/>
                          </p:nvCxnSpPr>
                          <p:spPr>
                            <a:xfrm flipH="1">
                              <a:off x="2848416" y="4566558"/>
                              <a:ext cx="113300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74" name="直接连接符 147"/>
                          <p:cNvCxnSpPr>
                            <a:cxnSpLocks/>
                          </p:cNvCxnSpPr>
                          <p:nvPr/>
                        </p:nvCxnSpPr>
                        <p:spPr>
                          <a:xfrm>
                            <a:off x="5036892" y="5382537"/>
                            <a:ext cx="0" cy="9955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9" name="组合 139"/>
                        <p:cNvGrpSpPr/>
                        <p:nvPr/>
                      </p:nvGrpSpPr>
                      <p:grpSpPr>
                        <a:xfrm>
                          <a:off x="3238744" y="5310125"/>
                          <a:ext cx="199891" cy="251842"/>
                          <a:chOff x="4928397" y="5233295"/>
                          <a:chExt cx="199891" cy="251842"/>
                        </a:xfrm>
                      </p:grpSpPr>
                      <p:sp>
                        <p:nvSpPr>
                          <p:cNvPr id="1051130" name="弧形 142"/>
                          <p:cNvSpPr/>
                          <p:nvPr/>
                        </p:nvSpPr>
                        <p:spPr>
                          <a:xfrm flipV="1">
                            <a:off x="4928397" y="5360196"/>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31" name="弧形 143"/>
                          <p:cNvSpPr/>
                          <p:nvPr/>
                        </p:nvSpPr>
                        <p:spPr>
                          <a:xfrm flipV="1">
                            <a:off x="4932650" y="523329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75" name="直接连接符 140"/>
                        <p:cNvCxnSpPr>
                          <a:cxnSpLocks/>
                        </p:cNvCxnSpPr>
                        <p:nvPr/>
                      </p:nvCxnSpPr>
                      <p:spPr>
                        <a:xfrm>
                          <a:off x="3354284" y="4395097"/>
                          <a:ext cx="0" cy="91285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132" name="文本框 141"/>
                        <p:cNvSpPr txBox="1">
                          <a:spLocks noChangeAspect="1" noMove="1" noResize="1" noRot="1" noAdjustHandles="1" noEditPoints="1" noChangeArrowheads="1" noChangeShapeType="1" noTextEdit="1"/>
                        </p:cNvSpPr>
                        <p:nvPr/>
                      </p:nvSpPr>
                      <p:spPr bwMode="auto">
                        <a:xfrm>
                          <a:off x="3469233" y="5252650"/>
                          <a:ext cx="320472" cy="307777"/>
                        </a:xfrm>
                        <a:prstGeom prst="rect"/>
                        <a:blipFill>
                          <a:blip xmlns:r="http://schemas.openxmlformats.org/officeDocument/2006/relationships" r:embed="rId18"/>
                          <a:stretch>
                            <a:fillRect l="-15094" r="-3774" b="-17647"/>
                          </a:stretch>
                        </a:blipFill>
                        <a:ln>
                          <a:noFill/>
                        </a:ln>
                        <a:effectLst/>
                      </p:spPr>
                      <p:txBody>
                        <a:bodyPr/>
                        <a:p>
                          <a:r>
                            <a:rPr altLang="en-US" lang="zh-CN">
                              <a:noFill/>
                            </a:rPr>
                            <a:t> </a:t>
                          </a:r>
                        </a:p>
                      </p:txBody>
                    </p:sp>
                  </p:grpSp>
                </p:grpSp>
                <p:sp>
                  <p:nvSpPr>
                    <p:cNvPr id="1051133" name="文本框 135"/>
                    <p:cNvSpPr txBox="1">
                      <a:spLocks noChangeAspect="1" noMove="1" noResize="1" noRot="1" noAdjustHandles="1" noEditPoints="1" noChangeArrowheads="1" noChangeShapeType="1" noTextEdit="1"/>
                    </p:cNvSpPr>
                    <p:nvPr/>
                  </p:nvSpPr>
                  <p:spPr bwMode="auto">
                    <a:xfrm>
                      <a:off x="3392312" y="4353095"/>
                      <a:ext cx="326436" cy="307777"/>
                    </a:xfrm>
                    <a:prstGeom prst="rect"/>
                    <a:blipFill>
                      <a:blip xmlns:r="http://schemas.openxmlformats.org/officeDocument/2006/relationships" r:embed="rId19"/>
                      <a:stretch>
                        <a:fillRect l="-16981" r="-5660" b="-20000"/>
                      </a:stretch>
                    </a:blipFill>
                    <a:ln>
                      <a:noFill/>
                    </a:ln>
                    <a:effectLst/>
                  </p:spPr>
                  <p:txBody>
                    <a:bodyPr/>
                    <a:p>
                      <a:r>
                        <a:rPr altLang="en-US" lang="zh-CN">
                          <a:noFill/>
                        </a:rPr>
                        <a:t> </a:t>
                      </a:r>
                    </a:p>
                  </p:txBody>
                </p:sp>
              </p:grpSp>
              <p:sp>
                <p:nvSpPr>
                  <p:cNvPr id="1051134" name="弧形 125"/>
                  <p:cNvSpPr/>
                  <p:nvPr/>
                </p:nvSpPr>
                <p:spPr>
                  <a:xfrm flipV="1">
                    <a:off x="5445420" y="426338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35" name="弧形 126"/>
                  <p:cNvSpPr/>
                  <p:nvPr/>
                </p:nvSpPr>
                <p:spPr>
                  <a:xfrm flipV="1">
                    <a:off x="5449673" y="413648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76" name="直接连接符 127"/>
                  <p:cNvCxnSpPr>
                    <a:cxnSpLocks/>
                  </p:cNvCxnSpPr>
                  <p:nvPr/>
                </p:nvCxnSpPr>
                <p:spPr>
                  <a:xfrm>
                    <a:off x="5561936" y="2874222"/>
                    <a:ext cx="0" cy="57751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7" name="直接连接符 128"/>
                  <p:cNvCxnSpPr>
                    <a:cxnSpLocks/>
                  </p:cNvCxnSpPr>
                  <p:nvPr/>
                </p:nvCxnSpPr>
                <p:spPr>
                  <a:xfrm rot="10800000" flipH="1">
                    <a:off x="5386731" y="346150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8" name="直接连接符 129"/>
                  <p:cNvCxnSpPr>
                    <a:cxnSpLocks/>
                  </p:cNvCxnSpPr>
                  <p:nvPr/>
                </p:nvCxnSpPr>
                <p:spPr>
                  <a:xfrm rot="10800000" flipH="1">
                    <a:off x="5386732" y="355907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9" name="直接连接符 130"/>
                  <p:cNvCxnSpPr>
                    <a:cxnSpLocks/>
                  </p:cNvCxnSpPr>
                  <p:nvPr/>
                </p:nvCxnSpPr>
                <p:spPr>
                  <a:xfrm>
                    <a:off x="5564617" y="3559078"/>
                    <a:ext cx="0" cy="57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0" name="直接连接符 131"/>
                  <p:cNvCxnSpPr>
                    <a:cxnSpLocks/>
                  </p:cNvCxnSpPr>
                  <p:nvPr/>
                </p:nvCxnSpPr>
                <p:spPr>
                  <a:xfrm>
                    <a:off x="5563222" y="4388323"/>
                    <a:ext cx="0" cy="544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36" name="圆角矩形 170"/>
                <p:cNvSpPr/>
                <p:nvPr/>
              </p:nvSpPr>
              <p:spPr>
                <a:xfrm>
                  <a:off x="6412047" y="1310824"/>
                  <a:ext cx="2247360"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81" name="直接连接符 152"/>
                <p:cNvCxnSpPr>
                  <a:cxnSpLocks/>
                </p:cNvCxnSpPr>
                <p:nvPr/>
              </p:nvCxnSpPr>
              <p:spPr>
                <a:xfrm flipH="1">
                  <a:off x="7845993" y="2527206"/>
                  <a:ext cx="30759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137" name="文本框 153"/>
                <p:cNvSpPr txBox="1">
                  <a:spLocks noChangeAspect="1" noMove="1" noResize="1" noRot="1" noAdjustHandles="1" noEditPoints="1" noChangeArrowheads="1" noChangeShapeType="1" noTextEdit="1"/>
                </p:cNvSpPr>
                <p:nvPr/>
              </p:nvSpPr>
              <p:spPr>
                <a:xfrm>
                  <a:off x="6564075" y="2299398"/>
                  <a:ext cx="341247" cy="317523"/>
                </a:xfrm>
                <a:prstGeom prst="rect"/>
                <a:blipFill>
                  <a:blip xmlns:r="http://schemas.openxmlformats.org/officeDocument/2006/relationships" r:embed="rId20"/>
                  <a:stretch>
                    <a:fillRect l="-17857" t="-13462" r="-3571" b="-11538"/>
                  </a:stretch>
                </a:blipFill>
              </p:spPr>
              <p:txBody>
                <a:bodyPr/>
                <a:p>
                  <a:r>
                    <a:rPr altLang="en-US" lang="zh-CN">
                      <a:noFill/>
                    </a:rPr>
                    <a:t> </a:t>
                  </a:r>
                </a:p>
              </p:txBody>
            </p:sp>
            <p:sp>
              <p:nvSpPr>
                <p:cNvPr id="1051138" name="文本框 154"/>
                <p:cNvSpPr txBox="1">
                  <a:spLocks noChangeAspect="1" noMove="1" noResize="1" noRot="1" noAdjustHandles="1" noEditPoints="1" noChangeArrowheads="1" noChangeShapeType="1" noTextEdit="1"/>
                </p:cNvSpPr>
                <p:nvPr/>
              </p:nvSpPr>
              <p:spPr>
                <a:xfrm>
                  <a:off x="8252901" y="2390007"/>
                  <a:ext cx="294761" cy="317523"/>
                </a:xfrm>
                <a:prstGeom prst="rect"/>
                <a:blipFill>
                  <a:blip xmlns:r="http://schemas.openxmlformats.org/officeDocument/2006/relationships" r:embed="rId21"/>
                  <a:stretch>
                    <a:fillRect l="-20833" t="-13462" r="-20833" b="-19231"/>
                  </a:stretch>
                </a:blipFill>
              </p:spPr>
              <p:txBody>
                <a:bodyPr/>
                <a:p>
                  <a:r>
                    <a:rPr altLang="en-US" lang="zh-CN">
                      <a:noFill/>
                    </a:rPr>
                    <a:t> </a:t>
                  </a:r>
                </a:p>
              </p:txBody>
            </p:sp>
            <p:sp>
              <p:nvSpPr>
                <p:cNvPr id="1051139" name="文本框 155"/>
                <p:cNvSpPr txBox="1">
                  <a:spLocks noChangeAspect="1" noMove="1" noResize="1" noRot="1" noAdjustHandles="1" noEditPoints="1" noChangeArrowheads="1" noChangeShapeType="1" noTextEdit="1"/>
                </p:cNvSpPr>
                <p:nvPr/>
              </p:nvSpPr>
              <p:spPr bwMode="auto">
                <a:xfrm>
                  <a:off x="6572267" y="1507627"/>
                  <a:ext cx="262892" cy="307777"/>
                </a:xfrm>
                <a:prstGeom prst="rect"/>
                <a:blipFill>
                  <a:blip xmlns:r="http://schemas.openxmlformats.org/officeDocument/2006/relationships" r:embed="rId22"/>
                  <a:stretch>
                    <a:fillRect l="-18605" r="-18605" b="-9804"/>
                  </a:stretch>
                </a:blipFill>
                <a:ln>
                  <a:noFill/>
                </a:ln>
                <a:effectLst/>
              </p:spPr>
              <p:txBody>
                <a:bodyPr/>
                <a:p>
                  <a:r>
                    <a:rPr altLang="en-US" lang="zh-CN">
                      <a:noFill/>
                    </a:rPr>
                    <a:t> </a:t>
                  </a:r>
                </a:p>
              </p:txBody>
            </p:sp>
            <p:sp>
              <p:nvSpPr>
                <p:cNvPr id="1051140" name="文本框 156"/>
                <p:cNvSpPr txBox="1">
                  <a:spLocks noChangeAspect="1" noMove="1" noResize="1" noRot="1" noAdjustHandles="1" noEditPoints="1" noChangeArrowheads="1" noChangeShapeType="1" noTextEdit="1"/>
                </p:cNvSpPr>
                <p:nvPr/>
              </p:nvSpPr>
              <p:spPr bwMode="auto">
                <a:xfrm>
                  <a:off x="6596909" y="3173495"/>
                  <a:ext cx="262892" cy="307777"/>
                </a:xfrm>
                <a:prstGeom prst="rect"/>
                <a:blipFill>
                  <a:blip xmlns:r="http://schemas.openxmlformats.org/officeDocument/2006/relationships" r:embed="rId23"/>
                  <a:stretch>
                    <a:fillRect l="-2326" r="-4651"/>
                  </a:stretch>
                </a:blipFill>
                <a:ln>
                  <a:noFill/>
                </a:ln>
                <a:effectLst/>
              </p:spPr>
              <p:txBody>
                <a:bodyPr/>
                <a:p>
                  <a:r>
                    <a:rPr altLang="en-US" lang="zh-CN">
                      <a:noFill/>
                    </a:rPr>
                    <a:t> </a:t>
                  </a:r>
                </a:p>
              </p:txBody>
            </p:sp>
          </p:grpSp>
          <p:cxnSp>
            <p:nvCxnSpPr>
              <p:cNvPr id="3146282" name="直接连接符 159"/>
              <p:cNvCxnSpPr>
                <a:cxnSpLocks/>
              </p:cNvCxnSpPr>
              <p:nvPr/>
            </p:nvCxnSpPr>
            <p:spPr>
              <a:xfrm>
                <a:off x="7132333" y="3615655"/>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41" name="椭圆 162"/>
            <p:cNvSpPr/>
            <p:nvPr/>
          </p:nvSpPr>
          <p:spPr>
            <a:xfrm>
              <a:off x="7245119" y="348282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mc:AlternateContent xmlns:mc="http://schemas.openxmlformats.org/markup-compatibility/2006">
        <mc:Choice xmlns:p14="http://schemas.microsoft.com/office/powerpoint/2010/main" Requires="p14">
          <p:contentPart p14:bwMode="auto" r:id="rId24">
            <p14:nvContentPartPr>
              <p14:cNvPr id="1051142" name=""/>
              <p14:cNvContentPartPr/>
              <p14:nvPr/>
            </p14:nvContentPartPr>
            <p14:xfrm>
              <a:off x="7946169" y="2550610"/>
              <a:ext cx="75261" cy="576378"/>
            </p14:xfrm>
          </p:contentPart>
        </mc:Choice>
        <mc:Fallback>
          <p:sp>
            <p:nvSpPr>
              <p:cNvPr id="1051142" name=""/>
              <p:cNvSpPr/>
              <p:nvPr/>
            </p:nvSpPr>
            <p:spPr>
              <a:xfrm>
                <a:off x="7946169" y="2550610"/>
                <a:ext cx="75261" cy="576378"/>
              </a:xfrm>
            </p:spPr>
          </p:sp>
        </mc:Fallback>
      </mc:AlternateContent>
      <mc:AlternateContent xmlns:mc="http://schemas.openxmlformats.org/markup-compatibility/2006">
        <mc:Choice xmlns:p14="http://schemas.microsoft.com/office/powerpoint/2010/main" Requires="p14">
          <p:contentPart p14:bwMode="auto" r:id="rId25">
            <p14:nvContentPartPr>
              <p14:cNvPr id="1051143" name=""/>
              <p14:cNvContentPartPr/>
              <p14:nvPr/>
            </p14:nvContentPartPr>
            <p14:xfrm>
              <a:off x="5268594" y="2576748"/>
              <a:ext cx="252607" cy="464816"/>
            </p14:xfrm>
          </p:contentPart>
        </mc:Choice>
        <mc:Fallback>
          <p:sp>
            <p:nvSpPr>
              <p:cNvPr id="1051143" name=""/>
              <p:cNvSpPr/>
              <p:nvPr/>
            </p:nvSpPr>
            <p:spPr>
              <a:xfrm>
                <a:off x="5268594" y="2576748"/>
                <a:ext cx="252607" cy="46481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89"/>
                                        </p:tgtEl>
                                        <p:attrNameLst>
                                          <p:attrName>style.visibility</p:attrName>
                                        </p:attrNameLst>
                                      </p:cBhvr>
                                      <p:to>
                                        <p:strVal val="visible"/>
                                      </p:to>
                                    </p:set>
                                    <p:animEffect transition="in" filter="wipe(down)">
                                      <p:cBhvr>
                                        <p:cTn dur="500" id="7"/>
                                        <p:tgtEl>
                                          <p:spTgt spid="78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123"/>
                                        </p:tgtEl>
                                        <p:attrNameLst>
                                          <p:attrName>style.visibility</p:attrName>
                                        </p:attrNameLst>
                                      </p:cBhvr>
                                      <p:to>
                                        <p:strVal val="visible"/>
                                      </p:to>
                                    </p:set>
                                    <p:animEffect transition="in" filter="wipe(down)">
                                      <p:cBhvr>
                                        <p:cTn dur="500" id="12"/>
                                        <p:tgtEl>
                                          <p:spTgt spid="105112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6" presetSubtype="21">
                                  <p:stCondLst>
                                    <p:cond delay="0"/>
                                  </p:stCondLst>
                                  <p:childTnLst>
                                    <p:set>
                                      <p:cBhvr>
                                        <p:cTn dur="1" fill="hold" id="16">
                                          <p:stCondLst>
                                            <p:cond delay="0"/>
                                          </p:stCondLst>
                                        </p:cTn>
                                        <p:tgtEl>
                                          <p:spTgt spid="1051124"/>
                                        </p:tgtEl>
                                        <p:attrNameLst>
                                          <p:attrName>style.visibility</p:attrName>
                                        </p:attrNameLst>
                                      </p:cBhvr>
                                      <p:to>
                                        <p:strVal val="visible"/>
                                      </p:to>
                                    </p:set>
                                    <p:animEffect transition="in" filter="barn(inVertical)">
                                      <p:cBhvr>
                                        <p:cTn dur="500" id="17"/>
                                        <p:tgtEl>
                                          <p:spTgt spid="105112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788"/>
                                        </p:tgtEl>
                                        <p:attrNameLst>
                                          <p:attrName>style.visibility</p:attrName>
                                        </p:attrNameLst>
                                      </p:cBhvr>
                                      <p:to>
                                        <p:strVal val="visible"/>
                                      </p:to>
                                    </p:set>
                                    <p:animEffect transition="in" filter="wipe(down)">
                                      <p:cBhvr>
                                        <p:cTn dur="500" id="22"/>
                                        <p:tgtEl>
                                          <p:spTgt spid="788"/>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6" presetSubtype="21">
                                  <p:stCondLst>
                                    <p:cond delay="0"/>
                                  </p:stCondLst>
                                  <p:childTnLst>
                                    <p:set>
                                      <p:cBhvr>
                                        <p:cTn dur="1" fill="hold" id="26">
                                          <p:stCondLst>
                                            <p:cond delay="0"/>
                                          </p:stCondLst>
                                        </p:cTn>
                                        <p:tgtEl>
                                          <p:spTgt spid="1051125"/>
                                        </p:tgtEl>
                                        <p:attrNameLst>
                                          <p:attrName>style.visibility</p:attrName>
                                        </p:attrNameLst>
                                      </p:cBhvr>
                                      <p:to>
                                        <p:strVal val="visible"/>
                                      </p:to>
                                    </p:set>
                                    <p:animEffect transition="in" filter="barn(inVertical)">
                                      <p:cBhvr>
                                        <p:cTn dur="500" id="27"/>
                                        <p:tgtEl>
                                          <p:spTgt spid="105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23" grpId="0" animBg="1"/>
      <p:bldP spid="1051124" grpId="0"/>
      <p:bldP spid="10511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802" name=""/>
        <p:cNvGrpSpPr/>
        <p:nvPr/>
      </p:nvGrpSpPr>
      <p:grpSpPr>
        <a:xfrm>
          <a:off x="0" y="0"/>
          <a:ext cx="0" cy="0"/>
          <a:chOff x="0" y="0"/>
          <a:chExt cx="0" cy="0"/>
        </a:xfrm>
      </p:grpSpPr>
      <p:sp>
        <p:nvSpPr>
          <p:cNvPr id="105114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03" name="组合 2"/>
          <p:cNvGrpSpPr/>
          <p:nvPr/>
        </p:nvGrpSpPr>
        <p:grpSpPr>
          <a:xfrm>
            <a:off x="677183" y="1955286"/>
            <a:ext cx="3581159" cy="2675249"/>
            <a:chOff x="2812567" y="2045480"/>
            <a:chExt cx="3581159" cy="2675249"/>
          </a:xfrm>
        </p:grpSpPr>
        <p:grpSp>
          <p:nvGrpSpPr>
            <p:cNvPr id="804" name="组合 20"/>
            <p:cNvGrpSpPr/>
            <p:nvPr/>
          </p:nvGrpSpPr>
          <p:grpSpPr>
            <a:xfrm>
              <a:off x="2812567" y="2045480"/>
              <a:ext cx="3581159" cy="2675249"/>
              <a:chOff x="3088916" y="2457321"/>
              <a:chExt cx="3581159" cy="2675249"/>
            </a:xfrm>
          </p:grpSpPr>
          <p:grpSp>
            <p:nvGrpSpPr>
              <p:cNvPr id="805" name="组合 282"/>
              <p:cNvGrpSpPr/>
              <p:nvPr/>
            </p:nvGrpSpPr>
            <p:grpSpPr>
              <a:xfrm>
                <a:off x="3088916" y="2457321"/>
                <a:ext cx="3581159" cy="2675249"/>
                <a:chOff x="1268503" y="2723837"/>
                <a:chExt cx="3581159" cy="2675249"/>
              </a:xfrm>
            </p:grpSpPr>
            <p:grpSp>
              <p:nvGrpSpPr>
                <p:cNvPr id="806" name="组合 284"/>
                <p:cNvGrpSpPr/>
                <p:nvPr/>
              </p:nvGrpSpPr>
              <p:grpSpPr>
                <a:xfrm>
                  <a:off x="1268503" y="2723837"/>
                  <a:ext cx="3581159" cy="2675249"/>
                  <a:chOff x="5581069" y="2353824"/>
                  <a:chExt cx="3581159" cy="2675249"/>
                </a:xfrm>
              </p:grpSpPr>
              <p:grpSp>
                <p:nvGrpSpPr>
                  <p:cNvPr id="807" name="组合 286"/>
                  <p:cNvGrpSpPr/>
                  <p:nvPr/>
                </p:nvGrpSpPr>
                <p:grpSpPr>
                  <a:xfrm>
                    <a:off x="5581069" y="2764003"/>
                    <a:ext cx="2461182" cy="2265070"/>
                    <a:chOff x="1235535" y="2944926"/>
                    <a:chExt cx="2461182" cy="2265070"/>
                  </a:xfrm>
                </p:grpSpPr>
                <p:grpSp>
                  <p:nvGrpSpPr>
                    <p:cNvPr id="808" name="组合 308"/>
                    <p:cNvGrpSpPr/>
                    <p:nvPr/>
                  </p:nvGrpSpPr>
                  <p:grpSpPr>
                    <a:xfrm>
                      <a:off x="1807524" y="2944926"/>
                      <a:ext cx="1889193" cy="2265070"/>
                      <a:chOff x="1530219" y="3204584"/>
                      <a:chExt cx="1889193" cy="2265070"/>
                    </a:xfrm>
                  </p:grpSpPr>
                  <p:grpSp>
                    <p:nvGrpSpPr>
                      <p:cNvPr id="809" name="组合 320"/>
                      <p:cNvGrpSpPr/>
                      <p:nvPr/>
                    </p:nvGrpSpPr>
                    <p:grpSpPr>
                      <a:xfrm>
                        <a:off x="1530219" y="3204584"/>
                        <a:ext cx="1889193" cy="2265070"/>
                        <a:chOff x="3608442" y="1036354"/>
                        <a:chExt cx="1889193" cy="2265070"/>
                      </a:xfrm>
                    </p:grpSpPr>
                    <p:grpSp>
                      <p:nvGrpSpPr>
                        <p:cNvPr id="810" name="组合 322"/>
                        <p:cNvGrpSpPr/>
                        <p:nvPr/>
                      </p:nvGrpSpPr>
                      <p:grpSpPr>
                        <a:xfrm>
                          <a:off x="3608442" y="1036354"/>
                          <a:ext cx="1889193" cy="2265070"/>
                          <a:chOff x="1661988" y="2273101"/>
                          <a:chExt cx="1889193" cy="2265070"/>
                        </a:xfrm>
                      </p:grpSpPr>
                      <p:grpSp>
                        <p:nvGrpSpPr>
                          <p:cNvPr id="811" name="Group 1096"/>
                          <p:cNvGrpSpPr/>
                          <p:nvPr/>
                        </p:nvGrpSpPr>
                        <p:grpSpPr bwMode="auto">
                          <a:xfrm>
                            <a:off x="1661988" y="2273101"/>
                            <a:ext cx="800524" cy="2265070"/>
                            <a:chOff x="4344" y="2530"/>
                            <a:chExt cx="563" cy="1593"/>
                          </a:xfrm>
                        </p:grpSpPr>
                        <p:sp>
                          <p:nvSpPr>
                            <p:cNvPr id="105114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9" name="Line 1073"/>
                            <p:cNvSpPr>
                              <a:spLocks noChangeShapeType="1"/>
                            </p:cNvSpPr>
                            <p:nvPr/>
                          </p:nvSpPr>
                          <p:spPr bwMode="auto">
                            <a:xfrm flipH="1">
                              <a:off x="4344" y="3080"/>
                              <a:ext cx="3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2" name="Line 1076"/>
                            <p:cNvSpPr>
                              <a:spLocks noChangeShapeType="1"/>
                            </p:cNvSpPr>
                            <p:nvPr/>
                          </p:nvSpPr>
                          <p:spPr bwMode="auto">
                            <a:xfrm flipV="1">
                              <a:off x="4895" y="2530"/>
                              <a:ext cx="0" cy="3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3"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54" name="Line 1077"/>
                          <p:cNvSpPr>
                            <a:spLocks noChangeShapeType="1"/>
                          </p:cNvSpPr>
                          <p:nvPr/>
                        </p:nvSpPr>
                        <p:spPr bwMode="auto">
                          <a:xfrm flipV="1">
                            <a:off x="1706017" y="3055126"/>
                            <a:ext cx="0" cy="12836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5" name="Line 1073"/>
                          <p:cNvSpPr>
                            <a:spLocks noChangeShapeType="1"/>
                          </p:cNvSpPr>
                          <p:nvPr/>
                        </p:nvSpPr>
                        <p:spPr bwMode="auto">
                          <a:xfrm flipH="1">
                            <a:off x="1701845" y="4329508"/>
                            <a:ext cx="18493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83" name="直接连接符 328"/>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156" name="椭圆 329"/>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57" name="文本框 323"/>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158" name="椭圆 319"/>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59" name="矩形 314"/>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60" name="文本框 315"/>
                    <p:cNvSpPr txBox="1">
                      <a:spLocks noChangeAspect="1" noMove="1" noResize="1" noRot="1" noAdjustHandles="1" noEditPoints="1" noChangeArrowheads="1" noChangeShapeType="1" noTextEdit="1"/>
                    </p:cNvSpPr>
                    <p:nvPr/>
                  </p:nvSpPr>
                  <p:spPr bwMode="auto">
                    <a:xfrm>
                      <a:off x="1235535" y="4274853"/>
                      <a:ext cx="574794" cy="307777"/>
                    </a:xfrm>
                    <a:prstGeom prst="rect"/>
                    <a:blipFill>
                      <a:blip xmlns:r="http://schemas.openxmlformats.org/officeDocument/2006/relationships" r:embed="rId1"/>
                      <a:stretch>
                        <a:fillRect b="-22000"/>
                      </a:stretch>
                    </a:blipFill>
                    <a:ln>
                      <a:noFill/>
                    </a:ln>
                    <a:effectLst/>
                  </p:spPr>
                  <p:txBody>
                    <a:bodyPr/>
                    <a:p>
                      <a:r>
                        <a:rPr altLang="en-US" lang="zh-CN">
                          <a:noFill/>
                        </a:rPr>
                        <a:t> </a:t>
                      </a:r>
                    </a:p>
                  </p:txBody>
                </p:sp>
              </p:grpSp>
              <p:grpSp>
                <p:nvGrpSpPr>
                  <p:cNvPr id="812" name="组合 287"/>
                  <p:cNvGrpSpPr/>
                  <p:nvPr/>
                </p:nvGrpSpPr>
                <p:grpSpPr>
                  <a:xfrm>
                    <a:off x="6596131" y="2353824"/>
                    <a:ext cx="2566097" cy="2466586"/>
                    <a:chOff x="2461065" y="3984918"/>
                    <a:chExt cx="2566097" cy="2466586"/>
                  </a:xfrm>
                </p:grpSpPr>
                <p:grpSp>
                  <p:nvGrpSpPr>
                    <p:cNvPr id="813" name="组合 288"/>
                    <p:cNvGrpSpPr/>
                    <p:nvPr/>
                  </p:nvGrpSpPr>
                  <p:grpSpPr>
                    <a:xfrm>
                      <a:off x="2461065" y="3984918"/>
                      <a:ext cx="2566097" cy="2466586"/>
                      <a:chOff x="4143673" y="3819947"/>
                      <a:chExt cx="2566097" cy="2466586"/>
                    </a:xfrm>
                  </p:grpSpPr>
                  <p:grpSp>
                    <p:nvGrpSpPr>
                      <p:cNvPr id="814" name="组合 297"/>
                      <p:cNvGrpSpPr/>
                      <p:nvPr/>
                    </p:nvGrpSpPr>
                    <p:grpSpPr>
                      <a:xfrm>
                        <a:off x="4143673" y="3819947"/>
                        <a:ext cx="1459242" cy="2466586"/>
                        <a:chOff x="4143673" y="3819947"/>
                        <a:chExt cx="1459242" cy="2466586"/>
                      </a:xfrm>
                    </p:grpSpPr>
                    <p:grpSp>
                      <p:nvGrpSpPr>
                        <p:cNvPr id="815" name="组合 299"/>
                        <p:cNvGrpSpPr/>
                        <p:nvPr/>
                      </p:nvGrpSpPr>
                      <p:grpSpPr>
                        <a:xfrm>
                          <a:off x="4143673" y="3819947"/>
                          <a:ext cx="1459242" cy="1066574"/>
                          <a:chOff x="2522181" y="4155936"/>
                          <a:chExt cx="1459242" cy="1066574"/>
                        </a:xfrm>
                      </p:grpSpPr>
                      <p:grpSp>
                        <p:nvGrpSpPr>
                          <p:cNvPr id="816" name="组合 303"/>
                          <p:cNvGrpSpPr/>
                          <p:nvPr/>
                        </p:nvGrpSpPr>
                        <p:grpSpPr>
                          <a:xfrm>
                            <a:off x="2522181" y="4155936"/>
                            <a:ext cx="1288849" cy="1066574"/>
                            <a:chOff x="6204692" y="3602626"/>
                            <a:chExt cx="1288849" cy="1066574"/>
                          </a:xfrm>
                        </p:grpSpPr>
                        <p:sp>
                          <p:nvSpPr>
                            <p:cNvPr id="1051161" name="文本框 306"/>
                            <p:cNvSpPr txBox="1">
                              <a:spLocks noChangeAspect="1" noMove="1" noResize="1" noRot="1" noAdjustHandles="1" noEditPoints="1" noChangeArrowheads="1" noChangeShapeType="1" noTextEdit="1"/>
                            </p:cNvSpPr>
                            <p:nvPr/>
                          </p:nvSpPr>
                          <p:spPr bwMode="auto">
                            <a:xfrm>
                              <a:off x="7252001" y="4361423"/>
                              <a:ext cx="241540" cy="307777"/>
                            </a:xfrm>
                            <a:prstGeom prst="rect"/>
                            <a:blipFill>
                              <a:blip xmlns:r="http://schemas.openxmlformats.org/officeDocument/2006/relationships" r:embed="rId2"/>
                              <a:stretch>
                                <a:fillRect l="-20513" r="-17949" b="-9804"/>
                              </a:stretch>
                            </a:blipFill>
                            <a:ln>
                              <a:noFill/>
                            </a:ln>
                            <a:effectLst/>
                          </p:spPr>
                          <p:txBody>
                            <a:bodyPr/>
                            <a:p>
                              <a:r>
                                <a:rPr altLang="en-US" lang="zh-CN">
                                  <a:noFill/>
                                </a:rPr>
                                <a:t> </a:t>
                              </a:r>
                            </a:p>
                          </p:txBody>
                        </p:sp>
                        <p:cxnSp>
                          <p:nvCxnSpPr>
                            <p:cNvPr id="3146284" name="直接连接符 307"/>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85" name="直接连接符 305"/>
                          <p:cNvCxnSpPr>
                            <a:cxnSpLocks/>
                          </p:cNvCxnSpPr>
                          <p:nvPr/>
                        </p:nvCxnSpPr>
                        <p:spPr>
                          <a:xfrm flipH="1">
                            <a:off x="2848416" y="4566558"/>
                            <a:ext cx="113300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86" name="直接连接符 302"/>
                        <p:cNvCxnSpPr>
                          <a:cxnSpLocks/>
                        </p:cNvCxnSpPr>
                        <p:nvPr/>
                      </p:nvCxnSpPr>
                      <p:spPr>
                        <a:xfrm>
                          <a:off x="5036892" y="5382537"/>
                          <a:ext cx="0" cy="90399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87" name="直接连接符 298"/>
                      <p:cNvCxnSpPr>
                        <a:cxnSpLocks/>
                      </p:cNvCxnSpPr>
                      <p:nvPr/>
                    </p:nvCxnSpPr>
                    <p:spPr>
                      <a:xfrm flipH="1">
                        <a:off x="5608566" y="5222050"/>
                        <a:ext cx="110120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7" name="组合 290"/>
                    <p:cNvGrpSpPr/>
                    <p:nvPr/>
                  </p:nvGrpSpPr>
                  <p:grpSpPr>
                    <a:xfrm>
                      <a:off x="3238744" y="5310125"/>
                      <a:ext cx="199891" cy="251842"/>
                      <a:chOff x="4928397" y="5233295"/>
                      <a:chExt cx="199891" cy="251842"/>
                    </a:xfrm>
                  </p:grpSpPr>
                  <p:sp>
                    <p:nvSpPr>
                      <p:cNvPr id="1051162" name="弧形 295"/>
                      <p:cNvSpPr/>
                      <p:nvPr/>
                    </p:nvSpPr>
                    <p:spPr>
                      <a:xfrm flipV="1">
                        <a:off x="4928397" y="5360196"/>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63" name="弧形 296"/>
                      <p:cNvSpPr/>
                      <p:nvPr/>
                    </p:nvSpPr>
                    <p:spPr>
                      <a:xfrm flipV="1">
                        <a:off x="4932650" y="5233295"/>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88" name="直接连接符 291"/>
                    <p:cNvCxnSpPr>
                      <a:cxnSpLocks/>
                    </p:cNvCxnSpPr>
                    <p:nvPr/>
                  </p:nvCxnSpPr>
                  <p:spPr>
                    <a:xfrm>
                      <a:off x="3354284" y="4395097"/>
                      <a:ext cx="0" cy="91285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164" name="文本框 292"/>
                    <p:cNvSpPr txBox="1">
                      <a:spLocks noChangeAspect="1" noMove="1" noResize="1" noRot="1" noAdjustHandles="1" noEditPoints="1" noChangeArrowheads="1" noChangeShapeType="1" noTextEdit="1"/>
                    </p:cNvSpPr>
                    <p:nvPr/>
                  </p:nvSpPr>
                  <p:spPr bwMode="auto">
                    <a:xfrm>
                      <a:off x="3469233" y="5252650"/>
                      <a:ext cx="320472" cy="307777"/>
                    </a:xfrm>
                    <a:prstGeom prst="rect"/>
                    <a:blipFill>
                      <a:blip xmlns:r="http://schemas.openxmlformats.org/officeDocument/2006/relationships" r:embed="rId3"/>
                      <a:stretch>
                        <a:fillRect l="-16981" r="-3774" b="-20000"/>
                      </a:stretch>
                    </a:blipFill>
                    <a:ln>
                      <a:noFill/>
                    </a:ln>
                    <a:effectLst/>
                  </p:spPr>
                  <p:txBody>
                    <a:bodyPr/>
                    <a:p>
                      <a:r>
                        <a:rPr altLang="en-US" lang="zh-CN">
                          <a:noFill/>
                        </a:rPr>
                        <a:t> </a:t>
                      </a:r>
                    </a:p>
                  </p:txBody>
                </p:sp>
              </p:grpSp>
            </p:grpSp>
            <p:sp>
              <p:nvSpPr>
                <p:cNvPr id="1051165" name="文本框 285"/>
                <p:cNvSpPr txBox="1">
                  <a:spLocks noChangeAspect="1" noMove="1" noResize="1" noRot="1" noAdjustHandles="1" noEditPoints="1" noChangeArrowheads="1" noChangeShapeType="1" noTextEdit="1"/>
                </p:cNvSpPr>
                <p:nvPr/>
              </p:nvSpPr>
              <p:spPr bwMode="auto">
                <a:xfrm>
                  <a:off x="3403249" y="4354120"/>
                  <a:ext cx="326436" cy="307777"/>
                </a:xfrm>
                <a:prstGeom prst="rect"/>
                <a:blipFill>
                  <a:blip xmlns:r="http://schemas.openxmlformats.org/officeDocument/2006/relationships" r:embed="rId4"/>
                  <a:stretch>
                    <a:fillRect l="-14815" r="-5556" b="-19608"/>
                  </a:stretch>
                </a:blipFill>
                <a:ln>
                  <a:noFill/>
                </a:ln>
                <a:effectLst/>
              </p:spPr>
              <p:txBody>
                <a:bodyPr/>
                <a:p>
                  <a:r>
                    <a:rPr altLang="en-US" lang="zh-CN">
                      <a:noFill/>
                    </a:rPr>
                    <a:t> </a:t>
                  </a:r>
                </a:p>
              </p:txBody>
            </p:sp>
          </p:grpSp>
          <p:sp>
            <p:nvSpPr>
              <p:cNvPr id="1051166" name="弧形 337"/>
              <p:cNvSpPr/>
              <p:nvPr/>
            </p:nvSpPr>
            <p:spPr>
              <a:xfrm flipV="1">
                <a:off x="5445420" y="4263382"/>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67" name="弧形 338"/>
              <p:cNvSpPr/>
              <p:nvPr/>
            </p:nvSpPr>
            <p:spPr>
              <a:xfrm flipV="1">
                <a:off x="5449673" y="413648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89" name="直接连接符 339"/>
              <p:cNvCxnSpPr>
                <a:cxnSpLocks/>
              </p:cNvCxnSpPr>
              <p:nvPr/>
            </p:nvCxnSpPr>
            <p:spPr>
              <a:xfrm>
                <a:off x="5561936" y="2874222"/>
                <a:ext cx="0" cy="57751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0" name="直接连接符 340"/>
              <p:cNvCxnSpPr>
                <a:cxnSpLocks/>
              </p:cNvCxnSpPr>
              <p:nvPr/>
            </p:nvCxnSpPr>
            <p:spPr>
              <a:xfrm rot="10800000" flipH="1">
                <a:off x="5386731" y="346150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1" name="直接连接符 341"/>
              <p:cNvCxnSpPr>
                <a:cxnSpLocks/>
              </p:cNvCxnSpPr>
              <p:nvPr/>
            </p:nvCxnSpPr>
            <p:spPr>
              <a:xfrm rot="10800000" flipH="1">
                <a:off x="5386732" y="3559078"/>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2" name="直接连接符 342"/>
              <p:cNvCxnSpPr>
                <a:cxnSpLocks/>
              </p:cNvCxnSpPr>
              <p:nvPr/>
            </p:nvCxnSpPr>
            <p:spPr>
              <a:xfrm>
                <a:off x="5564617" y="3559078"/>
                <a:ext cx="0" cy="5774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3" name="直接连接符 343"/>
              <p:cNvCxnSpPr>
                <a:cxnSpLocks/>
              </p:cNvCxnSpPr>
              <p:nvPr/>
            </p:nvCxnSpPr>
            <p:spPr>
              <a:xfrm>
                <a:off x="5563222" y="4388323"/>
                <a:ext cx="0" cy="544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68" name="文本框 344"/>
            <p:cNvSpPr txBox="1">
              <a:spLocks noChangeAspect="1" noMove="1" noResize="1" noRot="1" noAdjustHandles="1" noEditPoints="1" noChangeArrowheads="1" noChangeShapeType="1" noTextEdit="1"/>
            </p:cNvSpPr>
            <p:nvPr/>
          </p:nvSpPr>
          <p:spPr>
            <a:xfrm>
              <a:off x="3009927" y="3204332"/>
              <a:ext cx="289951" cy="317523"/>
            </a:xfrm>
            <a:prstGeom prst="rect"/>
            <a:blipFill>
              <a:blip xmlns:r="http://schemas.openxmlformats.org/officeDocument/2006/relationships" r:embed="rId5"/>
              <a:stretch>
                <a:fillRect l="-21277" t="-13462" r="-23404" b="-17308"/>
              </a:stretch>
            </a:blipFill>
          </p:spPr>
          <p:txBody>
            <a:bodyPr/>
            <a:p>
              <a:r>
                <a:rPr altLang="en-US" lang="zh-CN">
                  <a:noFill/>
                </a:rPr>
                <a:t> </a:t>
              </a:r>
            </a:p>
          </p:txBody>
        </p:sp>
        <p:sp>
          <p:nvSpPr>
            <p:cNvPr id="1051169" name="文本框 346"/>
            <p:cNvSpPr txBox="1">
              <a:spLocks noChangeAspect="1" noMove="1" noResize="1" noRot="1" noAdjustHandles="1" noEditPoints="1" noChangeArrowheads="1" noChangeShapeType="1" noTextEdit="1"/>
            </p:cNvSpPr>
            <p:nvPr/>
          </p:nvSpPr>
          <p:spPr bwMode="auto">
            <a:xfrm>
              <a:off x="3155304" y="2870080"/>
              <a:ext cx="262892" cy="307777"/>
            </a:xfrm>
            <a:prstGeom prst="rect"/>
            <a:blipFill>
              <a:blip xmlns:r="http://schemas.openxmlformats.org/officeDocument/2006/relationships" r:embed="rId6"/>
              <a:stretch>
                <a:fillRect l="-18182" r="-15909" b="-9804"/>
              </a:stretch>
            </a:blipFill>
            <a:ln>
              <a:noFill/>
            </a:ln>
            <a:effectLst/>
          </p:spPr>
          <p:txBody>
            <a:bodyPr/>
            <a:p>
              <a:r>
                <a:rPr altLang="en-US" lang="zh-CN">
                  <a:noFill/>
                </a:rPr>
                <a:t> </a:t>
              </a:r>
            </a:p>
          </p:txBody>
        </p:sp>
        <p:sp>
          <p:nvSpPr>
            <p:cNvPr id="1051170" name="文本框 347"/>
            <p:cNvSpPr txBox="1">
              <a:spLocks noChangeAspect="1" noMove="1" noResize="1" noRot="1" noAdjustHandles="1" noEditPoints="1" noChangeArrowheads="1" noChangeShapeType="1" noTextEdit="1"/>
            </p:cNvSpPr>
            <p:nvPr/>
          </p:nvSpPr>
          <p:spPr bwMode="auto">
            <a:xfrm>
              <a:off x="4219183" y="2372754"/>
              <a:ext cx="262892" cy="307777"/>
            </a:xfrm>
            <a:prstGeom prst="rect"/>
            <a:blipFill>
              <a:blip xmlns:r="http://schemas.openxmlformats.org/officeDocument/2006/relationships" r:embed="rId7"/>
              <a:stretch>
                <a:fillRect l="-4651" r="-2326"/>
              </a:stretch>
            </a:blipFill>
            <a:ln>
              <a:noFill/>
            </a:ln>
            <a:effectLst/>
          </p:spPr>
          <p:txBody>
            <a:bodyPr/>
            <a:p>
              <a:r>
                <a:rPr altLang="en-US" lang="zh-CN">
                  <a:noFill/>
                </a:rPr>
                <a:t> </a:t>
              </a:r>
            </a:p>
          </p:txBody>
        </p:sp>
        <p:sp>
          <p:nvSpPr>
            <p:cNvPr id="1051171" name="文本框 348"/>
            <p:cNvSpPr txBox="1">
              <a:spLocks noChangeAspect="1" noMove="1" noResize="1" noRot="1" noAdjustHandles="1" noEditPoints="1" noChangeArrowheads="1" noChangeShapeType="1" noTextEdit="1"/>
            </p:cNvSpPr>
            <p:nvPr/>
          </p:nvSpPr>
          <p:spPr>
            <a:xfrm>
              <a:off x="4220768" y="2597973"/>
              <a:ext cx="341247" cy="317523"/>
            </a:xfrm>
            <a:prstGeom prst="rect"/>
            <a:blipFill>
              <a:blip xmlns:r="http://schemas.openxmlformats.org/officeDocument/2006/relationships" r:embed="rId8"/>
              <a:stretch>
                <a:fillRect l="-16071" t="-15385" r="-5357" b="-11538"/>
              </a:stretch>
            </a:blipFill>
          </p:spPr>
          <p:txBody>
            <a:bodyPr/>
            <a:p>
              <a:r>
                <a:rPr altLang="en-US" lang="zh-CN">
                  <a:noFill/>
                </a:rPr>
                <a:t> </a:t>
              </a:r>
            </a:p>
          </p:txBody>
        </p:sp>
        <p:sp>
          <p:nvSpPr>
            <p:cNvPr id="1051172" name="文本框 356"/>
            <p:cNvSpPr txBox="1">
              <a:spLocks noChangeAspect="1" noMove="1" noResize="1" noRot="1" noAdjustHandles="1" noEditPoints="1" noChangeArrowheads="1" noChangeShapeType="1" noTextEdit="1"/>
            </p:cNvSpPr>
            <p:nvPr/>
          </p:nvSpPr>
          <p:spPr>
            <a:xfrm>
              <a:off x="5560423" y="3653215"/>
              <a:ext cx="294761" cy="317523"/>
            </a:xfrm>
            <a:prstGeom prst="rect"/>
            <a:blipFill>
              <a:blip xmlns:r="http://schemas.openxmlformats.org/officeDocument/2006/relationships" r:embed="rId9"/>
              <a:stretch>
                <a:fillRect l="-20833" t="-15385" r="-20833" b="-17308"/>
              </a:stretch>
            </a:blipFill>
          </p:spPr>
          <p:txBody>
            <a:bodyPr/>
            <a:p>
              <a:r>
                <a:rPr altLang="en-US" lang="zh-CN">
                  <a:noFill/>
                </a:rPr>
                <a:t> </a:t>
              </a:r>
            </a:p>
          </p:txBody>
        </p:sp>
        <p:sp>
          <p:nvSpPr>
            <p:cNvPr id="1051173" name="圆角矩形 361"/>
            <p:cNvSpPr/>
            <p:nvPr/>
          </p:nvSpPr>
          <p:spPr>
            <a:xfrm>
              <a:off x="4619232" y="2293600"/>
              <a:ext cx="855969"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74" name="Text Box 12"/>
          <p:cNvSpPr txBox="1">
            <a:spLocks noChangeAspect="1" noMove="1" noResize="1" noRot="1" noAdjustHandles="1" noEditPoints="1" noChangeArrowheads="1" noChangeShapeType="1" noTextEdit="1"/>
          </p:cNvSpPr>
          <p:nvPr/>
        </p:nvSpPr>
        <p:spPr bwMode="auto">
          <a:xfrm>
            <a:off x="6195226" y="4506523"/>
            <a:ext cx="2930290" cy="750590"/>
          </a:xfrm>
          <a:prstGeom prst="rect"/>
          <a:blipFill>
            <a:blip xmlns:r="http://schemas.openxmlformats.org/officeDocument/2006/relationships" r:embed="rId10"/>
            <a:stretch>
              <a:fillRect/>
            </a:stretch>
          </a:blipFill>
          <a:ln>
            <a:noFill/>
          </a:ln>
          <a:effectLst/>
        </p:spPr>
        <p:txBody>
          <a:bodyPr/>
          <a:p>
            <a:r>
              <a:rPr altLang="en-US" lang="zh-CN">
                <a:noFill/>
              </a:rPr>
              <a:t> </a:t>
            </a:r>
          </a:p>
        </p:txBody>
      </p:sp>
      <p:sp>
        <p:nvSpPr>
          <p:cNvPr id="1051175" name="文本框 364"/>
          <p:cNvSpPr txBox="1">
            <a:spLocks noChangeAspect="1" noMove="1" noResize="1" noRot="1" noAdjustHandles="1" noEditPoints="1" noChangeArrowheads="1" noChangeShapeType="1" noTextEdit="1"/>
          </p:cNvSpPr>
          <p:nvPr/>
        </p:nvSpPr>
        <p:spPr>
          <a:xfrm>
            <a:off x="5907622" y="2093803"/>
            <a:ext cx="1116011" cy="636393"/>
          </a:xfrm>
          <a:prstGeom prst="rect"/>
          <a:blipFill>
            <a:blip xmlns:r="http://schemas.openxmlformats.org/officeDocument/2006/relationships" r:embed="rId11"/>
            <a:stretch>
              <a:fillRect/>
            </a:stretch>
          </a:blipFill>
        </p:spPr>
        <p:txBody>
          <a:bodyPr/>
          <a:p>
            <a:r>
              <a:rPr altLang="en-US" lang="zh-CN">
                <a:noFill/>
              </a:rPr>
              <a:t> </a:t>
            </a:r>
          </a:p>
        </p:txBody>
      </p:sp>
      <p:sp>
        <p:nvSpPr>
          <p:cNvPr id="1051176" name="文本框 365"/>
          <p:cNvSpPr txBox="1">
            <a:spLocks noChangeAspect="1" noMove="1" noResize="1" noRot="1" noAdjustHandles="1" noEditPoints="1" noChangeArrowheads="1" noChangeShapeType="1" noTextEdit="1"/>
          </p:cNvSpPr>
          <p:nvPr/>
        </p:nvSpPr>
        <p:spPr>
          <a:xfrm>
            <a:off x="5976094" y="2988139"/>
            <a:ext cx="1050672" cy="626518"/>
          </a:xfrm>
          <a:prstGeom prst="rect"/>
          <a:blipFill>
            <a:blip xmlns:r="http://schemas.openxmlformats.org/officeDocument/2006/relationships" r:embed="rId12"/>
            <a:stretch>
              <a:fillRect/>
            </a:stretch>
          </a:blipFill>
        </p:spPr>
        <p:txBody>
          <a:bodyPr/>
          <a:p>
            <a:r>
              <a:rPr altLang="en-US" lang="zh-CN">
                <a:noFill/>
              </a:rPr>
              <a:t> </a:t>
            </a:r>
          </a:p>
        </p:txBody>
      </p:sp>
      <p:sp>
        <p:nvSpPr>
          <p:cNvPr id="1051177" name="左大括号 366"/>
          <p:cNvSpPr/>
          <p:nvPr/>
        </p:nvSpPr>
        <p:spPr>
          <a:xfrm>
            <a:off x="5519596" y="2218442"/>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178" name="文本框 117"/>
          <p:cNvSpPr txBox="1"/>
          <p:nvPr/>
        </p:nvSpPr>
        <p:spPr bwMode="auto">
          <a:xfrm>
            <a:off x="3821222" y="4630535"/>
            <a:ext cx="307819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At resonant frequency:</a:t>
            </a:r>
            <a:endParaRPr altLang="en-US" dirty="0" sz="2000" kumimoji="1" lang="zh-CN" smtClean="0">
              <a:latin typeface="Arial" panose="020B0604020202020204" pitchFamily="34" charset="0"/>
              <a:cs typeface="Arial" panose="020B0604020202020204" pitchFamily="34" charset="0"/>
            </a:endParaRPr>
          </a:p>
        </p:txBody>
      </p:sp>
      <p:sp>
        <p:nvSpPr>
          <p:cNvPr id="1051179" name="文本框 123"/>
          <p:cNvSpPr txBox="1"/>
          <p:nvPr/>
        </p:nvSpPr>
        <p:spPr bwMode="auto">
          <a:xfrm>
            <a:off x="4166939" y="774653"/>
            <a:ext cx="4238786"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Start-oscillation condition</a:t>
            </a:r>
            <a:r>
              <a:rPr altLang="en-US" dirty="0" sz="2000" kumimoji="1" lang="zh-CN" smtClean="0">
                <a:latin typeface="Arial" panose="020B0604020202020204" pitchFamily="34" charset="0"/>
                <a:ea typeface="宋体" panose="02010600030101010101" pitchFamily="2" charset="-122"/>
                <a:cs typeface="Arial" panose="020B0604020202020204" pitchFamily="34" charset="0"/>
              </a:rPr>
              <a:t>起振条件</a:t>
            </a: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180" name="文本框 124"/>
          <p:cNvSpPr txBox="1">
            <a:spLocks noChangeAspect="1" noMove="1" noResize="1" noRot="1" noAdjustHandles="1" noEditPoints="1" noChangeArrowheads="1" noChangeShapeType="1" noTextEdit="1"/>
          </p:cNvSpPr>
          <p:nvPr/>
        </p:nvSpPr>
        <p:spPr>
          <a:xfrm>
            <a:off x="5831512" y="1357718"/>
            <a:ext cx="1192121" cy="319511"/>
          </a:xfrm>
          <a:prstGeom prst="rect"/>
          <a:blipFill>
            <a:blip xmlns:r="http://schemas.openxmlformats.org/officeDocument/2006/relationships" r:embed="rId13"/>
            <a:stretch>
              <a:fillRect l="-13333" t="-23077" r="-6154" b="-46154"/>
            </a:stretch>
          </a:blipFill>
        </p:spPr>
        <p:txBody>
          <a:bodyPr/>
          <a:p>
            <a:r>
              <a:rPr altLang="en-US" lang="zh-CN">
                <a:noFill/>
              </a:rPr>
              <a:t> </a:t>
            </a:r>
          </a:p>
        </p:txBody>
      </p:sp>
      <p:sp>
        <p:nvSpPr>
          <p:cNvPr id="1051181" name="文本框 125"/>
          <p:cNvSpPr txBox="1">
            <a:spLocks noChangeAspect="1" noMove="1" noResize="1" noRot="1" noAdjustHandles="1" noEditPoints="1" noChangeArrowheads="1" noChangeShapeType="1" noTextEdit="1"/>
          </p:cNvSpPr>
          <p:nvPr/>
        </p:nvSpPr>
        <p:spPr>
          <a:xfrm>
            <a:off x="5725694" y="4049872"/>
            <a:ext cx="1344535" cy="307777"/>
          </a:xfrm>
          <a:prstGeom prst="rect"/>
          <a:blipFill>
            <a:blip xmlns:r="http://schemas.openxmlformats.org/officeDocument/2006/relationships" r:embed="rId14"/>
            <a:stretch>
              <a:fillRect l="-11312" t="-27451" r="-3620" b="-47059"/>
            </a:stretch>
          </a:blipFill>
        </p:spPr>
        <p:txBody>
          <a:bodyPr/>
          <a:p>
            <a:r>
              <a:rPr altLang="en-US" lang="zh-CN">
                <a:noFill/>
              </a:rPr>
              <a:t> </a:t>
            </a:r>
          </a:p>
        </p:txBody>
      </p:sp>
      <p:sp>
        <p:nvSpPr>
          <p:cNvPr id="1051182" name="文本框 65"/>
          <p:cNvSpPr txBox="1">
            <a:spLocks noChangeAspect="1" noMove="1" noResize="1" noRot="1" noAdjustHandles="1" noEditPoints="1" noChangeArrowheads="1" noChangeShapeType="1" noTextEdit="1"/>
          </p:cNvSpPr>
          <p:nvPr/>
        </p:nvSpPr>
        <p:spPr>
          <a:xfrm>
            <a:off x="6532568" y="5319515"/>
            <a:ext cx="1096187" cy="400110"/>
          </a:xfrm>
          <a:prstGeom prst="rect"/>
          <a:blipFill>
            <a:blip xmlns:r="http://schemas.openxmlformats.org/officeDocument/2006/relationships" r:embed="rId15"/>
            <a:stretch>
              <a:fillRect t="-7692" r="-559" b="-29231"/>
            </a:stretch>
          </a:blipFill>
        </p:spPr>
        <p:txBody>
          <a:bodyPr/>
          <a:p>
            <a:r>
              <a:rPr altLang="en-US" lang="zh-CN">
                <a:noFill/>
              </a:rPr>
              <a:t> </a:t>
            </a:r>
          </a:p>
        </p:txBody>
      </p:sp>
      <p:sp>
        <p:nvSpPr>
          <p:cNvPr id="1051183" name="文本框 66"/>
          <p:cNvSpPr txBox="1">
            <a:spLocks noChangeAspect="1" noMove="1" noResize="1" noRot="1" noAdjustHandles="1" noEditPoints="1" noChangeArrowheads="1" noChangeShapeType="1" noTextEdit="1"/>
          </p:cNvSpPr>
          <p:nvPr/>
        </p:nvSpPr>
        <p:spPr>
          <a:xfrm>
            <a:off x="5503992" y="5314052"/>
            <a:ext cx="1202343" cy="400110"/>
          </a:xfrm>
          <a:prstGeom prst="rect"/>
          <a:blipFill>
            <a:blip xmlns:r="http://schemas.openxmlformats.org/officeDocument/2006/relationships" r:embed="rId16"/>
            <a:stretch>
              <a:fillRect t="-7692" b="-29231"/>
            </a:stretch>
          </a:blipFill>
        </p:spPr>
        <p:txBody>
          <a:bodyPr/>
          <a:p>
            <a:r>
              <a:rPr altLang="en-US" lang="zh-CN">
                <a:noFill/>
              </a:rPr>
              <a:t> </a:t>
            </a:r>
          </a:p>
        </p:txBody>
      </p:sp>
      <p:sp>
        <p:nvSpPr>
          <p:cNvPr id="1051184" name="文本框 67"/>
          <p:cNvSpPr txBox="1">
            <a:spLocks noChangeAspect="1" noMove="1" noResize="1" noRot="1" noAdjustHandles="1" noEditPoints="1" noChangeArrowheads="1" noChangeShapeType="1" noTextEdit="1"/>
          </p:cNvSpPr>
          <p:nvPr/>
        </p:nvSpPr>
        <p:spPr>
          <a:xfrm>
            <a:off x="5110638" y="5852536"/>
            <a:ext cx="2781583" cy="400110"/>
          </a:xfrm>
          <a:prstGeom prst="rect"/>
          <a:blipFill>
            <a:blip xmlns:r="http://schemas.openxmlformats.org/officeDocument/2006/relationships" r:embed="rId17"/>
            <a:stretch>
              <a:fillRect b="-10606"/>
            </a:stretch>
          </a:blipFill>
        </p:spPr>
        <p:txBody>
          <a:bodyPr/>
          <a:p>
            <a:r>
              <a:rPr altLang="en-US" lang="zh-CN">
                <a:noFill/>
              </a:rPr>
              <a:t> </a:t>
            </a:r>
          </a:p>
        </p:txBody>
      </p:sp>
      <p:sp>
        <p:nvSpPr>
          <p:cNvPr id="1051185" name="Line 1077"/>
          <p:cNvSpPr>
            <a:spLocks noChangeShapeType="1"/>
          </p:cNvSpPr>
          <p:nvPr/>
        </p:nvSpPr>
        <p:spPr bwMode="auto">
          <a:xfrm rot="5400000" flipV="1">
            <a:off x="3516876" y="2608716"/>
            <a:ext cx="1482932" cy="0"/>
          </a:xfrm>
          <a:prstGeom prst="line"/>
          <a:noFill/>
          <a:ln w="28575">
            <a:solidFill>
              <a:schemeClr val="tx1"/>
            </a:solidFill>
            <a:prstDash val="solid"/>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6" name="Line 1077"/>
          <p:cNvSpPr>
            <a:spLocks noChangeShapeType="1"/>
          </p:cNvSpPr>
          <p:nvPr/>
        </p:nvSpPr>
        <p:spPr bwMode="auto">
          <a:xfrm flipV="1">
            <a:off x="1282813" y="1852559"/>
            <a:ext cx="2976208" cy="0"/>
          </a:xfrm>
          <a:prstGeom prst="line"/>
          <a:noFill/>
          <a:ln w="28575">
            <a:solidFill>
              <a:schemeClr val="tx1"/>
            </a:solidFill>
            <a:prstDash val="solid"/>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7" name="Line 1077"/>
          <p:cNvSpPr>
            <a:spLocks noChangeShapeType="1"/>
          </p:cNvSpPr>
          <p:nvPr/>
        </p:nvSpPr>
        <p:spPr bwMode="auto">
          <a:xfrm rot="5400000" flipV="1">
            <a:off x="675649" y="2470111"/>
            <a:ext cx="1235104" cy="0"/>
          </a:xfrm>
          <a:prstGeom prst="line"/>
          <a:noFill/>
          <a:ln w="28575">
            <a:solidFill>
              <a:schemeClr val="tx1"/>
            </a:solidFill>
            <a:prstDash val="solid"/>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8" name="乘号 73"/>
          <p:cNvSpPr/>
          <p:nvPr/>
        </p:nvSpPr>
        <p:spPr>
          <a:xfrm>
            <a:off x="3432926" y="3160922"/>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180"/>
                                        </p:tgtEl>
                                        <p:attrNameLst>
                                          <p:attrName>style.visibility</p:attrName>
                                        </p:attrNameLst>
                                      </p:cBhvr>
                                      <p:to>
                                        <p:strVal val="visible"/>
                                      </p:to>
                                    </p:set>
                                    <p:animEffect transition="in" filter="wipe(down)">
                                      <p:cBhvr>
                                        <p:cTn dur="500" id="7"/>
                                        <p:tgtEl>
                                          <p:spTgt spid="105118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177"/>
                                        </p:tgtEl>
                                        <p:attrNameLst>
                                          <p:attrName>style.visibility</p:attrName>
                                        </p:attrNameLst>
                                      </p:cBhvr>
                                      <p:to>
                                        <p:strVal val="visible"/>
                                      </p:to>
                                    </p:set>
                                    <p:animEffect transition="in" filter="wipe(down)">
                                      <p:cBhvr>
                                        <p:cTn dur="500" id="12"/>
                                        <p:tgtEl>
                                          <p:spTgt spid="105117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175"/>
                                        </p:tgtEl>
                                        <p:attrNameLst>
                                          <p:attrName>style.visibility</p:attrName>
                                        </p:attrNameLst>
                                      </p:cBhvr>
                                      <p:to>
                                        <p:strVal val="visible"/>
                                      </p:to>
                                    </p:set>
                                    <p:animEffect transition="in" filter="wipe(down)">
                                      <p:cBhvr>
                                        <p:cTn dur="500" id="15"/>
                                        <p:tgtEl>
                                          <p:spTgt spid="1051175"/>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1176"/>
                                        </p:tgtEl>
                                        <p:attrNameLst>
                                          <p:attrName>style.visibility</p:attrName>
                                        </p:attrNameLst>
                                      </p:cBhvr>
                                      <p:to>
                                        <p:strVal val="visible"/>
                                      </p:to>
                                    </p:set>
                                    <p:animEffect transition="in" filter="wipe(down)">
                                      <p:cBhvr>
                                        <p:cTn dur="500" id="18"/>
                                        <p:tgtEl>
                                          <p:spTgt spid="1051176"/>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1181"/>
                                        </p:tgtEl>
                                        <p:attrNameLst>
                                          <p:attrName>style.visibility</p:attrName>
                                        </p:attrNameLst>
                                      </p:cBhvr>
                                      <p:to>
                                        <p:strVal val="visible"/>
                                      </p:to>
                                    </p:set>
                                    <p:animEffect transition="in" filter="wipe(down)">
                                      <p:cBhvr>
                                        <p:cTn dur="500" id="23"/>
                                        <p:tgtEl>
                                          <p:spTgt spid="1051181"/>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1178"/>
                                        </p:tgtEl>
                                        <p:attrNameLst>
                                          <p:attrName>style.visibility</p:attrName>
                                        </p:attrNameLst>
                                      </p:cBhvr>
                                      <p:to>
                                        <p:strVal val="visible"/>
                                      </p:to>
                                    </p:set>
                                    <p:animEffect transition="in" filter="wipe(down)">
                                      <p:cBhvr>
                                        <p:cTn dur="500" id="28"/>
                                        <p:tgtEl>
                                          <p:spTgt spid="1051178"/>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51174"/>
                                        </p:tgtEl>
                                        <p:attrNameLst>
                                          <p:attrName>style.visibility</p:attrName>
                                        </p:attrNameLst>
                                      </p:cBhvr>
                                      <p:to>
                                        <p:strVal val="visible"/>
                                      </p:to>
                                    </p:set>
                                    <p:animEffect transition="in" filter="wipe(down)">
                                      <p:cBhvr>
                                        <p:cTn dur="500" id="31"/>
                                        <p:tgtEl>
                                          <p:spTgt spid="1051174"/>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51183"/>
                                        </p:tgtEl>
                                        <p:attrNameLst>
                                          <p:attrName>style.visibility</p:attrName>
                                        </p:attrNameLst>
                                      </p:cBhvr>
                                      <p:to>
                                        <p:strVal val="visible"/>
                                      </p:to>
                                    </p:set>
                                    <p:animEffect transition="in" filter="wipe(down)">
                                      <p:cBhvr>
                                        <p:cTn dur="500" id="36"/>
                                        <p:tgtEl>
                                          <p:spTgt spid="1051183"/>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51182"/>
                                        </p:tgtEl>
                                        <p:attrNameLst>
                                          <p:attrName>style.visibility</p:attrName>
                                        </p:attrNameLst>
                                      </p:cBhvr>
                                      <p:to>
                                        <p:strVal val="visible"/>
                                      </p:to>
                                    </p:set>
                                    <p:animEffect transition="in" filter="wipe(down)">
                                      <p:cBhvr>
                                        <p:cTn dur="500" id="39"/>
                                        <p:tgtEl>
                                          <p:spTgt spid="1051182"/>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22" presetSubtype="4">
                                  <p:stCondLst>
                                    <p:cond delay="0"/>
                                  </p:stCondLst>
                                  <p:childTnLst>
                                    <p:set>
                                      <p:cBhvr>
                                        <p:cTn dur="1" fill="hold" id="43">
                                          <p:stCondLst>
                                            <p:cond delay="0"/>
                                          </p:stCondLst>
                                        </p:cTn>
                                        <p:tgtEl>
                                          <p:spTgt spid="1051184"/>
                                        </p:tgtEl>
                                        <p:attrNameLst>
                                          <p:attrName>style.visibility</p:attrName>
                                        </p:attrNameLst>
                                      </p:cBhvr>
                                      <p:to>
                                        <p:strVal val="visible"/>
                                      </p:to>
                                    </p:set>
                                    <p:animEffect transition="in" filter="wipe(down)">
                                      <p:cBhvr>
                                        <p:cTn dur="500" id="44"/>
                                        <p:tgtEl>
                                          <p:spTgt spid="1051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74" grpId="0"/>
      <p:bldP spid="1051175" grpId="0"/>
      <p:bldP spid="1051176" grpId="0"/>
      <p:bldP spid="1051177" grpId="0" animBg="1"/>
      <p:bldP spid="1051178" grpId="0"/>
      <p:bldP spid="1051180" grpId="0"/>
      <p:bldP spid="1051181" grpId="0"/>
      <p:bldP spid="1051182" grpId="0"/>
      <p:bldP spid="1051183" grpId="0"/>
      <p:bldP spid="10511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820" name=""/>
        <p:cNvGrpSpPr/>
        <p:nvPr/>
      </p:nvGrpSpPr>
      <p:grpSpPr>
        <a:xfrm>
          <a:off x="0" y="0"/>
          <a:ext cx="0" cy="0"/>
          <a:chOff x="0" y="0"/>
          <a:chExt cx="0" cy="0"/>
        </a:xfrm>
      </p:grpSpPr>
      <p:sp>
        <p:nvSpPr>
          <p:cNvPr id="10511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193" name="文本框 63"/>
          <p:cNvSpPr txBox="1"/>
          <p:nvPr/>
        </p:nvSpPr>
        <p:spPr bwMode="auto">
          <a:xfrm>
            <a:off x="300290" y="464404"/>
            <a:ext cx="7811536"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(3) </a:t>
            </a:r>
            <a:r>
              <a:rPr altLang="zh-CN" b="1" dirty="0" sz="2000" kumimoji="1" lang="en-US" err="1" smtClean="0">
                <a:latin typeface="Arial" panose="020B0604020202020204" pitchFamily="34" charset="0"/>
                <a:cs typeface="Arial" panose="020B0604020202020204" pitchFamily="34" charset="0"/>
              </a:rPr>
              <a:t>Colpitts</a:t>
            </a:r>
            <a:r>
              <a:rPr altLang="zh-CN" b="1" dirty="0" sz="2000" kumimoji="1" lang="en-US" smtClean="0">
                <a:latin typeface="Arial" panose="020B0604020202020204" pitchFamily="34" charset="0"/>
                <a:cs typeface="Arial" panose="020B0604020202020204" pitchFamily="34" charset="0"/>
              </a:rPr>
              <a:t> feedback oscillator </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电</a:t>
            </a:r>
            <a:r>
              <a:rPr altLang="en-US" b="1" dirty="0" sz="2000" kumimoji="1" lang="zh-CN">
                <a:latin typeface="宋体" panose="02010600030101010101" pitchFamily="2" charset="-122"/>
                <a:ea typeface="宋体" panose="02010600030101010101" pitchFamily="2" charset="-122"/>
                <a:cs typeface="Arial" panose="020B0604020202020204" pitchFamily="34" charset="0"/>
              </a:rPr>
              <a:t>容</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反馈式</a:t>
            </a:r>
            <a:r>
              <a:rPr altLang="zh-CN" b="1" dirty="0" sz="20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000" kumimoji="1" lang="zh-CN" smtClean="0">
                <a:latin typeface="宋体" panose="02010600030101010101" pitchFamily="2" charset="-122"/>
                <a:ea typeface="宋体" panose="02010600030101010101" pitchFamily="2" charset="-122"/>
                <a:cs typeface="Arial" panose="020B0604020202020204" pitchFamily="34" charset="0"/>
              </a:rPr>
              <a:t>三点式振荡电路</a:t>
            </a:r>
          </a:p>
        </p:txBody>
      </p:sp>
      <p:sp>
        <p:nvSpPr>
          <p:cNvPr id="1051194" name="文本框 204"/>
          <p:cNvSpPr txBox="1"/>
          <p:nvPr/>
        </p:nvSpPr>
        <p:spPr bwMode="auto">
          <a:xfrm>
            <a:off x="2310389" y="1099878"/>
            <a:ext cx="425634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Positive or negative for AC circuit?</a:t>
            </a:r>
            <a:endParaRPr altLang="en-US" dirty="0" sz="2000" kumimoji="1" lang="zh-CN" smtClean="0">
              <a:latin typeface="Arial" panose="020B0604020202020204" pitchFamily="34" charset="0"/>
              <a:cs typeface="Arial" panose="020B0604020202020204" pitchFamily="34" charset="0"/>
            </a:endParaRPr>
          </a:p>
        </p:txBody>
      </p:sp>
      <p:grpSp>
        <p:nvGrpSpPr>
          <p:cNvPr id="821" name="组合 5"/>
          <p:cNvGrpSpPr/>
          <p:nvPr/>
        </p:nvGrpSpPr>
        <p:grpSpPr>
          <a:xfrm>
            <a:off x="2922569" y="2027738"/>
            <a:ext cx="3615487" cy="3628782"/>
            <a:chOff x="2922569" y="2027738"/>
            <a:chExt cx="3615487" cy="3628782"/>
          </a:xfrm>
        </p:grpSpPr>
        <p:grpSp>
          <p:nvGrpSpPr>
            <p:cNvPr id="822" name="组合 83"/>
            <p:cNvGrpSpPr/>
            <p:nvPr/>
          </p:nvGrpSpPr>
          <p:grpSpPr>
            <a:xfrm>
              <a:off x="2922569" y="2027738"/>
              <a:ext cx="3615487" cy="3628782"/>
              <a:chOff x="897386" y="2053255"/>
              <a:chExt cx="3615487" cy="3628782"/>
            </a:xfrm>
          </p:grpSpPr>
          <p:grpSp>
            <p:nvGrpSpPr>
              <p:cNvPr id="823" name="组合 92"/>
              <p:cNvGrpSpPr/>
              <p:nvPr/>
            </p:nvGrpSpPr>
            <p:grpSpPr>
              <a:xfrm>
                <a:off x="897386" y="2053255"/>
                <a:ext cx="3615487" cy="3345831"/>
                <a:chOff x="5209952" y="1683242"/>
                <a:chExt cx="3615487" cy="3345831"/>
              </a:xfrm>
            </p:grpSpPr>
            <p:grpSp>
              <p:nvGrpSpPr>
                <p:cNvPr id="824" name="组合 142"/>
                <p:cNvGrpSpPr/>
                <p:nvPr/>
              </p:nvGrpSpPr>
              <p:grpSpPr>
                <a:xfrm>
                  <a:off x="5209952" y="1683242"/>
                  <a:ext cx="2731061" cy="3345831"/>
                  <a:chOff x="5209952" y="1683242"/>
                  <a:chExt cx="2731061" cy="3345831"/>
                </a:xfrm>
              </p:grpSpPr>
              <p:grpSp>
                <p:nvGrpSpPr>
                  <p:cNvPr id="825" name="组合 166"/>
                  <p:cNvGrpSpPr/>
                  <p:nvPr/>
                </p:nvGrpSpPr>
                <p:grpSpPr>
                  <a:xfrm>
                    <a:off x="5209952" y="1683242"/>
                    <a:ext cx="2731061" cy="3345831"/>
                    <a:chOff x="864418" y="1864165"/>
                    <a:chExt cx="2731061" cy="3345831"/>
                  </a:xfrm>
                </p:grpSpPr>
                <p:grpSp>
                  <p:nvGrpSpPr>
                    <p:cNvPr id="826" name="组合 168"/>
                    <p:cNvGrpSpPr/>
                    <p:nvPr/>
                  </p:nvGrpSpPr>
                  <p:grpSpPr>
                    <a:xfrm>
                      <a:off x="1260155" y="1864165"/>
                      <a:ext cx="2335324" cy="3345831"/>
                      <a:chOff x="982850" y="2123823"/>
                      <a:chExt cx="2335324" cy="3345831"/>
                    </a:xfrm>
                  </p:grpSpPr>
                  <p:grpSp>
                    <p:nvGrpSpPr>
                      <p:cNvPr id="827" name="组合 208"/>
                      <p:cNvGrpSpPr/>
                      <p:nvPr/>
                    </p:nvGrpSpPr>
                    <p:grpSpPr>
                      <a:xfrm>
                        <a:off x="982850" y="2123823"/>
                        <a:ext cx="2335324" cy="3345831"/>
                        <a:chOff x="982850" y="2123823"/>
                        <a:chExt cx="2335324" cy="3345831"/>
                      </a:xfrm>
                    </p:grpSpPr>
                    <p:grpSp>
                      <p:nvGrpSpPr>
                        <p:cNvPr id="828" name="组合 210"/>
                        <p:cNvGrpSpPr/>
                        <p:nvPr/>
                      </p:nvGrpSpPr>
                      <p:grpSpPr>
                        <a:xfrm>
                          <a:off x="982850" y="2123823"/>
                          <a:ext cx="2335324" cy="3345831"/>
                          <a:chOff x="830700" y="1427929"/>
                          <a:chExt cx="2335324" cy="3345831"/>
                        </a:xfrm>
                      </p:grpSpPr>
                      <p:grpSp>
                        <p:nvGrpSpPr>
                          <p:cNvPr id="829" name="组合 212"/>
                          <p:cNvGrpSpPr/>
                          <p:nvPr/>
                        </p:nvGrpSpPr>
                        <p:grpSpPr>
                          <a:xfrm>
                            <a:off x="969910" y="1504836"/>
                            <a:ext cx="2196114" cy="3268924"/>
                            <a:chOff x="3200283" y="32500"/>
                            <a:chExt cx="2196114" cy="3268924"/>
                          </a:xfrm>
                        </p:grpSpPr>
                        <p:grpSp>
                          <p:nvGrpSpPr>
                            <p:cNvPr id="830" name="组合 214"/>
                            <p:cNvGrpSpPr/>
                            <p:nvPr/>
                          </p:nvGrpSpPr>
                          <p:grpSpPr>
                            <a:xfrm>
                              <a:off x="3200283" y="32500"/>
                              <a:ext cx="2196114" cy="3268924"/>
                              <a:chOff x="1253829" y="1269247"/>
                              <a:chExt cx="2196114" cy="3268924"/>
                            </a:xfrm>
                          </p:grpSpPr>
                          <p:grpSp>
                            <p:nvGrpSpPr>
                              <p:cNvPr id="831" name="Group 1096"/>
                              <p:cNvGrpSpPr/>
                              <p:nvPr/>
                            </p:nvGrpSpPr>
                            <p:grpSpPr bwMode="auto">
                              <a:xfrm>
                                <a:off x="1288031" y="1269247"/>
                                <a:ext cx="1174481" cy="3268924"/>
                                <a:chOff x="4081" y="1824"/>
                                <a:chExt cx="826" cy="2299"/>
                              </a:xfrm>
                            </p:grpSpPr>
                            <p:sp>
                              <p:nvSpPr>
                                <p:cNvPr id="105119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6"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9" name="Line 1076"/>
                                <p:cNvSpPr>
                                  <a:spLocks noChangeShapeType="1"/>
                                </p:cNvSpPr>
                                <p:nvPr/>
                              </p:nvSpPr>
                              <p:spPr bwMode="auto">
                                <a:xfrm flipV="1">
                                  <a:off x="4895" y="1824"/>
                                  <a:ext cx="0" cy="10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01" name="Line 1077"/>
                              <p:cNvSpPr>
                                <a:spLocks noChangeShapeType="1"/>
                              </p:cNvSpPr>
                              <p:nvPr/>
                            </p:nvSpPr>
                            <p:spPr bwMode="auto">
                              <a:xfrm flipV="1">
                                <a:off x="1706017" y="1269849"/>
                                <a:ext cx="0" cy="3068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2" name="Line 1073"/>
                              <p:cNvSpPr>
                                <a:spLocks noChangeShapeType="1"/>
                              </p:cNvSpPr>
                              <p:nvPr/>
                            </p:nvSpPr>
                            <p:spPr bwMode="auto">
                              <a:xfrm flipH="1">
                                <a:off x="1701844" y="4329508"/>
                                <a:ext cx="174809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3" name="矩形 21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4" name="Line 1077"/>
                              <p:cNvSpPr>
                                <a:spLocks noChangeShapeType="1"/>
                              </p:cNvSpPr>
                              <p:nvPr/>
                            </p:nvSpPr>
                            <p:spPr bwMode="auto">
                              <a:xfrm flipH="1" flipV="1">
                                <a:off x="1253829" y="1269849"/>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5" name="文本框 22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294" name="直接连接符 22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206" name="椭圆 22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07" name="文本框 215"/>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208" name="椭圆 213"/>
                          <p:cNvSpPr/>
                          <p:nvPr/>
                        </p:nvSpPr>
                        <p:spPr>
                          <a:xfrm>
                            <a:off x="830700" y="142792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09" name="矩形 211"/>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10" name="椭圆 209"/>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11"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2"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3" name="Line 1077"/>
                    <p:cNvSpPr>
                      <a:spLocks noChangeShapeType="1"/>
                    </p:cNvSpPr>
                    <p:nvPr/>
                  </p:nvSpPr>
                  <p:spPr bwMode="auto">
                    <a:xfrm rot="5400000">
                      <a:off x="3180359" y="4367019"/>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4" name="Line 1077"/>
                    <p:cNvSpPr>
                      <a:spLocks noChangeShapeType="1"/>
                    </p:cNvSpPr>
                    <p:nvPr/>
                  </p:nvSpPr>
                  <p:spPr bwMode="auto">
                    <a:xfrm rot="5400000">
                      <a:off x="3180565" y="4481654"/>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5"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6" name="矩形 185"/>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17"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8"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9"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0" name="文本框 190"/>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0127" r="-2532" b="-19608"/>
                      </a:stretch>
                    </a:blipFill>
                    <a:ln>
                      <a:noFill/>
                    </a:ln>
                    <a:effectLst/>
                  </p:spPr>
                  <p:txBody>
                    <a:bodyPr/>
                    <a:p>
                      <a:r>
                        <a:rPr altLang="en-US" lang="zh-CN">
                          <a:noFill/>
                        </a:rPr>
                        <a:t> </a:t>
                      </a:r>
                    </a:p>
                  </p:txBody>
                </p:sp>
                <p:sp>
                  <p:nvSpPr>
                    <p:cNvPr id="1051221" name="文本框 205"/>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2"/>
                      <a:stretch>
                        <a:fillRect l="-11538" r="-3846" b="-19608"/>
                      </a:stretch>
                    </a:blipFill>
                    <a:ln>
                      <a:noFill/>
                    </a:ln>
                    <a:effectLst/>
                  </p:spPr>
                  <p:txBody>
                    <a:bodyPr/>
                    <a:p>
                      <a:r>
                        <a:rPr altLang="en-US" lang="zh-CN">
                          <a:noFill/>
                        </a:rPr>
                        <a:t> </a:t>
                      </a:r>
                    </a:p>
                  </p:txBody>
                </p:sp>
                <p:sp>
                  <p:nvSpPr>
                    <p:cNvPr id="1051222" name="文本框 206"/>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3"/>
                      <a:stretch>
                        <a:fillRect l="-13559" r="-6780" b="-22000"/>
                      </a:stretch>
                    </a:blipFill>
                    <a:ln>
                      <a:noFill/>
                    </a:ln>
                    <a:effectLst/>
                  </p:spPr>
                  <p:txBody>
                    <a:bodyPr/>
                    <a:p>
                      <a:r>
                        <a:rPr altLang="en-US" lang="zh-CN">
                          <a:noFill/>
                        </a:rPr>
                        <a:t> </a:t>
                      </a:r>
                    </a:p>
                  </p:txBody>
                </p:sp>
                <p:sp>
                  <p:nvSpPr>
                    <p:cNvPr id="1051223" name="文本框 207"/>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4"/>
                      <a:stretch>
                        <a:fillRect l="-16364" r="-9091" b="-19608"/>
                      </a:stretch>
                    </a:blipFill>
                    <a:ln>
                      <a:noFill/>
                    </a:ln>
                    <a:effectLst/>
                  </p:spPr>
                  <p:txBody>
                    <a:bodyPr/>
                    <a:p>
                      <a:r>
                        <a:rPr altLang="en-US" lang="zh-CN">
                          <a:noFill/>
                        </a:rPr>
                        <a:t> </a:t>
                      </a:r>
                    </a:p>
                  </p:txBody>
                </p:sp>
              </p:grpSp>
              <p:sp>
                <p:nvSpPr>
                  <p:cNvPr id="1051224" name="文本框 167"/>
                  <p:cNvSpPr txBox="1">
                    <a:spLocks noChangeAspect="1" noMove="1" noResize="1" noRot="1" noAdjustHandles="1" noEditPoints="1" noChangeArrowheads="1" noChangeShapeType="1" noTextEdit="1"/>
                  </p:cNvSpPr>
                  <p:nvPr/>
                </p:nvSpPr>
                <p:spPr bwMode="auto">
                  <a:xfrm>
                    <a:off x="5370062" y="1891280"/>
                    <a:ext cx="637034" cy="307777"/>
                  </a:xfrm>
                  <a:prstGeom prst="rect"/>
                  <a:blipFill>
                    <a:blip xmlns:r="http://schemas.openxmlformats.org/officeDocument/2006/relationships" r:embed="rId5"/>
                    <a:stretch>
                      <a:fillRect l="-7692" r="-3846" b="-22000"/>
                    </a:stretch>
                  </a:blipFill>
                  <a:ln>
                    <a:noFill/>
                  </a:ln>
                  <a:effectLst/>
                </p:spPr>
                <p:txBody>
                  <a:bodyPr/>
                  <a:p>
                    <a:r>
                      <a:rPr altLang="en-US" lang="zh-CN">
                        <a:noFill/>
                      </a:rPr>
                      <a:t> </a:t>
                    </a:r>
                  </a:p>
                </p:txBody>
              </p:sp>
            </p:grpSp>
            <p:grpSp>
              <p:nvGrpSpPr>
                <p:cNvPr id="832" name="组合 144"/>
                <p:cNvGrpSpPr/>
                <p:nvPr/>
              </p:nvGrpSpPr>
              <p:grpSpPr>
                <a:xfrm>
                  <a:off x="6596131" y="2353824"/>
                  <a:ext cx="2229308" cy="2592973"/>
                  <a:chOff x="2461065" y="3984918"/>
                  <a:chExt cx="2229308" cy="2592973"/>
                </a:xfrm>
              </p:grpSpPr>
              <p:grpSp>
                <p:nvGrpSpPr>
                  <p:cNvPr id="833" name="组合 146"/>
                  <p:cNvGrpSpPr/>
                  <p:nvPr/>
                </p:nvGrpSpPr>
                <p:grpSpPr>
                  <a:xfrm>
                    <a:off x="2461065" y="3984918"/>
                    <a:ext cx="2229308" cy="2434788"/>
                    <a:chOff x="4143673" y="3819947"/>
                    <a:chExt cx="2229308" cy="2434788"/>
                  </a:xfrm>
                </p:grpSpPr>
                <p:grpSp>
                  <p:nvGrpSpPr>
                    <p:cNvPr id="834" name="组合 161"/>
                    <p:cNvGrpSpPr/>
                    <p:nvPr/>
                  </p:nvGrpSpPr>
                  <p:grpSpPr>
                    <a:xfrm>
                      <a:off x="4143673" y="3819947"/>
                      <a:ext cx="2229308" cy="2434788"/>
                      <a:chOff x="6204692" y="3602626"/>
                      <a:chExt cx="2229308" cy="2434788"/>
                    </a:xfrm>
                  </p:grpSpPr>
                  <p:sp>
                    <p:nvSpPr>
                      <p:cNvPr id="1051225" name="文本框 164"/>
                      <p:cNvSpPr txBox="1">
                        <a:spLocks noChangeAspect="1" noMove="1" noResize="1" noRot="1" noAdjustHandles="1" noEditPoints="1" noChangeArrowheads="1" noChangeShapeType="1" noTextEdit="1"/>
                      </p:cNvSpPr>
                      <p:nvPr/>
                    </p:nvSpPr>
                    <p:spPr bwMode="auto">
                      <a:xfrm>
                        <a:off x="8221954" y="5729637"/>
                        <a:ext cx="212046" cy="307777"/>
                      </a:xfrm>
                      <a:prstGeom prst="rect"/>
                      <a:blipFill>
                        <a:blip xmlns:r="http://schemas.openxmlformats.org/officeDocument/2006/relationships" r:embed="rId6"/>
                        <a:stretch>
                          <a:fillRect l="-25714" r="-20000" b="-10000"/>
                        </a:stretch>
                      </a:blipFill>
                      <a:ln>
                        <a:noFill/>
                      </a:ln>
                      <a:effectLst/>
                    </p:spPr>
                    <p:txBody>
                      <a:bodyPr/>
                      <a:p>
                        <a:r>
                          <a:rPr altLang="en-US" lang="zh-CN">
                            <a:noFill/>
                          </a:rPr>
                          <a:t> </a:t>
                        </a:r>
                      </a:p>
                    </p:txBody>
                  </p:sp>
                  <p:cxnSp>
                    <p:nvCxnSpPr>
                      <p:cNvPr id="3146295" name="直接连接符 16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96" name="直接连接符 156"/>
                    <p:cNvCxnSpPr>
                      <a:cxnSpLocks/>
                    </p:cNvCxnSpPr>
                    <p:nvPr/>
                  </p:nvCxnSpPr>
                  <p:spPr>
                    <a:xfrm flipH="1">
                      <a:off x="4484061" y="4421972"/>
                      <a:ext cx="12990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5" name="组合 148"/>
                  <p:cNvGrpSpPr/>
                  <p:nvPr/>
                </p:nvGrpSpPr>
                <p:grpSpPr>
                  <a:xfrm>
                    <a:off x="4234809" y="6078687"/>
                    <a:ext cx="202006" cy="499204"/>
                    <a:chOff x="5924462" y="6001857"/>
                    <a:chExt cx="202006" cy="499204"/>
                  </a:xfrm>
                </p:grpSpPr>
                <p:sp>
                  <p:nvSpPr>
                    <p:cNvPr id="1051226" name="弧形 151"/>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227" name="弧形 152"/>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228" name="弧形 153"/>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229" name="弧形 154"/>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297" name="直接连接符 149"/>
                  <p:cNvCxnSpPr>
                    <a:cxnSpLocks/>
                  </p:cNvCxnSpPr>
                  <p:nvPr/>
                </p:nvCxnSpPr>
                <p:spPr>
                  <a:xfrm>
                    <a:off x="4358395" y="5687117"/>
                    <a:ext cx="0" cy="40528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230" name="Line 1077"/>
              <p:cNvSpPr>
                <a:spLocks noChangeShapeType="1"/>
              </p:cNvSpPr>
              <p:nvPr/>
            </p:nvSpPr>
            <p:spPr bwMode="auto">
              <a:xfrm flipV="1">
                <a:off x="3901817" y="3325862"/>
                <a:ext cx="0" cy="1100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1" name="Line 1073"/>
              <p:cNvSpPr>
                <a:spLocks noChangeShapeType="1"/>
              </p:cNvSpPr>
              <p:nvPr/>
            </p:nvSpPr>
            <p:spPr bwMode="auto">
              <a:xfrm flipH="1">
                <a:off x="3591578" y="4439982"/>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2" name="文本框 113"/>
              <p:cNvSpPr txBox="1">
                <a:spLocks noChangeAspect="1" noMove="1" noResize="1" noRot="1" noAdjustHandles="1" noEditPoints="1" noChangeArrowheads="1" noChangeShapeType="1" noTextEdit="1"/>
              </p:cNvSpPr>
              <p:nvPr/>
            </p:nvSpPr>
            <p:spPr bwMode="auto">
              <a:xfrm>
                <a:off x="1082878" y="4016092"/>
                <a:ext cx="327461" cy="307777"/>
              </a:xfrm>
              <a:prstGeom prst="rect"/>
              <a:blipFill>
                <a:blip xmlns:r="http://schemas.openxmlformats.org/officeDocument/2006/relationships" r:embed="rId7"/>
                <a:stretch>
                  <a:fillRect l="-16667" r="-5556" b="-20000"/>
                </a:stretch>
              </a:blipFill>
              <a:ln>
                <a:noFill/>
              </a:ln>
              <a:effectLst/>
            </p:spPr>
            <p:txBody>
              <a:bodyPr/>
              <a:p>
                <a:r>
                  <a:rPr altLang="en-US" lang="zh-CN">
                    <a:noFill/>
                  </a:rPr>
                  <a:t> </a:t>
                </a:r>
              </a:p>
            </p:txBody>
          </p:sp>
          <p:sp>
            <p:nvSpPr>
              <p:cNvPr id="1051233" name="Line 1073"/>
              <p:cNvSpPr>
                <a:spLocks noChangeShapeType="1"/>
              </p:cNvSpPr>
              <p:nvPr/>
            </p:nvSpPr>
            <p:spPr bwMode="auto">
              <a:xfrm flipH="1">
                <a:off x="897386" y="5682037"/>
                <a:ext cx="327777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4"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35" name="矩形 230"/>
            <p:cNvSpPr/>
            <p:nvPr/>
          </p:nvSpPr>
          <p:spPr>
            <a:xfrm rot="16200000">
              <a:off x="4422752" y="27589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36" name="文本框 231"/>
            <p:cNvSpPr txBox="1">
              <a:spLocks noChangeAspect="1" noMove="1" noResize="1" noRot="1" noAdjustHandles="1" noEditPoints="1" noChangeArrowheads="1" noChangeShapeType="1" noTextEdit="1"/>
            </p:cNvSpPr>
            <p:nvPr/>
          </p:nvSpPr>
          <p:spPr bwMode="auto">
            <a:xfrm>
              <a:off x="4166614" y="2711078"/>
              <a:ext cx="358944" cy="307777"/>
            </a:xfrm>
            <a:prstGeom prst="rect"/>
            <a:blipFill>
              <a:blip xmlns:r="http://schemas.openxmlformats.org/officeDocument/2006/relationships" r:embed="rId8"/>
              <a:stretch>
                <a:fillRect l="-13559" r="-6780" b="-22000"/>
              </a:stretch>
            </a:blipFill>
            <a:ln>
              <a:noFill/>
            </a:ln>
            <a:effectLst/>
          </p:spPr>
          <p:txBody>
            <a:bodyPr/>
            <a:p>
              <a:r>
                <a:rPr altLang="en-US" lang="zh-CN">
                  <a:noFill/>
                </a:rPr>
                <a:t> </a:t>
              </a:r>
            </a:p>
          </p:txBody>
        </p:sp>
        <p:sp>
          <p:nvSpPr>
            <p:cNvPr id="1051237" name="Line 1077"/>
            <p:cNvSpPr>
              <a:spLocks noChangeShapeType="1"/>
            </p:cNvSpPr>
            <p:nvPr/>
          </p:nvSpPr>
          <p:spPr bwMode="auto">
            <a:xfrm rot="5400000">
              <a:off x="5646010" y="5192996"/>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8" name="Line 1077"/>
            <p:cNvSpPr>
              <a:spLocks noChangeShapeType="1"/>
            </p:cNvSpPr>
            <p:nvPr/>
          </p:nvSpPr>
          <p:spPr bwMode="auto">
            <a:xfrm rot="5400000">
              <a:off x="5646216" y="5307631"/>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9" name="Line 1077"/>
            <p:cNvSpPr>
              <a:spLocks noChangeShapeType="1"/>
            </p:cNvSpPr>
            <p:nvPr/>
          </p:nvSpPr>
          <p:spPr bwMode="auto">
            <a:xfrm flipV="1">
              <a:off x="5656345" y="5461590"/>
              <a:ext cx="0" cy="1949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0" name="Line 1077"/>
            <p:cNvSpPr>
              <a:spLocks noChangeShapeType="1"/>
            </p:cNvSpPr>
            <p:nvPr/>
          </p:nvSpPr>
          <p:spPr bwMode="auto">
            <a:xfrm flipV="1">
              <a:off x="5653631" y="4873965"/>
              <a:ext cx="0" cy="4731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1" name="Line 1077"/>
            <p:cNvSpPr>
              <a:spLocks noChangeShapeType="1"/>
            </p:cNvSpPr>
            <p:nvPr/>
          </p:nvSpPr>
          <p:spPr bwMode="auto">
            <a:xfrm rot="5400000">
              <a:off x="5646010" y="461061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2" name="Line 1077"/>
            <p:cNvSpPr>
              <a:spLocks noChangeShapeType="1"/>
            </p:cNvSpPr>
            <p:nvPr/>
          </p:nvSpPr>
          <p:spPr bwMode="auto">
            <a:xfrm rot="5400000">
              <a:off x="5646216" y="472525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3" name="Line 1077"/>
            <p:cNvSpPr>
              <a:spLocks noChangeShapeType="1"/>
            </p:cNvSpPr>
            <p:nvPr/>
          </p:nvSpPr>
          <p:spPr bwMode="auto">
            <a:xfrm flipV="1">
              <a:off x="5646010" y="4421096"/>
              <a:ext cx="0" cy="34037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98" name="直接连接符 241"/>
            <p:cNvCxnSpPr>
              <a:cxnSpLocks/>
            </p:cNvCxnSpPr>
            <p:nvPr/>
          </p:nvCxnSpPr>
          <p:spPr>
            <a:xfrm>
              <a:off x="6200344" y="5291293"/>
              <a:ext cx="0" cy="3652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244" name="文本框 242"/>
            <p:cNvSpPr txBox="1">
              <a:spLocks noChangeAspect="1" noMove="1" noResize="1" noRot="1" noAdjustHandles="1" noEditPoints="1" noChangeArrowheads="1" noChangeShapeType="1" noTextEdit="1"/>
            </p:cNvSpPr>
            <p:nvPr/>
          </p:nvSpPr>
          <p:spPr bwMode="auto">
            <a:xfrm>
              <a:off x="5774508" y="4592314"/>
              <a:ext cx="321498" cy="307777"/>
            </a:xfrm>
            <a:prstGeom prst="rect"/>
            <a:blipFill>
              <a:blip xmlns:r="http://schemas.openxmlformats.org/officeDocument/2006/relationships" r:embed="rId9"/>
              <a:stretch>
                <a:fillRect l="-15094" r="-5660" b="-17647"/>
              </a:stretch>
            </a:blipFill>
            <a:ln>
              <a:noFill/>
            </a:ln>
            <a:effectLst/>
          </p:spPr>
          <p:txBody>
            <a:bodyPr/>
            <a:p>
              <a:r>
                <a:rPr altLang="en-US" lang="zh-CN">
                  <a:noFill/>
                </a:rPr>
                <a:t> </a:t>
              </a:r>
            </a:p>
          </p:txBody>
        </p:sp>
        <p:sp>
          <p:nvSpPr>
            <p:cNvPr id="1051245" name="文本框 243"/>
            <p:cNvSpPr txBox="1">
              <a:spLocks noChangeAspect="1" noMove="1" noResize="1" noRot="1" noAdjustHandles="1" noEditPoints="1" noChangeArrowheads="1" noChangeShapeType="1" noTextEdit="1"/>
            </p:cNvSpPr>
            <p:nvPr/>
          </p:nvSpPr>
          <p:spPr bwMode="auto">
            <a:xfrm>
              <a:off x="5779717" y="5189786"/>
              <a:ext cx="327461" cy="307777"/>
            </a:xfrm>
            <a:prstGeom prst="rect"/>
            <a:blipFill>
              <a:blip xmlns:r="http://schemas.openxmlformats.org/officeDocument/2006/relationships" r:embed="rId10"/>
              <a:stretch>
                <a:fillRect l="-14815" r="-7407" b="-19608"/>
              </a:stretch>
            </a:blipFill>
            <a:ln>
              <a:noFill/>
            </a:ln>
            <a:effectLst/>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11">
            <p14:nvContentPartPr>
              <p14:cNvPr id="1051246" name=""/>
              <p14:cNvContentPartPr/>
              <p14:nvPr/>
            </p14:nvContentPartPr>
            <p14:xfrm>
              <a:off x="5913559" y="4119420"/>
              <a:ext cx="97" cy="23611"/>
            </p14:xfrm>
          </p:contentPart>
        </mc:Choice>
        <mc:Fallback>
          <p:sp>
            <p:nvSpPr>
              <p:cNvPr id="1051246" name=""/>
              <p:cNvSpPr/>
              <p:nvPr/>
            </p:nvSpPr>
            <p:spPr>
              <a:xfrm>
                <a:off x="5913559" y="4119420"/>
                <a:ext cx="97" cy="23611"/>
              </a:xfrm>
            </p:spPr>
          </p:sp>
        </mc:Fallback>
      </mc:AlternateContent>
      <mc:AlternateContent xmlns:mc="http://schemas.openxmlformats.org/markup-compatibility/2006">
        <mc:Choice xmlns:p14="http://schemas.microsoft.com/office/powerpoint/2010/main" Requires="p14">
          <p:contentPart p14:bwMode="auto" r:id="rId12">
            <p14:nvContentPartPr>
              <p14:cNvPr id="1051247" name=""/>
              <p14:cNvContentPartPr/>
              <p14:nvPr/>
            </p14:nvContentPartPr>
            <p14:xfrm>
              <a:off x="5913263" y="4302685"/>
              <a:ext cx="4293" cy="43083"/>
            </p14:xfrm>
          </p:contentPart>
        </mc:Choice>
        <mc:Fallback>
          <p:sp>
            <p:nvSpPr>
              <p:cNvPr id="1051247" name=""/>
              <p:cNvSpPr/>
              <p:nvPr/>
            </p:nvSpPr>
            <p:spPr>
              <a:xfrm>
                <a:off x="5913263" y="4302685"/>
                <a:ext cx="4293" cy="43083"/>
              </a:xfrm>
            </p:spPr>
          </p:sp>
        </mc:Fallback>
      </mc:AlternateContent>
      <mc:AlternateContent xmlns:mc="http://schemas.openxmlformats.org/markup-compatibility/2006">
        <mc:Choice xmlns:p14="http://schemas.microsoft.com/office/powerpoint/2010/main" Requires="p14">
          <p:contentPart p14:bwMode="auto" r:id="rId13">
            <p14:nvContentPartPr>
              <p14:cNvPr id="1051248" name=""/>
              <p14:cNvContentPartPr/>
              <p14:nvPr/>
            </p14:nvContentPartPr>
            <p14:xfrm>
              <a:off x="3828151" y="3759809"/>
              <a:ext cx="224902" cy="59005"/>
            </p14:xfrm>
          </p:contentPart>
        </mc:Choice>
        <mc:Fallback>
          <p:sp>
            <p:nvSpPr>
              <p:cNvPr id="1051248" name=""/>
              <p:cNvSpPr/>
              <p:nvPr/>
            </p:nvSpPr>
            <p:spPr>
              <a:xfrm>
                <a:off x="3828151" y="3759809"/>
                <a:ext cx="224902" cy="59005"/>
              </a:xfrm>
            </p:spPr>
          </p:sp>
        </mc:Fallback>
      </mc:AlternateContent>
      <mc:AlternateContent xmlns:mc="http://schemas.openxmlformats.org/markup-compatibility/2006">
        <mc:Choice xmlns:p14="http://schemas.microsoft.com/office/powerpoint/2010/main" Requires="p14">
          <p:contentPart p14:bwMode="auto" r:id="rId14">
            <p14:nvContentPartPr>
              <p14:cNvPr id="1051249" name=""/>
              <p14:cNvContentPartPr/>
              <p14:nvPr/>
            </p14:nvContentPartPr>
            <p14:xfrm>
              <a:off x="3972864" y="3656345"/>
              <a:ext cx="34605" cy="313030"/>
            </p14:xfrm>
          </p:contentPart>
        </mc:Choice>
        <mc:Fallback>
          <p:sp>
            <p:nvSpPr>
              <p:cNvPr id="1051249" name=""/>
              <p:cNvSpPr/>
              <p:nvPr/>
            </p:nvSpPr>
            <p:spPr>
              <a:xfrm>
                <a:off x="3972864" y="3656345"/>
                <a:ext cx="34605" cy="313030"/>
              </a:xfrm>
            </p:spPr>
          </p:sp>
        </mc:Fallback>
      </mc:AlternateContent>
      <mc:AlternateContent xmlns:mc="http://schemas.openxmlformats.org/markup-compatibility/2006">
        <mc:Choice xmlns:p14="http://schemas.microsoft.com/office/powerpoint/2010/main" Requires="p14">
          <p:contentPart p14:bwMode="auto" r:id="rId15">
            <p14:nvContentPartPr>
              <p14:cNvPr id="1051250" name=""/>
              <p14:cNvContentPartPr/>
              <p14:nvPr/>
            </p14:nvContentPartPr>
            <p14:xfrm>
              <a:off x="4737109" y="3799317"/>
              <a:ext cx="134524" cy="318016"/>
            </p14:xfrm>
          </p:contentPart>
        </mc:Choice>
        <mc:Fallback>
          <p:sp>
            <p:nvSpPr>
              <p:cNvPr id="1051250" name=""/>
              <p:cNvSpPr/>
              <p:nvPr/>
            </p:nvSpPr>
            <p:spPr>
              <a:xfrm>
                <a:off x="4737109" y="3799317"/>
                <a:ext cx="134524" cy="318016"/>
              </a:xfrm>
            </p:spPr>
          </p:sp>
        </mc:Fallback>
      </mc:AlternateContent>
      <mc:AlternateContent xmlns:mc="http://schemas.openxmlformats.org/markup-compatibility/2006">
        <mc:Choice xmlns:p14="http://schemas.microsoft.com/office/powerpoint/2010/main" Requires="p14">
          <p:contentPart p14:bwMode="auto" r:id="rId16">
            <p14:nvContentPartPr>
              <p14:cNvPr id="1051251" name=""/>
              <p14:cNvContentPartPr/>
              <p14:nvPr/>
            </p14:nvContentPartPr>
            <p14:xfrm>
              <a:off x="4662613" y="4309468"/>
              <a:ext cx="41966" cy="624032"/>
            </p14:xfrm>
          </p:contentPart>
        </mc:Choice>
        <mc:Fallback>
          <p:sp>
            <p:nvSpPr>
              <p:cNvPr id="1051251" name=""/>
              <p:cNvSpPr/>
              <p:nvPr/>
            </p:nvSpPr>
            <p:spPr>
              <a:xfrm>
                <a:off x="4662613" y="4309468"/>
                <a:ext cx="41966" cy="624032"/>
              </a:xfrm>
            </p:spPr>
          </p:sp>
        </mc:Fallback>
      </mc:AlternateContent>
      <mc:AlternateContent xmlns:mc="http://schemas.openxmlformats.org/markup-compatibility/2006">
        <mc:Choice xmlns:p14="http://schemas.microsoft.com/office/powerpoint/2010/main" Requires="p14">
          <p:contentPart p14:bwMode="auto" r:id="rId17">
            <p14:nvContentPartPr>
              <p14:cNvPr id="1051252" name=""/>
              <p14:cNvContentPartPr/>
              <p14:nvPr/>
            </p14:nvContentPartPr>
            <p14:xfrm>
              <a:off x="3413304" y="1904286"/>
              <a:ext cx="50029" cy="436886"/>
            </p14:xfrm>
          </p:contentPart>
        </mc:Choice>
        <mc:Fallback>
          <p:sp>
            <p:nvSpPr>
              <p:cNvPr id="1051252" name=""/>
              <p:cNvSpPr/>
              <p:nvPr/>
            </p:nvSpPr>
            <p:spPr>
              <a:xfrm>
                <a:off x="3413304" y="1904286"/>
                <a:ext cx="50029" cy="436886"/>
              </a:xfrm>
            </p:spPr>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838" name=""/>
        <p:cNvGrpSpPr/>
        <p:nvPr/>
      </p:nvGrpSpPr>
      <p:grpSpPr>
        <a:xfrm>
          <a:off x="0" y="0"/>
          <a:ext cx="0" cy="0"/>
          <a:chOff x="0" y="0"/>
          <a:chExt cx="0" cy="0"/>
        </a:xfrm>
      </p:grpSpPr>
      <p:sp>
        <p:nvSpPr>
          <p:cNvPr id="10512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257" name="文本框 204"/>
          <p:cNvSpPr txBox="1"/>
          <p:nvPr/>
        </p:nvSpPr>
        <p:spPr bwMode="auto">
          <a:xfrm>
            <a:off x="2567770" y="478326"/>
            <a:ext cx="425634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Positive or negative for AC circuit?</a:t>
            </a:r>
            <a:endParaRPr altLang="en-US" dirty="0" sz="2000" kumimoji="1" lang="zh-CN" smtClean="0">
              <a:latin typeface="Arial" panose="020B0604020202020204" pitchFamily="34" charset="0"/>
              <a:cs typeface="Arial" panose="020B0604020202020204" pitchFamily="34" charset="0"/>
            </a:endParaRPr>
          </a:p>
        </p:txBody>
      </p:sp>
      <p:grpSp>
        <p:nvGrpSpPr>
          <p:cNvPr id="839" name="组合 5"/>
          <p:cNvGrpSpPr/>
          <p:nvPr/>
        </p:nvGrpSpPr>
        <p:grpSpPr>
          <a:xfrm>
            <a:off x="468574" y="1683243"/>
            <a:ext cx="3615487" cy="3628782"/>
            <a:chOff x="2922569" y="2027738"/>
            <a:chExt cx="3615487" cy="3628782"/>
          </a:xfrm>
        </p:grpSpPr>
        <p:grpSp>
          <p:nvGrpSpPr>
            <p:cNvPr id="840" name="组合 83"/>
            <p:cNvGrpSpPr/>
            <p:nvPr/>
          </p:nvGrpSpPr>
          <p:grpSpPr>
            <a:xfrm>
              <a:off x="2922569" y="2027738"/>
              <a:ext cx="3615487" cy="3628782"/>
              <a:chOff x="897386" y="2053255"/>
              <a:chExt cx="3615487" cy="3628782"/>
            </a:xfrm>
          </p:grpSpPr>
          <p:grpSp>
            <p:nvGrpSpPr>
              <p:cNvPr id="841" name="组合 92"/>
              <p:cNvGrpSpPr/>
              <p:nvPr/>
            </p:nvGrpSpPr>
            <p:grpSpPr>
              <a:xfrm>
                <a:off x="897386" y="2053255"/>
                <a:ext cx="3615487" cy="3345831"/>
                <a:chOff x="5209952" y="1683242"/>
                <a:chExt cx="3615487" cy="3345831"/>
              </a:xfrm>
            </p:grpSpPr>
            <p:grpSp>
              <p:nvGrpSpPr>
                <p:cNvPr id="842" name="组合 142"/>
                <p:cNvGrpSpPr/>
                <p:nvPr/>
              </p:nvGrpSpPr>
              <p:grpSpPr>
                <a:xfrm>
                  <a:off x="5209952" y="1683242"/>
                  <a:ext cx="2731061" cy="3345831"/>
                  <a:chOff x="5209952" y="1683242"/>
                  <a:chExt cx="2731061" cy="3345831"/>
                </a:xfrm>
              </p:grpSpPr>
              <p:grpSp>
                <p:nvGrpSpPr>
                  <p:cNvPr id="843" name="组合 166"/>
                  <p:cNvGrpSpPr/>
                  <p:nvPr/>
                </p:nvGrpSpPr>
                <p:grpSpPr>
                  <a:xfrm>
                    <a:off x="5209952" y="1683242"/>
                    <a:ext cx="2731061" cy="3345831"/>
                    <a:chOff x="864418" y="1864165"/>
                    <a:chExt cx="2731061" cy="3345831"/>
                  </a:xfrm>
                </p:grpSpPr>
                <p:grpSp>
                  <p:nvGrpSpPr>
                    <p:cNvPr id="844" name="组合 168"/>
                    <p:cNvGrpSpPr/>
                    <p:nvPr/>
                  </p:nvGrpSpPr>
                  <p:grpSpPr>
                    <a:xfrm>
                      <a:off x="1260155" y="1864165"/>
                      <a:ext cx="2335324" cy="3345831"/>
                      <a:chOff x="982850" y="2123823"/>
                      <a:chExt cx="2335324" cy="3345831"/>
                    </a:xfrm>
                  </p:grpSpPr>
                  <p:grpSp>
                    <p:nvGrpSpPr>
                      <p:cNvPr id="845" name="组合 208"/>
                      <p:cNvGrpSpPr/>
                      <p:nvPr/>
                    </p:nvGrpSpPr>
                    <p:grpSpPr>
                      <a:xfrm>
                        <a:off x="982850" y="2123823"/>
                        <a:ext cx="2335324" cy="3345831"/>
                        <a:chOff x="982850" y="2123823"/>
                        <a:chExt cx="2335324" cy="3345831"/>
                      </a:xfrm>
                    </p:grpSpPr>
                    <p:grpSp>
                      <p:nvGrpSpPr>
                        <p:cNvPr id="846" name="组合 210"/>
                        <p:cNvGrpSpPr/>
                        <p:nvPr/>
                      </p:nvGrpSpPr>
                      <p:grpSpPr>
                        <a:xfrm>
                          <a:off x="982850" y="2123823"/>
                          <a:ext cx="2335324" cy="3345831"/>
                          <a:chOff x="830700" y="1427929"/>
                          <a:chExt cx="2335324" cy="3345831"/>
                        </a:xfrm>
                      </p:grpSpPr>
                      <p:grpSp>
                        <p:nvGrpSpPr>
                          <p:cNvPr id="847" name="组合 212"/>
                          <p:cNvGrpSpPr/>
                          <p:nvPr/>
                        </p:nvGrpSpPr>
                        <p:grpSpPr>
                          <a:xfrm>
                            <a:off x="969910" y="1504836"/>
                            <a:ext cx="2196114" cy="3268924"/>
                            <a:chOff x="3200283" y="32500"/>
                            <a:chExt cx="2196114" cy="3268924"/>
                          </a:xfrm>
                        </p:grpSpPr>
                        <p:grpSp>
                          <p:nvGrpSpPr>
                            <p:cNvPr id="848" name="组合 214"/>
                            <p:cNvGrpSpPr/>
                            <p:nvPr/>
                          </p:nvGrpSpPr>
                          <p:grpSpPr>
                            <a:xfrm>
                              <a:off x="3200283" y="32500"/>
                              <a:ext cx="2196114" cy="3268924"/>
                              <a:chOff x="1253829" y="1269247"/>
                              <a:chExt cx="2196114" cy="3268924"/>
                            </a:xfrm>
                          </p:grpSpPr>
                          <p:grpSp>
                            <p:nvGrpSpPr>
                              <p:cNvPr id="849" name="Group 1096"/>
                              <p:cNvGrpSpPr/>
                              <p:nvPr/>
                            </p:nvGrpSpPr>
                            <p:grpSpPr bwMode="auto">
                              <a:xfrm>
                                <a:off x="1288031" y="1269247"/>
                                <a:ext cx="1174481" cy="3268924"/>
                                <a:chOff x="4081" y="1824"/>
                                <a:chExt cx="826" cy="2299"/>
                              </a:xfrm>
                            </p:grpSpPr>
                            <p:sp>
                              <p:nvSpPr>
                                <p:cNvPr id="105125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59" name="Line 1073"/>
                                <p:cNvSpPr>
                                  <a:spLocks noChangeShapeType="1"/>
                                </p:cNvSpPr>
                                <p:nvPr/>
                              </p:nvSpPr>
                              <p:spPr bwMode="auto">
                                <a:xfrm flipH="1">
                                  <a:off x="4081" y="3080"/>
                                  <a:ext cx="5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2" name="Line 1076"/>
                                <p:cNvSpPr>
                                  <a:spLocks noChangeShapeType="1"/>
                                </p:cNvSpPr>
                                <p:nvPr/>
                              </p:nvSpPr>
                              <p:spPr bwMode="auto">
                                <a:xfrm flipV="1">
                                  <a:off x="4895" y="1824"/>
                                  <a:ext cx="0" cy="101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3"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64" name="Line 1077"/>
                              <p:cNvSpPr>
                                <a:spLocks noChangeShapeType="1"/>
                              </p:cNvSpPr>
                              <p:nvPr/>
                            </p:nvSpPr>
                            <p:spPr bwMode="auto">
                              <a:xfrm flipV="1">
                                <a:off x="1706017" y="1269849"/>
                                <a:ext cx="0" cy="3068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5" name="Line 1073"/>
                              <p:cNvSpPr>
                                <a:spLocks noChangeShapeType="1"/>
                              </p:cNvSpPr>
                              <p:nvPr/>
                            </p:nvSpPr>
                            <p:spPr bwMode="auto">
                              <a:xfrm flipH="1">
                                <a:off x="1701844" y="4329508"/>
                                <a:ext cx="174809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6" name="矩形 21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67" name="Line 1077"/>
                              <p:cNvSpPr>
                                <a:spLocks noChangeShapeType="1"/>
                              </p:cNvSpPr>
                              <p:nvPr/>
                            </p:nvSpPr>
                            <p:spPr bwMode="auto">
                              <a:xfrm flipH="1" flipV="1">
                                <a:off x="1253829" y="1269849"/>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299" name="直接连接符 222"/>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268" name="椭圆 22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69" name="文本框 215"/>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270" name="椭圆 213"/>
                          <p:cNvSpPr/>
                          <p:nvPr/>
                        </p:nvSpPr>
                        <p:spPr>
                          <a:xfrm>
                            <a:off x="830700" y="142792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71" name="矩形 211"/>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72" name="椭圆 209"/>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73" name="Line 1073"/>
                    <p:cNvSpPr>
                      <a:spLocks noChangeShapeType="1"/>
                    </p:cNvSpPr>
                    <p:nvPr/>
                  </p:nvSpPr>
                  <p:spPr bwMode="auto">
                    <a:xfrm flipH="1">
                      <a:off x="2604287" y="4221660"/>
                      <a:ext cx="5862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4" name="Line 1077"/>
                    <p:cNvSpPr>
                      <a:spLocks noChangeShapeType="1"/>
                    </p:cNvSpPr>
                    <p:nvPr/>
                  </p:nvSpPr>
                  <p:spPr bwMode="auto">
                    <a:xfrm flipV="1">
                      <a:off x="3176089" y="4236946"/>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5" name="Line 1077"/>
                    <p:cNvSpPr>
                      <a:spLocks noChangeShapeType="1"/>
                    </p:cNvSpPr>
                    <p:nvPr/>
                  </p:nvSpPr>
                  <p:spPr bwMode="auto">
                    <a:xfrm rot="5400000">
                      <a:off x="3180359" y="4367019"/>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6" name="Line 1077"/>
                    <p:cNvSpPr>
                      <a:spLocks noChangeShapeType="1"/>
                    </p:cNvSpPr>
                    <p:nvPr/>
                  </p:nvSpPr>
                  <p:spPr bwMode="auto">
                    <a:xfrm rot="5400000">
                      <a:off x="3180565" y="4481654"/>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7" name="Line 1077"/>
                    <p:cNvSpPr>
                      <a:spLocks noChangeShapeType="1"/>
                    </p:cNvSpPr>
                    <p:nvPr/>
                  </p:nvSpPr>
                  <p:spPr bwMode="auto">
                    <a:xfrm flipV="1">
                      <a:off x="3176088" y="4642233"/>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8" name="矩形 185"/>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79" name="Line 1077"/>
                    <p:cNvSpPr>
                      <a:spLocks noChangeShapeType="1"/>
                    </p:cNvSpPr>
                    <p:nvPr/>
                  </p:nvSpPr>
                  <p:spPr bwMode="auto">
                    <a:xfrm rot="10800000">
                      <a:off x="1433567"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0" name="Line 1077"/>
                    <p:cNvSpPr>
                      <a:spLocks noChangeShapeType="1"/>
                    </p:cNvSpPr>
                    <p:nvPr/>
                  </p:nvSpPr>
                  <p:spPr bwMode="auto">
                    <a:xfrm rot="10800000">
                      <a:off x="1326532" y="35346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1" name="Line 1073"/>
                    <p:cNvSpPr>
                      <a:spLocks noChangeShapeType="1"/>
                    </p:cNvSpPr>
                    <p:nvPr/>
                  </p:nvSpPr>
                  <p:spPr bwMode="auto">
                    <a:xfrm flipH="1">
                      <a:off x="864418" y="3726967"/>
                      <a:ext cx="462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2" name="文本框 190"/>
                    <p:cNvSpPr txBox="1">
                      <a:spLocks noChangeAspect="1" noMove="1" noResize="1" noRot="1" noAdjustHandles="1" noEditPoints="1" noChangeArrowheads="1" noChangeShapeType="1" noTextEdit="1"/>
                    </p:cNvSpPr>
                    <p:nvPr/>
                  </p:nvSpPr>
                  <p:spPr bwMode="auto">
                    <a:xfrm>
                      <a:off x="1291516" y="4257524"/>
                      <a:ext cx="477567" cy="307777"/>
                    </a:xfrm>
                    <a:prstGeom prst="rect"/>
                    <a:blipFill>
                      <a:blip xmlns:r="http://schemas.openxmlformats.org/officeDocument/2006/relationships" r:embed="rId1"/>
                      <a:stretch>
                        <a:fillRect l="-11538" r="-3846" b="-22000"/>
                      </a:stretch>
                    </a:blipFill>
                    <a:ln>
                      <a:noFill/>
                    </a:ln>
                    <a:effectLst/>
                  </p:spPr>
                  <p:txBody>
                    <a:bodyPr/>
                    <a:p>
                      <a:r>
                        <a:rPr altLang="en-US" lang="zh-CN">
                          <a:noFill/>
                        </a:rPr>
                        <a:t> </a:t>
                      </a:r>
                    </a:p>
                  </p:txBody>
                </p:sp>
                <p:sp>
                  <p:nvSpPr>
                    <p:cNvPr id="1051283" name="文本框 205"/>
                    <p:cNvSpPr txBox="1">
                      <a:spLocks noChangeAspect="1" noMove="1" noResize="1" noRot="1" noAdjustHandles="1" noEditPoints="1" noChangeArrowheads="1" noChangeShapeType="1" noTextEdit="1"/>
                    </p:cNvSpPr>
                    <p:nvPr/>
                  </p:nvSpPr>
                  <p:spPr bwMode="auto">
                    <a:xfrm>
                      <a:off x="1306612" y="2599557"/>
                      <a:ext cx="477567" cy="307777"/>
                    </a:xfrm>
                    <a:prstGeom prst="rect"/>
                    <a:blipFill>
                      <a:blip xmlns:r="http://schemas.openxmlformats.org/officeDocument/2006/relationships" r:embed="rId2"/>
                      <a:stretch>
                        <a:fillRect l="-10127" r="-3797" b="-22000"/>
                      </a:stretch>
                    </a:blipFill>
                    <a:ln>
                      <a:noFill/>
                    </a:ln>
                    <a:effectLst/>
                  </p:spPr>
                  <p:txBody>
                    <a:bodyPr/>
                    <a:p>
                      <a:r>
                        <a:rPr altLang="en-US" lang="zh-CN">
                          <a:noFill/>
                        </a:rPr>
                        <a:t> </a:t>
                      </a:r>
                    </a:p>
                  </p:txBody>
                </p:sp>
                <p:sp>
                  <p:nvSpPr>
                    <p:cNvPr id="1051284" name="文本框 206"/>
                    <p:cNvSpPr txBox="1">
                      <a:spLocks noChangeAspect="1" noMove="1" noResize="1" noRot="1" noAdjustHandles="1" noEditPoints="1" noChangeArrowheads="1" noChangeShapeType="1" noTextEdit="1"/>
                    </p:cNvSpPr>
                    <p:nvPr/>
                  </p:nvSpPr>
                  <p:spPr bwMode="auto">
                    <a:xfrm>
                      <a:off x="2136255" y="4478844"/>
                      <a:ext cx="360547" cy="307777"/>
                    </a:xfrm>
                    <a:prstGeom prst="rect"/>
                    <a:blipFill>
                      <a:blip xmlns:r="http://schemas.openxmlformats.org/officeDocument/2006/relationships" r:embed="rId3"/>
                      <a:stretch>
                        <a:fillRect l="-15254" r="-5085" b="-19608"/>
                      </a:stretch>
                    </a:blipFill>
                    <a:ln>
                      <a:noFill/>
                    </a:ln>
                    <a:effectLst/>
                  </p:spPr>
                  <p:txBody>
                    <a:bodyPr/>
                    <a:p>
                      <a:r>
                        <a:rPr altLang="en-US" lang="zh-CN">
                          <a:noFill/>
                        </a:rPr>
                        <a:t> </a:t>
                      </a:r>
                    </a:p>
                  </p:txBody>
                </p:sp>
                <p:sp>
                  <p:nvSpPr>
                    <p:cNvPr id="1051285" name="文本框 207"/>
                    <p:cNvSpPr txBox="1">
                      <a:spLocks noChangeAspect="1" noMove="1" noResize="1" noRot="1" noAdjustHandles="1" noEditPoints="1" noChangeArrowheads="1" noChangeShapeType="1" noTextEdit="1"/>
                    </p:cNvSpPr>
                    <p:nvPr/>
                  </p:nvSpPr>
                  <p:spPr bwMode="auto">
                    <a:xfrm>
                      <a:off x="2774315" y="4598693"/>
                      <a:ext cx="338682" cy="307777"/>
                    </a:xfrm>
                    <a:prstGeom prst="rect"/>
                    <a:blipFill>
                      <a:blip xmlns:r="http://schemas.openxmlformats.org/officeDocument/2006/relationships" r:embed="rId4"/>
                      <a:stretch>
                        <a:fillRect l="-14286" r="-7143" b="-22000"/>
                      </a:stretch>
                    </a:blipFill>
                    <a:ln>
                      <a:noFill/>
                    </a:ln>
                    <a:effectLst/>
                  </p:spPr>
                  <p:txBody>
                    <a:bodyPr/>
                    <a:p>
                      <a:r>
                        <a:rPr altLang="en-US" lang="zh-CN">
                          <a:noFill/>
                        </a:rPr>
                        <a:t> </a:t>
                      </a:r>
                    </a:p>
                  </p:txBody>
                </p:sp>
              </p:grpSp>
              <p:sp>
                <p:nvSpPr>
                  <p:cNvPr id="1051286" name="文本框 167"/>
                  <p:cNvSpPr txBox="1">
                    <a:spLocks noChangeAspect="1" noMove="1" noResize="1" noRot="1" noAdjustHandles="1" noEditPoints="1" noChangeArrowheads="1" noChangeShapeType="1" noTextEdit="1"/>
                  </p:cNvSpPr>
                  <p:nvPr/>
                </p:nvSpPr>
                <p:spPr bwMode="auto">
                  <a:xfrm>
                    <a:off x="5370062" y="1891280"/>
                    <a:ext cx="637034" cy="307777"/>
                  </a:xfrm>
                  <a:prstGeom prst="rect"/>
                  <a:blipFill>
                    <a:blip xmlns:r="http://schemas.openxmlformats.org/officeDocument/2006/relationships" r:embed="rId5"/>
                    <a:stretch>
                      <a:fillRect l="-7619" r="-2857" b="-19608"/>
                    </a:stretch>
                  </a:blipFill>
                  <a:ln>
                    <a:noFill/>
                  </a:ln>
                  <a:effectLst/>
                </p:spPr>
                <p:txBody>
                  <a:bodyPr/>
                  <a:p>
                    <a:r>
                      <a:rPr altLang="en-US" lang="zh-CN">
                        <a:noFill/>
                      </a:rPr>
                      <a:t> </a:t>
                    </a:r>
                  </a:p>
                </p:txBody>
              </p:sp>
            </p:grpSp>
            <p:grpSp>
              <p:nvGrpSpPr>
                <p:cNvPr id="850" name="组合 144"/>
                <p:cNvGrpSpPr/>
                <p:nvPr/>
              </p:nvGrpSpPr>
              <p:grpSpPr>
                <a:xfrm>
                  <a:off x="6596131" y="2353824"/>
                  <a:ext cx="2229308" cy="2592973"/>
                  <a:chOff x="2461065" y="3984918"/>
                  <a:chExt cx="2229308" cy="2592973"/>
                </a:xfrm>
              </p:grpSpPr>
              <p:grpSp>
                <p:nvGrpSpPr>
                  <p:cNvPr id="851" name="组合 146"/>
                  <p:cNvGrpSpPr/>
                  <p:nvPr/>
                </p:nvGrpSpPr>
                <p:grpSpPr>
                  <a:xfrm>
                    <a:off x="2461065" y="3984918"/>
                    <a:ext cx="2229308" cy="2434788"/>
                    <a:chOff x="4143673" y="3819947"/>
                    <a:chExt cx="2229308" cy="2434788"/>
                  </a:xfrm>
                </p:grpSpPr>
                <p:grpSp>
                  <p:nvGrpSpPr>
                    <p:cNvPr id="852" name="组合 161"/>
                    <p:cNvGrpSpPr/>
                    <p:nvPr/>
                  </p:nvGrpSpPr>
                  <p:grpSpPr>
                    <a:xfrm>
                      <a:off x="4143673" y="3819947"/>
                      <a:ext cx="2229308" cy="2434788"/>
                      <a:chOff x="6204692" y="3602626"/>
                      <a:chExt cx="2229308" cy="2434788"/>
                    </a:xfrm>
                  </p:grpSpPr>
                  <p:sp>
                    <p:nvSpPr>
                      <p:cNvPr id="1051287" name="文本框 164"/>
                      <p:cNvSpPr txBox="1">
                        <a:spLocks noChangeAspect="1" noMove="1" noResize="1" noRot="1" noAdjustHandles="1" noEditPoints="1" noChangeArrowheads="1" noChangeShapeType="1" noTextEdit="1"/>
                      </p:cNvSpPr>
                      <p:nvPr/>
                    </p:nvSpPr>
                    <p:spPr bwMode="auto">
                      <a:xfrm>
                        <a:off x="8221954" y="5729637"/>
                        <a:ext cx="212046" cy="307777"/>
                      </a:xfrm>
                      <a:prstGeom prst="rect"/>
                      <a:blipFill>
                        <a:blip xmlns:r="http://schemas.openxmlformats.org/officeDocument/2006/relationships" r:embed="rId6"/>
                        <a:stretch>
                          <a:fillRect l="-22857" r="-22857" b="-9804"/>
                        </a:stretch>
                      </a:blipFill>
                      <a:ln>
                        <a:noFill/>
                      </a:ln>
                      <a:effectLst/>
                    </p:spPr>
                    <p:txBody>
                      <a:bodyPr/>
                      <a:p>
                        <a:r>
                          <a:rPr altLang="en-US" lang="zh-CN">
                            <a:noFill/>
                          </a:rPr>
                          <a:t> </a:t>
                        </a:r>
                      </a:p>
                    </p:txBody>
                  </p:sp>
                  <p:cxnSp>
                    <p:nvCxnSpPr>
                      <p:cNvPr id="3146300" name="直接连接符 165"/>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01" name="直接连接符 156"/>
                    <p:cNvCxnSpPr>
                      <a:cxnSpLocks/>
                    </p:cNvCxnSpPr>
                    <p:nvPr/>
                  </p:nvCxnSpPr>
                  <p:spPr>
                    <a:xfrm flipH="1">
                      <a:off x="4484061" y="4421972"/>
                      <a:ext cx="12990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3" name="组合 148"/>
                  <p:cNvGrpSpPr/>
                  <p:nvPr/>
                </p:nvGrpSpPr>
                <p:grpSpPr>
                  <a:xfrm>
                    <a:off x="4234809" y="6078687"/>
                    <a:ext cx="202006" cy="499204"/>
                    <a:chOff x="5924462" y="6001857"/>
                    <a:chExt cx="202006" cy="499204"/>
                  </a:xfrm>
                </p:grpSpPr>
                <p:sp>
                  <p:nvSpPr>
                    <p:cNvPr id="1051288" name="弧形 151"/>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289" name="弧形 152"/>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290" name="弧形 153"/>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291" name="弧形 154"/>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02" name="直接连接符 149"/>
                  <p:cNvCxnSpPr>
                    <a:cxnSpLocks/>
                  </p:cNvCxnSpPr>
                  <p:nvPr/>
                </p:nvCxnSpPr>
                <p:spPr>
                  <a:xfrm>
                    <a:off x="4358395" y="5687117"/>
                    <a:ext cx="0" cy="40528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292" name="Line 1077"/>
              <p:cNvSpPr>
                <a:spLocks noChangeShapeType="1"/>
              </p:cNvSpPr>
              <p:nvPr/>
            </p:nvSpPr>
            <p:spPr bwMode="auto">
              <a:xfrm flipV="1">
                <a:off x="3901817" y="3325862"/>
                <a:ext cx="0" cy="1100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3" name="Line 1073"/>
              <p:cNvSpPr>
                <a:spLocks noChangeShapeType="1"/>
              </p:cNvSpPr>
              <p:nvPr/>
            </p:nvSpPr>
            <p:spPr bwMode="auto">
              <a:xfrm flipH="1">
                <a:off x="3591578" y="4439982"/>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4" name="文本框 113"/>
              <p:cNvSpPr txBox="1">
                <a:spLocks noChangeAspect="1" noMove="1" noResize="1" noRot="1" noAdjustHandles="1" noEditPoints="1" noChangeArrowheads="1" noChangeShapeType="1" noTextEdit="1"/>
              </p:cNvSpPr>
              <p:nvPr/>
            </p:nvSpPr>
            <p:spPr bwMode="auto">
              <a:xfrm>
                <a:off x="1082878" y="4016092"/>
                <a:ext cx="327461" cy="307777"/>
              </a:xfrm>
              <a:prstGeom prst="rect"/>
              <a:blipFill>
                <a:blip xmlns:r="http://schemas.openxmlformats.org/officeDocument/2006/relationships" r:embed="rId7"/>
                <a:stretch>
                  <a:fillRect l="-14815" r="-7407" b="-19608"/>
                </a:stretch>
              </a:blipFill>
              <a:ln>
                <a:noFill/>
              </a:ln>
              <a:effectLst/>
            </p:spPr>
            <p:txBody>
              <a:bodyPr/>
              <a:p>
                <a:r>
                  <a:rPr altLang="en-US" lang="zh-CN">
                    <a:noFill/>
                  </a:rPr>
                  <a:t> </a:t>
                </a:r>
              </a:p>
            </p:txBody>
          </p:sp>
          <p:sp>
            <p:nvSpPr>
              <p:cNvPr id="1051295" name="Line 1073"/>
              <p:cNvSpPr>
                <a:spLocks noChangeShapeType="1"/>
              </p:cNvSpPr>
              <p:nvPr/>
            </p:nvSpPr>
            <p:spPr bwMode="auto">
              <a:xfrm flipH="1">
                <a:off x="897386" y="5682037"/>
                <a:ext cx="327777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6"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97" name="矩形 230"/>
            <p:cNvSpPr/>
            <p:nvPr/>
          </p:nvSpPr>
          <p:spPr>
            <a:xfrm rot="16200000">
              <a:off x="4422752" y="27589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98" name="文本框 231"/>
            <p:cNvSpPr txBox="1">
              <a:spLocks noChangeAspect="1" noMove="1" noResize="1" noRot="1" noAdjustHandles="1" noEditPoints="1" noChangeArrowheads="1" noChangeShapeType="1" noTextEdit="1"/>
            </p:cNvSpPr>
            <p:nvPr/>
          </p:nvSpPr>
          <p:spPr bwMode="auto">
            <a:xfrm>
              <a:off x="4166614" y="2711078"/>
              <a:ext cx="358944" cy="307777"/>
            </a:xfrm>
            <a:prstGeom prst="rect"/>
            <a:blipFill>
              <a:blip xmlns:r="http://schemas.openxmlformats.org/officeDocument/2006/relationships" r:embed="rId8"/>
              <a:stretch>
                <a:fillRect l="-15254" r="-6780" b="-19608"/>
              </a:stretch>
            </a:blipFill>
            <a:ln>
              <a:noFill/>
            </a:ln>
            <a:effectLst/>
          </p:spPr>
          <p:txBody>
            <a:bodyPr/>
            <a:p>
              <a:r>
                <a:rPr altLang="en-US" lang="zh-CN">
                  <a:noFill/>
                </a:rPr>
                <a:t> </a:t>
              </a:r>
            </a:p>
          </p:txBody>
        </p:sp>
        <p:sp>
          <p:nvSpPr>
            <p:cNvPr id="1051299" name="Line 1077"/>
            <p:cNvSpPr>
              <a:spLocks noChangeShapeType="1"/>
            </p:cNvSpPr>
            <p:nvPr/>
          </p:nvSpPr>
          <p:spPr bwMode="auto">
            <a:xfrm rot="5400000">
              <a:off x="5646010" y="5192996"/>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0" name="Line 1077"/>
            <p:cNvSpPr>
              <a:spLocks noChangeShapeType="1"/>
            </p:cNvSpPr>
            <p:nvPr/>
          </p:nvSpPr>
          <p:spPr bwMode="auto">
            <a:xfrm rot="5400000">
              <a:off x="5646216" y="5307631"/>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1" name="Line 1077"/>
            <p:cNvSpPr>
              <a:spLocks noChangeShapeType="1"/>
            </p:cNvSpPr>
            <p:nvPr/>
          </p:nvSpPr>
          <p:spPr bwMode="auto">
            <a:xfrm flipV="1">
              <a:off x="5656345" y="5461590"/>
              <a:ext cx="0" cy="1949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2" name="Line 1077"/>
            <p:cNvSpPr>
              <a:spLocks noChangeShapeType="1"/>
            </p:cNvSpPr>
            <p:nvPr/>
          </p:nvSpPr>
          <p:spPr bwMode="auto">
            <a:xfrm flipV="1">
              <a:off x="5653631" y="4873965"/>
              <a:ext cx="0" cy="4731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3" name="Line 1077"/>
            <p:cNvSpPr>
              <a:spLocks noChangeShapeType="1"/>
            </p:cNvSpPr>
            <p:nvPr/>
          </p:nvSpPr>
          <p:spPr bwMode="auto">
            <a:xfrm rot="5400000">
              <a:off x="5646010" y="461061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4" name="Line 1077"/>
            <p:cNvSpPr>
              <a:spLocks noChangeShapeType="1"/>
            </p:cNvSpPr>
            <p:nvPr/>
          </p:nvSpPr>
          <p:spPr bwMode="auto">
            <a:xfrm rot="5400000">
              <a:off x="5646216" y="472525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5" name="Line 1077"/>
            <p:cNvSpPr>
              <a:spLocks noChangeShapeType="1"/>
            </p:cNvSpPr>
            <p:nvPr/>
          </p:nvSpPr>
          <p:spPr bwMode="auto">
            <a:xfrm flipV="1">
              <a:off x="5646010" y="4421096"/>
              <a:ext cx="0" cy="34037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03" name="直接连接符 241"/>
            <p:cNvCxnSpPr>
              <a:cxnSpLocks/>
            </p:cNvCxnSpPr>
            <p:nvPr/>
          </p:nvCxnSpPr>
          <p:spPr>
            <a:xfrm>
              <a:off x="6200344" y="5291293"/>
              <a:ext cx="0" cy="3652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306" name="文本框 242"/>
            <p:cNvSpPr txBox="1">
              <a:spLocks noChangeAspect="1" noMove="1" noResize="1" noRot="1" noAdjustHandles="1" noEditPoints="1" noChangeArrowheads="1" noChangeShapeType="1" noTextEdit="1"/>
            </p:cNvSpPr>
            <p:nvPr/>
          </p:nvSpPr>
          <p:spPr bwMode="auto">
            <a:xfrm>
              <a:off x="5774508" y="4592314"/>
              <a:ext cx="321498" cy="307777"/>
            </a:xfrm>
            <a:prstGeom prst="rect"/>
            <a:blipFill>
              <a:blip xmlns:r="http://schemas.openxmlformats.org/officeDocument/2006/relationships" r:embed="rId9"/>
              <a:stretch>
                <a:fillRect l="-17308" r="-7692" b="-20000"/>
              </a:stretch>
            </a:blipFill>
            <a:ln>
              <a:noFill/>
            </a:ln>
            <a:effectLst/>
          </p:spPr>
          <p:txBody>
            <a:bodyPr/>
            <a:p>
              <a:r>
                <a:rPr altLang="en-US" lang="zh-CN">
                  <a:noFill/>
                </a:rPr>
                <a:t> </a:t>
              </a:r>
            </a:p>
          </p:txBody>
        </p:sp>
        <p:sp>
          <p:nvSpPr>
            <p:cNvPr id="1051307" name="文本框 243"/>
            <p:cNvSpPr txBox="1">
              <a:spLocks noChangeAspect="1" noMove="1" noResize="1" noRot="1" noAdjustHandles="1" noEditPoints="1" noChangeArrowheads="1" noChangeShapeType="1" noTextEdit="1"/>
            </p:cNvSpPr>
            <p:nvPr/>
          </p:nvSpPr>
          <p:spPr bwMode="auto">
            <a:xfrm>
              <a:off x="5779717" y="5189786"/>
              <a:ext cx="327461" cy="307777"/>
            </a:xfrm>
            <a:prstGeom prst="rect"/>
            <a:blipFill>
              <a:blip xmlns:r="http://schemas.openxmlformats.org/officeDocument/2006/relationships" r:embed="rId10"/>
              <a:stretch>
                <a:fillRect l="-16981" r="-7547" b="-20000"/>
              </a:stretch>
            </a:blipFill>
            <a:ln>
              <a:noFill/>
            </a:ln>
            <a:effectLst/>
          </p:spPr>
          <p:txBody>
            <a:bodyPr/>
            <a:p>
              <a:r>
                <a:rPr altLang="en-US" lang="zh-CN">
                  <a:noFill/>
                </a:rPr>
                <a:t> </a:t>
              </a:r>
            </a:p>
          </p:txBody>
        </p:sp>
      </p:grpSp>
      <p:grpSp>
        <p:nvGrpSpPr>
          <p:cNvPr id="854" name="组合 75"/>
          <p:cNvGrpSpPr/>
          <p:nvPr/>
        </p:nvGrpSpPr>
        <p:grpSpPr>
          <a:xfrm>
            <a:off x="4855376" y="578724"/>
            <a:ext cx="3615487" cy="2958200"/>
            <a:chOff x="2922569" y="2698320"/>
            <a:chExt cx="3615487" cy="2958200"/>
          </a:xfrm>
        </p:grpSpPr>
        <p:grpSp>
          <p:nvGrpSpPr>
            <p:cNvPr id="855" name="组合 76"/>
            <p:cNvGrpSpPr/>
            <p:nvPr/>
          </p:nvGrpSpPr>
          <p:grpSpPr>
            <a:xfrm>
              <a:off x="2922569" y="2698320"/>
              <a:ext cx="3615487" cy="2958200"/>
              <a:chOff x="897386" y="2723837"/>
              <a:chExt cx="3615487" cy="2958200"/>
            </a:xfrm>
          </p:grpSpPr>
          <p:grpSp>
            <p:nvGrpSpPr>
              <p:cNvPr id="856" name="组合 90"/>
              <p:cNvGrpSpPr/>
              <p:nvPr/>
            </p:nvGrpSpPr>
            <p:grpSpPr>
              <a:xfrm>
                <a:off x="897779" y="2723837"/>
                <a:ext cx="3615094" cy="2675249"/>
                <a:chOff x="5210345" y="2353824"/>
                <a:chExt cx="3615094" cy="2675249"/>
              </a:xfrm>
            </p:grpSpPr>
            <p:grpSp>
              <p:nvGrpSpPr>
                <p:cNvPr id="857" name="组合 111"/>
                <p:cNvGrpSpPr/>
                <p:nvPr/>
              </p:nvGrpSpPr>
              <p:grpSpPr>
                <a:xfrm>
                  <a:off x="5210345" y="2955849"/>
                  <a:ext cx="2730668" cy="2073224"/>
                  <a:chOff x="864811" y="3136772"/>
                  <a:chExt cx="2730668" cy="2073224"/>
                </a:xfrm>
              </p:grpSpPr>
              <p:grpSp>
                <p:nvGrpSpPr>
                  <p:cNvPr id="858" name="组合 115"/>
                  <p:cNvGrpSpPr/>
                  <p:nvPr/>
                </p:nvGrpSpPr>
                <p:grpSpPr>
                  <a:xfrm>
                    <a:off x="864811" y="3136881"/>
                    <a:ext cx="2730668" cy="2073115"/>
                    <a:chOff x="587506" y="3396539"/>
                    <a:chExt cx="2730668" cy="2073115"/>
                  </a:xfrm>
                </p:grpSpPr>
                <p:grpSp>
                  <p:nvGrpSpPr>
                    <p:cNvPr id="859" name="组合 135"/>
                    <p:cNvGrpSpPr/>
                    <p:nvPr/>
                  </p:nvGrpSpPr>
                  <p:grpSpPr>
                    <a:xfrm>
                      <a:off x="587506" y="3396539"/>
                      <a:ext cx="2730668" cy="2073115"/>
                      <a:chOff x="2665729" y="1228309"/>
                      <a:chExt cx="2730668" cy="2073115"/>
                    </a:xfrm>
                  </p:grpSpPr>
                  <p:grpSp>
                    <p:nvGrpSpPr>
                      <p:cNvPr id="860" name="组合 137"/>
                      <p:cNvGrpSpPr/>
                      <p:nvPr/>
                    </p:nvGrpSpPr>
                    <p:grpSpPr>
                      <a:xfrm>
                        <a:off x="2665729" y="1228309"/>
                        <a:ext cx="2730668" cy="2073115"/>
                        <a:chOff x="719275" y="2465056"/>
                        <a:chExt cx="2730668" cy="2073115"/>
                      </a:xfrm>
                    </p:grpSpPr>
                    <p:grpSp>
                      <p:nvGrpSpPr>
                        <p:cNvPr id="861" name="Group 1096"/>
                        <p:cNvGrpSpPr/>
                        <p:nvPr/>
                      </p:nvGrpSpPr>
                      <p:grpSpPr bwMode="auto">
                        <a:xfrm>
                          <a:off x="719275" y="2465056"/>
                          <a:ext cx="1743237" cy="2073115"/>
                          <a:chOff x="3681" y="2665"/>
                          <a:chExt cx="1226" cy="1458"/>
                        </a:xfrm>
                      </p:grpSpPr>
                      <p:sp>
                        <p:nvSpPr>
                          <p:cNvPr id="105130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9" name="Line 1073"/>
                          <p:cNvSpPr>
                            <a:spLocks noChangeShapeType="1"/>
                          </p:cNvSpPr>
                          <p:nvPr/>
                        </p:nvSpPr>
                        <p:spPr bwMode="auto">
                          <a:xfrm flipH="1">
                            <a:off x="3681" y="3077"/>
                            <a:ext cx="9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2" name="Line 1076"/>
                          <p:cNvSpPr>
                            <a:spLocks noChangeShapeType="1"/>
                          </p:cNvSpPr>
                          <p:nvPr/>
                        </p:nvSpPr>
                        <p:spPr bwMode="auto">
                          <a:xfrm flipV="1">
                            <a:off x="4895" y="2665"/>
                            <a:ext cx="0" cy="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3"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14" name="Line 1077"/>
                        <p:cNvSpPr>
                          <a:spLocks noChangeShapeType="1"/>
                        </p:cNvSpPr>
                        <p:nvPr/>
                      </p:nvSpPr>
                      <p:spPr bwMode="auto">
                        <a:xfrm flipV="1">
                          <a:off x="1706017" y="3063736"/>
                          <a:ext cx="0" cy="127500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5" name="Line 1073"/>
                        <p:cNvSpPr>
                          <a:spLocks noChangeShapeType="1"/>
                        </p:cNvSpPr>
                        <p:nvPr/>
                      </p:nvSpPr>
                      <p:spPr bwMode="auto">
                        <a:xfrm flipH="1">
                          <a:off x="1701844" y="4329508"/>
                          <a:ext cx="174809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04" name="直接连接符 15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316" name="椭圆 155"/>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17" name="文本框 138"/>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318" name="椭圆 132"/>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19" name="Line 1077"/>
                  <p:cNvSpPr>
                    <a:spLocks noChangeShapeType="1"/>
                  </p:cNvSpPr>
                  <p:nvPr/>
                </p:nvSpPr>
                <p:spPr bwMode="auto">
                  <a:xfrm flipV="1">
                    <a:off x="3027232" y="3136772"/>
                    <a:ext cx="0" cy="1865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0" name="矩形 123"/>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21" name="文本框 127"/>
                  <p:cNvSpPr txBox="1">
                    <a:spLocks noChangeAspect="1" noMove="1" noResize="1" noRot="1" noAdjustHandles="1" noEditPoints="1" noChangeArrowheads="1" noChangeShapeType="1" noTextEdit="1"/>
                  </p:cNvSpPr>
                  <p:nvPr/>
                </p:nvSpPr>
                <p:spPr bwMode="auto">
                  <a:xfrm>
                    <a:off x="1342196" y="4286047"/>
                    <a:ext cx="368562" cy="307777"/>
                  </a:xfrm>
                  <a:prstGeom prst="rect"/>
                  <a:blipFill>
                    <a:blip xmlns:r="http://schemas.openxmlformats.org/officeDocument/2006/relationships" r:embed="rId11"/>
                    <a:stretch>
                      <a:fillRect l="-15000" r="-6667" b="-19608"/>
                    </a:stretch>
                  </a:blipFill>
                  <a:ln>
                    <a:noFill/>
                  </a:ln>
                  <a:effectLst/>
                </p:spPr>
                <p:txBody>
                  <a:bodyPr/>
                  <a:p>
                    <a:r>
                      <a:rPr altLang="en-US" lang="zh-CN">
                        <a:noFill/>
                      </a:rPr>
                      <a:t> </a:t>
                    </a:r>
                  </a:p>
                </p:txBody>
              </p:sp>
            </p:grpSp>
            <p:grpSp>
              <p:nvGrpSpPr>
                <p:cNvPr id="862" name="组合 99"/>
                <p:cNvGrpSpPr/>
                <p:nvPr/>
              </p:nvGrpSpPr>
              <p:grpSpPr>
                <a:xfrm>
                  <a:off x="6596131" y="2353824"/>
                  <a:ext cx="2229308" cy="2592973"/>
                  <a:chOff x="2461065" y="3984918"/>
                  <a:chExt cx="2229308" cy="2592973"/>
                </a:xfrm>
              </p:grpSpPr>
              <p:grpSp>
                <p:nvGrpSpPr>
                  <p:cNvPr id="863" name="组合 100"/>
                  <p:cNvGrpSpPr/>
                  <p:nvPr/>
                </p:nvGrpSpPr>
                <p:grpSpPr>
                  <a:xfrm>
                    <a:off x="2461065" y="3984918"/>
                    <a:ext cx="2229308" cy="2434788"/>
                    <a:chOff x="4143673" y="3819947"/>
                    <a:chExt cx="2229308" cy="2434788"/>
                  </a:xfrm>
                </p:grpSpPr>
                <p:grpSp>
                  <p:nvGrpSpPr>
                    <p:cNvPr id="864" name="组合 107"/>
                    <p:cNvGrpSpPr/>
                    <p:nvPr/>
                  </p:nvGrpSpPr>
                  <p:grpSpPr>
                    <a:xfrm>
                      <a:off x="4143673" y="3819947"/>
                      <a:ext cx="2229308" cy="2434788"/>
                      <a:chOff x="6204692" y="3602626"/>
                      <a:chExt cx="2229308" cy="2434788"/>
                    </a:xfrm>
                  </p:grpSpPr>
                  <p:sp>
                    <p:nvSpPr>
                      <p:cNvPr id="1051322" name="文本框 109"/>
                      <p:cNvSpPr txBox="1">
                        <a:spLocks noChangeAspect="1" noMove="1" noResize="1" noRot="1" noAdjustHandles="1" noEditPoints="1" noChangeArrowheads="1" noChangeShapeType="1" noTextEdit="1"/>
                      </p:cNvSpPr>
                      <p:nvPr/>
                    </p:nvSpPr>
                    <p:spPr bwMode="auto">
                      <a:xfrm>
                        <a:off x="8221954" y="5729637"/>
                        <a:ext cx="212046" cy="307777"/>
                      </a:xfrm>
                      <a:prstGeom prst="rect"/>
                      <a:blipFill>
                        <a:blip xmlns:r="http://schemas.openxmlformats.org/officeDocument/2006/relationships" r:embed="rId12"/>
                        <a:stretch>
                          <a:fillRect l="-25714" r="-20000" b="-10000"/>
                        </a:stretch>
                      </a:blipFill>
                      <a:ln>
                        <a:noFill/>
                      </a:ln>
                      <a:effectLst/>
                    </p:spPr>
                    <p:txBody>
                      <a:bodyPr/>
                      <a:p>
                        <a:r>
                          <a:rPr altLang="en-US" lang="zh-CN">
                            <a:noFill/>
                          </a:rPr>
                          <a:t> </a:t>
                        </a:r>
                      </a:p>
                    </p:txBody>
                  </p:sp>
                  <p:cxnSp>
                    <p:nvCxnSpPr>
                      <p:cNvPr id="3146305" name="直接连接符 11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06" name="直接连接符 108"/>
                    <p:cNvCxnSpPr>
                      <a:cxnSpLocks/>
                    </p:cNvCxnSpPr>
                    <p:nvPr/>
                  </p:nvCxnSpPr>
                  <p:spPr>
                    <a:xfrm flipH="1">
                      <a:off x="4484061" y="4421972"/>
                      <a:ext cx="12990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5" name="组合 101"/>
                  <p:cNvGrpSpPr/>
                  <p:nvPr/>
                </p:nvGrpSpPr>
                <p:grpSpPr>
                  <a:xfrm>
                    <a:off x="4234809" y="6078687"/>
                    <a:ext cx="202006" cy="499204"/>
                    <a:chOff x="5924462" y="6001857"/>
                    <a:chExt cx="202006" cy="499204"/>
                  </a:xfrm>
                </p:grpSpPr>
                <p:sp>
                  <p:nvSpPr>
                    <p:cNvPr id="1051323" name="弧形 103"/>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24" name="弧形 104"/>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25" name="弧形 105"/>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26" name="弧形 106"/>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07" name="直接连接符 102"/>
                  <p:cNvCxnSpPr>
                    <a:cxnSpLocks/>
                  </p:cNvCxnSpPr>
                  <p:nvPr/>
                </p:nvCxnSpPr>
                <p:spPr>
                  <a:xfrm>
                    <a:off x="4358395" y="5687117"/>
                    <a:ext cx="0" cy="40528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327" name="Line 1077"/>
              <p:cNvSpPr>
                <a:spLocks noChangeShapeType="1"/>
              </p:cNvSpPr>
              <p:nvPr/>
            </p:nvSpPr>
            <p:spPr bwMode="auto">
              <a:xfrm flipV="1">
                <a:off x="3901817" y="3325862"/>
                <a:ext cx="0" cy="1100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8" name="Line 1073"/>
              <p:cNvSpPr>
                <a:spLocks noChangeShapeType="1"/>
              </p:cNvSpPr>
              <p:nvPr/>
            </p:nvSpPr>
            <p:spPr bwMode="auto">
              <a:xfrm flipH="1">
                <a:off x="3591578" y="4439982"/>
                <a:ext cx="583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9" name="Line 1073"/>
              <p:cNvSpPr>
                <a:spLocks noChangeShapeType="1"/>
              </p:cNvSpPr>
              <p:nvPr/>
            </p:nvSpPr>
            <p:spPr bwMode="auto">
              <a:xfrm flipH="1">
                <a:off x="897386" y="5682037"/>
                <a:ext cx="327777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0"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31" name="矩形 77"/>
            <p:cNvSpPr/>
            <p:nvPr/>
          </p:nvSpPr>
          <p:spPr>
            <a:xfrm rot="16200000">
              <a:off x="4852647" y="418935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32" name="文本框 78"/>
            <p:cNvSpPr txBox="1">
              <a:spLocks noChangeAspect="1" noMove="1" noResize="1" noRot="1" noAdjustHandles="1" noEditPoints="1" noChangeArrowheads="1" noChangeShapeType="1" noTextEdit="1"/>
            </p:cNvSpPr>
            <p:nvPr/>
          </p:nvSpPr>
          <p:spPr bwMode="auto">
            <a:xfrm>
              <a:off x="5214784" y="3987631"/>
              <a:ext cx="358944" cy="307777"/>
            </a:xfrm>
            <a:prstGeom prst="rect"/>
            <a:blipFill>
              <a:blip xmlns:r="http://schemas.openxmlformats.org/officeDocument/2006/relationships" r:embed="rId13"/>
              <a:stretch>
                <a:fillRect l="-15517" r="-8621" b="-19608"/>
              </a:stretch>
            </a:blipFill>
            <a:ln>
              <a:noFill/>
            </a:ln>
            <a:effectLst/>
          </p:spPr>
          <p:txBody>
            <a:bodyPr/>
            <a:p>
              <a:r>
                <a:rPr altLang="en-US" lang="zh-CN">
                  <a:noFill/>
                </a:rPr>
                <a:t> </a:t>
              </a:r>
            </a:p>
          </p:txBody>
        </p:sp>
        <p:sp>
          <p:nvSpPr>
            <p:cNvPr id="1051333" name="Line 1077"/>
            <p:cNvSpPr>
              <a:spLocks noChangeShapeType="1"/>
            </p:cNvSpPr>
            <p:nvPr/>
          </p:nvSpPr>
          <p:spPr bwMode="auto">
            <a:xfrm rot="5400000">
              <a:off x="5646010" y="5192996"/>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4" name="Line 1077"/>
            <p:cNvSpPr>
              <a:spLocks noChangeShapeType="1"/>
            </p:cNvSpPr>
            <p:nvPr/>
          </p:nvSpPr>
          <p:spPr bwMode="auto">
            <a:xfrm rot="5400000">
              <a:off x="5646216" y="5307631"/>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5" name="Line 1077"/>
            <p:cNvSpPr>
              <a:spLocks noChangeShapeType="1"/>
            </p:cNvSpPr>
            <p:nvPr/>
          </p:nvSpPr>
          <p:spPr bwMode="auto">
            <a:xfrm flipV="1">
              <a:off x="5656345" y="5461590"/>
              <a:ext cx="0" cy="1949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6" name="Line 1077"/>
            <p:cNvSpPr>
              <a:spLocks noChangeShapeType="1"/>
            </p:cNvSpPr>
            <p:nvPr/>
          </p:nvSpPr>
          <p:spPr bwMode="auto">
            <a:xfrm flipV="1">
              <a:off x="5653631" y="4873965"/>
              <a:ext cx="0" cy="4731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7" name="Line 1077"/>
            <p:cNvSpPr>
              <a:spLocks noChangeShapeType="1"/>
            </p:cNvSpPr>
            <p:nvPr/>
          </p:nvSpPr>
          <p:spPr bwMode="auto">
            <a:xfrm rot="5400000">
              <a:off x="5646010" y="461061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8" name="Line 1077"/>
            <p:cNvSpPr>
              <a:spLocks noChangeShapeType="1"/>
            </p:cNvSpPr>
            <p:nvPr/>
          </p:nvSpPr>
          <p:spPr bwMode="auto">
            <a:xfrm rot="5400000">
              <a:off x="5646216" y="472525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9" name="Line 1077"/>
            <p:cNvSpPr>
              <a:spLocks noChangeShapeType="1"/>
            </p:cNvSpPr>
            <p:nvPr/>
          </p:nvSpPr>
          <p:spPr bwMode="auto">
            <a:xfrm flipV="1">
              <a:off x="5646010" y="4421096"/>
              <a:ext cx="0" cy="34037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08" name="直接连接符 87"/>
            <p:cNvCxnSpPr>
              <a:cxnSpLocks/>
            </p:cNvCxnSpPr>
            <p:nvPr/>
          </p:nvCxnSpPr>
          <p:spPr>
            <a:xfrm>
              <a:off x="6200344" y="5291293"/>
              <a:ext cx="0" cy="3652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340" name="文本框 88"/>
            <p:cNvSpPr txBox="1">
              <a:spLocks noChangeAspect="1" noMove="1" noResize="1" noRot="1" noAdjustHandles="1" noEditPoints="1" noChangeArrowheads="1" noChangeShapeType="1" noTextEdit="1"/>
            </p:cNvSpPr>
            <p:nvPr/>
          </p:nvSpPr>
          <p:spPr bwMode="auto">
            <a:xfrm>
              <a:off x="5774508" y="4592314"/>
              <a:ext cx="321498" cy="307777"/>
            </a:xfrm>
            <a:prstGeom prst="rect"/>
            <a:blipFill>
              <a:blip xmlns:r="http://schemas.openxmlformats.org/officeDocument/2006/relationships" r:embed="rId14"/>
              <a:stretch>
                <a:fillRect l="-15094" r="-5660" b="-20000"/>
              </a:stretch>
            </a:blipFill>
            <a:ln>
              <a:noFill/>
            </a:ln>
            <a:effectLst/>
          </p:spPr>
          <p:txBody>
            <a:bodyPr/>
            <a:p>
              <a:r>
                <a:rPr altLang="en-US" lang="zh-CN">
                  <a:noFill/>
                </a:rPr>
                <a:t> </a:t>
              </a:r>
            </a:p>
          </p:txBody>
        </p:sp>
        <p:sp>
          <p:nvSpPr>
            <p:cNvPr id="1051341" name="文本框 89"/>
            <p:cNvSpPr txBox="1">
              <a:spLocks noChangeAspect="1" noMove="1" noResize="1" noRot="1" noAdjustHandles="1" noEditPoints="1" noChangeArrowheads="1" noChangeShapeType="1" noTextEdit="1"/>
            </p:cNvSpPr>
            <p:nvPr/>
          </p:nvSpPr>
          <p:spPr bwMode="auto">
            <a:xfrm>
              <a:off x="5779717" y="5189786"/>
              <a:ext cx="327461" cy="307777"/>
            </a:xfrm>
            <a:prstGeom prst="rect"/>
            <a:blipFill>
              <a:blip xmlns:r="http://schemas.openxmlformats.org/officeDocument/2006/relationships" r:embed="rId15"/>
              <a:stretch>
                <a:fillRect l="-14815" r="-7407" b="-20000"/>
              </a:stretch>
            </a:blipFill>
            <a:ln>
              <a:noFill/>
            </a:ln>
            <a:effectLst/>
          </p:spPr>
          <p:txBody>
            <a:bodyPr/>
            <a:p>
              <a:r>
                <a:rPr altLang="en-US" lang="zh-CN">
                  <a:noFill/>
                </a:rPr>
                <a:t> </a:t>
              </a:r>
            </a:p>
          </p:txBody>
        </p:sp>
      </p:grpSp>
      <p:grpSp>
        <p:nvGrpSpPr>
          <p:cNvPr id="866" name="组合 8"/>
          <p:cNvGrpSpPr/>
          <p:nvPr/>
        </p:nvGrpSpPr>
        <p:grpSpPr>
          <a:xfrm>
            <a:off x="4759211" y="3352225"/>
            <a:ext cx="3821736" cy="2958200"/>
            <a:chOff x="4872436" y="3267186"/>
            <a:chExt cx="3821736" cy="2958200"/>
          </a:xfrm>
        </p:grpSpPr>
        <p:grpSp>
          <p:nvGrpSpPr>
            <p:cNvPr id="867" name="组合 169"/>
            <p:cNvGrpSpPr/>
            <p:nvPr/>
          </p:nvGrpSpPr>
          <p:grpSpPr>
            <a:xfrm>
              <a:off x="4872436" y="3267186"/>
              <a:ext cx="3821735" cy="2958200"/>
              <a:chOff x="2922566" y="2698320"/>
              <a:chExt cx="3821735" cy="2958200"/>
            </a:xfrm>
          </p:grpSpPr>
          <p:grpSp>
            <p:nvGrpSpPr>
              <p:cNvPr id="868" name="组合 170"/>
              <p:cNvGrpSpPr/>
              <p:nvPr/>
            </p:nvGrpSpPr>
            <p:grpSpPr>
              <a:xfrm>
                <a:off x="2922566" y="2698320"/>
                <a:ext cx="3821735" cy="2958200"/>
                <a:chOff x="897383" y="2723837"/>
                <a:chExt cx="3821735" cy="2958200"/>
              </a:xfrm>
            </p:grpSpPr>
            <p:grpSp>
              <p:nvGrpSpPr>
                <p:cNvPr id="869" name="组合 193"/>
                <p:cNvGrpSpPr/>
                <p:nvPr/>
              </p:nvGrpSpPr>
              <p:grpSpPr>
                <a:xfrm>
                  <a:off x="897779" y="2723837"/>
                  <a:ext cx="3349512" cy="2675249"/>
                  <a:chOff x="5210345" y="2353824"/>
                  <a:chExt cx="3349512" cy="2675249"/>
                </a:xfrm>
              </p:grpSpPr>
              <p:grpSp>
                <p:nvGrpSpPr>
                  <p:cNvPr id="870" name="组合 198"/>
                  <p:cNvGrpSpPr/>
                  <p:nvPr/>
                </p:nvGrpSpPr>
                <p:grpSpPr>
                  <a:xfrm>
                    <a:off x="5210345" y="2955849"/>
                    <a:ext cx="3305731" cy="2073224"/>
                    <a:chOff x="864811" y="3136772"/>
                    <a:chExt cx="3305731" cy="2073224"/>
                  </a:xfrm>
                </p:grpSpPr>
                <p:grpSp>
                  <p:nvGrpSpPr>
                    <p:cNvPr id="871" name="组合 249"/>
                    <p:cNvGrpSpPr/>
                    <p:nvPr/>
                  </p:nvGrpSpPr>
                  <p:grpSpPr>
                    <a:xfrm>
                      <a:off x="864811" y="3136881"/>
                      <a:ext cx="3305731" cy="2073115"/>
                      <a:chOff x="587506" y="3396539"/>
                      <a:chExt cx="3305731" cy="2073115"/>
                    </a:xfrm>
                  </p:grpSpPr>
                  <p:grpSp>
                    <p:nvGrpSpPr>
                      <p:cNvPr id="872" name="组合 253"/>
                      <p:cNvGrpSpPr/>
                      <p:nvPr/>
                    </p:nvGrpSpPr>
                    <p:grpSpPr>
                      <a:xfrm>
                        <a:off x="587506" y="3396539"/>
                        <a:ext cx="3305731" cy="2073115"/>
                        <a:chOff x="2665729" y="1228309"/>
                        <a:chExt cx="3305731" cy="2073115"/>
                      </a:xfrm>
                    </p:grpSpPr>
                    <p:grpSp>
                      <p:nvGrpSpPr>
                        <p:cNvPr id="873" name="组合 255"/>
                        <p:cNvGrpSpPr/>
                        <p:nvPr/>
                      </p:nvGrpSpPr>
                      <p:grpSpPr>
                        <a:xfrm>
                          <a:off x="2665729" y="1228309"/>
                          <a:ext cx="3305731" cy="2073115"/>
                          <a:chOff x="719275" y="2465056"/>
                          <a:chExt cx="3305731" cy="2073115"/>
                        </a:xfrm>
                      </p:grpSpPr>
                      <p:grpSp>
                        <p:nvGrpSpPr>
                          <p:cNvPr id="874" name="Group 1096"/>
                          <p:cNvGrpSpPr/>
                          <p:nvPr/>
                        </p:nvGrpSpPr>
                        <p:grpSpPr bwMode="auto">
                          <a:xfrm>
                            <a:off x="719275" y="2465056"/>
                            <a:ext cx="1743237" cy="2073115"/>
                            <a:chOff x="3681" y="2665"/>
                            <a:chExt cx="1226" cy="1458"/>
                          </a:xfrm>
                        </p:grpSpPr>
                        <p:sp>
                          <p:nvSpPr>
                            <p:cNvPr id="105134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3" name="Line 1073"/>
                            <p:cNvSpPr>
                              <a:spLocks noChangeShapeType="1"/>
                            </p:cNvSpPr>
                            <p:nvPr/>
                          </p:nvSpPr>
                          <p:spPr bwMode="auto">
                            <a:xfrm flipH="1">
                              <a:off x="3681" y="3077"/>
                              <a:ext cx="9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6" name="Line 1076"/>
                            <p:cNvSpPr>
                              <a:spLocks noChangeShapeType="1"/>
                            </p:cNvSpPr>
                            <p:nvPr/>
                          </p:nvSpPr>
                          <p:spPr bwMode="auto">
                            <a:xfrm flipV="1">
                              <a:off x="4895" y="2665"/>
                              <a:ext cx="0" cy="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48" name="Line 1077"/>
                          <p:cNvSpPr>
                            <a:spLocks noChangeShapeType="1"/>
                          </p:cNvSpPr>
                          <p:nvPr/>
                        </p:nvSpPr>
                        <p:spPr bwMode="auto">
                          <a:xfrm flipV="1">
                            <a:off x="1706017" y="3063736"/>
                            <a:ext cx="0" cy="127500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9" name="Line 1073"/>
                          <p:cNvSpPr>
                            <a:spLocks noChangeShapeType="1"/>
                          </p:cNvSpPr>
                          <p:nvPr/>
                        </p:nvSpPr>
                        <p:spPr bwMode="auto">
                          <a:xfrm flipH="1">
                            <a:off x="1701843" y="4329508"/>
                            <a:ext cx="23231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09" name="直接连接符 26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350" name="椭圆 26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51" name="文本框 25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352" name="椭圆 25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53" name="Line 1077"/>
                    <p:cNvSpPr>
                      <a:spLocks noChangeShapeType="1"/>
                    </p:cNvSpPr>
                    <p:nvPr/>
                  </p:nvSpPr>
                  <p:spPr bwMode="auto">
                    <a:xfrm flipV="1">
                      <a:off x="3027232" y="3136772"/>
                      <a:ext cx="0" cy="1865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54" name="矩形 251"/>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55" name="文本框 252"/>
                    <p:cNvSpPr txBox="1">
                      <a:spLocks noChangeAspect="1" noMove="1" noResize="1" noRot="1" noAdjustHandles="1" noEditPoints="1" noChangeArrowheads="1" noChangeShapeType="1" noTextEdit="1"/>
                    </p:cNvSpPr>
                    <p:nvPr/>
                  </p:nvSpPr>
                  <p:spPr bwMode="auto">
                    <a:xfrm>
                      <a:off x="1342196" y="4286047"/>
                      <a:ext cx="368562" cy="307777"/>
                    </a:xfrm>
                    <a:prstGeom prst="rect"/>
                    <a:blipFill>
                      <a:blip xmlns:r="http://schemas.openxmlformats.org/officeDocument/2006/relationships" r:embed="rId16"/>
                      <a:stretch>
                        <a:fillRect l="-13115" r="-4918" b="-19608"/>
                      </a:stretch>
                    </a:blipFill>
                    <a:ln>
                      <a:noFill/>
                    </a:ln>
                    <a:effectLst/>
                  </p:spPr>
                  <p:txBody>
                    <a:bodyPr/>
                    <a:p>
                      <a:r>
                        <a:rPr altLang="en-US" lang="zh-CN">
                          <a:noFill/>
                        </a:rPr>
                        <a:t> </a:t>
                      </a:r>
                    </a:p>
                  </p:txBody>
                </p:sp>
              </p:grpSp>
              <p:grpSp>
                <p:nvGrpSpPr>
                  <p:cNvPr id="875" name="组合 199"/>
                  <p:cNvGrpSpPr/>
                  <p:nvPr/>
                </p:nvGrpSpPr>
                <p:grpSpPr>
                  <a:xfrm>
                    <a:off x="6596131" y="2353824"/>
                    <a:ext cx="1963726" cy="1516484"/>
                    <a:chOff x="2461065" y="3984918"/>
                    <a:chExt cx="1963726" cy="1516484"/>
                  </a:xfrm>
                </p:grpSpPr>
                <p:grpSp>
                  <p:nvGrpSpPr>
                    <p:cNvPr id="876" name="组合 200"/>
                    <p:cNvGrpSpPr/>
                    <p:nvPr/>
                  </p:nvGrpSpPr>
                  <p:grpSpPr>
                    <a:xfrm>
                      <a:off x="2461065" y="3984918"/>
                      <a:ext cx="1885940" cy="1423755"/>
                      <a:chOff x="4143673" y="3819947"/>
                      <a:chExt cx="1885940" cy="1423755"/>
                    </a:xfrm>
                  </p:grpSpPr>
                  <p:grpSp>
                    <p:nvGrpSpPr>
                      <p:cNvPr id="877" name="组合 245"/>
                      <p:cNvGrpSpPr/>
                      <p:nvPr/>
                    </p:nvGrpSpPr>
                    <p:grpSpPr>
                      <a:xfrm>
                        <a:off x="4143673" y="3819947"/>
                        <a:ext cx="1836281" cy="1423755"/>
                        <a:chOff x="6204692" y="3602626"/>
                        <a:chExt cx="1836281" cy="1423755"/>
                      </a:xfrm>
                    </p:grpSpPr>
                    <p:sp>
                      <p:nvSpPr>
                        <p:cNvPr id="1051356"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17"/>
                          <a:stretch>
                            <a:fillRect l="-26471" r="-23529" b="-10000"/>
                          </a:stretch>
                        </a:blipFill>
                        <a:ln>
                          <a:noFill/>
                        </a:ln>
                        <a:effectLst/>
                      </p:spPr>
                      <p:txBody>
                        <a:bodyPr/>
                        <a:p>
                          <a:r>
                            <a:rPr altLang="en-US" lang="zh-CN">
                              <a:noFill/>
                            </a:rPr>
                            <a:t> </a:t>
                          </a:r>
                        </a:p>
                      </p:txBody>
                    </p:sp>
                    <p:cxnSp>
                      <p:nvCxnSpPr>
                        <p:cNvPr id="3146310" name="直接连接符 24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11" name="直接连接符 246"/>
                      <p:cNvCxnSpPr>
                        <a:cxnSpLocks/>
                      </p:cNvCxnSpPr>
                      <p:nvPr/>
                    </p:nvCxnSpPr>
                    <p:spPr>
                      <a:xfrm flipH="1">
                        <a:off x="4484061" y="4421972"/>
                        <a:ext cx="15455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8" name="组合 201"/>
                    <p:cNvGrpSpPr/>
                    <p:nvPr/>
                  </p:nvGrpSpPr>
                  <p:grpSpPr>
                    <a:xfrm>
                      <a:off x="4222785" y="5002198"/>
                      <a:ext cx="202006" cy="499204"/>
                      <a:chOff x="5912438" y="4925368"/>
                      <a:chExt cx="202006" cy="499204"/>
                    </a:xfrm>
                  </p:grpSpPr>
                  <p:sp>
                    <p:nvSpPr>
                      <p:cNvPr id="1051357" name="弧形 203"/>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58" name="弧形 232"/>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59" name="弧形 233"/>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60" name="弧形 244"/>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12" name="直接连接符 202"/>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361" name="Line 1073"/>
                <p:cNvSpPr>
                  <a:spLocks noChangeShapeType="1"/>
                </p:cNvSpPr>
                <p:nvPr/>
              </p:nvSpPr>
              <p:spPr bwMode="auto">
                <a:xfrm flipH="1">
                  <a:off x="897383" y="5682037"/>
                  <a:ext cx="38217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2"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63" name="矩形 172"/>
              <p:cNvSpPr/>
              <p:nvPr/>
            </p:nvSpPr>
            <p:spPr>
              <a:xfrm rot="16200000">
                <a:off x="4852647" y="418935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4" name="文本框 173"/>
              <p:cNvSpPr txBox="1">
                <a:spLocks noChangeAspect="1" noMove="1" noResize="1" noRot="1" noAdjustHandles="1" noEditPoints="1" noChangeArrowheads="1" noChangeShapeType="1" noTextEdit="1"/>
              </p:cNvSpPr>
              <p:nvPr/>
            </p:nvSpPr>
            <p:spPr bwMode="auto">
              <a:xfrm>
                <a:off x="4721889" y="3709997"/>
                <a:ext cx="358944" cy="307777"/>
              </a:xfrm>
              <a:prstGeom prst="rect"/>
              <a:blipFill>
                <a:blip xmlns:r="http://schemas.openxmlformats.org/officeDocument/2006/relationships" r:embed="rId18"/>
                <a:stretch>
                  <a:fillRect l="-15254" r="-6780" b="-22000"/>
                </a:stretch>
              </a:blipFill>
              <a:ln>
                <a:noFill/>
              </a:ln>
              <a:effectLst/>
            </p:spPr>
            <p:txBody>
              <a:bodyPr/>
              <a:p>
                <a:r>
                  <a:rPr altLang="en-US" lang="zh-CN">
                    <a:noFill/>
                  </a:rPr>
                  <a:t> </a:t>
                </a:r>
              </a:p>
            </p:txBody>
          </p:sp>
          <p:sp>
            <p:nvSpPr>
              <p:cNvPr id="1051365"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6"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7"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8" name="Line 1077"/>
              <p:cNvSpPr>
                <a:spLocks noChangeShapeType="1"/>
              </p:cNvSpPr>
              <p:nvPr/>
            </p:nvSpPr>
            <p:spPr bwMode="auto">
              <a:xfrm flipV="1">
                <a:off x="5653631" y="4331617"/>
                <a:ext cx="0" cy="83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9"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0"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1"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3" name="直接连接符 188"/>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372"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19"/>
                <a:stretch>
                  <a:fillRect l="-15094" r="-5660" b="-20000"/>
                </a:stretch>
              </a:blipFill>
              <a:ln>
                <a:noFill/>
              </a:ln>
              <a:effectLst/>
            </p:spPr>
            <p:txBody>
              <a:bodyPr/>
              <a:p>
                <a:r>
                  <a:rPr altLang="en-US" lang="zh-CN">
                    <a:noFill/>
                  </a:rPr>
                  <a:t> </a:t>
                </a:r>
              </a:p>
            </p:txBody>
          </p:sp>
          <p:sp>
            <p:nvSpPr>
              <p:cNvPr id="1051373"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20"/>
                <a:stretch>
                  <a:fillRect l="-14815" r="-7407" b="-20000"/>
                </a:stretch>
              </a:blipFill>
              <a:ln>
                <a:noFill/>
              </a:ln>
              <a:effectLst/>
            </p:spPr>
            <p:txBody>
              <a:bodyPr/>
              <a:p>
                <a:r>
                  <a:rPr altLang="en-US" lang="zh-CN">
                    <a:noFill/>
                  </a:rPr>
                  <a:t> </a:t>
                </a:r>
              </a:p>
            </p:txBody>
          </p:sp>
        </p:grpSp>
        <p:sp>
          <p:nvSpPr>
            <p:cNvPr id="1051374" name="Line 1077"/>
            <p:cNvSpPr>
              <a:spLocks noChangeShapeType="1"/>
            </p:cNvSpPr>
            <p:nvPr/>
          </p:nvSpPr>
          <p:spPr bwMode="auto">
            <a:xfrm rot="5400000">
              <a:off x="8426282" y="4673521"/>
              <a:ext cx="0" cy="535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5" name="Line 1077"/>
            <p:cNvSpPr>
              <a:spLocks noChangeShapeType="1"/>
            </p:cNvSpPr>
            <p:nvPr/>
          </p:nvSpPr>
          <p:spPr bwMode="auto">
            <a:xfrm flipV="1">
              <a:off x="8686785" y="4936941"/>
              <a:ext cx="0" cy="12884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854"/>
                                        </p:tgtEl>
                                        <p:attrNameLst>
                                          <p:attrName>style.visibility</p:attrName>
                                        </p:attrNameLst>
                                      </p:cBhvr>
                                      <p:to>
                                        <p:strVal val="visible"/>
                                      </p:to>
                                    </p:set>
                                    <p:animEffect transition="in" filter="wipe(down)">
                                      <p:cBhvr>
                                        <p:cTn dur="500" id="7"/>
                                        <p:tgtEl>
                                          <p:spTgt spid="85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866"/>
                                        </p:tgtEl>
                                        <p:attrNameLst>
                                          <p:attrName>style.visibility</p:attrName>
                                        </p:attrNameLst>
                                      </p:cBhvr>
                                      <p:to>
                                        <p:strVal val="visible"/>
                                      </p:to>
                                    </p:set>
                                    <p:animEffect transition="in" filter="wipe(down)">
                                      <p:cBhvr>
                                        <p:cTn dur="500" id="12"/>
                                        <p:tgtEl>
                                          <p:spTgt spid="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881" name=""/>
        <p:cNvGrpSpPr/>
        <p:nvPr/>
      </p:nvGrpSpPr>
      <p:grpSpPr>
        <a:xfrm>
          <a:off x="0" y="0"/>
          <a:ext cx="0" cy="0"/>
          <a:chOff x="0" y="0"/>
          <a:chExt cx="0" cy="0"/>
        </a:xfrm>
      </p:grpSpPr>
      <p:sp>
        <p:nvSpPr>
          <p:cNvPr id="105137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380" name="文本框 204"/>
          <p:cNvSpPr txBox="1"/>
          <p:nvPr/>
        </p:nvSpPr>
        <p:spPr bwMode="auto">
          <a:xfrm>
            <a:off x="2467364" y="490838"/>
            <a:ext cx="425634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Positive or negative for AC circuit?</a:t>
            </a:r>
            <a:endParaRPr altLang="en-US" dirty="0" sz="2000" kumimoji="1" lang="zh-CN" smtClean="0">
              <a:latin typeface="Arial" panose="020B0604020202020204" pitchFamily="34" charset="0"/>
              <a:cs typeface="Arial" panose="020B0604020202020204" pitchFamily="34" charset="0"/>
            </a:endParaRPr>
          </a:p>
        </p:txBody>
      </p:sp>
      <p:grpSp>
        <p:nvGrpSpPr>
          <p:cNvPr id="882" name="组合 8"/>
          <p:cNvGrpSpPr/>
          <p:nvPr/>
        </p:nvGrpSpPr>
        <p:grpSpPr>
          <a:xfrm>
            <a:off x="2696085" y="1620717"/>
            <a:ext cx="3821736" cy="2958200"/>
            <a:chOff x="4872436" y="3267186"/>
            <a:chExt cx="3821736" cy="2958200"/>
          </a:xfrm>
        </p:grpSpPr>
        <p:grpSp>
          <p:nvGrpSpPr>
            <p:cNvPr id="883" name="组合 169"/>
            <p:cNvGrpSpPr/>
            <p:nvPr/>
          </p:nvGrpSpPr>
          <p:grpSpPr>
            <a:xfrm>
              <a:off x="4872436" y="3267186"/>
              <a:ext cx="3821735" cy="2958200"/>
              <a:chOff x="2922566" y="2698320"/>
              <a:chExt cx="3821735" cy="2958200"/>
            </a:xfrm>
          </p:grpSpPr>
          <p:grpSp>
            <p:nvGrpSpPr>
              <p:cNvPr id="884" name="组合 170"/>
              <p:cNvGrpSpPr/>
              <p:nvPr/>
            </p:nvGrpSpPr>
            <p:grpSpPr>
              <a:xfrm>
                <a:off x="2922566" y="2698320"/>
                <a:ext cx="3821735" cy="2958200"/>
                <a:chOff x="897383" y="2723837"/>
                <a:chExt cx="3821735" cy="2958200"/>
              </a:xfrm>
            </p:grpSpPr>
            <p:grpSp>
              <p:nvGrpSpPr>
                <p:cNvPr id="885" name="组合 193"/>
                <p:cNvGrpSpPr/>
                <p:nvPr/>
              </p:nvGrpSpPr>
              <p:grpSpPr>
                <a:xfrm>
                  <a:off x="897779" y="2723837"/>
                  <a:ext cx="3349512" cy="2675249"/>
                  <a:chOff x="5210345" y="2353824"/>
                  <a:chExt cx="3349512" cy="2675249"/>
                </a:xfrm>
              </p:grpSpPr>
              <p:grpSp>
                <p:nvGrpSpPr>
                  <p:cNvPr id="886" name="组合 198"/>
                  <p:cNvGrpSpPr/>
                  <p:nvPr/>
                </p:nvGrpSpPr>
                <p:grpSpPr>
                  <a:xfrm>
                    <a:off x="5210345" y="2955849"/>
                    <a:ext cx="3305731" cy="2073224"/>
                    <a:chOff x="864811" y="3136772"/>
                    <a:chExt cx="3305731" cy="2073224"/>
                  </a:xfrm>
                </p:grpSpPr>
                <p:grpSp>
                  <p:nvGrpSpPr>
                    <p:cNvPr id="887" name="组合 249"/>
                    <p:cNvGrpSpPr/>
                    <p:nvPr/>
                  </p:nvGrpSpPr>
                  <p:grpSpPr>
                    <a:xfrm>
                      <a:off x="864811" y="3136881"/>
                      <a:ext cx="3305731" cy="2073115"/>
                      <a:chOff x="587506" y="3396539"/>
                      <a:chExt cx="3305731" cy="2073115"/>
                    </a:xfrm>
                  </p:grpSpPr>
                  <p:grpSp>
                    <p:nvGrpSpPr>
                      <p:cNvPr id="888" name="组合 253"/>
                      <p:cNvGrpSpPr/>
                      <p:nvPr/>
                    </p:nvGrpSpPr>
                    <p:grpSpPr>
                      <a:xfrm>
                        <a:off x="587506" y="3396539"/>
                        <a:ext cx="3305731" cy="2073115"/>
                        <a:chOff x="2665729" y="1228309"/>
                        <a:chExt cx="3305731" cy="2073115"/>
                      </a:xfrm>
                    </p:grpSpPr>
                    <p:grpSp>
                      <p:nvGrpSpPr>
                        <p:cNvPr id="889" name="组合 255"/>
                        <p:cNvGrpSpPr/>
                        <p:nvPr/>
                      </p:nvGrpSpPr>
                      <p:grpSpPr>
                        <a:xfrm>
                          <a:off x="2665729" y="1228309"/>
                          <a:ext cx="3305731" cy="2073115"/>
                          <a:chOff x="719275" y="2465056"/>
                          <a:chExt cx="3305731" cy="2073115"/>
                        </a:xfrm>
                      </p:grpSpPr>
                      <p:grpSp>
                        <p:nvGrpSpPr>
                          <p:cNvPr id="890" name="Group 1096"/>
                          <p:cNvGrpSpPr/>
                          <p:nvPr/>
                        </p:nvGrpSpPr>
                        <p:grpSpPr bwMode="auto">
                          <a:xfrm>
                            <a:off x="719275" y="2465056"/>
                            <a:ext cx="1743237" cy="2073115"/>
                            <a:chOff x="3681" y="2665"/>
                            <a:chExt cx="1226" cy="1458"/>
                          </a:xfrm>
                        </p:grpSpPr>
                        <p:sp>
                          <p:nvSpPr>
                            <p:cNvPr id="105138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2" name="Line 1073"/>
                            <p:cNvSpPr>
                              <a:spLocks noChangeShapeType="1"/>
                            </p:cNvSpPr>
                            <p:nvPr/>
                          </p:nvSpPr>
                          <p:spPr bwMode="auto">
                            <a:xfrm flipH="1">
                              <a:off x="3681" y="3077"/>
                              <a:ext cx="9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5" name="Line 1076"/>
                            <p:cNvSpPr>
                              <a:spLocks noChangeShapeType="1"/>
                            </p:cNvSpPr>
                            <p:nvPr/>
                          </p:nvSpPr>
                          <p:spPr bwMode="auto">
                            <a:xfrm flipV="1">
                              <a:off x="4895" y="2665"/>
                              <a:ext cx="0" cy="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6"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87" name="Line 1077"/>
                          <p:cNvSpPr>
                            <a:spLocks noChangeShapeType="1"/>
                          </p:cNvSpPr>
                          <p:nvPr/>
                        </p:nvSpPr>
                        <p:spPr bwMode="auto">
                          <a:xfrm flipV="1">
                            <a:off x="1706017" y="3063736"/>
                            <a:ext cx="0" cy="127500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8" name="Line 1073"/>
                          <p:cNvSpPr>
                            <a:spLocks noChangeShapeType="1"/>
                          </p:cNvSpPr>
                          <p:nvPr/>
                        </p:nvSpPr>
                        <p:spPr bwMode="auto">
                          <a:xfrm flipH="1">
                            <a:off x="1701843" y="4329508"/>
                            <a:ext cx="23231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4" name="直接连接符 26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389" name="椭圆 26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90" name="文本框 25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391" name="椭圆 25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92" name="Line 1077"/>
                    <p:cNvSpPr>
                      <a:spLocks noChangeShapeType="1"/>
                    </p:cNvSpPr>
                    <p:nvPr/>
                  </p:nvSpPr>
                  <p:spPr bwMode="auto">
                    <a:xfrm flipV="1">
                      <a:off x="3027232" y="3136772"/>
                      <a:ext cx="0" cy="1865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3" name="矩形 251"/>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94" name="文本框 252"/>
                    <p:cNvSpPr txBox="1">
                      <a:spLocks noChangeAspect="1" noMove="1" noResize="1" noRot="1" noAdjustHandles="1" noEditPoints="1" noChangeArrowheads="1" noChangeShapeType="1" noTextEdit="1"/>
                    </p:cNvSpPr>
                    <p:nvPr/>
                  </p:nvSpPr>
                  <p:spPr bwMode="auto">
                    <a:xfrm>
                      <a:off x="1342196" y="4286047"/>
                      <a:ext cx="368562" cy="307777"/>
                    </a:xfrm>
                    <a:prstGeom prst="rect"/>
                    <a:blipFill>
                      <a:blip xmlns:r="http://schemas.openxmlformats.org/officeDocument/2006/relationships" r:embed="rId1"/>
                      <a:stretch>
                        <a:fillRect l="-15000" r="-6667" b="-19608"/>
                      </a:stretch>
                    </a:blipFill>
                    <a:ln>
                      <a:noFill/>
                    </a:ln>
                    <a:effectLst/>
                  </p:spPr>
                  <p:txBody>
                    <a:bodyPr/>
                    <a:p>
                      <a:r>
                        <a:rPr altLang="en-US" lang="zh-CN">
                          <a:noFill/>
                        </a:rPr>
                        <a:t> </a:t>
                      </a:r>
                    </a:p>
                  </p:txBody>
                </p:sp>
              </p:grpSp>
              <p:grpSp>
                <p:nvGrpSpPr>
                  <p:cNvPr id="891" name="组合 199"/>
                  <p:cNvGrpSpPr/>
                  <p:nvPr/>
                </p:nvGrpSpPr>
                <p:grpSpPr>
                  <a:xfrm>
                    <a:off x="6596131" y="2353824"/>
                    <a:ext cx="1963726" cy="1516484"/>
                    <a:chOff x="2461065" y="3984918"/>
                    <a:chExt cx="1963726" cy="1516484"/>
                  </a:xfrm>
                </p:grpSpPr>
                <p:grpSp>
                  <p:nvGrpSpPr>
                    <p:cNvPr id="892" name="组合 200"/>
                    <p:cNvGrpSpPr/>
                    <p:nvPr/>
                  </p:nvGrpSpPr>
                  <p:grpSpPr>
                    <a:xfrm>
                      <a:off x="2461065" y="3984918"/>
                      <a:ext cx="1885940" cy="1423755"/>
                      <a:chOff x="4143673" y="3819947"/>
                      <a:chExt cx="1885940" cy="1423755"/>
                    </a:xfrm>
                  </p:grpSpPr>
                  <p:grpSp>
                    <p:nvGrpSpPr>
                      <p:cNvPr id="893" name="组合 245"/>
                      <p:cNvGrpSpPr/>
                      <p:nvPr/>
                    </p:nvGrpSpPr>
                    <p:grpSpPr>
                      <a:xfrm>
                        <a:off x="4143673" y="3819947"/>
                        <a:ext cx="1836281" cy="1423755"/>
                        <a:chOff x="6204692" y="3602626"/>
                        <a:chExt cx="1836281" cy="1423755"/>
                      </a:xfrm>
                    </p:grpSpPr>
                    <p:sp>
                      <p:nvSpPr>
                        <p:cNvPr id="1051395"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2"/>
                          <a:stretch>
                            <a:fillRect l="-22857" r="-22857" b="-9804"/>
                          </a:stretch>
                        </a:blipFill>
                        <a:ln>
                          <a:noFill/>
                        </a:ln>
                        <a:effectLst/>
                      </p:spPr>
                      <p:txBody>
                        <a:bodyPr/>
                        <a:p>
                          <a:r>
                            <a:rPr altLang="en-US" lang="zh-CN">
                              <a:noFill/>
                            </a:rPr>
                            <a:t> </a:t>
                          </a:r>
                        </a:p>
                      </p:txBody>
                    </p:sp>
                    <p:cxnSp>
                      <p:nvCxnSpPr>
                        <p:cNvPr id="3146315" name="直接连接符 24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16" name="直接连接符 246"/>
                      <p:cNvCxnSpPr>
                        <a:cxnSpLocks/>
                      </p:cNvCxnSpPr>
                      <p:nvPr/>
                    </p:nvCxnSpPr>
                    <p:spPr>
                      <a:xfrm flipH="1">
                        <a:off x="4484061" y="4421972"/>
                        <a:ext cx="15455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4" name="组合 201"/>
                    <p:cNvGrpSpPr/>
                    <p:nvPr/>
                  </p:nvGrpSpPr>
                  <p:grpSpPr>
                    <a:xfrm>
                      <a:off x="4222785" y="5002198"/>
                      <a:ext cx="202006" cy="499204"/>
                      <a:chOff x="5912438" y="4925368"/>
                      <a:chExt cx="202006" cy="499204"/>
                    </a:xfrm>
                  </p:grpSpPr>
                  <p:sp>
                    <p:nvSpPr>
                      <p:cNvPr id="1051396" name="弧形 203"/>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97" name="弧形 232"/>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98" name="弧形 233"/>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399" name="弧形 244"/>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17" name="直接连接符 202"/>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400" name="Line 1073"/>
                <p:cNvSpPr>
                  <a:spLocks noChangeShapeType="1"/>
                </p:cNvSpPr>
                <p:nvPr/>
              </p:nvSpPr>
              <p:spPr bwMode="auto">
                <a:xfrm flipH="1">
                  <a:off x="897383" y="5682037"/>
                  <a:ext cx="38217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1"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02" name="矩形 172"/>
              <p:cNvSpPr/>
              <p:nvPr/>
            </p:nvSpPr>
            <p:spPr>
              <a:xfrm rot="16200000">
                <a:off x="4852647" y="418935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3" name="文本框 173"/>
              <p:cNvSpPr txBox="1">
                <a:spLocks noChangeAspect="1" noMove="1" noResize="1" noRot="1" noAdjustHandles="1" noEditPoints="1" noChangeArrowheads="1" noChangeShapeType="1" noTextEdit="1"/>
              </p:cNvSpPr>
              <p:nvPr/>
            </p:nvSpPr>
            <p:spPr bwMode="auto">
              <a:xfrm>
                <a:off x="4721889" y="3709997"/>
                <a:ext cx="358944" cy="307777"/>
              </a:xfrm>
              <a:prstGeom prst="rect"/>
              <a:blipFill>
                <a:blip xmlns:r="http://schemas.openxmlformats.org/officeDocument/2006/relationships" r:embed="rId3"/>
                <a:stretch>
                  <a:fillRect l="-15254" r="-6780" b="-22000"/>
                </a:stretch>
              </a:blipFill>
              <a:ln>
                <a:noFill/>
              </a:ln>
              <a:effectLst/>
            </p:spPr>
            <p:txBody>
              <a:bodyPr/>
              <a:p>
                <a:r>
                  <a:rPr altLang="en-US" lang="zh-CN">
                    <a:noFill/>
                  </a:rPr>
                  <a:t> </a:t>
                </a:r>
              </a:p>
            </p:txBody>
          </p:sp>
          <p:sp>
            <p:nvSpPr>
              <p:cNvPr id="1051404"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5"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6"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7" name="Line 1077"/>
              <p:cNvSpPr>
                <a:spLocks noChangeShapeType="1"/>
              </p:cNvSpPr>
              <p:nvPr/>
            </p:nvSpPr>
            <p:spPr bwMode="auto">
              <a:xfrm flipV="1">
                <a:off x="5653631" y="4331617"/>
                <a:ext cx="0" cy="83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8"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9"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0"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8" name="直接连接符 188"/>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411"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4"/>
                <a:stretch>
                  <a:fillRect l="-15094" r="-5660" b="-20000"/>
                </a:stretch>
              </a:blipFill>
              <a:ln>
                <a:noFill/>
              </a:ln>
              <a:effectLst/>
            </p:spPr>
            <p:txBody>
              <a:bodyPr/>
              <a:p>
                <a:r>
                  <a:rPr altLang="en-US" lang="zh-CN">
                    <a:noFill/>
                  </a:rPr>
                  <a:t> </a:t>
                </a:r>
              </a:p>
            </p:txBody>
          </p:sp>
          <p:sp>
            <p:nvSpPr>
              <p:cNvPr id="1051412"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5"/>
                <a:stretch>
                  <a:fillRect l="-14815" r="-7407" b="-20000"/>
                </a:stretch>
              </a:blipFill>
              <a:ln>
                <a:noFill/>
              </a:ln>
              <a:effectLst/>
            </p:spPr>
            <p:txBody>
              <a:bodyPr/>
              <a:p>
                <a:r>
                  <a:rPr altLang="en-US" lang="zh-CN">
                    <a:noFill/>
                  </a:rPr>
                  <a:t> </a:t>
                </a:r>
              </a:p>
            </p:txBody>
          </p:sp>
        </p:grpSp>
        <p:sp>
          <p:nvSpPr>
            <p:cNvPr id="1051413" name="Line 1077"/>
            <p:cNvSpPr>
              <a:spLocks noChangeShapeType="1"/>
            </p:cNvSpPr>
            <p:nvPr/>
          </p:nvSpPr>
          <p:spPr bwMode="auto">
            <a:xfrm rot="5400000">
              <a:off x="8426282" y="4673521"/>
              <a:ext cx="0" cy="535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4" name="Line 1077"/>
            <p:cNvSpPr>
              <a:spLocks noChangeShapeType="1"/>
            </p:cNvSpPr>
            <p:nvPr/>
          </p:nvSpPr>
          <p:spPr bwMode="auto">
            <a:xfrm flipV="1">
              <a:off x="8686785" y="4936941"/>
              <a:ext cx="0" cy="12884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15" name="乘号 194"/>
          <p:cNvSpPr/>
          <p:nvPr/>
        </p:nvSpPr>
        <p:spPr>
          <a:xfrm>
            <a:off x="2498322" y="3372222"/>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16" name="文本框 195"/>
          <p:cNvSpPr txBox="1">
            <a:spLocks noChangeAspect="1" noMove="1" noResize="1" noRot="1" noAdjustHandles="1" noEditPoints="1" noChangeArrowheads="1" noChangeShapeType="1" noTextEdit="1"/>
          </p:cNvSpPr>
          <p:nvPr/>
        </p:nvSpPr>
        <p:spPr bwMode="auto">
          <a:xfrm>
            <a:off x="3385102" y="2451218"/>
            <a:ext cx="262892" cy="307777"/>
          </a:xfrm>
          <a:prstGeom prst="rect"/>
          <a:blipFill>
            <a:blip xmlns:r="http://schemas.openxmlformats.org/officeDocument/2006/relationships" r:embed="rId6"/>
            <a:stretch>
              <a:fillRect l="-18605" r="-18605" b="-9804"/>
            </a:stretch>
          </a:blipFill>
          <a:ln>
            <a:noFill/>
          </a:ln>
          <a:effectLst/>
        </p:spPr>
        <p:txBody>
          <a:bodyPr/>
          <a:p>
            <a:r>
              <a:rPr altLang="en-US" lang="zh-CN">
                <a:noFill/>
              </a:rPr>
              <a:t> </a:t>
            </a:r>
          </a:p>
        </p:txBody>
      </p:sp>
      <p:sp>
        <p:nvSpPr>
          <p:cNvPr id="1051417" name="文本框 221"/>
          <p:cNvSpPr txBox="1">
            <a:spLocks noChangeAspect="1" noMove="1" noResize="1" noRot="1" noAdjustHandles="1" noEditPoints="1" noChangeArrowheads="1" noChangeShapeType="1" noTextEdit="1"/>
          </p:cNvSpPr>
          <p:nvPr/>
        </p:nvSpPr>
        <p:spPr bwMode="auto">
          <a:xfrm>
            <a:off x="4198977" y="1941677"/>
            <a:ext cx="262892" cy="307777"/>
          </a:xfrm>
          <a:prstGeom prst="rect"/>
          <a:blipFill>
            <a:blip xmlns:r="http://schemas.openxmlformats.org/officeDocument/2006/relationships" r:embed="rId7"/>
            <a:stretch>
              <a:fillRect l="-4651" r="-2326"/>
            </a:stretch>
          </a:blipFill>
          <a:ln>
            <a:noFill/>
          </a:ln>
          <a:effectLst/>
        </p:spPr>
        <p:txBody>
          <a:bodyPr/>
          <a:p>
            <a:r>
              <a:rPr altLang="en-US" lang="zh-CN">
                <a:noFill/>
              </a:rPr>
              <a:t> </a:t>
            </a:r>
          </a:p>
        </p:txBody>
      </p:sp>
      <p:sp>
        <p:nvSpPr>
          <p:cNvPr id="1051418" name="文本框 273"/>
          <p:cNvSpPr txBox="1">
            <a:spLocks noChangeAspect="1" noMove="1" noResize="1" noRot="1" noAdjustHandles="1" noEditPoints="1" noChangeArrowheads="1" noChangeShapeType="1" noTextEdit="1"/>
          </p:cNvSpPr>
          <p:nvPr/>
        </p:nvSpPr>
        <p:spPr>
          <a:xfrm>
            <a:off x="3127852" y="2424907"/>
            <a:ext cx="289951" cy="317523"/>
          </a:xfrm>
          <a:prstGeom prst="rect"/>
          <a:blipFill>
            <a:blip xmlns:r="http://schemas.openxmlformats.org/officeDocument/2006/relationships" r:embed="rId8"/>
            <a:stretch>
              <a:fillRect l="-18750" t="-15385" r="-22917" b="-17308"/>
            </a:stretch>
          </a:blipFill>
        </p:spPr>
        <p:txBody>
          <a:bodyPr/>
          <a:p>
            <a:r>
              <a:rPr altLang="en-US" lang="zh-CN">
                <a:noFill/>
              </a:rPr>
              <a:t> </a:t>
            </a:r>
          </a:p>
        </p:txBody>
      </p:sp>
      <p:sp>
        <p:nvSpPr>
          <p:cNvPr id="1051419" name="文本框 274"/>
          <p:cNvSpPr txBox="1">
            <a:spLocks noChangeAspect="1" noMove="1" noResize="1" noRot="1" noAdjustHandles="1" noEditPoints="1" noChangeArrowheads="1" noChangeShapeType="1" noTextEdit="1"/>
          </p:cNvSpPr>
          <p:nvPr/>
        </p:nvSpPr>
        <p:spPr>
          <a:xfrm>
            <a:off x="4504256" y="1863459"/>
            <a:ext cx="341247" cy="317523"/>
          </a:xfrm>
          <a:prstGeom prst="rect"/>
          <a:blipFill>
            <a:blip xmlns:r="http://schemas.openxmlformats.org/officeDocument/2006/relationships" r:embed="rId9"/>
            <a:stretch>
              <a:fillRect l="-17857" t="-15385" r="-3571" b="-11538"/>
            </a:stretch>
          </a:blipFill>
        </p:spPr>
        <p:txBody>
          <a:bodyPr/>
          <a:p>
            <a:r>
              <a:rPr altLang="en-US" lang="zh-CN">
                <a:noFill/>
              </a:rPr>
              <a:t> </a:t>
            </a:r>
          </a:p>
        </p:txBody>
      </p:sp>
      <p:sp>
        <p:nvSpPr>
          <p:cNvPr id="1051420" name="文本框 275"/>
          <p:cNvSpPr txBox="1">
            <a:spLocks noChangeAspect="1" noMove="1" noResize="1" noRot="1" noAdjustHandles="1" noEditPoints="1" noChangeArrowheads="1" noChangeShapeType="1" noTextEdit="1"/>
          </p:cNvSpPr>
          <p:nvPr/>
        </p:nvSpPr>
        <p:spPr>
          <a:xfrm>
            <a:off x="6306314" y="2933752"/>
            <a:ext cx="294761" cy="317523"/>
          </a:xfrm>
          <a:prstGeom prst="rect"/>
          <a:blipFill>
            <a:blip xmlns:r="http://schemas.openxmlformats.org/officeDocument/2006/relationships" r:embed="rId10"/>
            <a:stretch>
              <a:fillRect l="-20833" t="-13462" r="-20833" b="-19231"/>
            </a:stretch>
          </a:blipFill>
        </p:spPr>
        <p:txBody>
          <a:bodyPr/>
          <a:p>
            <a:r>
              <a:rPr altLang="en-US" lang="zh-CN">
                <a:noFill/>
              </a:rPr>
              <a:t> </a:t>
            </a:r>
          </a:p>
        </p:txBody>
      </p:sp>
      <p:sp>
        <p:nvSpPr>
          <p:cNvPr id="1051421" name="文本框 69"/>
          <p:cNvSpPr txBox="1">
            <a:spLocks noChangeAspect="1" noMove="1" noResize="1" noRot="1" noAdjustHandles="1" noEditPoints="1" noChangeArrowheads="1" noChangeShapeType="1" noTextEdit="1"/>
          </p:cNvSpPr>
          <p:nvPr/>
        </p:nvSpPr>
        <p:spPr bwMode="auto">
          <a:xfrm>
            <a:off x="5963144" y="2355566"/>
            <a:ext cx="262892" cy="307777"/>
          </a:xfrm>
          <a:prstGeom prst="rect"/>
          <a:blipFill>
            <a:blip xmlns:r="http://schemas.openxmlformats.org/officeDocument/2006/relationships" r:embed="rId11"/>
            <a:stretch>
              <a:fillRect l="-2326" r="-4651"/>
            </a:stretch>
          </a:blipFill>
          <a:ln>
            <a:noFill/>
          </a:ln>
          <a:effectLst/>
        </p:spPr>
        <p:txBody>
          <a:bodyPr/>
          <a:p>
            <a:r>
              <a:rPr altLang="en-US" lang="zh-CN">
                <a:noFill/>
              </a:rPr>
              <a:t> </a:t>
            </a:r>
          </a:p>
        </p:txBody>
      </p:sp>
      <p:sp>
        <p:nvSpPr>
          <p:cNvPr id="1051422" name="文本框 70"/>
          <p:cNvSpPr txBox="1">
            <a:spLocks noChangeAspect="1" noMove="1" noResize="1" noRot="1" noAdjustHandles="1" noEditPoints="1" noChangeArrowheads="1" noChangeShapeType="1" noTextEdit="1"/>
          </p:cNvSpPr>
          <p:nvPr/>
        </p:nvSpPr>
        <p:spPr bwMode="auto">
          <a:xfrm>
            <a:off x="5930750" y="3031095"/>
            <a:ext cx="262892" cy="307777"/>
          </a:xfrm>
          <a:prstGeom prst="rect"/>
          <a:blipFill>
            <a:blip xmlns:r="http://schemas.openxmlformats.org/officeDocument/2006/relationships" r:embed="rId12"/>
            <a:stretch>
              <a:fillRect l="-18605" r="-18605" b="-9804"/>
            </a:stretch>
          </a:blipFill>
          <a:ln>
            <a:noFill/>
          </a:ln>
          <a:effectLst/>
        </p:spPr>
        <p:txBody>
          <a:bodyPr/>
          <a:p>
            <a:r>
              <a:rPr altLang="en-US" lang="zh-CN">
                <a:noFill/>
              </a:rPr>
              <a:t> </a:t>
            </a:r>
          </a:p>
        </p:txBody>
      </p:sp>
      <p:sp>
        <p:nvSpPr>
          <p:cNvPr id="1051423" name="文本框 71"/>
          <p:cNvSpPr txBox="1">
            <a:spLocks noChangeAspect="1" noMove="1" noResize="1" noRot="1" noAdjustHandles="1" noEditPoints="1" noChangeArrowheads="1" noChangeShapeType="1" noTextEdit="1"/>
          </p:cNvSpPr>
          <p:nvPr/>
        </p:nvSpPr>
        <p:spPr bwMode="auto">
          <a:xfrm>
            <a:off x="6043422" y="3503732"/>
            <a:ext cx="262892" cy="307777"/>
          </a:xfrm>
          <a:prstGeom prst="rect"/>
          <a:blipFill>
            <a:blip xmlns:r="http://schemas.openxmlformats.org/officeDocument/2006/relationships" r:embed="rId13"/>
            <a:stretch>
              <a:fillRect l="-2273" r="-2273"/>
            </a:stretch>
          </a:blipFill>
          <a:ln>
            <a:noFill/>
          </a:ln>
          <a:effectLst/>
        </p:spPr>
        <p:txBody>
          <a:bodyPr/>
          <a:p>
            <a:r>
              <a:rPr altLang="en-US" lang="zh-CN">
                <a:noFill/>
              </a:rPr>
              <a:t> </a:t>
            </a:r>
          </a:p>
        </p:txBody>
      </p:sp>
      <p:sp>
        <p:nvSpPr>
          <p:cNvPr id="1051424" name="文本框 72"/>
          <p:cNvSpPr txBox="1">
            <a:spLocks noChangeAspect="1" noMove="1" noResize="1" noRot="1" noAdjustHandles="1" noEditPoints="1" noChangeArrowheads="1" noChangeShapeType="1" noTextEdit="1"/>
          </p:cNvSpPr>
          <p:nvPr/>
        </p:nvSpPr>
        <p:spPr bwMode="auto">
          <a:xfrm>
            <a:off x="6036621" y="3250361"/>
            <a:ext cx="262892" cy="307777"/>
          </a:xfrm>
          <a:prstGeom prst="rect"/>
          <a:blipFill>
            <a:blip xmlns:r="http://schemas.openxmlformats.org/officeDocument/2006/relationships" r:embed="rId14"/>
            <a:stretch>
              <a:fillRect l="-18605" r="-18605" b="-9804"/>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5">
            <p14:nvContentPartPr>
              <p14:cNvPr id="1051425" name=""/>
              <p14:cNvContentPartPr/>
              <p14:nvPr/>
            </p14:nvContentPartPr>
            <p14:xfrm>
              <a:off x="3410338" y="2548186"/>
              <a:ext cx="220978" cy="29778"/>
            </p14:xfrm>
          </p:contentPart>
        </mc:Choice>
        <mc:Fallback>
          <p:sp>
            <p:nvSpPr>
              <p:cNvPr id="1051425" name=""/>
              <p:cNvSpPr/>
              <p:nvPr/>
            </p:nvSpPr>
            <p:spPr>
              <a:xfrm>
                <a:off x="3410338" y="2548186"/>
                <a:ext cx="220978" cy="29778"/>
              </a:xfrm>
            </p:spPr>
          </p:sp>
        </mc:Fallback>
      </mc:AlternateContent>
      <mc:AlternateContent xmlns:mc="http://schemas.openxmlformats.org/markup-compatibility/2006">
        <mc:Choice xmlns:p14="http://schemas.microsoft.com/office/powerpoint/2010/main" Requires="p14">
          <p:contentPart p14:bwMode="auto" r:id="rId16">
            <p14:nvContentPartPr>
              <p14:cNvPr id="1051426" name=""/>
              <p14:cNvContentPartPr/>
              <p14:nvPr/>
            </p14:nvContentPartPr>
            <p14:xfrm>
              <a:off x="3488443" y="2493963"/>
              <a:ext cx="46016" cy="196420"/>
            </p14:xfrm>
          </p:contentPart>
        </mc:Choice>
        <mc:Fallback>
          <p:sp>
            <p:nvSpPr>
              <p:cNvPr id="1051426" name=""/>
              <p:cNvSpPr/>
              <p:nvPr/>
            </p:nvSpPr>
            <p:spPr>
              <a:xfrm>
                <a:off x="3488443" y="2493963"/>
                <a:ext cx="46016" cy="196420"/>
              </a:xfrm>
            </p:spPr>
          </p:sp>
        </mc:Fallback>
      </mc:AlternateContent>
      <mc:AlternateContent xmlns:mc="http://schemas.openxmlformats.org/markup-compatibility/2006">
        <mc:Choice xmlns:p14="http://schemas.microsoft.com/office/powerpoint/2010/main" Requires="p14">
          <p:contentPart p14:bwMode="auto" r:id="rId17">
            <p14:nvContentPartPr>
              <p14:cNvPr id="1051427" name=""/>
              <p14:cNvContentPartPr/>
              <p14:nvPr/>
            </p14:nvContentPartPr>
            <p14:xfrm>
              <a:off x="3393166" y="2378557"/>
              <a:ext cx="253785" cy="324478"/>
            </p14:xfrm>
          </p:contentPart>
        </mc:Choice>
        <mc:Fallback>
          <p:sp>
            <p:nvSpPr>
              <p:cNvPr id="1051427" name=""/>
              <p:cNvSpPr/>
              <p:nvPr/>
            </p:nvSpPr>
            <p:spPr>
              <a:xfrm>
                <a:off x="3393166" y="2378557"/>
                <a:ext cx="253785" cy="324478"/>
              </a:xfrm>
            </p:spPr>
          </p:sp>
        </mc:Fallback>
      </mc:AlternateContent>
      <mc:AlternateContent xmlns:mc="http://schemas.openxmlformats.org/markup-compatibility/2006">
        <mc:Choice xmlns:p14="http://schemas.microsoft.com/office/powerpoint/2010/main" Requires="p14">
          <p:contentPart p14:bwMode="auto" r:id="rId18">
            <p14:nvContentPartPr>
              <p14:cNvPr id="1051428" name=""/>
              <p14:cNvContentPartPr/>
              <p14:nvPr/>
            </p14:nvContentPartPr>
            <p14:xfrm>
              <a:off x="4299817" y="2304626"/>
              <a:ext cx="183653" cy="336628"/>
            </p14:xfrm>
          </p:contentPart>
        </mc:Choice>
        <mc:Fallback>
          <p:sp>
            <p:nvSpPr>
              <p:cNvPr id="1051428" name=""/>
              <p:cNvSpPr/>
              <p:nvPr/>
            </p:nvSpPr>
            <p:spPr>
              <a:xfrm>
                <a:off x="4299817" y="2304626"/>
                <a:ext cx="183653" cy="336628"/>
              </a:xfrm>
            </p:spPr>
          </p:sp>
        </mc:Fallback>
      </mc:AlternateContent>
      <mc:AlternateContent xmlns:mc="http://schemas.openxmlformats.org/markup-compatibility/2006">
        <mc:Choice xmlns:p14="http://schemas.microsoft.com/office/powerpoint/2010/main" Requires="p14">
          <p:contentPart p14:bwMode="auto" r:id="rId19">
            <p14:nvContentPartPr>
              <p14:cNvPr id="1051429" name=""/>
              <p14:cNvContentPartPr/>
              <p14:nvPr/>
            </p14:nvContentPartPr>
            <p14:xfrm>
              <a:off x="4864923" y="1940583"/>
              <a:ext cx="187729" cy="165709"/>
            </p14:xfrm>
          </p:contentPart>
        </mc:Choice>
        <mc:Fallback>
          <p:sp>
            <p:nvSpPr>
              <p:cNvPr id="1051429" name=""/>
              <p:cNvSpPr/>
              <p:nvPr/>
            </p:nvSpPr>
            <p:spPr>
              <a:xfrm>
                <a:off x="4864923" y="1940583"/>
                <a:ext cx="187729" cy="165709"/>
              </a:xfrm>
            </p:spPr>
          </p:sp>
        </mc:Fallback>
      </mc:AlternateContent>
      <mc:AlternateContent xmlns:mc="http://schemas.openxmlformats.org/markup-compatibility/2006">
        <mc:Choice xmlns:p14="http://schemas.microsoft.com/office/powerpoint/2010/main" Requires="p14">
          <p:contentPart p14:bwMode="auto" r:id="rId20">
            <p14:nvContentPartPr>
              <p14:cNvPr id="1051430" name=""/>
              <p14:cNvContentPartPr/>
              <p14:nvPr/>
            </p14:nvContentPartPr>
            <p14:xfrm>
              <a:off x="4586973" y="2171956"/>
              <a:ext cx="20516" cy="23586"/>
            </p14:xfrm>
          </p:contentPart>
        </mc:Choice>
        <mc:Fallback>
          <p:sp>
            <p:nvSpPr>
              <p:cNvPr id="1051430" name=""/>
              <p:cNvSpPr/>
              <p:nvPr/>
            </p:nvSpPr>
            <p:spPr>
              <a:xfrm>
                <a:off x="4586973" y="2171956"/>
                <a:ext cx="20516" cy="23586"/>
              </a:xfrm>
            </p:spPr>
          </p:sp>
        </mc:Fallback>
      </mc:AlternateContent>
      <mc:AlternateContent xmlns:mc="http://schemas.openxmlformats.org/markup-compatibility/2006">
        <mc:Choice xmlns:p14="http://schemas.microsoft.com/office/powerpoint/2010/main" Requires="p14">
          <p:contentPart p14:bwMode="auto" r:id="rId21">
            <p14:nvContentPartPr>
              <p14:cNvPr id="1051431" name=""/>
              <p14:cNvContentPartPr/>
              <p14:nvPr/>
            </p14:nvContentPartPr>
            <p14:xfrm>
              <a:off x="4881707" y="1855615"/>
              <a:ext cx="203619" cy="27734"/>
            </p14:xfrm>
          </p:contentPart>
        </mc:Choice>
        <mc:Fallback>
          <p:sp>
            <p:nvSpPr>
              <p:cNvPr id="1051431" name=""/>
              <p:cNvSpPr/>
              <p:nvPr/>
            </p:nvSpPr>
            <p:spPr>
              <a:xfrm>
                <a:off x="4881707" y="1855615"/>
                <a:ext cx="203619" cy="27734"/>
              </a:xfrm>
            </p:spPr>
          </p:sp>
        </mc:Fallback>
      </mc:AlternateContent>
      <mc:AlternateContent xmlns:mc="http://schemas.openxmlformats.org/markup-compatibility/2006">
        <mc:Choice xmlns:p14="http://schemas.microsoft.com/office/powerpoint/2010/main" Requires="p14">
          <p:contentPart p14:bwMode="auto" r:id="rId22">
            <p14:nvContentPartPr>
              <p14:cNvPr id="1051432" name=""/>
              <p14:cNvContentPartPr/>
              <p14:nvPr/>
            </p14:nvContentPartPr>
            <p14:xfrm>
              <a:off x="4839614" y="1762943"/>
              <a:ext cx="248825" cy="241140"/>
            </p14:xfrm>
          </p:contentPart>
        </mc:Choice>
        <mc:Fallback>
          <p:sp>
            <p:nvSpPr>
              <p:cNvPr id="1051432" name=""/>
              <p:cNvSpPr/>
              <p:nvPr/>
            </p:nvSpPr>
            <p:spPr>
              <a:xfrm>
                <a:off x="4839614" y="1762943"/>
                <a:ext cx="248825" cy="241140"/>
              </a:xfrm>
            </p:spPr>
          </p:sp>
        </mc:Fallback>
      </mc:AlternateContent>
      <mc:AlternateContent xmlns:mc="http://schemas.openxmlformats.org/markup-compatibility/2006">
        <mc:Choice xmlns:p14="http://schemas.microsoft.com/office/powerpoint/2010/main" Requires="p14">
          <p:contentPart p14:bwMode="auto" r:id="rId23">
            <p14:nvContentPartPr>
              <p14:cNvPr id="1051433" name=""/>
              <p14:cNvContentPartPr/>
              <p14:nvPr/>
            </p14:nvContentPartPr>
            <p14:xfrm>
              <a:off x="5992118" y="3126531"/>
              <a:ext cx="50051" cy="109805"/>
            </p14:xfrm>
          </p:contentPart>
        </mc:Choice>
        <mc:Fallback>
          <p:sp>
            <p:nvSpPr>
              <p:cNvPr id="1051433" name=""/>
              <p:cNvSpPr/>
              <p:nvPr/>
            </p:nvSpPr>
            <p:spPr>
              <a:xfrm>
                <a:off x="5992118" y="3126531"/>
                <a:ext cx="50051" cy="109805"/>
              </a:xfrm>
            </p:spPr>
          </p:sp>
        </mc:Fallback>
      </mc:AlternateContent>
      <mc:AlternateContent xmlns:mc="http://schemas.openxmlformats.org/markup-compatibility/2006">
        <mc:Choice xmlns:p14="http://schemas.microsoft.com/office/powerpoint/2010/main" Requires="p14">
          <p:contentPart p14:bwMode="auto" r:id="rId24">
            <p14:nvContentPartPr>
              <p14:cNvPr id="1051434" name=""/>
              <p14:cNvContentPartPr/>
              <p14:nvPr/>
            </p14:nvContentPartPr>
            <p14:xfrm>
              <a:off x="6037801" y="3076816"/>
              <a:ext cx="20394" cy="245055"/>
            </p14:xfrm>
          </p:contentPart>
        </mc:Choice>
        <mc:Fallback>
          <p:sp>
            <p:nvSpPr>
              <p:cNvPr id="1051434" name=""/>
              <p:cNvSpPr/>
              <p:nvPr/>
            </p:nvSpPr>
            <p:spPr>
              <a:xfrm>
                <a:off x="6037801" y="3076816"/>
                <a:ext cx="20394" cy="245055"/>
              </a:xfrm>
            </p:spPr>
          </p:sp>
        </mc:Fallback>
      </mc:AlternateContent>
      <mc:AlternateContent xmlns:mc="http://schemas.openxmlformats.org/markup-compatibility/2006">
        <mc:Choice xmlns:p14="http://schemas.microsoft.com/office/powerpoint/2010/main" Requires="p14">
          <p:contentPart p14:bwMode="auto" r:id="rId25">
            <p14:nvContentPartPr>
              <p14:cNvPr id="1051435" name=""/>
              <p14:cNvContentPartPr/>
              <p14:nvPr/>
            </p14:nvContentPartPr>
            <p14:xfrm>
              <a:off x="5926673" y="1807212"/>
              <a:ext cx="75760" cy="133332"/>
            </p14:xfrm>
          </p:contentPart>
        </mc:Choice>
        <mc:Fallback>
          <p:sp>
            <p:nvSpPr>
              <p:cNvPr id="1051435" name=""/>
              <p:cNvSpPr/>
              <p:nvPr/>
            </p:nvSpPr>
            <p:spPr>
              <a:xfrm>
                <a:off x="5926673" y="1807212"/>
                <a:ext cx="75760" cy="133332"/>
              </a:xfrm>
            </p:spPr>
          </p:sp>
        </mc:Fallback>
      </mc:AlternateContent>
      <mc:AlternateContent xmlns:mc="http://schemas.openxmlformats.org/markup-compatibility/2006">
        <mc:Choice xmlns:p14="http://schemas.microsoft.com/office/powerpoint/2010/main" Requires="p14">
          <p:contentPart p14:bwMode="auto" r:id="rId26">
            <p14:nvContentPartPr>
              <p14:cNvPr id="1051436" name=""/>
              <p14:cNvContentPartPr/>
              <p14:nvPr/>
            </p14:nvContentPartPr>
            <p14:xfrm>
              <a:off x="6003907" y="1811633"/>
              <a:ext cx="81364" cy="87121"/>
            </p14:xfrm>
          </p:contentPart>
        </mc:Choice>
        <mc:Fallback>
          <p:sp>
            <p:nvSpPr>
              <p:cNvPr id="1051436" name=""/>
              <p:cNvSpPr/>
              <p:nvPr/>
            </p:nvSpPr>
            <p:spPr>
              <a:xfrm>
                <a:off x="6003907" y="1811633"/>
                <a:ext cx="81364" cy="8712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415"/>
                                        </p:tgtEl>
                                        <p:attrNameLst>
                                          <p:attrName>style.visibility</p:attrName>
                                        </p:attrNameLst>
                                      </p:cBhvr>
                                      <p:to>
                                        <p:strVal val="visible"/>
                                      </p:to>
                                    </p:set>
                                    <p:animEffect transition="in" filter="wipe(down)">
                                      <p:cBhvr>
                                        <p:cTn dur="500" id="7"/>
                                        <p:tgtEl>
                                          <p:spTgt spid="105141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416"/>
                                        </p:tgtEl>
                                        <p:attrNameLst>
                                          <p:attrName>style.visibility</p:attrName>
                                        </p:attrNameLst>
                                      </p:cBhvr>
                                      <p:to>
                                        <p:strVal val="visible"/>
                                      </p:to>
                                    </p:set>
                                    <p:animEffect transition="in" filter="wipe(down)">
                                      <p:cBhvr>
                                        <p:cTn dur="500" id="12"/>
                                        <p:tgtEl>
                                          <p:spTgt spid="105141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417"/>
                                        </p:tgtEl>
                                        <p:attrNameLst>
                                          <p:attrName>style.visibility</p:attrName>
                                        </p:attrNameLst>
                                      </p:cBhvr>
                                      <p:to>
                                        <p:strVal val="visible"/>
                                      </p:to>
                                    </p:set>
                                    <p:animEffect transition="in" filter="wipe(down)">
                                      <p:cBhvr>
                                        <p:cTn dur="500" id="17"/>
                                        <p:tgtEl>
                                          <p:spTgt spid="105141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421"/>
                                        </p:tgtEl>
                                        <p:attrNameLst>
                                          <p:attrName>style.visibility</p:attrName>
                                        </p:attrNameLst>
                                      </p:cBhvr>
                                      <p:to>
                                        <p:strVal val="visible"/>
                                      </p:to>
                                    </p:set>
                                    <p:animEffect transition="in" filter="wipe(down)">
                                      <p:cBhvr>
                                        <p:cTn dur="500" id="22"/>
                                        <p:tgtEl>
                                          <p:spTgt spid="1051421"/>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51422"/>
                                        </p:tgtEl>
                                        <p:attrNameLst>
                                          <p:attrName>style.visibility</p:attrName>
                                        </p:attrNameLst>
                                      </p:cBhvr>
                                      <p:to>
                                        <p:strVal val="visible"/>
                                      </p:to>
                                    </p:set>
                                    <p:animEffect transition="in" filter="wipe(down)">
                                      <p:cBhvr>
                                        <p:cTn dur="500" id="25"/>
                                        <p:tgtEl>
                                          <p:spTgt spid="105142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1423"/>
                                        </p:tgtEl>
                                        <p:attrNameLst>
                                          <p:attrName>style.visibility</p:attrName>
                                        </p:attrNameLst>
                                      </p:cBhvr>
                                      <p:to>
                                        <p:strVal val="visible"/>
                                      </p:to>
                                    </p:set>
                                    <p:animEffect transition="in" filter="wipe(down)">
                                      <p:cBhvr>
                                        <p:cTn dur="500" id="30"/>
                                        <p:tgtEl>
                                          <p:spTgt spid="1051423"/>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51424"/>
                                        </p:tgtEl>
                                        <p:attrNameLst>
                                          <p:attrName>style.visibility</p:attrName>
                                        </p:attrNameLst>
                                      </p:cBhvr>
                                      <p:to>
                                        <p:strVal val="visible"/>
                                      </p:to>
                                    </p:set>
                                    <p:animEffect transition="in" filter="wipe(down)">
                                      <p:cBhvr>
                                        <p:cTn dur="500" id="33"/>
                                        <p:tgtEl>
                                          <p:spTgt spid="1051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15" grpId="0" animBg="1"/>
      <p:bldP spid="1051416" grpId="0"/>
      <p:bldP spid="1051417" grpId="0"/>
      <p:bldP spid="1051421" grpId="0"/>
      <p:bldP spid="1051422" grpId="0"/>
      <p:bldP spid="1051423" grpId="0"/>
      <p:bldP spid="105142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897" name=""/>
        <p:cNvGrpSpPr/>
        <p:nvPr/>
      </p:nvGrpSpPr>
      <p:grpSpPr>
        <a:xfrm>
          <a:off x="0" y="0"/>
          <a:ext cx="0" cy="0"/>
          <a:chOff x="0" y="0"/>
          <a:chExt cx="0" cy="0"/>
        </a:xfrm>
      </p:grpSpPr>
      <p:sp>
        <p:nvSpPr>
          <p:cNvPr id="10514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98" name="组合 2"/>
          <p:cNvGrpSpPr/>
          <p:nvPr/>
        </p:nvGrpSpPr>
        <p:grpSpPr>
          <a:xfrm>
            <a:off x="731580" y="853436"/>
            <a:ext cx="4262037" cy="2958200"/>
            <a:chOff x="636320" y="1134497"/>
            <a:chExt cx="4262037" cy="2958200"/>
          </a:xfrm>
        </p:grpSpPr>
        <p:grpSp>
          <p:nvGrpSpPr>
            <p:cNvPr id="899" name="组合 8"/>
            <p:cNvGrpSpPr/>
            <p:nvPr/>
          </p:nvGrpSpPr>
          <p:grpSpPr>
            <a:xfrm>
              <a:off x="834083" y="1134497"/>
              <a:ext cx="3821736" cy="2958200"/>
              <a:chOff x="4872436" y="3267186"/>
              <a:chExt cx="3821736" cy="2958200"/>
            </a:xfrm>
          </p:grpSpPr>
          <p:grpSp>
            <p:nvGrpSpPr>
              <p:cNvPr id="900" name="组合 169"/>
              <p:cNvGrpSpPr/>
              <p:nvPr/>
            </p:nvGrpSpPr>
            <p:grpSpPr>
              <a:xfrm>
                <a:off x="4872436" y="3267186"/>
                <a:ext cx="3821735" cy="2958200"/>
                <a:chOff x="2922566" y="2698320"/>
                <a:chExt cx="3821735" cy="2958200"/>
              </a:xfrm>
            </p:grpSpPr>
            <p:grpSp>
              <p:nvGrpSpPr>
                <p:cNvPr id="901" name="组合 170"/>
                <p:cNvGrpSpPr/>
                <p:nvPr/>
              </p:nvGrpSpPr>
              <p:grpSpPr>
                <a:xfrm>
                  <a:off x="2922566" y="2698320"/>
                  <a:ext cx="3821735" cy="2958200"/>
                  <a:chOff x="897383" y="2723837"/>
                  <a:chExt cx="3821735" cy="2958200"/>
                </a:xfrm>
              </p:grpSpPr>
              <p:grpSp>
                <p:nvGrpSpPr>
                  <p:cNvPr id="902" name="组合 193"/>
                  <p:cNvGrpSpPr/>
                  <p:nvPr/>
                </p:nvGrpSpPr>
                <p:grpSpPr>
                  <a:xfrm>
                    <a:off x="897779" y="2723837"/>
                    <a:ext cx="3349512" cy="2675249"/>
                    <a:chOff x="5210345" y="2353824"/>
                    <a:chExt cx="3349512" cy="2675249"/>
                  </a:xfrm>
                </p:grpSpPr>
                <p:grpSp>
                  <p:nvGrpSpPr>
                    <p:cNvPr id="903" name="组合 198"/>
                    <p:cNvGrpSpPr/>
                    <p:nvPr/>
                  </p:nvGrpSpPr>
                  <p:grpSpPr>
                    <a:xfrm>
                      <a:off x="5210345" y="2955849"/>
                      <a:ext cx="3305731" cy="2073224"/>
                      <a:chOff x="864811" y="3136772"/>
                      <a:chExt cx="3305731" cy="2073224"/>
                    </a:xfrm>
                  </p:grpSpPr>
                  <p:grpSp>
                    <p:nvGrpSpPr>
                      <p:cNvPr id="904" name="组合 249"/>
                      <p:cNvGrpSpPr/>
                      <p:nvPr/>
                    </p:nvGrpSpPr>
                    <p:grpSpPr>
                      <a:xfrm>
                        <a:off x="864811" y="3136881"/>
                        <a:ext cx="3305731" cy="2073115"/>
                        <a:chOff x="587506" y="3396539"/>
                        <a:chExt cx="3305731" cy="2073115"/>
                      </a:xfrm>
                    </p:grpSpPr>
                    <p:grpSp>
                      <p:nvGrpSpPr>
                        <p:cNvPr id="905" name="组合 253"/>
                        <p:cNvGrpSpPr/>
                        <p:nvPr/>
                      </p:nvGrpSpPr>
                      <p:grpSpPr>
                        <a:xfrm>
                          <a:off x="587506" y="3396539"/>
                          <a:ext cx="3305731" cy="2073115"/>
                          <a:chOff x="2665729" y="1228309"/>
                          <a:chExt cx="3305731" cy="2073115"/>
                        </a:xfrm>
                      </p:grpSpPr>
                      <p:grpSp>
                        <p:nvGrpSpPr>
                          <p:cNvPr id="906" name="组合 255"/>
                          <p:cNvGrpSpPr/>
                          <p:nvPr/>
                        </p:nvGrpSpPr>
                        <p:grpSpPr>
                          <a:xfrm>
                            <a:off x="2665729" y="1228309"/>
                            <a:ext cx="3305731" cy="2073115"/>
                            <a:chOff x="719275" y="2465056"/>
                            <a:chExt cx="3305731" cy="2073115"/>
                          </a:xfrm>
                        </p:grpSpPr>
                        <p:grpSp>
                          <p:nvGrpSpPr>
                            <p:cNvPr id="907" name="Group 1096"/>
                            <p:cNvGrpSpPr/>
                            <p:nvPr/>
                          </p:nvGrpSpPr>
                          <p:grpSpPr bwMode="auto">
                            <a:xfrm>
                              <a:off x="719275" y="2465056"/>
                              <a:ext cx="1743237" cy="2073115"/>
                              <a:chOff x="3681" y="2665"/>
                              <a:chExt cx="1226" cy="1458"/>
                            </a:xfrm>
                          </p:grpSpPr>
                          <p:sp>
                            <p:nvSpPr>
                              <p:cNvPr id="105144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2" name="Line 1073"/>
                              <p:cNvSpPr>
                                <a:spLocks noChangeShapeType="1"/>
                              </p:cNvSpPr>
                              <p:nvPr/>
                            </p:nvSpPr>
                            <p:spPr bwMode="auto">
                              <a:xfrm flipH="1">
                                <a:off x="3681" y="3077"/>
                                <a:ext cx="9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5" name="Line 1076"/>
                              <p:cNvSpPr>
                                <a:spLocks noChangeShapeType="1"/>
                              </p:cNvSpPr>
                              <p:nvPr/>
                            </p:nvSpPr>
                            <p:spPr bwMode="auto">
                              <a:xfrm flipV="1">
                                <a:off x="4895" y="2665"/>
                                <a:ext cx="0" cy="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6"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47" name="Line 1077"/>
                            <p:cNvSpPr>
                              <a:spLocks noChangeShapeType="1"/>
                            </p:cNvSpPr>
                            <p:nvPr/>
                          </p:nvSpPr>
                          <p:spPr bwMode="auto">
                            <a:xfrm flipV="1">
                              <a:off x="1706017" y="3063736"/>
                              <a:ext cx="0" cy="127500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8" name="Line 1073"/>
                            <p:cNvSpPr>
                              <a:spLocks noChangeShapeType="1"/>
                            </p:cNvSpPr>
                            <p:nvPr/>
                          </p:nvSpPr>
                          <p:spPr bwMode="auto">
                            <a:xfrm flipH="1">
                              <a:off x="1701843" y="4329508"/>
                              <a:ext cx="23231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19" name="直接连接符 26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449" name="椭圆 26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50" name="文本框 25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451" name="椭圆 25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52" name="Line 1077"/>
                      <p:cNvSpPr>
                        <a:spLocks noChangeShapeType="1"/>
                      </p:cNvSpPr>
                      <p:nvPr/>
                    </p:nvSpPr>
                    <p:spPr bwMode="auto">
                      <a:xfrm flipV="1">
                        <a:off x="3027232" y="3136772"/>
                        <a:ext cx="0" cy="1865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3" name="矩形 251"/>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54" name="文本框 252"/>
                      <p:cNvSpPr txBox="1">
                        <a:spLocks noChangeAspect="1" noMove="1" noResize="1" noRot="1" noAdjustHandles="1" noEditPoints="1" noChangeArrowheads="1" noChangeShapeType="1" noTextEdit="1"/>
                      </p:cNvSpPr>
                      <p:nvPr/>
                    </p:nvSpPr>
                    <p:spPr bwMode="auto">
                      <a:xfrm>
                        <a:off x="1342196" y="4286047"/>
                        <a:ext cx="368562" cy="307777"/>
                      </a:xfrm>
                      <a:prstGeom prst="rect"/>
                      <a:blipFill>
                        <a:blip xmlns:r="http://schemas.openxmlformats.org/officeDocument/2006/relationships" r:embed="rId1"/>
                        <a:stretch>
                          <a:fillRect l="-15000" r="-6667" b="-19608"/>
                        </a:stretch>
                      </a:blipFill>
                      <a:ln>
                        <a:noFill/>
                      </a:ln>
                      <a:effectLst/>
                    </p:spPr>
                    <p:txBody>
                      <a:bodyPr/>
                      <a:p>
                        <a:r>
                          <a:rPr altLang="en-US" lang="zh-CN">
                            <a:noFill/>
                          </a:rPr>
                          <a:t> </a:t>
                        </a:r>
                      </a:p>
                    </p:txBody>
                  </p:sp>
                </p:grpSp>
                <p:grpSp>
                  <p:nvGrpSpPr>
                    <p:cNvPr id="908" name="组合 199"/>
                    <p:cNvGrpSpPr/>
                    <p:nvPr/>
                  </p:nvGrpSpPr>
                  <p:grpSpPr>
                    <a:xfrm>
                      <a:off x="6596131" y="2353824"/>
                      <a:ext cx="1963726" cy="1516484"/>
                      <a:chOff x="2461065" y="3984918"/>
                      <a:chExt cx="1963726" cy="1516484"/>
                    </a:xfrm>
                  </p:grpSpPr>
                  <p:grpSp>
                    <p:nvGrpSpPr>
                      <p:cNvPr id="909" name="组合 200"/>
                      <p:cNvGrpSpPr/>
                      <p:nvPr/>
                    </p:nvGrpSpPr>
                    <p:grpSpPr>
                      <a:xfrm>
                        <a:off x="2461065" y="3984918"/>
                        <a:ext cx="1885940" cy="1423755"/>
                        <a:chOff x="4143673" y="3819947"/>
                        <a:chExt cx="1885940" cy="1423755"/>
                      </a:xfrm>
                    </p:grpSpPr>
                    <p:grpSp>
                      <p:nvGrpSpPr>
                        <p:cNvPr id="910" name="组合 245"/>
                        <p:cNvGrpSpPr/>
                        <p:nvPr/>
                      </p:nvGrpSpPr>
                      <p:grpSpPr>
                        <a:xfrm>
                          <a:off x="4143673" y="3819947"/>
                          <a:ext cx="1836281" cy="1423755"/>
                          <a:chOff x="6204692" y="3602626"/>
                          <a:chExt cx="1836281" cy="1423755"/>
                        </a:xfrm>
                      </p:grpSpPr>
                      <p:sp>
                        <p:nvSpPr>
                          <p:cNvPr id="1051455"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2"/>
                            <a:stretch>
                              <a:fillRect l="-22857" r="-22857" b="-9804"/>
                            </a:stretch>
                          </a:blipFill>
                          <a:ln>
                            <a:noFill/>
                          </a:ln>
                          <a:effectLst/>
                        </p:spPr>
                        <p:txBody>
                          <a:bodyPr/>
                          <a:p>
                            <a:r>
                              <a:rPr altLang="en-US" lang="zh-CN">
                                <a:noFill/>
                              </a:rPr>
                              <a:t> </a:t>
                            </a:r>
                          </a:p>
                        </p:txBody>
                      </p:sp>
                      <p:cxnSp>
                        <p:nvCxnSpPr>
                          <p:cNvPr id="3146320" name="直接连接符 24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21" name="直接连接符 246"/>
                        <p:cNvCxnSpPr>
                          <a:cxnSpLocks/>
                        </p:cNvCxnSpPr>
                        <p:nvPr/>
                      </p:nvCxnSpPr>
                      <p:spPr>
                        <a:xfrm flipH="1">
                          <a:off x="4484061" y="4421972"/>
                          <a:ext cx="15455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1" name="组合 201"/>
                      <p:cNvGrpSpPr/>
                      <p:nvPr/>
                    </p:nvGrpSpPr>
                    <p:grpSpPr>
                      <a:xfrm>
                        <a:off x="4222785" y="5002198"/>
                        <a:ext cx="202006" cy="499204"/>
                        <a:chOff x="5912438" y="4925368"/>
                        <a:chExt cx="202006" cy="499204"/>
                      </a:xfrm>
                    </p:grpSpPr>
                    <p:sp>
                      <p:nvSpPr>
                        <p:cNvPr id="1051456" name="弧形 203"/>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457" name="弧形 232"/>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458" name="弧形 233"/>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459" name="弧形 244"/>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22" name="直接连接符 202"/>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460" name="Line 1073"/>
                  <p:cNvSpPr>
                    <a:spLocks noChangeShapeType="1"/>
                  </p:cNvSpPr>
                  <p:nvPr/>
                </p:nvSpPr>
                <p:spPr bwMode="auto">
                  <a:xfrm flipH="1">
                    <a:off x="897383" y="5682037"/>
                    <a:ext cx="38217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1"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62" name="矩形 172"/>
                <p:cNvSpPr/>
                <p:nvPr/>
              </p:nvSpPr>
              <p:spPr>
                <a:xfrm rot="16200000">
                  <a:off x="4852647" y="418935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63" name="文本框 173"/>
                <p:cNvSpPr txBox="1">
                  <a:spLocks noChangeAspect="1" noMove="1" noResize="1" noRot="1" noAdjustHandles="1" noEditPoints="1" noChangeArrowheads="1" noChangeShapeType="1" noTextEdit="1"/>
                </p:cNvSpPr>
                <p:nvPr/>
              </p:nvSpPr>
              <p:spPr bwMode="auto">
                <a:xfrm>
                  <a:off x="4721889" y="3709997"/>
                  <a:ext cx="358944" cy="307777"/>
                </a:xfrm>
                <a:prstGeom prst="rect"/>
                <a:blipFill>
                  <a:blip xmlns:r="http://schemas.openxmlformats.org/officeDocument/2006/relationships" r:embed="rId3"/>
                  <a:stretch>
                    <a:fillRect l="-15254" r="-6780" b="-22000"/>
                  </a:stretch>
                </a:blipFill>
                <a:ln>
                  <a:noFill/>
                </a:ln>
                <a:effectLst/>
              </p:spPr>
              <p:txBody>
                <a:bodyPr/>
                <a:p>
                  <a:r>
                    <a:rPr altLang="en-US" lang="zh-CN">
                      <a:noFill/>
                    </a:rPr>
                    <a:t> </a:t>
                  </a:r>
                </a:p>
              </p:txBody>
            </p:sp>
            <p:sp>
              <p:nvSpPr>
                <p:cNvPr id="1051464"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5"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6"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7" name="Line 1077"/>
                <p:cNvSpPr>
                  <a:spLocks noChangeShapeType="1"/>
                </p:cNvSpPr>
                <p:nvPr/>
              </p:nvSpPr>
              <p:spPr bwMode="auto">
                <a:xfrm flipV="1">
                  <a:off x="5653631" y="4331617"/>
                  <a:ext cx="0" cy="83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8"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9"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0"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23" name="直接连接符 188"/>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471"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4"/>
                  <a:stretch>
                    <a:fillRect l="-15094" r="-5660" b="-20000"/>
                  </a:stretch>
                </a:blipFill>
                <a:ln>
                  <a:noFill/>
                </a:ln>
                <a:effectLst/>
              </p:spPr>
              <p:txBody>
                <a:bodyPr/>
                <a:p>
                  <a:r>
                    <a:rPr altLang="en-US" lang="zh-CN">
                      <a:noFill/>
                    </a:rPr>
                    <a:t> </a:t>
                  </a:r>
                </a:p>
              </p:txBody>
            </p:sp>
            <p:sp>
              <p:nvSpPr>
                <p:cNvPr id="1051472"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5"/>
                  <a:stretch>
                    <a:fillRect l="-14815" r="-7407" b="-20000"/>
                  </a:stretch>
                </a:blipFill>
                <a:ln>
                  <a:noFill/>
                </a:ln>
                <a:effectLst/>
              </p:spPr>
              <p:txBody>
                <a:bodyPr/>
                <a:p>
                  <a:r>
                    <a:rPr altLang="en-US" lang="zh-CN">
                      <a:noFill/>
                    </a:rPr>
                    <a:t> </a:t>
                  </a:r>
                </a:p>
              </p:txBody>
            </p:sp>
          </p:grpSp>
          <p:sp>
            <p:nvSpPr>
              <p:cNvPr id="1051473" name="Line 1077"/>
              <p:cNvSpPr>
                <a:spLocks noChangeShapeType="1"/>
              </p:cNvSpPr>
              <p:nvPr/>
            </p:nvSpPr>
            <p:spPr bwMode="auto">
              <a:xfrm rot="5400000">
                <a:off x="8426282" y="4673521"/>
                <a:ext cx="0" cy="535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4" name="Line 1077"/>
              <p:cNvSpPr>
                <a:spLocks noChangeShapeType="1"/>
              </p:cNvSpPr>
              <p:nvPr/>
            </p:nvSpPr>
            <p:spPr bwMode="auto">
              <a:xfrm flipV="1">
                <a:off x="8686785" y="4936941"/>
                <a:ext cx="0" cy="12884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75" name="乘号 194"/>
            <p:cNvSpPr/>
            <p:nvPr/>
          </p:nvSpPr>
          <p:spPr>
            <a:xfrm>
              <a:off x="636320" y="2886002"/>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76" name="文本框 195"/>
            <p:cNvSpPr txBox="1">
              <a:spLocks noChangeAspect="1" noMove="1" noResize="1" noRot="1" noAdjustHandles="1" noEditPoints="1" noChangeArrowheads="1" noChangeShapeType="1" noTextEdit="1"/>
            </p:cNvSpPr>
            <p:nvPr/>
          </p:nvSpPr>
          <p:spPr bwMode="auto">
            <a:xfrm>
              <a:off x="1523100" y="1964998"/>
              <a:ext cx="262892" cy="307777"/>
            </a:xfrm>
            <a:prstGeom prst="rect"/>
            <a:blipFill>
              <a:blip xmlns:r="http://schemas.openxmlformats.org/officeDocument/2006/relationships" r:embed="rId6"/>
              <a:stretch>
                <a:fillRect l="-18182" r="-15909" b="-9804"/>
              </a:stretch>
            </a:blipFill>
            <a:ln>
              <a:noFill/>
            </a:ln>
            <a:effectLst/>
          </p:spPr>
          <p:txBody>
            <a:bodyPr/>
            <a:p>
              <a:r>
                <a:rPr altLang="en-US" lang="zh-CN">
                  <a:noFill/>
                </a:rPr>
                <a:t> </a:t>
              </a:r>
            </a:p>
          </p:txBody>
        </p:sp>
        <p:sp>
          <p:nvSpPr>
            <p:cNvPr id="1051477" name="文本框 221"/>
            <p:cNvSpPr txBox="1">
              <a:spLocks noChangeAspect="1" noMove="1" noResize="1" noRot="1" noAdjustHandles="1" noEditPoints="1" noChangeArrowheads="1" noChangeShapeType="1" noTextEdit="1"/>
            </p:cNvSpPr>
            <p:nvPr/>
          </p:nvSpPr>
          <p:spPr bwMode="auto">
            <a:xfrm>
              <a:off x="2336975" y="1455457"/>
              <a:ext cx="262892" cy="307777"/>
            </a:xfrm>
            <a:prstGeom prst="rect"/>
            <a:blipFill>
              <a:blip xmlns:r="http://schemas.openxmlformats.org/officeDocument/2006/relationships" r:embed="rId7"/>
              <a:stretch>
                <a:fillRect l="-4651" r="-2326"/>
              </a:stretch>
            </a:blipFill>
            <a:ln>
              <a:noFill/>
            </a:ln>
            <a:effectLst/>
          </p:spPr>
          <p:txBody>
            <a:bodyPr/>
            <a:p>
              <a:r>
                <a:rPr altLang="en-US" lang="zh-CN">
                  <a:noFill/>
                </a:rPr>
                <a:t> </a:t>
              </a:r>
            </a:p>
          </p:txBody>
        </p:sp>
        <p:sp>
          <p:nvSpPr>
            <p:cNvPr id="1051478" name="文本框 273"/>
            <p:cNvSpPr txBox="1">
              <a:spLocks noChangeAspect="1" noMove="1" noResize="1" noRot="1" noAdjustHandles="1" noEditPoints="1" noChangeArrowheads="1" noChangeShapeType="1" noTextEdit="1"/>
            </p:cNvSpPr>
            <p:nvPr/>
          </p:nvSpPr>
          <p:spPr>
            <a:xfrm>
              <a:off x="1265850" y="1938687"/>
              <a:ext cx="289951" cy="317523"/>
            </a:xfrm>
            <a:prstGeom prst="rect"/>
            <a:blipFill>
              <a:blip xmlns:r="http://schemas.openxmlformats.org/officeDocument/2006/relationships" r:embed="rId8"/>
              <a:stretch>
                <a:fillRect l="-18750" t="-15385" r="-22917" b="-17308"/>
              </a:stretch>
            </a:blipFill>
          </p:spPr>
          <p:txBody>
            <a:bodyPr/>
            <a:p>
              <a:r>
                <a:rPr altLang="en-US" lang="zh-CN">
                  <a:noFill/>
                </a:rPr>
                <a:t> </a:t>
              </a:r>
            </a:p>
          </p:txBody>
        </p:sp>
        <p:sp>
          <p:nvSpPr>
            <p:cNvPr id="1051479" name="文本框 274"/>
            <p:cNvSpPr txBox="1">
              <a:spLocks noChangeAspect="1" noMove="1" noResize="1" noRot="1" noAdjustHandles="1" noEditPoints="1" noChangeArrowheads="1" noChangeShapeType="1" noTextEdit="1"/>
            </p:cNvSpPr>
            <p:nvPr/>
          </p:nvSpPr>
          <p:spPr>
            <a:xfrm>
              <a:off x="2642254" y="1377239"/>
              <a:ext cx="341247" cy="317523"/>
            </a:xfrm>
            <a:prstGeom prst="rect"/>
            <a:blipFill>
              <a:blip xmlns:r="http://schemas.openxmlformats.org/officeDocument/2006/relationships" r:embed="rId9"/>
              <a:stretch>
                <a:fillRect l="-16071" t="-15385" r="-5357" b="-11538"/>
              </a:stretch>
            </a:blipFill>
          </p:spPr>
          <p:txBody>
            <a:bodyPr/>
            <a:p>
              <a:r>
                <a:rPr altLang="en-US" lang="zh-CN">
                  <a:noFill/>
                </a:rPr>
                <a:t> </a:t>
              </a:r>
            </a:p>
          </p:txBody>
        </p:sp>
        <p:sp>
          <p:nvSpPr>
            <p:cNvPr id="1051480" name="文本框 275"/>
            <p:cNvSpPr txBox="1">
              <a:spLocks noChangeAspect="1" noMove="1" noResize="1" noRot="1" noAdjustHandles="1" noEditPoints="1" noChangeArrowheads="1" noChangeShapeType="1" noTextEdit="1"/>
            </p:cNvSpPr>
            <p:nvPr/>
          </p:nvSpPr>
          <p:spPr>
            <a:xfrm>
              <a:off x="4603596" y="2551037"/>
              <a:ext cx="294761" cy="317523"/>
            </a:xfrm>
            <a:prstGeom prst="rect"/>
            <a:blipFill>
              <a:blip xmlns:r="http://schemas.openxmlformats.org/officeDocument/2006/relationships" r:embed="rId10"/>
              <a:stretch>
                <a:fillRect l="-20833" t="-13462" r="-20833" b="-19231"/>
              </a:stretch>
            </a:blipFill>
          </p:spPr>
          <p:txBody>
            <a:bodyPr/>
            <a:p>
              <a:r>
                <a:rPr altLang="en-US" lang="zh-CN">
                  <a:noFill/>
                </a:rPr>
                <a:t> </a:t>
              </a:r>
            </a:p>
          </p:txBody>
        </p:sp>
        <p:sp>
          <p:nvSpPr>
            <p:cNvPr id="1051481" name="文本框 69"/>
            <p:cNvSpPr txBox="1">
              <a:spLocks noChangeAspect="1" noMove="1" noResize="1" noRot="1" noAdjustHandles="1" noEditPoints="1" noChangeArrowheads="1" noChangeShapeType="1" noTextEdit="1"/>
            </p:cNvSpPr>
            <p:nvPr/>
          </p:nvSpPr>
          <p:spPr bwMode="auto">
            <a:xfrm>
              <a:off x="4101142" y="1869346"/>
              <a:ext cx="262892" cy="307777"/>
            </a:xfrm>
            <a:prstGeom prst="rect"/>
            <a:blipFill>
              <a:blip xmlns:r="http://schemas.openxmlformats.org/officeDocument/2006/relationships" r:embed="rId11"/>
              <a:stretch>
                <a:fillRect l="-2273" r="-2273"/>
              </a:stretch>
            </a:blipFill>
            <a:ln>
              <a:noFill/>
            </a:ln>
            <a:effectLst/>
          </p:spPr>
          <p:txBody>
            <a:bodyPr/>
            <a:p>
              <a:r>
                <a:rPr altLang="en-US" lang="zh-CN">
                  <a:noFill/>
                </a:rPr>
                <a:t> </a:t>
              </a:r>
            </a:p>
          </p:txBody>
        </p:sp>
        <p:sp>
          <p:nvSpPr>
            <p:cNvPr id="1051482" name="文本框 70"/>
            <p:cNvSpPr txBox="1">
              <a:spLocks noChangeAspect="1" noMove="1" noResize="1" noRot="1" noAdjustHandles="1" noEditPoints="1" noChangeArrowheads="1" noChangeShapeType="1" noTextEdit="1"/>
            </p:cNvSpPr>
            <p:nvPr/>
          </p:nvSpPr>
          <p:spPr bwMode="auto">
            <a:xfrm>
              <a:off x="4068748" y="2544875"/>
              <a:ext cx="262892" cy="307777"/>
            </a:xfrm>
            <a:prstGeom prst="rect"/>
            <a:blipFill>
              <a:blip xmlns:r="http://schemas.openxmlformats.org/officeDocument/2006/relationships" r:embed="rId12"/>
              <a:stretch>
                <a:fillRect l="-18605" r="-18605" b="-9804"/>
              </a:stretch>
            </a:blipFill>
            <a:ln>
              <a:noFill/>
            </a:ln>
            <a:effectLst/>
          </p:spPr>
          <p:txBody>
            <a:bodyPr/>
            <a:p>
              <a:r>
                <a:rPr altLang="en-US" lang="zh-CN">
                  <a:noFill/>
                </a:rPr>
                <a:t> </a:t>
              </a:r>
            </a:p>
          </p:txBody>
        </p:sp>
        <p:sp>
          <p:nvSpPr>
            <p:cNvPr id="1051483" name="文本框 71"/>
            <p:cNvSpPr txBox="1">
              <a:spLocks noChangeAspect="1" noMove="1" noResize="1" noRot="1" noAdjustHandles="1" noEditPoints="1" noChangeArrowheads="1" noChangeShapeType="1" noTextEdit="1"/>
            </p:cNvSpPr>
            <p:nvPr/>
          </p:nvSpPr>
          <p:spPr bwMode="auto">
            <a:xfrm>
              <a:off x="4181420" y="3017512"/>
              <a:ext cx="262892" cy="307777"/>
            </a:xfrm>
            <a:prstGeom prst="rect"/>
            <a:blipFill>
              <a:blip xmlns:r="http://schemas.openxmlformats.org/officeDocument/2006/relationships" r:embed="rId13"/>
              <a:stretch>
                <a:fillRect l="-4651" r="-2326"/>
              </a:stretch>
            </a:blipFill>
            <a:ln>
              <a:noFill/>
            </a:ln>
            <a:effectLst/>
          </p:spPr>
          <p:txBody>
            <a:bodyPr/>
            <a:p>
              <a:r>
                <a:rPr altLang="en-US" lang="zh-CN">
                  <a:noFill/>
                </a:rPr>
                <a:t> </a:t>
              </a:r>
            </a:p>
          </p:txBody>
        </p:sp>
        <p:sp>
          <p:nvSpPr>
            <p:cNvPr id="1051484" name="文本框 72"/>
            <p:cNvSpPr txBox="1">
              <a:spLocks noChangeAspect="1" noMove="1" noResize="1" noRot="1" noAdjustHandles="1" noEditPoints="1" noChangeArrowheads="1" noChangeShapeType="1" noTextEdit="1"/>
            </p:cNvSpPr>
            <p:nvPr/>
          </p:nvSpPr>
          <p:spPr bwMode="auto">
            <a:xfrm>
              <a:off x="4174619" y="2764141"/>
              <a:ext cx="262892" cy="307777"/>
            </a:xfrm>
            <a:prstGeom prst="rect"/>
            <a:blipFill>
              <a:blip xmlns:r="http://schemas.openxmlformats.org/officeDocument/2006/relationships" r:embed="rId14"/>
              <a:stretch>
                <a:fillRect l="-18182" r="-15909" b="-9804"/>
              </a:stretch>
            </a:blipFill>
            <a:ln>
              <a:noFill/>
            </a:ln>
            <a:effectLst/>
          </p:spPr>
          <p:txBody>
            <a:bodyPr/>
            <a:p>
              <a:r>
                <a:rPr altLang="en-US" lang="zh-CN">
                  <a:noFill/>
                </a:rPr>
                <a:t> </a:t>
              </a:r>
            </a:p>
          </p:txBody>
        </p:sp>
      </p:grpSp>
      <p:sp>
        <p:nvSpPr>
          <p:cNvPr id="1051485" name="文本框 74"/>
          <p:cNvSpPr txBox="1">
            <a:spLocks noChangeAspect="1" noMove="1" noResize="1" noRot="1" noAdjustHandles="1" noEditPoints="1" noChangeArrowheads="1" noChangeShapeType="1" noTextEdit="1"/>
          </p:cNvSpPr>
          <p:nvPr/>
        </p:nvSpPr>
        <p:spPr bwMode="auto">
          <a:xfrm>
            <a:off x="2557065" y="470678"/>
            <a:ext cx="4256341" cy="411844"/>
          </a:xfrm>
          <a:prstGeom prst="rect"/>
          <a:blipFill>
            <a:blip xmlns:r="http://schemas.openxmlformats.org/officeDocument/2006/relationships" r:embed="rId15"/>
            <a:stretch>
              <a:fillRect l="-1431" t="-4412" b="-25000"/>
            </a:stretch>
          </a:blipFill>
          <a:ln>
            <a:noFill/>
          </a:ln>
          <a:effectLst/>
        </p:spPr>
        <p:txBody>
          <a:bodyPr/>
          <a:p>
            <a:r>
              <a:rPr altLang="en-US" lang="zh-CN">
                <a:noFill/>
              </a:rPr>
              <a:t> </a:t>
            </a:r>
          </a:p>
        </p:txBody>
      </p:sp>
      <p:sp>
        <p:nvSpPr>
          <p:cNvPr id="1051486" name="文本框 77"/>
          <p:cNvSpPr txBox="1">
            <a:spLocks noChangeAspect="1" noMove="1" noResize="1" noRot="1" noAdjustHandles="1" noEditPoints="1" noChangeArrowheads="1" noChangeShapeType="1" noTextEdit="1"/>
          </p:cNvSpPr>
          <p:nvPr/>
        </p:nvSpPr>
        <p:spPr>
          <a:xfrm>
            <a:off x="2927439" y="3861109"/>
            <a:ext cx="1753364" cy="638123"/>
          </a:xfrm>
          <a:prstGeom prst="rect"/>
          <a:blipFill>
            <a:blip xmlns:r="http://schemas.openxmlformats.org/officeDocument/2006/relationships" r:embed="rId16"/>
            <a:stretch>
              <a:fillRect/>
            </a:stretch>
          </a:blipFill>
        </p:spPr>
        <p:txBody>
          <a:bodyPr/>
          <a:p>
            <a:r>
              <a:rPr altLang="en-US" lang="zh-CN">
                <a:noFill/>
              </a:rPr>
              <a:t> </a:t>
            </a:r>
          </a:p>
        </p:txBody>
      </p:sp>
      <p:grpSp>
        <p:nvGrpSpPr>
          <p:cNvPr id="912" name="组合 5"/>
          <p:cNvGrpSpPr/>
          <p:nvPr/>
        </p:nvGrpSpPr>
        <p:grpSpPr>
          <a:xfrm>
            <a:off x="3291941" y="1187827"/>
            <a:ext cx="1721084" cy="2428998"/>
            <a:chOff x="3197986" y="1460485"/>
            <a:chExt cx="1721084" cy="2428998"/>
          </a:xfrm>
        </p:grpSpPr>
        <p:sp>
          <p:nvSpPr>
            <p:cNvPr id="1051487" name="圆角矩形 76"/>
            <p:cNvSpPr/>
            <p:nvPr/>
          </p:nvSpPr>
          <p:spPr>
            <a:xfrm>
              <a:off x="3197986" y="1508042"/>
              <a:ext cx="1300984"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8" name="矩形 4"/>
            <p:cNvSpPr>
              <a:spLocks noChangeAspect="1" noMove="1" noResize="1" noRot="1" noAdjustHandles="1" noEditPoints="1" noChangeArrowheads="1" noChangeShapeType="1" noTextEdit="1"/>
            </p:cNvSpPr>
            <p:nvPr/>
          </p:nvSpPr>
          <p:spPr>
            <a:xfrm>
              <a:off x="4539607" y="1460485"/>
              <a:ext cx="379463" cy="369332"/>
            </a:xfrm>
            <a:prstGeom prst="rect"/>
            <a:blipFill>
              <a:blip xmlns:r="http://schemas.openxmlformats.org/officeDocument/2006/relationships" r:embed="rId17"/>
              <a:stretch>
                <a:fillRect/>
              </a:stretch>
            </a:blipFill>
          </p:spPr>
          <p:txBody>
            <a:bodyPr/>
            <a:p>
              <a:r>
                <a:rPr altLang="en-US" lang="zh-CN">
                  <a:noFill/>
                </a:rPr>
                <a:t> </a:t>
              </a:r>
            </a:p>
          </p:txBody>
        </p:sp>
      </p:grpSp>
      <p:grpSp>
        <p:nvGrpSpPr>
          <p:cNvPr id="913" name="组合 7"/>
          <p:cNvGrpSpPr/>
          <p:nvPr/>
        </p:nvGrpSpPr>
        <p:grpSpPr>
          <a:xfrm>
            <a:off x="5785161" y="925559"/>
            <a:ext cx="2218340" cy="2721346"/>
            <a:chOff x="2533597" y="3929514"/>
            <a:chExt cx="2218340" cy="2721346"/>
          </a:xfrm>
        </p:grpSpPr>
        <p:grpSp>
          <p:nvGrpSpPr>
            <p:cNvPr id="914" name="组合 92"/>
            <p:cNvGrpSpPr/>
            <p:nvPr/>
          </p:nvGrpSpPr>
          <p:grpSpPr>
            <a:xfrm>
              <a:off x="2533597" y="3929514"/>
              <a:ext cx="2040104" cy="2466586"/>
              <a:chOff x="4308748" y="2698320"/>
              <a:chExt cx="2040104" cy="2466586"/>
            </a:xfrm>
          </p:grpSpPr>
          <p:grpSp>
            <p:nvGrpSpPr>
              <p:cNvPr id="915" name="组合 108"/>
              <p:cNvGrpSpPr/>
              <p:nvPr/>
            </p:nvGrpSpPr>
            <p:grpSpPr>
              <a:xfrm>
                <a:off x="4308748" y="2698320"/>
                <a:ext cx="1963726" cy="2466586"/>
                <a:chOff x="6596131" y="2353824"/>
                <a:chExt cx="1963726" cy="2466586"/>
              </a:xfrm>
            </p:grpSpPr>
            <p:sp>
              <p:nvSpPr>
                <p:cNvPr id="1051489" name="Line 1073"/>
                <p:cNvSpPr>
                  <a:spLocks noChangeShapeType="1"/>
                </p:cNvSpPr>
                <p:nvPr/>
              </p:nvSpPr>
              <p:spPr bwMode="auto">
                <a:xfrm flipH="1">
                  <a:off x="7359366" y="4820410"/>
                  <a:ext cx="11567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16" name="组合 112"/>
                <p:cNvGrpSpPr/>
                <p:nvPr/>
              </p:nvGrpSpPr>
              <p:grpSpPr>
                <a:xfrm>
                  <a:off x="6596131" y="2353824"/>
                  <a:ext cx="1963726" cy="1516484"/>
                  <a:chOff x="2461065" y="3984918"/>
                  <a:chExt cx="1963726" cy="1516484"/>
                </a:xfrm>
              </p:grpSpPr>
              <p:grpSp>
                <p:nvGrpSpPr>
                  <p:cNvPr id="917" name="组合 113"/>
                  <p:cNvGrpSpPr/>
                  <p:nvPr/>
                </p:nvGrpSpPr>
                <p:grpSpPr>
                  <a:xfrm>
                    <a:off x="2461065" y="3984918"/>
                    <a:ext cx="1885940" cy="1423755"/>
                    <a:chOff x="4143673" y="3819947"/>
                    <a:chExt cx="1885940" cy="1423755"/>
                  </a:xfrm>
                </p:grpSpPr>
                <p:grpSp>
                  <p:nvGrpSpPr>
                    <p:cNvPr id="918" name="组合 120"/>
                    <p:cNvGrpSpPr/>
                    <p:nvPr/>
                  </p:nvGrpSpPr>
                  <p:grpSpPr>
                    <a:xfrm>
                      <a:off x="4143673" y="3819947"/>
                      <a:ext cx="1836281" cy="1423755"/>
                      <a:chOff x="6204692" y="3602626"/>
                      <a:chExt cx="1836281" cy="1423755"/>
                    </a:xfrm>
                  </p:grpSpPr>
                  <p:sp>
                    <p:nvSpPr>
                      <p:cNvPr id="1051490"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2"/>
                        <a:stretch>
                          <a:fillRect l="-22857" r="-22857" b="-9804"/>
                        </a:stretch>
                      </a:blipFill>
                      <a:ln>
                        <a:noFill/>
                      </a:ln>
                      <a:effectLst/>
                    </p:spPr>
                    <p:txBody>
                      <a:bodyPr/>
                      <a:p>
                        <a:r>
                          <a:rPr altLang="en-US" lang="zh-CN">
                            <a:noFill/>
                          </a:rPr>
                          <a:t> </a:t>
                        </a:r>
                      </a:p>
                    </p:txBody>
                  </p:sp>
                  <p:cxnSp>
                    <p:nvCxnSpPr>
                      <p:cNvPr id="3146324" name="直接连接符 123"/>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25" name="直接连接符 121"/>
                    <p:cNvCxnSpPr>
                      <a:cxnSpLocks/>
                    </p:cNvCxnSpPr>
                    <p:nvPr/>
                  </p:nvCxnSpPr>
                  <p:spPr>
                    <a:xfrm flipH="1">
                      <a:off x="4920309" y="4421972"/>
                      <a:ext cx="110930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9" name="组合 114"/>
                  <p:cNvGrpSpPr/>
                  <p:nvPr/>
                </p:nvGrpSpPr>
                <p:grpSpPr>
                  <a:xfrm>
                    <a:off x="4222785" y="5002198"/>
                    <a:ext cx="202006" cy="499204"/>
                    <a:chOff x="5912438" y="4925368"/>
                    <a:chExt cx="202006" cy="499204"/>
                  </a:xfrm>
                </p:grpSpPr>
                <p:sp>
                  <p:nvSpPr>
                    <p:cNvPr id="1051491" name="弧形 116"/>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492" name="弧形 117"/>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493" name="弧形 118"/>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494" name="弧形 119"/>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26" name="直接连接符 115"/>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495"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6"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7"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8" name="Line 1077"/>
              <p:cNvSpPr>
                <a:spLocks noChangeShapeType="1"/>
              </p:cNvSpPr>
              <p:nvPr/>
            </p:nvSpPr>
            <p:spPr bwMode="auto">
              <a:xfrm flipV="1">
                <a:off x="5653631" y="4331617"/>
                <a:ext cx="0" cy="83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9"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00"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01"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27" name="直接连接符 105"/>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502"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4"/>
                <a:stretch>
                  <a:fillRect l="-15094" r="-5660" b="-20000"/>
                </a:stretch>
              </a:blipFill>
              <a:ln>
                <a:noFill/>
              </a:ln>
              <a:effectLst/>
            </p:spPr>
            <p:txBody>
              <a:bodyPr/>
              <a:p>
                <a:r>
                  <a:rPr altLang="en-US" lang="zh-CN">
                    <a:noFill/>
                  </a:rPr>
                  <a:t> </a:t>
                </a:r>
              </a:p>
            </p:txBody>
          </p:sp>
          <p:sp>
            <p:nvSpPr>
              <p:cNvPr id="1051503"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5"/>
                <a:stretch>
                  <a:fillRect l="-14815" r="-7407" b="-20000"/>
                </a:stretch>
              </a:blipFill>
              <a:ln>
                <a:noFill/>
              </a:ln>
              <a:effectLst/>
            </p:spPr>
            <p:txBody>
              <a:bodyPr/>
              <a:p>
                <a:r>
                  <a:rPr altLang="en-US" lang="zh-CN">
                    <a:noFill/>
                  </a:rPr>
                  <a:t> </a:t>
                </a:r>
              </a:p>
            </p:txBody>
          </p:sp>
        </p:grpSp>
        <p:sp>
          <p:nvSpPr>
            <p:cNvPr id="1051504" name="圆角矩形 144"/>
            <p:cNvSpPr/>
            <p:nvPr/>
          </p:nvSpPr>
          <p:spPr>
            <a:xfrm>
              <a:off x="3197986" y="4269419"/>
              <a:ext cx="1473874"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05" name="矩形 145"/>
            <p:cNvSpPr>
              <a:spLocks noChangeAspect="1" noMove="1" noResize="1" noRot="1" noAdjustHandles="1" noEditPoints="1" noChangeArrowheads="1" noChangeShapeType="1" noTextEdit="1"/>
            </p:cNvSpPr>
            <p:nvPr/>
          </p:nvSpPr>
          <p:spPr>
            <a:xfrm>
              <a:off x="4372474" y="4217942"/>
              <a:ext cx="379463" cy="369332"/>
            </a:xfrm>
            <a:prstGeom prst="rect"/>
            <a:blipFill>
              <a:blip xmlns:r="http://schemas.openxmlformats.org/officeDocument/2006/relationships" r:embed="rId18"/>
              <a:stretch>
                <a:fillRect/>
              </a:stretch>
            </a:blipFill>
          </p:spPr>
          <p:txBody>
            <a:bodyPr/>
            <a:p>
              <a:r>
                <a:rPr altLang="en-US" lang="zh-CN">
                  <a:noFill/>
                </a:rPr>
                <a:t> </a:t>
              </a:r>
            </a:p>
          </p:txBody>
        </p:sp>
      </p:grpSp>
      <p:sp>
        <p:nvSpPr>
          <p:cNvPr id="1051506" name="左大括号 147"/>
          <p:cNvSpPr/>
          <p:nvPr/>
        </p:nvSpPr>
        <p:spPr>
          <a:xfrm>
            <a:off x="5361447" y="4934654"/>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07" name="文本框 148"/>
          <p:cNvSpPr txBox="1">
            <a:spLocks noChangeAspect="1" noMove="1" noResize="1" noRot="1" noAdjustHandles="1" noEditPoints="1" noChangeArrowheads="1" noChangeShapeType="1" noTextEdit="1"/>
          </p:cNvSpPr>
          <p:nvPr/>
        </p:nvSpPr>
        <p:spPr bwMode="auto">
          <a:xfrm>
            <a:off x="5387448" y="4702672"/>
            <a:ext cx="3553594" cy="723981"/>
          </a:xfrm>
          <a:prstGeom prst="rect"/>
          <a:blipFill>
            <a:blip xmlns:r="http://schemas.openxmlformats.org/officeDocument/2006/relationships" r:embed="rId19"/>
            <a:stretch>
              <a:fillRect/>
            </a:stretch>
          </a:blipFill>
          <a:ln>
            <a:noFill/>
          </a:ln>
          <a:effectLst/>
        </p:spPr>
        <p:txBody>
          <a:bodyPr/>
          <a:p>
            <a:r>
              <a:rPr altLang="en-US" lang="zh-CN">
                <a:noFill/>
              </a:rPr>
              <a:t> </a:t>
            </a:r>
          </a:p>
        </p:txBody>
      </p:sp>
      <p:sp>
        <p:nvSpPr>
          <p:cNvPr id="1051508" name="文本框 149"/>
          <p:cNvSpPr txBox="1">
            <a:spLocks noChangeAspect="1" noMove="1" noResize="1" noRot="1" noAdjustHandles="1" noEditPoints="1" noChangeArrowheads="1" noChangeShapeType="1" noTextEdit="1"/>
          </p:cNvSpPr>
          <p:nvPr/>
        </p:nvSpPr>
        <p:spPr bwMode="auto">
          <a:xfrm>
            <a:off x="5539117" y="5445599"/>
            <a:ext cx="3353304" cy="969111"/>
          </a:xfrm>
          <a:prstGeom prst="rect"/>
          <a:blipFill>
            <a:blip xmlns:r="http://schemas.openxmlformats.org/officeDocument/2006/relationships" r:embed="rId20"/>
            <a:stretch>
              <a:fillRect/>
            </a:stretch>
          </a:blipFill>
          <a:ln>
            <a:noFill/>
          </a:ln>
          <a:effectLst/>
        </p:spPr>
        <p:txBody>
          <a:bodyPr/>
          <a:p>
            <a:r>
              <a:rPr altLang="en-US" lang="zh-CN">
                <a:noFill/>
              </a:rPr>
              <a:t> </a:t>
            </a:r>
          </a:p>
        </p:txBody>
      </p:sp>
      <p:sp>
        <p:nvSpPr>
          <p:cNvPr id="1051509" name="下箭头 150"/>
          <p:cNvSpPr/>
          <p:nvPr/>
        </p:nvSpPr>
        <p:spPr>
          <a:xfrm>
            <a:off x="7005458" y="3952516"/>
            <a:ext cx="476603" cy="46015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0" name="文本框 151"/>
          <p:cNvSpPr txBox="1"/>
          <p:nvPr/>
        </p:nvSpPr>
        <p:spPr bwMode="auto">
          <a:xfrm>
            <a:off x="1134887" y="3957376"/>
            <a:ext cx="1684665" cy="400110"/>
          </a:xfrm>
          <a:prstGeom prst="rect"/>
          <a:noFill/>
          <a:ln>
            <a:noFill/>
          </a:ln>
          <a:effectLst/>
        </p:spPr>
        <p:txBody>
          <a:bodyPr rtlCol="0" wrap="square">
            <a:spAutoFit/>
          </a:bodyPr>
          <a:p>
            <a:pPr eaLnBrk="1" hangingPunct="1">
              <a:spcBef>
                <a:spcPct val="50000"/>
              </a:spcBef>
            </a:pPr>
            <a:r>
              <a:rPr altLang="zh-CN" b="1" dirty="0" sz="2000" kumimoji="1" lang="en-US" smtClean="0">
                <a:latin typeface="Arial" panose="020B0604020202020204" pitchFamily="34" charset="0"/>
                <a:cs typeface="Arial" panose="020B0604020202020204" pitchFamily="34" charset="0"/>
              </a:rPr>
              <a:t>Voltage gain:</a:t>
            </a:r>
            <a:endParaRPr altLang="en-US" b="1" dirty="0" sz="2000" kumimoji="1" lang="zh-CN" smtClean="0">
              <a:latin typeface="Arial" panose="020B0604020202020204" pitchFamily="34" charset="0"/>
              <a:cs typeface="Arial" panose="020B0604020202020204" pitchFamily="34" charset="0"/>
            </a:endParaRPr>
          </a:p>
        </p:txBody>
      </p:sp>
      <p:sp>
        <p:nvSpPr>
          <p:cNvPr id="1051511" name="右箭头 152"/>
          <p:cNvSpPr/>
          <p:nvPr/>
        </p:nvSpPr>
        <p:spPr>
          <a:xfrm flipH="1">
            <a:off x="4642552" y="5436141"/>
            <a:ext cx="546038" cy="3248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2" name="文本框 153"/>
          <p:cNvSpPr txBox="1"/>
          <p:nvPr/>
        </p:nvSpPr>
        <p:spPr bwMode="auto">
          <a:xfrm>
            <a:off x="2211104" y="5098106"/>
            <a:ext cx="266551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Resonant frequency:</a:t>
            </a:r>
            <a:endParaRPr altLang="en-US" dirty="0" sz="2000" kumimoji="1" lang="zh-CN" smtClean="0">
              <a:latin typeface="Arial" panose="020B0604020202020204" pitchFamily="34" charset="0"/>
              <a:cs typeface="Arial" panose="020B0604020202020204" pitchFamily="34" charset="0"/>
            </a:endParaRPr>
          </a:p>
        </p:txBody>
      </p:sp>
      <p:grpSp>
        <p:nvGrpSpPr>
          <p:cNvPr id="920" name="组合 9"/>
          <p:cNvGrpSpPr/>
          <p:nvPr/>
        </p:nvGrpSpPr>
        <p:grpSpPr>
          <a:xfrm>
            <a:off x="352101" y="5116367"/>
            <a:ext cx="1826767" cy="1049603"/>
            <a:chOff x="347907" y="5120250"/>
            <a:chExt cx="1826767" cy="1049603"/>
          </a:xfrm>
        </p:grpSpPr>
        <p:sp>
          <p:nvSpPr>
            <p:cNvPr id="1051513" name="右箭头 154"/>
            <p:cNvSpPr/>
            <p:nvPr/>
          </p:nvSpPr>
          <p:spPr>
            <a:xfrm flipH="1">
              <a:off x="1536695" y="5490995"/>
              <a:ext cx="637979" cy="3248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4" name="左大括号 155"/>
            <p:cNvSpPr/>
            <p:nvPr/>
          </p:nvSpPr>
          <p:spPr>
            <a:xfrm>
              <a:off x="373865" y="5174669"/>
              <a:ext cx="206098" cy="93473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15" name="文本框 156"/>
            <p:cNvSpPr txBox="1">
              <a:spLocks noChangeAspect="1" noMove="1" noResize="1" noRot="1" noAdjustHandles="1" noEditPoints="1" noChangeArrowheads="1" noChangeShapeType="1" noTextEdit="1"/>
            </p:cNvSpPr>
            <p:nvPr/>
          </p:nvSpPr>
          <p:spPr bwMode="auto">
            <a:xfrm>
              <a:off x="347907" y="5120250"/>
              <a:ext cx="1410152" cy="400110"/>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51516" name="文本框 157"/>
            <p:cNvSpPr txBox="1">
              <a:spLocks noChangeAspect="1" noMove="1" noResize="1" noRot="1" noAdjustHandles="1" noEditPoints="1" noChangeArrowheads="1" noChangeShapeType="1" noTextEdit="1"/>
            </p:cNvSpPr>
            <p:nvPr/>
          </p:nvSpPr>
          <p:spPr bwMode="auto">
            <a:xfrm>
              <a:off x="481590" y="5769743"/>
              <a:ext cx="1166507" cy="400110"/>
            </a:xfrm>
            <a:prstGeom prst="rect"/>
            <a:blipFill>
              <a:blip xmlns:r="http://schemas.openxmlformats.org/officeDocument/2006/relationships" r:embed="rId22"/>
              <a:stretch>
                <a:fillRect/>
              </a:stretch>
            </a:blipFill>
            <a:ln>
              <a:noFill/>
            </a:ln>
            <a:effectLst/>
          </p:spPr>
          <p:txBody>
            <a:bodyPr/>
            <a:p>
              <a:r>
                <a:rPr altLang="en-US" lang="zh-CN">
                  <a:noFill/>
                </a:rPr>
                <a:t> </a:t>
              </a:r>
            </a:p>
          </p:txBody>
        </p:sp>
      </p:grpSp>
      <p:sp>
        <p:nvSpPr>
          <p:cNvPr id="1051517" name="Text Box 12"/>
          <p:cNvSpPr txBox="1">
            <a:spLocks noChangeAspect="1" noMove="1" noResize="1" noRot="1" noAdjustHandles="1" noEditPoints="1" noChangeArrowheads="1" noChangeShapeType="1" noTextEdit="1"/>
          </p:cNvSpPr>
          <p:nvPr/>
        </p:nvSpPr>
        <p:spPr bwMode="auto">
          <a:xfrm>
            <a:off x="1973954" y="5418224"/>
            <a:ext cx="2930290" cy="750590"/>
          </a:xfrm>
          <a:prstGeom prst="rect"/>
          <a:blipFill>
            <a:blip xmlns:r="http://schemas.openxmlformats.org/officeDocument/2006/relationships" r:embed="rId23"/>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486"/>
                                        </p:tgtEl>
                                        <p:attrNameLst>
                                          <p:attrName>style.visibility</p:attrName>
                                        </p:attrNameLst>
                                      </p:cBhvr>
                                      <p:to>
                                        <p:strVal val="visible"/>
                                      </p:to>
                                    </p:set>
                                    <p:animEffect transition="in" filter="wipe(down)">
                                      <p:cBhvr>
                                        <p:cTn dur="500" id="7"/>
                                        <p:tgtEl>
                                          <p:spTgt spid="105148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913"/>
                                        </p:tgtEl>
                                        <p:attrNameLst>
                                          <p:attrName>style.visibility</p:attrName>
                                        </p:attrNameLst>
                                      </p:cBhvr>
                                      <p:to>
                                        <p:strVal val="visible"/>
                                      </p:to>
                                    </p:set>
                                    <p:animEffect transition="in" filter="wipe(down)">
                                      <p:cBhvr>
                                        <p:cTn dur="500" id="12"/>
                                        <p:tgtEl>
                                          <p:spTgt spid="91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509"/>
                                        </p:tgtEl>
                                        <p:attrNameLst>
                                          <p:attrName>style.visibility</p:attrName>
                                        </p:attrNameLst>
                                      </p:cBhvr>
                                      <p:to>
                                        <p:strVal val="visible"/>
                                      </p:to>
                                    </p:set>
                                    <p:animEffect transition="in" filter="wipe(down)">
                                      <p:cBhvr>
                                        <p:cTn dur="500" id="17"/>
                                        <p:tgtEl>
                                          <p:spTgt spid="1051509"/>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51507"/>
                                        </p:tgtEl>
                                        <p:attrNameLst>
                                          <p:attrName>style.visibility</p:attrName>
                                        </p:attrNameLst>
                                      </p:cBhvr>
                                      <p:to>
                                        <p:strVal val="visible"/>
                                      </p:to>
                                    </p:set>
                                    <p:animEffect transition="in" filter="wipe(down)">
                                      <p:cBhvr>
                                        <p:cTn dur="500" id="20"/>
                                        <p:tgtEl>
                                          <p:spTgt spid="1051507"/>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1506"/>
                                        </p:tgtEl>
                                        <p:attrNameLst>
                                          <p:attrName>style.visibility</p:attrName>
                                        </p:attrNameLst>
                                      </p:cBhvr>
                                      <p:to>
                                        <p:strVal val="visible"/>
                                      </p:to>
                                    </p:set>
                                    <p:animEffect transition="in" filter="wipe(down)">
                                      <p:cBhvr>
                                        <p:cTn dur="500" id="23"/>
                                        <p:tgtEl>
                                          <p:spTgt spid="1051506"/>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1508"/>
                                        </p:tgtEl>
                                        <p:attrNameLst>
                                          <p:attrName>style.visibility</p:attrName>
                                        </p:attrNameLst>
                                      </p:cBhvr>
                                      <p:to>
                                        <p:strVal val="visible"/>
                                      </p:to>
                                    </p:set>
                                    <p:animEffect transition="in" filter="wipe(down)">
                                      <p:cBhvr>
                                        <p:cTn dur="500" id="28"/>
                                        <p:tgtEl>
                                          <p:spTgt spid="1051508"/>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1511"/>
                                        </p:tgtEl>
                                        <p:attrNameLst>
                                          <p:attrName>style.visibility</p:attrName>
                                        </p:attrNameLst>
                                      </p:cBhvr>
                                      <p:to>
                                        <p:strVal val="visible"/>
                                      </p:to>
                                    </p:set>
                                    <p:animEffect transition="in" filter="wipe(down)">
                                      <p:cBhvr>
                                        <p:cTn dur="500" id="33"/>
                                        <p:tgtEl>
                                          <p:spTgt spid="1051511"/>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51512"/>
                                        </p:tgtEl>
                                        <p:attrNameLst>
                                          <p:attrName>style.visibility</p:attrName>
                                        </p:attrNameLst>
                                      </p:cBhvr>
                                      <p:to>
                                        <p:strVal val="visible"/>
                                      </p:to>
                                    </p:set>
                                    <p:animEffect transition="in" filter="wipe(down)">
                                      <p:cBhvr>
                                        <p:cTn dur="500" id="36"/>
                                        <p:tgtEl>
                                          <p:spTgt spid="1051512"/>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4">
                                  <p:stCondLst>
                                    <p:cond delay="0"/>
                                  </p:stCondLst>
                                  <p:childTnLst>
                                    <p:set>
                                      <p:cBhvr>
                                        <p:cTn dur="1" fill="hold" id="40">
                                          <p:stCondLst>
                                            <p:cond delay="0"/>
                                          </p:stCondLst>
                                        </p:cTn>
                                        <p:tgtEl>
                                          <p:spTgt spid="1051517"/>
                                        </p:tgtEl>
                                        <p:attrNameLst>
                                          <p:attrName>style.visibility</p:attrName>
                                        </p:attrNameLst>
                                      </p:cBhvr>
                                      <p:to>
                                        <p:strVal val="visible"/>
                                      </p:to>
                                    </p:set>
                                    <p:animEffect transition="in" filter="wipe(down)">
                                      <p:cBhvr>
                                        <p:cTn dur="500" id="41"/>
                                        <p:tgtEl>
                                          <p:spTgt spid="1051517"/>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4">
                                  <p:stCondLst>
                                    <p:cond delay="0"/>
                                  </p:stCondLst>
                                  <p:childTnLst>
                                    <p:set>
                                      <p:cBhvr>
                                        <p:cTn dur="1" fill="hold" id="45">
                                          <p:stCondLst>
                                            <p:cond delay="0"/>
                                          </p:stCondLst>
                                        </p:cTn>
                                        <p:tgtEl>
                                          <p:spTgt spid="920"/>
                                        </p:tgtEl>
                                        <p:attrNameLst>
                                          <p:attrName>style.visibility</p:attrName>
                                        </p:attrNameLst>
                                      </p:cBhvr>
                                      <p:to>
                                        <p:strVal val="visible"/>
                                      </p:to>
                                    </p:set>
                                    <p:animEffect transition="in" filter="wipe(down)">
                                      <p:cBhvr>
                                        <p:cTn dur="500" id="46"/>
                                        <p:tgtEl>
                                          <p:spTgt spid="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86" grpId="0"/>
      <p:bldP spid="1051506" grpId="0" animBg="1"/>
      <p:bldP spid="1051507" grpId="0"/>
      <p:bldP spid="1051508" grpId="0"/>
      <p:bldP spid="1051509" grpId="0" animBg="1"/>
      <p:bldP spid="1051511" grpId="0" animBg="1"/>
      <p:bldP spid="1051512" grpId="0"/>
      <p:bldP spid="10515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98" name="圆角矩形 60"/>
          <p:cNvSpPr/>
          <p:nvPr/>
        </p:nvSpPr>
        <p:spPr>
          <a:xfrm>
            <a:off x="631530" y="4028190"/>
            <a:ext cx="3196309" cy="2363944"/>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9" name="圆角矩形 13"/>
          <p:cNvSpPr/>
          <p:nvPr/>
        </p:nvSpPr>
        <p:spPr>
          <a:xfrm>
            <a:off x="888100" y="400903"/>
            <a:ext cx="7090961" cy="664499"/>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01" name="Text Box 12"/>
          <p:cNvSpPr txBox="1">
            <a:spLocks noChangeAspect="1" noMove="1" noResize="1" noRot="1" noAdjustHandles="1" noEditPoints="1" noChangeArrowheads="1" noChangeShapeType="1" noTextEdit="1"/>
          </p:cNvSpPr>
          <p:nvPr/>
        </p:nvSpPr>
        <p:spPr bwMode="auto">
          <a:xfrm>
            <a:off x="5866295" y="477124"/>
            <a:ext cx="1935467" cy="475643"/>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802" name="矩形 6"/>
          <p:cNvSpPr/>
          <p:nvPr/>
        </p:nvSpPr>
        <p:spPr>
          <a:xfrm>
            <a:off x="957337" y="500881"/>
            <a:ext cx="5170821"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Self-excited oscillation </a:t>
            </a:r>
            <a:r>
              <a:rPr altLang="en-US" b="1" dirty="0" sz="2400" kumimoji="1" lang="zh-CN" smtClean="0">
                <a:solidFill>
                  <a:schemeClr val="accent5"/>
                </a:solidFill>
                <a:latin typeface="宋体" panose="02010600030101010101" pitchFamily="2" charset="-122"/>
                <a:ea typeface="宋体" panose="02010600030101010101" pitchFamily="2" charset="-122"/>
                <a:cs typeface="Arial" panose="020B0604020202020204" pitchFamily="34" charset="0"/>
              </a:rPr>
              <a:t>自激振荡</a:t>
            </a:r>
            <a:r>
              <a:rPr altLang="zh-CN" b="1" dirty="0" sz="2400" kumimoji="1" lang="en-US" smtClean="0">
                <a:solidFill>
                  <a:schemeClr val="accent5"/>
                </a:solidFill>
                <a:latin typeface="宋体" panose="02010600030101010101" pitchFamily="2" charset="-122"/>
                <a:ea typeface="宋体" panose="02010600030101010101" pitchFamily="2" charset="-122"/>
                <a:cs typeface="Arial" panose="020B0604020202020204" pitchFamily="34" charset="0"/>
              </a:rPr>
              <a:t>:</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8803" name="左大括号 15"/>
          <p:cNvSpPr/>
          <p:nvPr/>
        </p:nvSpPr>
        <p:spPr>
          <a:xfrm>
            <a:off x="3146165" y="1507264"/>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804" name="Text Box 12"/>
          <p:cNvSpPr txBox="1">
            <a:spLocks noChangeAspect="1" noMove="1" noResize="1" noRot="1" noAdjustHandles="1" noEditPoints="1" noChangeArrowheads="1" noChangeShapeType="1" noTextEdit="1"/>
          </p:cNvSpPr>
          <p:nvPr/>
        </p:nvSpPr>
        <p:spPr bwMode="auto">
          <a:xfrm>
            <a:off x="3506193" y="1441416"/>
            <a:ext cx="1935467" cy="475643"/>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8805" name="Text Box 12"/>
          <p:cNvSpPr txBox="1">
            <a:spLocks noChangeAspect="1" noMove="1" noResize="1" noRot="1" noAdjustHandles="1" noEditPoints="1" noChangeArrowheads="1" noChangeShapeType="1" noTextEdit="1"/>
          </p:cNvSpPr>
          <p:nvPr/>
        </p:nvSpPr>
        <p:spPr bwMode="auto">
          <a:xfrm>
            <a:off x="3307651" y="2192284"/>
            <a:ext cx="2820507" cy="475643"/>
          </a:xfrm>
          <a:prstGeom prst="rect"/>
          <a:blipFill>
            <a:blip xmlns:r="http://schemas.openxmlformats.org/officeDocument/2006/relationships" r:embed="rId3"/>
            <a:stretch>
              <a:fillRect b="-8974"/>
            </a:stretch>
          </a:blipFill>
          <a:ln>
            <a:noFill/>
          </a:ln>
          <a:effectLst/>
        </p:spPr>
        <p:txBody>
          <a:bodyPr/>
          <a:p>
            <a:r>
              <a:rPr altLang="en-US" lang="zh-CN">
                <a:noFill/>
              </a:rPr>
              <a:t> </a:t>
            </a:r>
          </a:p>
        </p:txBody>
      </p:sp>
      <p:sp>
        <p:nvSpPr>
          <p:cNvPr id="1048806" name="文本框 23"/>
          <p:cNvSpPr txBox="1">
            <a:spLocks noChangeAspect="1" noMove="1" noResize="1" noRot="1" noAdjustHandles="1" noEditPoints="1" noChangeArrowheads="1" noChangeShapeType="1" noTextEdit="1"/>
          </p:cNvSpPr>
          <p:nvPr/>
        </p:nvSpPr>
        <p:spPr bwMode="auto">
          <a:xfrm>
            <a:off x="408585" y="3038672"/>
            <a:ext cx="8175070" cy="509178"/>
          </a:xfrm>
          <a:prstGeom prst="rect"/>
          <a:blipFill>
            <a:blip xmlns:r="http://schemas.openxmlformats.org/officeDocument/2006/relationships" r:embed="rId4"/>
            <a:stretch>
              <a:fillRect t="-4762" b="-21429"/>
            </a:stretch>
          </a:blipFill>
          <a:ln>
            <a:noFill/>
          </a:ln>
          <a:effectLst/>
        </p:spPr>
        <p:txBody>
          <a:bodyPr/>
          <a:p>
            <a:r>
              <a:rPr altLang="en-US" lang="zh-CN">
                <a:noFill/>
              </a:rPr>
              <a:t> </a:t>
            </a:r>
          </a:p>
        </p:txBody>
      </p:sp>
      <p:grpSp>
        <p:nvGrpSpPr>
          <p:cNvPr id="152" name="组合 24"/>
          <p:cNvGrpSpPr/>
          <p:nvPr/>
        </p:nvGrpSpPr>
        <p:grpSpPr>
          <a:xfrm>
            <a:off x="4130769" y="3823807"/>
            <a:ext cx="4795366" cy="2498491"/>
            <a:chOff x="1408542" y="1477789"/>
            <a:chExt cx="4795366" cy="2498491"/>
          </a:xfrm>
        </p:grpSpPr>
        <p:grpSp>
          <p:nvGrpSpPr>
            <p:cNvPr id="153" name="组合 25"/>
            <p:cNvGrpSpPr/>
            <p:nvPr/>
          </p:nvGrpSpPr>
          <p:grpSpPr>
            <a:xfrm>
              <a:off x="1468074" y="1635051"/>
              <a:ext cx="4576481" cy="2341229"/>
              <a:chOff x="1395423" y="1273960"/>
              <a:chExt cx="4576481" cy="2341229"/>
            </a:xfrm>
          </p:grpSpPr>
          <p:sp>
            <p:nvSpPr>
              <p:cNvPr id="1048807" name="矩形 30"/>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8" name="文本框 31"/>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5"/>
                <a:stretch>
                  <a:fillRect/>
                </a:stretch>
              </a:blipFill>
              <a:ln>
                <a:noFill/>
              </a:ln>
              <a:effectLst/>
            </p:spPr>
            <p:txBody>
              <a:bodyPr/>
              <a:p>
                <a:r>
                  <a:rPr altLang="en-US" lang="zh-CN">
                    <a:noFill/>
                  </a:rPr>
                  <a:t> </a:t>
                </a:r>
              </a:p>
            </p:txBody>
          </p:sp>
          <p:grpSp>
            <p:nvGrpSpPr>
              <p:cNvPr id="154" name="组合 32"/>
              <p:cNvGrpSpPr/>
              <p:nvPr/>
            </p:nvGrpSpPr>
            <p:grpSpPr>
              <a:xfrm>
                <a:off x="2089757" y="1321081"/>
                <a:ext cx="505436" cy="707886"/>
                <a:chOff x="946907" y="1927861"/>
                <a:chExt cx="505436" cy="707886"/>
              </a:xfrm>
            </p:grpSpPr>
            <p:sp>
              <p:nvSpPr>
                <p:cNvPr id="1048809" name="椭圆 43"/>
                <p:cNvSpPr/>
                <p:nvPr/>
              </p:nvSpPr>
              <p:spPr>
                <a:xfrm>
                  <a:off x="994095" y="209305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0" name="文本框 44"/>
                <p:cNvSpPr txBox="1"/>
                <p:nvPr/>
              </p:nvSpPr>
              <p:spPr bwMode="auto">
                <a:xfrm>
                  <a:off x="946907" y="1927861"/>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grpSp>
          <p:cxnSp>
            <p:nvCxnSpPr>
              <p:cNvPr id="3145817" name="直接箭头连接符 33"/>
              <p:cNvCxnSpPr>
                <a:cxnSpLocks/>
              </p:cNvCxnSpPr>
              <p:nvPr/>
            </p:nvCxnSpPr>
            <p:spPr>
              <a:xfrm>
                <a:off x="1395423" y="1676655"/>
                <a:ext cx="742008"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18" name="直接箭头连接符 34"/>
              <p:cNvCxnSpPr>
                <a:cxnSpLocks/>
              </p:cNvCxnSpPr>
              <p:nvPr/>
            </p:nvCxnSpPr>
            <p:spPr>
              <a:xfrm>
                <a:off x="2548006" y="1664048"/>
                <a:ext cx="1343432"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19" name="直接箭头连接符 35"/>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8811" name="椭圆 36"/>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0" name="直接连接符 37"/>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12" name="矩形 38"/>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3" name="文本框 39"/>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6"/>
                <a:stretch>
                  <a:fillRect t="-1282"/>
                </a:stretch>
              </a:blipFill>
              <a:ln>
                <a:noFill/>
              </a:ln>
              <a:effectLst/>
            </p:spPr>
            <p:txBody>
              <a:bodyPr/>
              <a:p>
                <a:r>
                  <a:rPr altLang="en-US" lang="zh-CN">
                    <a:noFill/>
                  </a:rPr>
                  <a:t> </a:t>
                </a:r>
              </a:p>
            </p:txBody>
          </p:sp>
          <p:cxnSp>
            <p:nvCxnSpPr>
              <p:cNvPr id="3145821" name="直接箭头连接符 40"/>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22" name="直接箭头连接符 41"/>
              <p:cNvCxnSpPr>
                <a:cxnSpLocks/>
              </p:cNvCxnSpPr>
              <p:nvPr/>
            </p:nvCxnSpPr>
            <p:spPr>
              <a:xfrm flipV="1">
                <a:off x="2342475" y="1894882"/>
                <a:ext cx="0" cy="1318781"/>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23" name="直接连接符 42"/>
              <p:cNvCxnSpPr>
                <a:cxnSpLocks/>
              </p:cNvCxnSpPr>
              <p:nvPr/>
            </p:nvCxnSpPr>
            <p:spPr>
              <a:xfrm flipH="1">
                <a:off x="2342475" y="3213663"/>
                <a:ext cx="15489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814" name="文本框 26"/>
            <p:cNvSpPr txBox="1">
              <a:spLocks noChangeAspect="1" noMove="1" noResize="1" noRot="1" noAdjustHandles="1" noEditPoints="1" noChangeArrowheads="1" noChangeShapeType="1" noTextEdit="1"/>
            </p:cNvSpPr>
            <p:nvPr/>
          </p:nvSpPr>
          <p:spPr bwMode="auto">
            <a:xfrm>
              <a:off x="1408542" y="1499927"/>
              <a:ext cx="1056917" cy="473206"/>
            </a:xfrm>
            <a:prstGeom prst="rect"/>
            <a:blipFill>
              <a:blip xmlns:r="http://schemas.openxmlformats.org/officeDocument/2006/relationships" r:embed="rId7"/>
              <a:stretch>
                <a:fillRect l="-4046" t="-1282" b="-3846"/>
              </a:stretch>
            </a:blipFill>
            <a:ln>
              <a:noFill/>
            </a:ln>
            <a:effectLst/>
          </p:spPr>
          <p:txBody>
            <a:bodyPr/>
            <a:p>
              <a:r>
                <a:rPr altLang="en-US" lang="zh-CN">
                  <a:noFill/>
                </a:rPr>
                <a:t> </a:t>
              </a:r>
            </a:p>
          </p:txBody>
        </p:sp>
        <p:sp>
          <p:nvSpPr>
            <p:cNvPr id="1048815" name="文本框 27"/>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8"/>
              <a:stretch>
                <a:fillRect l="-885" t="-1282" b="-5128"/>
              </a:stretch>
            </a:blipFill>
            <a:ln>
              <a:noFill/>
            </a:ln>
            <a:effectLst/>
          </p:spPr>
          <p:txBody>
            <a:bodyPr/>
            <a:p>
              <a:r>
                <a:rPr altLang="en-US" lang="zh-CN">
                  <a:noFill/>
                </a:rPr>
                <a:t> </a:t>
              </a:r>
            </a:p>
          </p:txBody>
        </p:sp>
        <p:sp>
          <p:nvSpPr>
            <p:cNvPr id="1048816" name="文本框 28"/>
            <p:cNvSpPr txBox="1">
              <a:spLocks noChangeAspect="1" noMove="1" noResize="1" noRot="1" noAdjustHandles="1" noEditPoints="1" noChangeArrowheads="1" noChangeShapeType="1" noTextEdit="1"/>
            </p:cNvSpPr>
            <p:nvPr/>
          </p:nvSpPr>
          <p:spPr bwMode="auto">
            <a:xfrm>
              <a:off x="2424657" y="2969915"/>
              <a:ext cx="684960" cy="473206"/>
            </a:xfrm>
            <a:prstGeom prst="rect"/>
            <a:blipFill>
              <a:blip xmlns:r="http://schemas.openxmlformats.org/officeDocument/2006/relationships" r:embed="rId9"/>
              <a:stretch>
                <a:fillRect t="-1282" b="-5128"/>
              </a:stretch>
            </a:blipFill>
            <a:ln>
              <a:noFill/>
            </a:ln>
            <a:effectLst/>
          </p:spPr>
          <p:txBody>
            <a:bodyPr/>
            <a:p>
              <a:r>
                <a:rPr altLang="en-US" lang="zh-CN">
                  <a:noFill/>
                </a:rPr>
                <a:t> </a:t>
              </a:r>
            </a:p>
          </p:txBody>
        </p:sp>
        <p:sp>
          <p:nvSpPr>
            <p:cNvPr id="1048817" name="文本框 29"/>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10"/>
              <a:stretch>
                <a:fillRect t="-1282"/>
              </a:stretch>
            </a:blipFill>
            <a:ln>
              <a:noFill/>
            </a:ln>
            <a:effectLst/>
          </p:spPr>
          <p:txBody>
            <a:bodyPr/>
            <a:p>
              <a:r>
                <a:rPr altLang="en-US" lang="zh-CN">
                  <a:noFill/>
                </a:rPr>
                <a:t> </a:t>
              </a:r>
            </a:p>
          </p:txBody>
        </p:sp>
      </p:grpSp>
      <p:sp>
        <p:nvSpPr>
          <p:cNvPr id="1048818" name="文本框 62"/>
          <p:cNvSpPr txBox="1">
            <a:spLocks noChangeAspect="1" noMove="1" noResize="1" noRot="1" noAdjustHandles="1" noEditPoints="1" noChangeArrowheads="1" noChangeShapeType="1" noTextEdit="1"/>
          </p:cNvSpPr>
          <p:nvPr/>
        </p:nvSpPr>
        <p:spPr bwMode="auto">
          <a:xfrm>
            <a:off x="868507" y="4106064"/>
            <a:ext cx="2471246" cy="475643"/>
          </a:xfrm>
          <a:prstGeom prst="rect"/>
          <a:blipFill>
            <a:blip xmlns:r="http://schemas.openxmlformats.org/officeDocument/2006/relationships" r:embed="rId11"/>
            <a:stretch>
              <a:fillRect t="-6410" b="-29487"/>
            </a:stretch>
          </a:blipFill>
          <a:ln>
            <a:noFill/>
          </a:ln>
          <a:effectLst/>
        </p:spPr>
        <p:txBody>
          <a:bodyPr/>
          <a:p>
            <a:r>
              <a:rPr altLang="en-US" lang="zh-CN">
                <a:noFill/>
              </a:rPr>
              <a:t> </a:t>
            </a:r>
          </a:p>
        </p:txBody>
      </p:sp>
      <p:grpSp>
        <p:nvGrpSpPr>
          <p:cNvPr id="155" name="组合 8"/>
          <p:cNvGrpSpPr/>
          <p:nvPr/>
        </p:nvGrpSpPr>
        <p:grpSpPr>
          <a:xfrm>
            <a:off x="837201" y="4710892"/>
            <a:ext cx="3342392" cy="477448"/>
            <a:chOff x="872596" y="4523423"/>
            <a:chExt cx="3342392" cy="477448"/>
          </a:xfrm>
        </p:grpSpPr>
        <p:sp>
          <p:nvSpPr>
            <p:cNvPr id="1048819" name="文本框 64"/>
            <p:cNvSpPr txBox="1">
              <a:spLocks noChangeAspect="1" noMove="1" noResize="1" noRot="1" noAdjustHandles="1" noEditPoints="1" noChangeArrowheads="1" noChangeShapeType="1" noTextEdit="1"/>
            </p:cNvSpPr>
            <p:nvPr/>
          </p:nvSpPr>
          <p:spPr bwMode="auto">
            <a:xfrm>
              <a:off x="872596" y="4525228"/>
              <a:ext cx="2082808" cy="475643"/>
            </a:xfrm>
            <a:prstGeom prst="rect"/>
            <a:blipFill>
              <a:blip xmlns:r="http://schemas.openxmlformats.org/officeDocument/2006/relationships" r:embed="rId12"/>
              <a:stretch>
                <a:fillRect/>
              </a:stretch>
            </a:blipFill>
            <a:ln>
              <a:noFill/>
            </a:ln>
            <a:effectLst/>
          </p:spPr>
          <p:txBody>
            <a:bodyPr/>
            <a:p>
              <a:r>
                <a:rPr altLang="en-US" lang="zh-CN">
                  <a:noFill/>
                </a:rPr>
                <a:t> </a:t>
              </a:r>
            </a:p>
          </p:txBody>
        </p:sp>
        <p:sp>
          <p:nvSpPr>
            <p:cNvPr id="1048820" name="文本框 65"/>
            <p:cNvSpPr txBox="1">
              <a:spLocks noChangeAspect="1" noMove="1" noResize="1" noRot="1" noAdjustHandles="1" noEditPoints="1" noChangeArrowheads="1" noChangeShapeType="1" noTextEdit="1"/>
            </p:cNvSpPr>
            <p:nvPr/>
          </p:nvSpPr>
          <p:spPr bwMode="auto">
            <a:xfrm>
              <a:off x="2132180" y="4523423"/>
              <a:ext cx="2082808" cy="475643"/>
            </a:xfrm>
            <a:prstGeom prst="rect"/>
            <a:blipFill>
              <a:blip xmlns:r="http://schemas.openxmlformats.org/officeDocument/2006/relationships" r:embed="rId13"/>
              <a:stretch>
                <a:fillRect t="-1282" b="-5128"/>
              </a:stretch>
            </a:blipFill>
            <a:ln>
              <a:noFill/>
            </a:ln>
            <a:effectLst/>
          </p:spPr>
          <p:txBody>
            <a:bodyPr/>
            <a:p>
              <a:r>
                <a:rPr altLang="en-US" lang="zh-CN">
                  <a:noFill/>
                </a:rPr>
                <a:t> </a:t>
              </a:r>
            </a:p>
          </p:txBody>
        </p:sp>
      </p:grpSp>
      <p:sp>
        <p:nvSpPr>
          <p:cNvPr id="1048821" name="文本框 68"/>
          <p:cNvSpPr txBox="1">
            <a:spLocks noChangeAspect="1" noMove="1" noResize="1" noRot="1" noAdjustHandles="1" noEditPoints="1" noChangeArrowheads="1" noChangeShapeType="1" noTextEdit="1"/>
          </p:cNvSpPr>
          <p:nvPr/>
        </p:nvSpPr>
        <p:spPr bwMode="auto">
          <a:xfrm>
            <a:off x="675446" y="5381059"/>
            <a:ext cx="3108476" cy="727379"/>
          </a:xfrm>
          <a:prstGeom prst="rect"/>
          <a:blipFill>
            <a:blip xmlns:r="http://schemas.openxmlformats.org/officeDocument/2006/relationships" r:embed="rId14"/>
            <a:stretch>
              <a:fillRect l="-2157" t="-3361" r="-4118" b="-15126"/>
            </a:stretch>
          </a:blipFill>
          <a:ln>
            <a:noFill/>
          </a:ln>
          <a:effectLst/>
        </p:spPr>
        <p:txBody>
          <a:bodyPr/>
          <a:p>
            <a:r>
              <a:rPr altLang="en-US" lang="zh-CN">
                <a:noFill/>
              </a:rPr>
              <a:t> </a:t>
            </a:r>
          </a:p>
        </p:txBody>
      </p:sp>
      <p:grpSp>
        <p:nvGrpSpPr>
          <p:cNvPr id="156" name="组合 45"/>
          <p:cNvGrpSpPr/>
          <p:nvPr/>
        </p:nvGrpSpPr>
        <p:grpSpPr>
          <a:xfrm>
            <a:off x="8025918" y="3966632"/>
            <a:ext cx="224787" cy="244264"/>
            <a:chOff x="5291386" y="3579543"/>
            <a:chExt cx="1139750" cy="1889472"/>
          </a:xfrm>
        </p:grpSpPr>
        <p:sp>
          <p:nvSpPr>
            <p:cNvPr id="1048822" name="任意多边形 46"/>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57" name="组合 47"/>
            <p:cNvGrpSpPr/>
            <p:nvPr/>
          </p:nvGrpSpPr>
          <p:grpSpPr>
            <a:xfrm>
              <a:off x="5577407" y="3581688"/>
              <a:ext cx="572042" cy="1887327"/>
              <a:chOff x="5577407" y="3941433"/>
              <a:chExt cx="572042" cy="1887327"/>
            </a:xfrm>
          </p:grpSpPr>
          <p:sp>
            <p:nvSpPr>
              <p:cNvPr id="1048823" name="任意多边形 49"/>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4" name="任意多边形 50"/>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25" name="任意多边形 48"/>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58" name="组合 51"/>
          <p:cNvGrpSpPr/>
          <p:nvPr/>
        </p:nvGrpSpPr>
        <p:grpSpPr>
          <a:xfrm>
            <a:off x="4786207" y="5622616"/>
            <a:ext cx="224787" cy="244264"/>
            <a:chOff x="5291386" y="3579543"/>
            <a:chExt cx="1139750" cy="1889472"/>
          </a:xfrm>
        </p:grpSpPr>
        <p:sp>
          <p:nvSpPr>
            <p:cNvPr id="1048826" name="任意多边形 5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59" name="组合 53"/>
            <p:cNvGrpSpPr/>
            <p:nvPr/>
          </p:nvGrpSpPr>
          <p:grpSpPr>
            <a:xfrm>
              <a:off x="5577407" y="3581688"/>
              <a:ext cx="572042" cy="1887327"/>
              <a:chOff x="5577407" y="3941433"/>
              <a:chExt cx="572042" cy="1887327"/>
            </a:xfrm>
          </p:grpSpPr>
          <p:sp>
            <p:nvSpPr>
              <p:cNvPr id="1048827" name="任意多边形 5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8" name="任意多边形 5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29" name="任意多边形 5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60" name="组合 57"/>
          <p:cNvGrpSpPr/>
          <p:nvPr/>
        </p:nvGrpSpPr>
        <p:grpSpPr>
          <a:xfrm>
            <a:off x="5831844" y="3995215"/>
            <a:ext cx="224787" cy="244264"/>
            <a:chOff x="5291386" y="3579543"/>
            <a:chExt cx="1139750" cy="1889472"/>
          </a:xfrm>
        </p:grpSpPr>
        <p:sp>
          <p:nvSpPr>
            <p:cNvPr id="1048830" name="任意多边形 58"/>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61" name="组合 59"/>
            <p:cNvGrpSpPr/>
            <p:nvPr/>
          </p:nvGrpSpPr>
          <p:grpSpPr>
            <a:xfrm>
              <a:off x="5577407" y="3581688"/>
              <a:ext cx="572042" cy="1887327"/>
              <a:chOff x="5577407" y="3941433"/>
              <a:chExt cx="572042" cy="1887327"/>
            </a:xfrm>
          </p:grpSpPr>
          <p:sp>
            <p:nvSpPr>
              <p:cNvPr id="1048831" name="任意多边形 63"/>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2" name="任意多边形 6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33" name="任意多边形 6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05"/>
                                        </p:tgtEl>
                                        <p:attrNameLst>
                                          <p:attrName>style.visibility</p:attrName>
                                        </p:attrNameLst>
                                      </p:cBhvr>
                                      <p:to>
                                        <p:strVal val="visible"/>
                                      </p:to>
                                    </p:set>
                                    <p:animEffect transition="in" filter="wipe(down)">
                                      <p:cBhvr>
                                        <p:cTn dur="500" id="7"/>
                                        <p:tgtEl>
                                          <p:spTgt spid="104880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04"/>
                                        </p:tgtEl>
                                        <p:attrNameLst>
                                          <p:attrName>style.visibility</p:attrName>
                                        </p:attrNameLst>
                                      </p:cBhvr>
                                      <p:to>
                                        <p:strVal val="visible"/>
                                      </p:to>
                                    </p:set>
                                    <p:animEffect transition="in" filter="wipe(down)">
                                      <p:cBhvr>
                                        <p:cTn dur="500" id="10"/>
                                        <p:tgtEl>
                                          <p:spTgt spid="104880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806"/>
                                        </p:tgtEl>
                                        <p:attrNameLst>
                                          <p:attrName>style.visibility</p:attrName>
                                        </p:attrNameLst>
                                      </p:cBhvr>
                                      <p:to>
                                        <p:strVal val="visible"/>
                                      </p:to>
                                    </p:set>
                                    <p:animEffect transition="in" filter="wipe(down)">
                                      <p:cBhvr>
                                        <p:cTn dur="500" id="15"/>
                                        <p:tgtEl>
                                          <p:spTgt spid="104880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798"/>
                                        </p:tgtEl>
                                        <p:attrNameLst>
                                          <p:attrName>style.visibility</p:attrName>
                                        </p:attrNameLst>
                                      </p:cBhvr>
                                      <p:to>
                                        <p:strVal val="visible"/>
                                      </p:to>
                                    </p:set>
                                    <p:animEffect transition="in" filter="wipe(down)">
                                      <p:cBhvr>
                                        <p:cTn dur="500" id="20"/>
                                        <p:tgtEl>
                                          <p:spTgt spid="1048798"/>
                                        </p:tgtEl>
                                      </p:cBhvr>
                                    </p:animEffect>
                                  </p:childTnLst>
                                </p:cTn>
                              </p:par>
                              <p:par>
                                <p:cTn fill="hold" id="21" nodeType="withEffect" presetClass="entr" presetID="22" presetSubtype="4">
                                  <p:stCondLst>
                                    <p:cond delay="0"/>
                                  </p:stCondLst>
                                  <p:childTnLst>
                                    <p:set>
                                      <p:cBhvr>
                                        <p:cTn dur="1" fill="hold" id="22">
                                          <p:stCondLst>
                                            <p:cond delay="0"/>
                                          </p:stCondLst>
                                        </p:cTn>
                                        <p:tgtEl>
                                          <p:spTgt spid="152"/>
                                        </p:tgtEl>
                                        <p:attrNameLst>
                                          <p:attrName>style.visibility</p:attrName>
                                        </p:attrNameLst>
                                      </p:cBhvr>
                                      <p:to>
                                        <p:strVal val="visible"/>
                                      </p:to>
                                    </p:set>
                                    <p:animEffect transition="in" filter="wipe(down)">
                                      <p:cBhvr>
                                        <p:cTn dur="500" id="23"/>
                                        <p:tgtEl>
                                          <p:spTgt spid="152"/>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8818"/>
                                        </p:tgtEl>
                                        <p:attrNameLst>
                                          <p:attrName>style.visibility</p:attrName>
                                        </p:attrNameLst>
                                      </p:cBhvr>
                                      <p:to>
                                        <p:strVal val="visible"/>
                                      </p:to>
                                    </p:set>
                                    <p:animEffect transition="in" filter="wipe(down)">
                                      <p:cBhvr>
                                        <p:cTn dur="500" id="26"/>
                                        <p:tgtEl>
                                          <p:spTgt spid="1048818"/>
                                        </p:tgtEl>
                                      </p:cBhvr>
                                    </p:animEffect>
                                  </p:childTnLst>
                                </p:cTn>
                              </p:par>
                              <p:par>
                                <p:cTn fill="hold" id="27" nodeType="withEffect" presetClass="entr" presetID="22" presetSubtype="4">
                                  <p:stCondLst>
                                    <p:cond delay="0"/>
                                  </p:stCondLst>
                                  <p:childTnLst>
                                    <p:set>
                                      <p:cBhvr>
                                        <p:cTn dur="1" fill="hold" id="28">
                                          <p:stCondLst>
                                            <p:cond delay="0"/>
                                          </p:stCondLst>
                                        </p:cTn>
                                        <p:tgtEl>
                                          <p:spTgt spid="155"/>
                                        </p:tgtEl>
                                        <p:attrNameLst>
                                          <p:attrName>style.visibility</p:attrName>
                                        </p:attrNameLst>
                                      </p:cBhvr>
                                      <p:to>
                                        <p:strVal val="visible"/>
                                      </p:to>
                                    </p:set>
                                    <p:animEffect transition="in" filter="wipe(down)">
                                      <p:cBhvr>
                                        <p:cTn dur="500" id="29"/>
                                        <p:tgtEl>
                                          <p:spTgt spid="155"/>
                                        </p:tgtEl>
                                      </p:cBhvr>
                                    </p:animEffect>
                                  </p:childTnLst>
                                </p:cTn>
                              </p:par>
                              <p:par>
                                <p:cTn fill="hold" grpId="0" id="30" nodeType="withEffect" presetClass="entr" presetID="22" presetSubtype="4">
                                  <p:stCondLst>
                                    <p:cond delay="0"/>
                                  </p:stCondLst>
                                  <p:childTnLst>
                                    <p:set>
                                      <p:cBhvr>
                                        <p:cTn dur="1" fill="hold" id="31">
                                          <p:stCondLst>
                                            <p:cond delay="0"/>
                                          </p:stCondLst>
                                        </p:cTn>
                                        <p:tgtEl>
                                          <p:spTgt spid="1048821"/>
                                        </p:tgtEl>
                                        <p:attrNameLst>
                                          <p:attrName>style.visibility</p:attrName>
                                        </p:attrNameLst>
                                      </p:cBhvr>
                                      <p:to>
                                        <p:strVal val="visible"/>
                                      </p:to>
                                    </p:set>
                                    <p:animEffect transition="in" filter="wipe(down)">
                                      <p:cBhvr>
                                        <p:cTn dur="500" id="32"/>
                                        <p:tgtEl>
                                          <p:spTgt spid="1048821"/>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156"/>
                                        </p:tgtEl>
                                        <p:attrNameLst>
                                          <p:attrName>style.visibility</p:attrName>
                                        </p:attrNameLst>
                                      </p:cBhvr>
                                      <p:to>
                                        <p:strVal val="visible"/>
                                      </p:to>
                                    </p:set>
                                    <p:animEffect transition="in" filter="wipe(down)">
                                      <p:cBhvr>
                                        <p:cTn dur="500" id="37"/>
                                        <p:tgtEl>
                                          <p:spTgt spid="156"/>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1">
                                          <p:stCondLst>
                                            <p:cond delay="0"/>
                                          </p:stCondLst>
                                        </p:cTn>
                                        <p:tgtEl>
                                          <p:spTgt spid="158"/>
                                        </p:tgtEl>
                                        <p:attrNameLst>
                                          <p:attrName>style.visibility</p:attrName>
                                        </p:attrNameLst>
                                      </p:cBhvr>
                                      <p:to>
                                        <p:strVal val="visible"/>
                                      </p:to>
                                    </p:set>
                                    <p:animEffect transition="in" filter="wipe(down)">
                                      <p:cBhvr>
                                        <p:cTn dur="500" id="42"/>
                                        <p:tgtEl>
                                          <p:spTgt spid="158"/>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160"/>
                                        </p:tgtEl>
                                        <p:attrNameLst>
                                          <p:attrName>style.visibility</p:attrName>
                                        </p:attrNameLst>
                                      </p:cBhvr>
                                      <p:to>
                                        <p:strVal val="visible"/>
                                      </p:to>
                                    </p:set>
                                    <p:animEffect transition="in" filter="wipe(down)">
                                      <p:cBhvr>
                                        <p:cTn dur="500" id="47"/>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8" grpId="0" animBg="1"/>
      <p:bldP spid="1048804" grpId="0"/>
      <p:bldP spid="1048805" grpId="0"/>
      <p:bldP spid="1048806" grpId="0"/>
      <p:bldP spid="1048818" grpId="0"/>
      <p:bldP spid="10488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923" name=""/>
        <p:cNvGrpSpPr/>
        <p:nvPr/>
      </p:nvGrpSpPr>
      <p:grpSpPr>
        <a:xfrm>
          <a:off x="0" y="0"/>
          <a:ext cx="0" cy="0"/>
          <a:chOff x="0" y="0"/>
          <a:chExt cx="0" cy="0"/>
        </a:xfrm>
      </p:grpSpPr>
      <p:sp>
        <p:nvSpPr>
          <p:cNvPr id="10515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24" name="组合 2"/>
          <p:cNvGrpSpPr/>
          <p:nvPr/>
        </p:nvGrpSpPr>
        <p:grpSpPr>
          <a:xfrm>
            <a:off x="677911" y="836347"/>
            <a:ext cx="4102753" cy="2958200"/>
            <a:chOff x="640161" y="1582967"/>
            <a:chExt cx="4102753" cy="2958200"/>
          </a:xfrm>
        </p:grpSpPr>
        <p:grpSp>
          <p:nvGrpSpPr>
            <p:cNvPr id="925" name="组合 8"/>
            <p:cNvGrpSpPr/>
            <p:nvPr/>
          </p:nvGrpSpPr>
          <p:grpSpPr>
            <a:xfrm>
              <a:off x="837924" y="1582967"/>
              <a:ext cx="3821736" cy="2958200"/>
              <a:chOff x="4872436" y="3267186"/>
              <a:chExt cx="3821736" cy="2958200"/>
            </a:xfrm>
          </p:grpSpPr>
          <p:grpSp>
            <p:nvGrpSpPr>
              <p:cNvPr id="926" name="组合 169"/>
              <p:cNvGrpSpPr/>
              <p:nvPr/>
            </p:nvGrpSpPr>
            <p:grpSpPr>
              <a:xfrm>
                <a:off x="4872436" y="3267186"/>
                <a:ext cx="3821735" cy="2958200"/>
                <a:chOff x="2922566" y="2698320"/>
                <a:chExt cx="3821735" cy="2958200"/>
              </a:xfrm>
            </p:grpSpPr>
            <p:grpSp>
              <p:nvGrpSpPr>
                <p:cNvPr id="927" name="组合 170"/>
                <p:cNvGrpSpPr/>
                <p:nvPr/>
              </p:nvGrpSpPr>
              <p:grpSpPr>
                <a:xfrm>
                  <a:off x="2922566" y="2698320"/>
                  <a:ext cx="3821735" cy="2958200"/>
                  <a:chOff x="897383" y="2723837"/>
                  <a:chExt cx="3821735" cy="2958200"/>
                </a:xfrm>
              </p:grpSpPr>
              <p:grpSp>
                <p:nvGrpSpPr>
                  <p:cNvPr id="928" name="组合 193"/>
                  <p:cNvGrpSpPr/>
                  <p:nvPr/>
                </p:nvGrpSpPr>
                <p:grpSpPr>
                  <a:xfrm>
                    <a:off x="897779" y="2723837"/>
                    <a:ext cx="3349512" cy="2675249"/>
                    <a:chOff x="5210345" y="2353824"/>
                    <a:chExt cx="3349512" cy="2675249"/>
                  </a:xfrm>
                </p:grpSpPr>
                <p:grpSp>
                  <p:nvGrpSpPr>
                    <p:cNvPr id="929" name="组合 198"/>
                    <p:cNvGrpSpPr/>
                    <p:nvPr/>
                  </p:nvGrpSpPr>
                  <p:grpSpPr>
                    <a:xfrm>
                      <a:off x="5210345" y="2955849"/>
                      <a:ext cx="3305731" cy="2073224"/>
                      <a:chOff x="864811" y="3136772"/>
                      <a:chExt cx="3305731" cy="2073224"/>
                    </a:xfrm>
                  </p:grpSpPr>
                  <p:grpSp>
                    <p:nvGrpSpPr>
                      <p:cNvPr id="930" name="组合 249"/>
                      <p:cNvGrpSpPr/>
                      <p:nvPr/>
                    </p:nvGrpSpPr>
                    <p:grpSpPr>
                      <a:xfrm>
                        <a:off x="864811" y="3136881"/>
                        <a:ext cx="3305731" cy="2073115"/>
                        <a:chOff x="587506" y="3396539"/>
                        <a:chExt cx="3305731" cy="2073115"/>
                      </a:xfrm>
                    </p:grpSpPr>
                    <p:grpSp>
                      <p:nvGrpSpPr>
                        <p:cNvPr id="931" name="组合 253"/>
                        <p:cNvGrpSpPr/>
                        <p:nvPr/>
                      </p:nvGrpSpPr>
                      <p:grpSpPr>
                        <a:xfrm>
                          <a:off x="587506" y="3396539"/>
                          <a:ext cx="3305731" cy="2073115"/>
                          <a:chOff x="2665729" y="1228309"/>
                          <a:chExt cx="3305731" cy="2073115"/>
                        </a:xfrm>
                      </p:grpSpPr>
                      <p:grpSp>
                        <p:nvGrpSpPr>
                          <p:cNvPr id="932" name="组合 255"/>
                          <p:cNvGrpSpPr/>
                          <p:nvPr/>
                        </p:nvGrpSpPr>
                        <p:grpSpPr>
                          <a:xfrm>
                            <a:off x="2665729" y="1228309"/>
                            <a:ext cx="3305731" cy="2073115"/>
                            <a:chOff x="719275" y="2465056"/>
                            <a:chExt cx="3305731" cy="2073115"/>
                          </a:xfrm>
                        </p:grpSpPr>
                        <p:grpSp>
                          <p:nvGrpSpPr>
                            <p:cNvPr id="933" name="Group 1096"/>
                            <p:cNvGrpSpPr/>
                            <p:nvPr/>
                          </p:nvGrpSpPr>
                          <p:grpSpPr bwMode="auto">
                            <a:xfrm>
                              <a:off x="719275" y="2465056"/>
                              <a:ext cx="1743237" cy="2073115"/>
                              <a:chOff x="3681" y="2665"/>
                              <a:chExt cx="1226" cy="1458"/>
                            </a:xfrm>
                          </p:grpSpPr>
                          <p:sp>
                            <p:nvSpPr>
                              <p:cNvPr id="105152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3" name="Line 1073"/>
                              <p:cNvSpPr>
                                <a:spLocks noChangeShapeType="1"/>
                              </p:cNvSpPr>
                              <p:nvPr/>
                            </p:nvSpPr>
                            <p:spPr bwMode="auto">
                              <a:xfrm flipH="1">
                                <a:off x="3681" y="3077"/>
                                <a:ext cx="9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6" name="Line 1076"/>
                              <p:cNvSpPr>
                                <a:spLocks noChangeShapeType="1"/>
                              </p:cNvSpPr>
                              <p:nvPr/>
                            </p:nvSpPr>
                            <p:spPr bwMode="auto">
                              <a:xfrm flipV="1">
                                <a:off x="4895" y="2665"/>
                                <a:ext cx="0" cy="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28" name="Line 1077"/>
                            <p:cNvSpPr>
                              <a:spLocks noChangeShapeType="1"/>
                            </p:cNvSpPr>
                            <p:nvPr/>
                          </p:nvSpPr>
                          <p:spPr bwMode="auto">
                            <a:xfrm flipV="1">
                              <a:off x="1706017" y="3063736"/>
                              <a:ext cx="0" cy="127500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9" name="Line 1073"/>
                            <p:cNvSpPr>
                              <a:spLocks noChangeShapeType="1"/>
                            </p:cNvSpPr>
                            <p:nvPr/>
                          </p:nvSpPr>
                          <p:spPr bwMode="auto">
                            <a:xfrm flipH="1">
                              <a:off x="1701843" y="4329508"/>
                              <a:ext cx="23231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28" name="直接连接符 26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530" name="椭圆 26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31" name="文本框 25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532" name="椭圆 25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33" name="Line 1077"/>
                      <p:cNvSpPr>
                        <a:spLocks noChangeShapeType="1"/>
                      </p:cNvSpPr>
                      <p:nvPr/>
                    </p:nvSpPr>
                    <p:spPr bwMode="auto">
                      <a:xfrm flipV="1">
                        <a:off x="3027232" y="3136772"/>
                        <a:ext cx="0" cy="1865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4" name="矩形 251"/>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5" name="文本框 252"/>
                      <p:cNvSpPr txBox="1">
                        <a:spLocks noChangeAspect="1" noMove="1" noResize="1" noRot="1" noAdjustHandles="1" noEditPoints="1" noChangeArrowheads="1" noChangeShapeType="1" noTextEdit="1"/>
                      </p:cNvSpPr>
                      <p:nvPr/>
                    </p:nvSpPr>
                    <p:spPr bwMode="auto">
                      <a:xfrm>
                        <a:off x="1342196" y="4286047"/>
                        <a:ext cx="368562" cy="307777"/>
                      </a:xfrm>
                      <a:prstGeom prst="rect"/>
                      <a:blipFill>
                        <a:blip xmlns:r="http://schemas.openxmlformats.org/officeDocument/2006/relationships" r:embed="rId1"/>
                        <a:stretch>
                          <a:fillRect l="-15000" r="-6667" b="-19608"/>
                        </a:stretch>
                      </a:blipFill>
                      <a:ln>
                        <a:noFill/>
                      </a:ln>
                      <a:effectLst/>
                    </p:spPr>
                    <p:txBody>
                      <a:bodyPr/>
                      <a:p>
                        <a:r>
                          <a:rPr altLang="en-US" lang="zh-CN">
                            <a:noFill/>
                          </a:rPr>
                          <a:t> </a:t>
                        </a:r>
                      </a:p>
                    </p:txBody>
                  </p:sp>
                </p:grpSp>
                <p:grpSp>
                  <p:nvGrpSpPr>
                    <p:cNvPr id="934" name="组合 199"/>
                    <p:cNvGrpSpPr/>
                    <p:nvPr/>
                  </p:nvGrpSpPr>
                  <p:grpSpPr>
                    <a:xfrm>
                      <a:off x="6596131" y="2353824"/>
                      <a:ext cx="1963726" cy="1516484"/>
                      <a:chOff x="2461065" y="3984918"/>
                      <a:chExt cx="1963726" cy="1516484"/>
                    </a:xfrm>
                  </p:grpSpPr>
                  <p:grpSp>
                    <p:nvGrpSpPr>
                      <p:cNvPr id="935" name="组合 200"/>
                      <p:cNvGrpSpPr/>
                      <p:nvPr/>
                    </p:nvGrpSpPr>
                    <p:grpSpPr>
                      <a:xfrm>
                        <a:off x="2461065" y="3984918"/>
                        <a:ext cx="1885940" cy="1423755"/>
                        <a:chOff x="4143673" y="3819947"/>
                        <a:chExt cx="1885940" cy="1423755"/>
                      </a:xfrm>
                    </p:grpSpPr>
                    <p:grpSp>
                      <p:nvGrpSpPr>
                        <p:cNvPr id="936" name="组合 245"/>
                        <p:cNvGrpSpPr/>
                        <p:nvPr/>
                      </p:nvGrpSpPr>
                      <p:grpSpPr>
                        <a:xfrm>
                          <a:off x="4143673" y="3819947"/>
                          <a:ext cx="1836281" cy="1423755"/>
                          <a:chOff x="6204692" y="3602626"/>
                          <a:chExt cx="1836281" cy="1423755"/>
                        </a:xfrm>
                      </p:grpSpPr>
                      <p:sp>
                        <p:nvSpPr>
                          <p:cNvPr id="1051536"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2"/>
                            <a:stretch>
                              <a:fillRect l="-22857" r="-22857" b="-9804"/>
                            </a:stretch>
                          </a:blipFill>
                          <a:ln>
                            <a:noFill/>
                          </a:ln>
                          <a:effectLst/>
                        </p:spPr>
                        <p:txBody>
                          <a:bodyPr/>
                          <a:p>
                            <a:r>
                              <a:rPr altLang="en-US" lang="zh-CN">
                                <a:noFill/>
                              </a:rPr>
                              <a:t> </a:t>
                            </a:r>
                          </a:p>
                        </p:txBody>
                      </p:sp>
                      <p:cxnSp>
                        <p:nvCxnSpPr>
                          <p:cNvPr id="3146329" name="直接连接符 24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30" name="直接连接符 246"/>
                        <p:cNvCxnSpPr>
                          <a:cxnSpLocks/>
                        </p:cNvCxnSpPr>
                        <p:nvPr/>
                      </p:nvCxnSpPr>
                      <p:spPr>
                        <a:xfrm flipH="1">
                          <a:off x="4484061" y="4421972"/>
                          <a:ext cx="15455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7" name="组合 201"/>
                      <p:cNvGrpSpPr/>
                      <p:nvPr/>
                    </p:nvGrpSpPr>
                    <p:grpSpPr>
                      <a:xfrm>
                        <a:off x="4222785" y="5002198"/>
                        <a:ext cx="202006" cy="499204"/>
                        <a:chOff x="5912438" y="4925368"/>
                        <a:chExt cx="202006" cy="499204"/>
                      </a:xfrm>
                    </p:grpSpPr>
                    <p:sp>
                      <p:nvSpPr>
                        <p:cNvPr id="1051537" name="弧形 203"/>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38" name="弧形 232"/>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39" name="弧形 233"/>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40" name="弧形 244"/>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31" name="直接连接符 202"/>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541" name="Line 1073"/>
                  <p:cNvSpPr>
                    <a:spLocks noChangeShapeType="1"/>
                  </p:cNvSpPr>
                  <p:nvPr/>
                </p:nvSpPr>
                <p:spPr bwMode="auto">
                  <a:xfrm flipH="1">
                    <a:off x="897383" y="5682037"/>
                    <a:ext cx="38217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2"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43" name="矩形 172"/>
                <p:cNvSpPr/>
                <p:nvPr/>
              </p:nvSpPr>
              <p:spPr>
                <a:xfrm rot="16200000">
                  <a:off x="4852647" y="418935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44" name="文本框 173"/>
                <p:cNvSpPr txBox="1">
                  <a:spLocks noChangeAspect="1" noMove="1" noResize="1" noRot="1" noAdjustHandles="1" noEditPoints="1" noChangeArrowheads="1" noChangeShapeType="1" noTextEdit="1"/>
                </p:cNvSpPr>
                <p:nvPr/>
              </p:nvSpPr>
              <p:spPr bwMode="auto">
                <a:xfrm>
                  <a:off x="4721889" y="3709997"/>
                  <a:ext cx="358944" cy="307777"/>
                </a:xfrm>
                <a:prstGeom prst="rect"/>
                <a:blipFill>
                  <a:blip xmlns:r="http://schemas.openxmlformats.org/officeDocument/2006/relationships" r:embed="rId3"/>
                  <a:stretch>
                    <a:fillRect l="-15254" r="-6780" b="-22000"/>
                  </a:stretch>
                </a:blipFill>
                <a:ln>
                  <a:noFill/>
                </a:ln>
                <a:effectLst/>
              </p:spPr>
              <p:txBody>
                <a:bodyPr/>
                <a:p>
                  <a:r>
                    <a:rPr altLang="en-US" lang="zh-CN">
                      <a:noFill/>
                    </a:rPr>
                    <a:t> </a:t>
                  </a:r>
                </a:p>
              </p:txBody>
            </p:sp>
            <p:sp>
              <p:nvSpPr>
                <p:cNvPr id="1051545"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6"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7"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8" name="Line 1077"/>
                <p:cNvSpPr>
                  <a:spLocks noChangeShapeType="1"/>
                </p:cNvSpPr>
                <p:nvPr/>
              </p:nvSpPr>
              <p:spPr bwMode="auto">
                <a:xfrm flipV="1">
                  <a:off x="5653631" y="4331617"/>
                  <a:ext cx="0" cy="83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9"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50"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51"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32" name="直接连接符 188"/>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552"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4"/>
                  <a:stretch>
                    <a:fillRect l="-15094" r="-5660" b="-20000"/>
                  </a:stretch>
                </a:blipFill>
                <a:ln>
                  <a:noFill/>
                </a:ln>
                <a:effectLst/>
              </p:spPr>
              <p:txBody>
                <a:bodyPr/>
                <a:p>
                  <a:r>
                    <a:rPr altLang="en-US" lang="zh-CN">
                      <a:noFill/>
                    </a:rPr>
                    <a:t> </a:t>
                  </a:r>
                </a:p>
              </p:txBody>
            </p:sp>
            <p:sp>
              <p:nvSpPr>
                <p:cNvPr id="1051553"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5"/>
                  <a:stretch>
                    <a:fillRect l="-14815" r="-7407" b="-20000"/>
                  </a:stretch>
                </a:blipFill>
                <a:ln>
                  <a:noFill/>
                </a:ln>
                <a:effectLst/>
              </p:spPr>
              <p:txBody>
                <a:bodyPr/>
                <a:p>
                  <a:r>
                    <a:rPr altLang="en-US" lang="zh-CN">
                      <a:noFill/>
                    </a:rPr>
                    <a:t> </a:t>
                  </a:r>
                </a:p>
              </p:txBody>
            </p:sp>
          </p:grpSp>
          <p:sp>
            <p:nvSpPr>
              <p:cNvPr id="1051554" name="Line 1077"/>
              <p:cNvSpPr>
                <a:spLocks noChangeShapeType="1"/>
              </p:cNvSpPr>
              <p:nvPr/>
            </p:nvSpPr>
            <p:spPr bwMode="auto">
              <a:xfrm rot="5400000">
                <a:off x="8426282" y="4673521"/>
                <a:ext cx="0" cy="535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55" name="Line 1077"/>
              <p:cNvSpPr>
                <a:spLocks noChangeShapeType="1"/>
              </p:cNvSpPr>
              <p:nvPr/>
            </p:nvSpPr>
            <p:spPr bwMode="auto">
              <a:xfrm flipV="1">
                <a:off x="8686785" y="4936941"/>
                <a:ext cx="0" cy="12884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56" name="乘号 194"/>
            <p:cNvSpPr/>
            <p:nvPr/>
          </p:nvSpPr>
          <p:spPr>
            <a:xfrm>
              <a:off x="640161" y="3334472"/>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57" name="文本框 195"/>
            <p:cNvSpPr txBox="1">
              <a:spLocks noChangeAspect="1" noMove="1" noResize="1" noRot="1" noAdjustHandles="1" noEditPoints="1" noChangeArrowheads="1" noChangeShapeType="1" noTextEdit="1"/>
            </p:cNvSpPr>
            <p:nvPr/>
          </p:nvSpPr>
          <p:spPr bwMode="auto">
            <a:xfrm>
              <a:off x="1526941" y="2413468"/>
              <a:ext cx="262892" cy="307777"/>
            </a:xfrm>
            <a:prstGeom prst="rect"/>
            <a:blipFill>
              <a:blip xmlns:r="http://schemas.openxmlformats.org/officeDocument/2006/relationships" r:embed="rId6"/>
              <a:stretch>
                <a:fillRect l="-18605" r="-18605" b="-9804"/>
              </a:stretch>
            </a:blipFill>
            <a:ln>
              <a:noFill/>
            </a:ln>
            <a:effectLst/>
          </p:spPr>
          <p:txBody>
            <a:bodyPr/>
            <a:p>
              <a:r>
                <a:rPr altLang="en-US" lang="zh-CN">
                  <a:noFill/>
                </a:rPr>
                <a:t> </a:t>
              </a:r>
            </a:p>
          </p:txBody>
        </p:sp>
        <p:sp>
          <p:nvSpPr>
            <p:cNvPr id="1051558" name="文本框 221"/>
            <p:cNvSpPr txBox="1">
              <a:spLocks noChangeAspect="1" noMove="1" noResize="1" noRot="1" noAdjustHandles="1" noEditPoints="1" noChangeArrowheads="1" noChangeShapeType="1" noTextEdit="1"/>
            </p:cNvSpPr>
            <p:nvPr/>
          </p:nvSpPr>
          <p:spPr bwMode="auto">
            <a:xfrm>
              <a:off x="2340816" y="1903927"/>
              <a:ext cx="262892" cy="307777"/>
            </a:xfrm>
            <a:prstGeom prst="rect"/>
            <a:blipFill>
              <a:blip xmlns:r="http://schemas.openxmlformats.org/officeDocument/2006/relationships" r:embed="rId7"/>
              <a:stretch>
                <a:fillRect l="-2326" r="-4651"/>
              </a:stretch>
            </a:blipFill>
            <a:ln>
              <a:noFill/>
            </a:ln>
            <a:effectLst/>
          </p:spPr>
          <p:txBody>
            <a:bodyPr/>
            <a:p>
              <a:r>
                <a:rPr altLang="en-US" lang="zh-CN">
                  <a:noFill/>
                </a:rPr>
                <a:t> </a:t>
              </a:r>
            </a:p>
          </p:txBody>
        </p:sp>
        <p:sp>
          <p:nvSpPr>
            <p:cNvPr id="1051559" name="文本框 273"/>
            <p:cNvSpPr txBox="1">
              <a:spLocks noChangeAspect="1" noMove="1" noResize="1" noRot="1" noAdjustHandles="1" noEditPoints="1" noChangeArrowheads="1" noChangeShapeType="1" noTextEdit="1"/>
            </p:cNvSpPr>
            <p:nvPr/>
          </p:nvSpPr>
          <p:spPr>
            <a:xfrm>
              <a:off x="1269691" y="2387157"/>
              <a:ext cx="289951" cy="317523"/>
            </a:xfrm>
            <a:prstGeom prst="rect"/>
            <a:blipFill>
              <a:blip xmlns:r="http://schemas.openxmlformats.org/officeDocument/2006/relationships" r:embed="rId8"/>
              <a:stretch>
                <a:fillRect l="-18750" t="-13462" r="-22917" b="-17308"/>
              </a:stretch>
            </a:blipFill>
          </p:spPr>
          <p:txBody>
            <a:bodyPr/>
            <a:p>
              <a:r>
                <a:rPr altLang="en-US" lang="zh-CN">
                  <a:noFill/>
                </a:rPr>
                <a:t> </a:t>
              </a:r>
            </a:p>
          </p:txBody>
        </p:sp>
        <p:sp>
          <p:nvSpPr>
            <p:cNvPr id="1051560" name="文本框 274"/>
            <p:cNvSpPr txBox="1">
              <a:spLocks noChangeAspect="1" noMove="1" noResize="1" noRot="1" noAdjustHandles="1" noEditPoints="1" noChangeArrowheads="1" noChangeShapeType="1" noTextEdit="1"/>
            </p:cNvSpPr>
            <p:nvPr/>
          </p:nvSpPr>
          <p:spPr>
            <a:xfrm>
              <a:off x="2646095" y="1825709"/>
              <a:ext cx="341247" cy="317523"/>
            </a:xfrm>
            <a:prstGeom prst="rect"/>
            <a:blipFill>
              <a:blip xmlns:r="http://schemas.openxmlformats.org/officeDocument/2006/relationships" r:embed="rId9"/>
              <a:stretch>
                <a:fillRect l="-16071" t="-13462" r="-5357" b="-11538"/>
              </a:stretch>
            </a:blipFill>
          </p:spPr>
          <p:txBody>
            <a:bodyPr/>
            <a:p>
              <a:r>
                <a:rPr altLang="en-US" lang="zh-CN">
                  <a:noFill/>
                </a:rPr>
                <a:t> </a:t>
              </a:r>
            </a:p>
          </p:txBody>
        </p:sp>
        <p:sp>
          <p:nvSpPr>
            <p:cNvPr id="1051561" name="文本框 275"/>
            <p:cNvSpPr txBox="1">
              <a:spLocks noChangeAspect="1" noMove="1" noResize="1" noRot="1" noAdjustHandles="1" noEditPoints="1" noChangeArrowheads="1" noChangeShapeType="1" noTextEdit="1"/>
            </p:cNvSpPr>
            <p:nvPr/>
          </p:nvSpPr>
          <p:spPr>
            <a:xfrm>
              <a:off x="4448153" y="2896002"/>
              <a:ext cx="294761" cy="317523"/>
            </a:xfrm>
            <a:prstGeom prst="rect"/>
            <a:blipFill>
              <a:blip xmlns:r="http://schemas.openxmlformats.org/officeDocument/2006/relationships" r:embed="rId10"/>
              <a:stretch>
                <a:fillRect l="-20833" t="-15385" r="-20833" b="-17308"/>
              </a:stretch>
            </a:blipFill>
          </p:spPr>
          <p:txBody>
            <a:bodyPr/>
            <a:p>
              <a:r>
                <a:rPr altLang="en-US" lang="zh-CN">
                  <a:noFill/>
                </a:rPr>
                <a:t> </a:t>
              </a:r>
            </a:p>
          </p:txBody>
        </p:sp>
        <p:sp>
          <p:nvSpPr>
            <p:cNvPr id="1051562" name="文本框 69"/>
            <p:cNvSpPr txBox="1">
              <a:spLocks noChangeAspect="1" noMove="1" noResize="1" noRot="1" noAdjustHandles="1" noEditPoints="1" noChangeArrowheads="1" noChangeShapeType="1" noTextEdit="1"/>
            </p:cNvSpPr>
            <p:nvPr/>
          </p:nvSpPr>
          <p:spPr bwMode="auto">
            <a:xfrm>
              <a:off x="4104983" y="2317816"/>
              <a:ext cx="262892" cy="307777"/>
            </a:xfrm>
            <a:prstGeom prst="rect"/>
            <a:blipFill>
              <a:blip xmlns:r="http://schemas.openxmlformats.org/officeDocument/2006/relationships" r:embed="rId11"/>
              <a:stretch>
                <a:fillRect l="-4651" r="-2326"/>
              </a:stretch>
            </a:blipFill>
            <a:ln>
              <a:noFill/>
            </a:ln>
            <a:effectLst/>
          </p:spPr>
          <p:txBody>
            <a:bodyPr/>
            <a:p>
              <a:r>
                <a:rPr altLang="en-US" lang="zh-CN">
                  <a:noFill/>
                </a:rPr>
                <a:t> </a:t>
              </a:r>
            </a:p>
          </p:txBody>
        </p:sp>
        <p:sp>
          <p:nvSpPr>
            <p:cNvPr id="1051563" name="文本框 70"/>
            <p:cNvSpPr txBox="1">
              <a:spLocks noChangeAspect="1" noMove="1" noResize="1" noRot="1" noAdjustHandles="1" noEditPoints="1" noChangeArrowheads="1" noChangeShapeType="1" noTextEdit="1"/>
            </p:cNvSpPr>
            <p:nvPr/>
          </p:nvSpPr>
          <p:spPr bwMode="auto">
            <a:xfrm>
              <a:off x="4072589" y="2993345"/>
              <a:ext cx="262892" cy="307777"/>
            </a:xfrm>
            <a:prstGeom prst="rect"/>
            <a:blipFill>
              <a:blip xmlns:r="http://schemas.openxmlformats.org/officeDocument/2006/relationships" r:embed="rId12"/>
              <a:stretch>
                <a:fillRect l="-18605" r="-18605" b="-12000"/>
              </a:stretch>
            </a:blipFill>
            <a:ln>
              <a:noFill/>
            </a:ln>
            <a:effectLst/>
          </p:spPr>
          <p:txBody>
            <a:bodyPr/>
            <a:p>
              <a:r>
                <a:rPr altLang="en-US" lang="zh-CN">
                  <a:noFill/>
                </a:rPr>
                <a:t> </a:t>
              </a:r>
            </a:p>
          </p:txBody>
        </p:sp>
        <p:sp>
          <p:nvSpPr>
            <p:cNvPr id="1051564" name="文本框 71"/>
            <p:cNvSpPr txBox="1">
              <a:spLocks noChangeAspect="1" noMove="1" noResize="1" noRot="1" noAdjustHandles="1" noEditPoints="1" noChangeArrowheads="1" noChangeShapeType="1" noTextEdit="1"/>
            </p:cNvSpPr>
            <p:nvPr/>
          </p:nvSpPr>
          <p:spPr bwMode="auto">
            <a:xfrm>
              <a:off x="4185261" y="3465982"/>
              <a:ext cx="262892" cy="307777"/>
            </a:xfrm>
            <a:prstGeom prst="rect"/>
            <a:blipFill>
              <a:blip xmlns:r="http://schemas.openxmlformats.org/officeDocument/2006/relationships" r:embed="rId13"/>
              <a:stretch>
                <a:fillRect l="-4651" r="-2326"/>
              </a:stretch>
            </a:blipFill>
            <a:ln>
              <a:noFill/>
            </a:ln>
            <a:effectLst/>
          </p:spPr>
          <p:txBody>
            <a:bodyPr/>
            <a:p>
              <a:r>
                <a:rPr altLang="en-US" lang="zh-CN">
                  <a:noFill/>
                </a:rPr>
                <a:t> </a:t>
              </a:r>
            </a:p>
          </p:txBody>
        </p:sp>
        <p:sp>
          <p:nvSpPr>
            <p:cNvPr id="1051565" name="文本框 72"/>
            <p:cNvSpPr txBox="1">
              <a:spLocks noChangeAspect="1" noMove="1" noResize="1" noRot="1" noAdjustHandles="1" noEditPoints="1" noChangeArrowheads="1" noChangeShapeType="1" noTextEdit="1"/>
            </p:cNvSpPr>
            <p:nvPr/>
          </p:nvSpPr>
          <p:spPr bwMode="auto">
            <a:xfrm>
              <a:off x="4178460" y="3212611"/>
              <a:ext cx="262892" cy="307777"/>
            </a:xfrm>
            <a:prstGeom prst="rect"/>
            <a:blipFill>
              <a:blip xmlns:r="http://schemas.openxmlformats.org/officeDocument/2006/relationships" r:embed="rId14"/>
              <a:stretch>
                <a:fillRect l="-18605" r="-18605" b="-12000"/>
              </a:stretch>
            </a:blipFill>
            <a:ln>
              <a:noFill/>
            </a:ln>
            <a:effectLst/>
          </p:spPr>
          <p:txBody>
            <a:bodyPr/>
            <a:p>
              <a:r>
                <a:rPr altLang="en-US" lang="zh-CN">
                  <a:noFill/>
                </a:rPr>
                <a:t> </a:t>
              </a:r>
            </a:p>
          </p:txBody>
        </p:sp>
      </p:grpSp>
      <p:sp>
        <p:nvSpPr>
          <p:cNvPr id="1051566" name="文本框 73"/>
          <p:cNvSpPr txBox="1"/>
          <p:nvPr/>
        </p:nvSpPr>
        <p:spPr bwMode="auto">
          <a:xfrm>
            <a:off x="2454527" y="434422"/>
            <a:ext cx="4067087" cy="461665"/>
          </a:xfrm>
          <a:prstGeom prst="rect"/>
          <a:noFill/>
          <a:ln>
            <a:noFill/>
          </a:ln>
          <a:effectLst/>
        </p:spPr>
        <p:txBody>
          <a:bodyPr rtlCol="0" wrap="square">
            <a:spAutoFit/>
          </a:bodyPr>
          <a:p>
            <a:pPr>
              <a:spcBef>
                <a:spcPct val="50000"/>
              </a:spcBef>
            </a:pP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Positive feedback network:</a:t>
            </a:r>
            <a:endParaRPr altLang="en-US" b="1" dirty="0" sz="2400" kumimoji="1" lang="zh-CN">
              <a:latin typeface="Arial" panose="020B0604020202020204" pitchFamily="34" charset="0"/>
              <a:cs typeface="Arial" panose="020B0604020202020204" pitchFamily="34" charset="0"/>
            </a:endParaRPr>
          </a:p>
        </p:txBody>
      </p:sp>
      <p:sp>
        <p:nvSpPr>
          <p:cNvPr id="1051567" name="下箭头 75"/>
          <p:cNvSpPr/>
          <p:nvPr/>
        </p:nvSpPr>
        <p:spPr>
          <a:xfrm>
            <a:off x="6653252" y="3851237"/>
            <a:ext cx="476603" cy="46015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68" name="文本框 76"/>
          <p:cNvSpPr txBox="1">
            <a:spLocks noChangeAspect="1" noMove="1" noResize="1" noRot="1" noAdjustHandles="1" noEditPoints="1" noChangeArrowheads="1" noChangeShapeType="1" noTextEdit="1"/>
          </p:cNvSpPr>
          <p:nvPr/>
        </p:nvSpPr>
        <p:spPr>
          <a:xfrm>
            <a:off x="4532899" y="4516964"/>
            <a:ext cx="4449844" cy="1149738"/>
          </a:xfrm>
          <a:prstGeom prst="rect"/>
          <a:blipFill>
            <a:blip xmlns:r="http://schemas.openxmlformats.org/officeDocument/2006/relationships" r:embed="rId15"/>
            <a:stretch>
              <a:fillRect/>
            </a:stretch>
          </a:blipFill>
        </p:spPr>
        <p:txBody>
          <a:bodyPr/>
          <a:p>
            <a:r>
              <a:rPr altLang="en-US" lang="zh-CN">
                <a:noFill/>
              </a:rPr>
              <a:t> </a:t>
            </a:r>
          </a:p>
        </p:txBody>
      </p:sp>
      <p:sp>
        <p:nvSpPr>
          <p:cNvPr id="1051569" name="文本框 77"/>
          <p:cNvSpPr txBox="1">
            <a:spLocks noChangeAspect="1" noMove="1" noResize="1" noRot="1" noAdjustHandles="1" noEditPoints="1" noChangeArrowheads="1" noChangeShapeType="1" noTextEdit="1"/>
          </p:cNvSpPr>
          <p:nvPr/>
        </p:nvSpPr>
        <p:spPr>
          <a:xfrm>
            <a:off x="1245503" y="4791195"/>
            <a:ext cx="1164160" cy="626518"/>
          </a:xfrm>
          <a:prstGeom prst="rect"/>
          <a:blipFill>
            <a:blip xmlns:r="http://schemas.openxmlformats.org/officeDocument/2006/relationships" r:embed="rId16"/>
            <a:stretch>
              <a:fillRect/>
            </a:stretch>
          </a:blipFill>
        </p:spPr>
        <p:txBody>
          <a:bodyPr/>
          <a:p>
            <a:r>
              <a:rPr altLang="en-US" lang="zh-CN">
                <a:noFill/>
              </a:rPr>
              <a:t> </a:t>
            </a:r>
          </a:p>
        </p:txBody>
      </p:sp>
      <p:grpSp>
        <p:nvGrpSpPr>
          <p:cNvPr id="938" name="组合 4"/>
          <p:cNvGrpSpPr/>
          <p:nvPr/>
        </p:nvGrpSpPr>
        <p:grpSpPr>
          <a:xfrm>
            <a:off x="5269225" y="903981"/>
            <a:ext cx="2549301" cy="2721346"/>
            <a:chOff x="5785161" y="925559"/>
            <a:chExt cx="2549301" cy="2721346"/>
          </a:xfrm>
        </p:grpSpPr>
        <p:grpSp>
          <p:nvGrpSpPr>
            <p:cNvPr id="939" name="组合 81"/>
            <p:cNvGrpSpPr/>
            <p:nvPr/>
          </p:nvGrpSpPr>
          <p:grpSpPr>
            <a:xfrm>
              <a:off x="5785161" y="925559"/>
              <a:ext cx="2549301" cy="2721346"/>
              <a:chOff x="2533597" y="3929514"/>
              <a:chExt cx="2549301" cy="2721346"/>
            </a:xfrm>
          </p:grpSpPr>
          <p:grpSp>
            <p:nvGrpSpPr>
              <p:cNvPr id="940" name="组合 82"/>
              <p:cNvGrpSpPr/>
              <p:nvPr/>
            </p:nvGrpSpPr>
            <p:grpSpPr>
              <a:xfrm>
                <a:off x="2533597" y="3929514"/>
                <a:ext cx="2040104" cy="2607614"/>
                <a:chOff x="4308748" y="2698320"/>
                <a:chExt cx="2040104" cy="2607614"/>
              </a:xfrm>
            </p:grpSpPr>
            <p:grpSp>
              <p:nvGrpSpPr>
                <p:cNvPr id="941" name="组合 85"/>
                <p:cNvGrpSpPr/>
                <p:nvPr/>
              </p:nvGrpSpPr>
              <p:grpSpPr>
                <a:xfrm>
                  <a:off x="4308748" y="2698320"/>
                  <a:ext cx="1963726" cy="2466586"/>
                  <a:chOff x="6596131" y="2353824"/>
                  <a:chExt cx="1963726" cy="2466586"/>
                </a:xfrm>
              </p:grpSpPr>
              <p:sp>
                <p:nvSpPr>
                  <p:cNvPr id="1051570" name="Line 1073"/>
                  <p:cNvSpPr>
                    <a:spLocks noChangeShapeType="1"/>
                  </p:cNvSpPr>
                  <p:nvPr/>
                </p:nvSpPr>
                <p:spPr bwMode="auto">
                  <a:xfrm flipH="1">
                    <a:off x="7359366" y="4820410"/>
                    <a:ext cx="11567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42" name="组合 97"/>
                  <p:cNvGrpSpPr/>
                  <p:nvPr/>
                </p:nvGrpSpPr>
                <p:grpSpPr>
                  <a:xfrm>
                    <a:off x="6596131" y="2353824"/>
                    <a:ext cx="1963726" cy="1516484"/>
                    <a:chOff x="2461065" y="3984918"/>
                    <a:chExt cx="1963726" cy="1516484"/>
                  </a:xfrm>
                </p:grpSpPr>
                <p:grpSp>
                  <p:nvGrpSpPr>
                    <p:cNvPr id="943" name="组合 98"/>
                    <p:cNvGrpSpPr/>
                    <p:nvPr/>
                  </p:nvGrpSpPr>
                  <p:grpSpPr>
                    <a:xfrm>
                      <a:off x="2461065" y="3984918"/>
                      <a:ext cx="1885940" cy="1423755"/>
                      <a:chOff x="4143673" y="3819947"/>
                      <a:chExt cx="1885940" cy="1423755"/>
                    </a:xfrm>
                  </p:grpSpPr>
                  <p:grpSp>
                    <p:nvGrpSpPr>
                      <p:cNvPr id="944" name="组合 105"/>
                      <p:cNvGrpSpPr/>
                      <p:nvPr/>
                    </p:nvGrpSpPr>
                    <p:grpSpPr>
                      <a:xfrm>
                        <a:off x="4143673" y="3819947"/>
                        <a:ext cx="1836281" cy="1423755"/>
                        <a:chOff x="6204692" y="3602626"/>
                        <a:chExt cx="1836281" cy="1423755"/>
                      </a:xfrm>
                    </p:grpSpPr>
                    <p:sp>
                      <p:nvSpPr>
                        <p:cNvPr id="1051571"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2"/>
                          <a:stretch>
                            <a:fillRect l="-22857" r="-22857" b="-9804"/>
                          </a:stretch>
                        </a:blipFill>
                        <a:ln>
                          <a:noFill/>
                        </a:ln>
                        <a:effectLst/>
                      </p:spPr>
                      <p:txBody>
                        <a:bodyPr/>
                        <a:p>
                          <a:r>
                            <a:rPr altLang="en-US" lang="zh-CN">
                              <a:noFill/>
                            </a:rPr>
                            <a:t> </a:t>
                          </a:r>
                        </a:p>
                      </p:txBody>
                    </p:sp>
                    <p:cxnSp>
                      <p:nvCxnSpPr>
                        <p:cNvPr id="3146333" name="直接连接符 10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34" name="直接连接符 106"/>
                      <p:cNvCxnSpPr>
                        <a:cxnSpLocks/>
                      </p:cNvCxnSpPr>
                      <p:nvPr/>
                    </p:nvCxnSpPr>
                    <p:spPr>
                      <a:xfrm flipH="1">
                        <a:off x="4920309" y="4421972"/>
                        <a:ext cx="110930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5" name="组合 99"/>
                    <p:cNvGrpSpPr/>
                    <p:nvPr/>
                  </p:nvGrpSpPr>
                  <p:grpSpPr>
                    <a:xfrm>
                      <a:off x="4222785" y="5002198"/>
                      <a:ext cx="202006" cy="499204"/>
                      <a:chOff x="5912438" y="4925368"/>
                      <a:chExt cx="202006" cy="499204"/>
                    </a:xfrm>
                  </p:grpSpPr>
                  <p:sp>
                    <p:nvSpPr>
                      <p:cNvPr id="1051572" name="弧形 101"/>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73" name="弧形 102"/>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74" name="弧形 103"/>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575" name="弧形 104"/>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35" name="直接连接符 100"/>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576"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7"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8"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9" name="Line 1077"/>
                <p:cNvSpPr>
                  <a:spLocks noChangeShapeType="1"/>
                </p:cNvSpPr>
                <p:nvPr/>
              </p:nvSpPr>
              <p:spPr bwMode="auto">
                <a:xfrm flipV="1">
                  <a:off x="5653631" y="4331616"/>
                  <a:ext cx="0" cy="9743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80"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81"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82"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36" name="直接连接符 93"/>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583"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4"/>
                  <a:stretch>
                    <a:fillRect l="-15094" r="-5660" b="-20000"/>
                  </a:stretch>
                </a:blipFill>
                <a:ln>
                  <a:noFill/>
                </a:ln>
                <a:effectLst/>
              </p:spPr>
              <p:txBody>
                <a:bodyPr/>
                <a:p>
                  <a:r>
                    <a:rPr altLang="en-US" lang="zh-CN">
                      <a:noFill/>
                    </a:rPr>
                    <a:t> </a:t>
                  </a:r>
                </a:p>
              </p:txBody>
            </p:sp>
            <p:sp>
              <p:nvSpPr>
                <p:cNvPr id="1051584"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5"/>
                  <a:stretch>
                    <a:fillRect l="-14815" r="-7407" b="-20000"/>
                  </a:stretch>
                </a:blipFill>
                <a:ln>
                  <a:noFill/>
                </a:ln>
                <a:effectLst/>
              </p:spPr>
              <p:txBody>
                <a:bodyPr/>
                <a:p>
                  <a:r>
                    <a:rPr altLang="en-US" lang="zh-CN">
                      <a:noFill/>
                    </a:rPr>
                    <a:t> </a:t>
                  </a:r>
                </a:p>
              </p:txBody>
            </p:sp>
          </p:grpSp>
          <p:sp>
            <p:nvSpPr>
              <p:cNvPr id="1051585" name="圆角矩形 83"/>
              <p:cNvSpPr/>
              <p:nvPr/>
            </p:nvSpPr>
            <p:spPr>
              <a:xfrm>
                <a:off x="3197986" y="4269419"/>
                <a:ext cx="1884912"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86" name="Line 1077"/>
            <p:cNvSpPr>
              <a:spLocks noChangeShapeType="1"/>
            </p:cNvSpPr>
            <p:nvPr/>
          </p:nvSpPr>
          <p:spPr bwMode="auto">
            <a:xfrm rot="5400000">
              <a:off x="7843845" y="2422222"/>
              <a:ext cx="0" cy="31931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87" name="文本框 110"/>
            <p:cNvSpPr txBox="1">
              <a:spLocks noChangeAspect="1" noMove="1" noResize="1" noRot="1" noAdjustHandles="1" noEditPoints="1" noChangeArrowheads="1" noChangeShapeType="1" noTextEdit="1"/>
            </p:cNvSpPr>
            <p:nvPr/>
          </p:nvSpPr>
          <p:spPr>
            <a:xfrm>
              <a:off x="6437349" y="2308143"/>
              <a:ext cx="341247" cy="317523"/>
            </a:xfrm>
            <a:prstGeom prst="rect"/>
            <a:blipFill>
              <a:blip xmlns:r="http://schemas.openxmlformats.org/officeDocument/2006/relationships" r:embed="rId17"/>
              <a:stretch>
                <a:fillRect l="-16071" t="-13462" r="-5357" b="-11538"/>
              </a:stretch>
            </a:blipFill>
          </p:spPr>
          <p:txBody>
            <a:bodyPr/>
            <a:p>
              <a:r>
                <a:rPr altLang="en-US" lang="zh-CN">
                  <a:noFill/>
                </a:rPr>
                <a:t> </a:t>
              </a:r>
            </a:p>
          </p:txBody>
        </p:sp>
        <p:sp>
          <p:nvSpPr>
            <p:cNvPr id="1051588" name="文本框 111"/>
            <p:cNvSpPr txBox="1">
              <a:spLocks noChangeAspect="1" noMove="1" noResize="1" noRot="1" noAdjustHandles="1" noEditPoints="1" noChangeArrowheads="1" noChangeShapeType="1" noTextEdit="1"/>
            </p:cNvSpPr>
            <p:nvPr/>
          </p:nvSpPr>
          <p:spPr>
            <a:xfrm>
              <a:off x="8008462" y="2220688"/>
              <a:ext cx="294761" cy="317523"/>
            </a:xfrm>
            <a:prstGeom prst="rect"/>
            <a:blipFill>
              <a:blip xmlns:r="http://schemas.openxmlformats.org/officeDocument/2006/relationships" r:embed="rId18"/>
              <a:stretch>
                <a:fillRect l="-18750" t="-15385" r="-22917" b="-17308"/>
              </a:stretch>
            </a:blipFill>
          </p:spPr>
          <p:txBody>
            <a:bodyPr/>
            <a:p>
              <a:r>
                <a:rPr altLang="en-US" lang="zh-CN">
                  <a:noFill/>
                </a:rPr>
                <a:t> </a:t>
              </a:r>
            </a:p>
          </p:txBody>
        </p:sp>
      </p:grpSp>
      <p:grpSp>
        <p:nvGrpSpPr>
          <p:cNvPr id="946" name="组合 5"/>
          <p:cNvGrpSpPr/>
          <p:nvPr/>
        </p:nvGrpSpPr>
        <p:grpSpPr>
          <a:xfrm>
            <a:off x="2650058" y="4581563"/>
            <a:ext cx="1966878" cy="1096636"/>
            <a:chOff x="2650058" y="4581563"/>
            <a:chExt cx="1966878" cy="1096636"/>
          </a:xfrm>
        </p:grpSpPr>
        <p:sp>
          <p:nvSpPr>
            <p:cNvPr id="1051589" name="右箭头 79"/>
            <p:cNvSpPr/>
            <p:nvPr/>
          </p:nvSpPr>
          <p:spPr>
            <a:xfrm flipH="1">
              <a:off x="2650058" y="4581563"/>
              <a:ext cx="1813322" cy="109663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90" name="Text Box 12"/>
            <p:cNvSpPr txBox="1">
              <a:spLocks noChangeAspect="1" noMove="1" noResize="1" noRot="1" noAdjustHandles="1" noEditPoints="1" noChangeArrowheads="1" noChangeShapeType="1" noTextEdit="1"/>
            </p:cNvSpPr>
            <p:nvPr/>
          </p:nvSpPr>
          <p:spPr bwMode="auto">
            <a:xfrm>
              <a:off x="2878467" y="4851336"/>
              <a:ext cx="1738469" cy="518604"/>
            </a:xfrm>
            <a:prstGeom prst="rect"/>
            <a:blipFill>
              <a:blip xmlns:r="http://schemas.openxmlformats.org/officeDocument/2006/relationships" r:embed="rId19"/>
              <a:stretch>
                <a:fillRect b="-5882"/>
              </a:stretch>
            </a:blipFill>
            <a:ln>
              <a:noFill/>
            </a:ln>
            <a:effectLst/>
          </p:spPr>
          <p:txBody>
            <a:bodyPr/>
            <a:p>
              <a:r>
                <a:rPr altLang="en-US" lang="zh-CN">
                  <a:noFill/>
                </a:rPr>
                <a:t> </a:t>
              </a:r>
            </a:p>
          </p:txBody>
        </p:sp>
      </p:grpSp>
      <p:sp>
        <p:nvSpPr>
          <p:cNvPr id="1051591" name="圆角矩形 112"/>
          <p:cNvSpPr/>
          <p:nvPr/>
        </p:nvSpPr>
        <p:spPr>
          <a:xfrm>
            <a:off x="3219717" y="1130155"/>
            <a:ext cx="1300984"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92" name="文本框 114"/>
          <p:cNvSpPr txBox="1">
            <a:spLocks noChangeAspect="1" noMove="1" noResize="1" noRot="1" noAdjustHandles="1" noEditPoints="1" noChangeArrowheads="1" noChangeShapeType="1" noTextEdit="1"/>
          </p:cNvSpPr>
          <p:nvPr/>
        </p:nvSpPr>
        <p:spPr bwMode="auto">
          <a:xfrm>
            <a:off x="5924490" y="1515835"/>
            <a:ext cx="262892" cy="307777"/>
          </a:xfrm>
          <a:prstGeom prst="rect"/>
          <a:blipFill>
            <a:blip xmlns:r="http://schemas.openxmlformats.org/officeDocument/2006/relationships" r:embed="rId20"/>
            <a:stretch>
              <a:fillRect l="-18605" r="-18605" b="-12000"/>
            </a:stretch>
          </a:blipFill>
          <a:ln>
            <a:noFill/>
          </a:ln>
          <a:effectLst/>
        </p:spPr>
        <p:txBody>
          <a:bodyPr/>
          <a:p>
            <a:r>
              <a:rPr altLang="en-US" lang="zh-CN">
                <a:noFill/>
              </a:rPr>
              <a:t> </a:t>
            </a:r>
          </a:p>
        </p:txBody>
      </p:sp>
      <p:sp>
        <p:nvSpPr>
          <p:cNvPr id="1051593" name="文本框 115"/>
          <p:cNvSpPr txBox="1">
            <a:spLocks noChangeAspect="1" noMove="1" noResize="1" noRot="1" noAdjustHandles="1" noEditPoints="1" noChangeArrowheads="1" noChangeShapeType="1" noTextEdit="1"/>
          </p:cNvSpPr>
          <p:nvPr/>
        </p:nvSpPr>
        <p:spPr bwMode="auto">
          <a:xfrm>
            <a:off x="5945385" y="3027139"/>
            <a:ext cx="262892" cy="307777"/>
          </a:xfrm>
          <a:prstGeom prst="rect"/>
          <a:blipFill>
            <a:blip xmlns:r="http://schemas.openxmlformats.org/officeDocument/2006/relationships" r:embed="rId21"/>
            <a:stretch>
              <a:fillRect l="-2326" r="-4651"/>
            </a:stretch>
          </a:blipFill>
          <a:ln>
            <a:noFill/>
          </a:ln>
          <a:effectLst/>
        </p:spPr>
        <p:txBody>
          <a:bodyPr/>
          <a:p>
            <a:r>
              <a:rPr altLang="en-US" lang="zh-CN">
                <a:noFill/>
              </a:rPr>
              <a:t> </a:t>
            </a:r>
          </a:p>
        </p:txBody>
      </p:sp>
      <p:cxnSp>
        <p:nvCxnSpPr>
          <p:cNvPr id="3146337" name="直接连接符 116"/>
          <p:cNvCxnSpPr>
            <a:cxnSpLocks/>
          </p:cNvCxnSpPr>
          <p:nvPr/>
        </p:nvCxnSpPr>
        <p:spPr>
          <a:xfrm>
            <a:off x="6454810" y="3511595"/>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594" name="椭圆 117"/>
          <p:cNvSpPr/>
          <p:nvPr/>
        </p:nvSpPr>
        <p:spPr>
          <a:xfrm>
            <a:off x="6570966" y="332911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567"/>
                                        </p:tgtEl>
                                        <p:attrNameLst>
                                          <p:attrName>style.visibility</p:attrName>
                                        </p:attrNameLst>
                                      </p:cBhvr>
                                      <p:to>
                                        <p:strVal val="visible"/>
                                      </p:to>
                                    </p:set>
                                    <p:animEffect transition="in" filter="wipe(down)">
                                      <p:cBhvr>
                                        <p:cTn dur="500" id="7"/>
                                        <p:tgtEl>
                                          <p:spTgt spid="105156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568"/>
                                        </p:tgtEl>
                                        <p:attrNameLst>
                                          <p:attrName>style.visibility</p:attrName>
                                        </p:attrNameLst>
                                      </p:cBhvr>
                                      <p:to>
                                        <p:strVal val="visible"/>
                                      </p:to>
                                    </p:set>
                                    <p:animEffect transition="in" filter="wipe(down)">
                                      <p:cBhvr>
                                        <p:cTn dur="500" id="10"/>
                                        <p:tgtEl>
                                          <p:spTgt spid="1051568"/>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946"/>
                                        </p:tgtEl>
                                        <p:attrNameLst>
                                          <p:attrName>style.visibility</p:attrName>
                                        </p:attrNameLst>
                                      </p:cBhvr>
                                      <p:to>
                                        <p:strVal val="visible"/>
                                      </p:to>
                                    </p:set>
                                    <p:animEffect transition="in" filter="wipe(down)">
                                      <p:cBhvr>
                                        <p:cTn dur="500" id="15"/>
                                        <p:tgtEl>
                                          <p:spTgt spid="94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6" presetSubtype="21">
                                  <p:stCondLst>
                                    <p:cond delay="0"/>
                                  </p:stCondLst>
                                  <p:childTnLst>
                                    <p:set>
                                      <p:cBhvr>
                                        <p:cTn dur="1" fill="hold" id="19">
                                          <p:stCondLst>
                                            <p:cond delay="0"/>
                                          </p:stCondLst>
                                        </p:cTn>
                                        <p:tgtEl>
                                          <p:spTgt spid="1051569"/>
                                        </p:tgtEl>
                                        <p:attrNameLst>
                                          <p:attrName>style.visibility</p:attrName>
                                        </p:attrNameLst>
                                      </p:cBhvr>
                                      <p:to>
                                        <p:strVal val="visible"/>
                                      </p:to>
                                    </p:set>
                                    <p:animEffect transition="in" filter="barn(inVertical)">
                                      <p:cBhvr>
                                        <p:cTn dur="500" id="20"/>
                                        <p:tgtEl>
                                          <p:spTgt spid="105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67" grpId="0" animBg="1"/>
      <p:bldP spid="1051568" grpId="0"/>
      <p:bldP spid="105156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949" name=""/>
        <p:cNvGrpSpPr/>
        <p:nvPr/>
      </p:nvGrpSpPr>
      <p:grpSpPr>
        <a:xfrm>
          <a:off x="0" y="0"/>
          <a:ext cx="0" cy="0"/>
          <a:chOff x="0" y="0"/>
          <a:chExt cx="0" cy="0"/>
        </a:xfrm>
      </p:grpSpPr>
      <p:sp>
        <p:nvSpPr>
          <p:cNvPr id="10515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50" name="组合 2"/>
          <p:cNvGrpSpPr/>
          <p:nvPr/>
        </p:nvGrpSpPr>
        <p:grpSpPr>
          <a:xfrm>
            <a:off x="431763" y="1366479"/>
            <a:ext cx="4019499" cy="2958200"/>
            <a:chOff x="593378" y="745121"/>
            <a:chExt cx="4019499" cy="2958200"/>
          </a:xfrm>
        </p:grpSpPr>
        <p:grpSp>
          <p:nvGrpSpPr>
            <p:cNvPr id="951" name="组合 8"/>
            <p:cNvGrpSpPr/>
            <p:nvPr/>
          </p:nvGrpSpPr>
          <p:grpSpPr>
            <a:xfrm>
              <a:off x="791141" y="745121"/>
              <a:ext cx="3821736" cy="2958200"/>
              <a:chOff x="4872436" y="3267186"/>
              <a:chExt cx="3821736" cy="2958200"/>
            </a:xfrm>
          </p:grpSpPr>
          <p:grpSp>
            <p:nvGrpSpPr>
              <p:cNvPr id="952" name="组合 169"/>
              <p:cNvGrpSpPr/>
              <p:nvPr/>
            </p:nvGrpSpPr>
            <p:grpSpPr>
              <a:xfrm>
                <a:off x="4872436" y="3267186"/>
                <a:ext cx="3821735" cy="2958200"/>
                <a:chOff x="2922566" y="2698320"/>
                <a:chExt cx="3821735" cy="2958200"/>
              </a:xfrm>
            </p:grpSpPr>
            <p:grpSp>
              <p:nvGrpSpPr>
                <p:cNvPr id="953" name="组合 170"/>
                <p:cNvGrpSpPr/>
                <p:nvPr/>
              </p:nvGrpSpPr>
              <p:grpSpPr>
                <a:xfrm>
                  <a:off x="2922566" y="2698320"/>
                  <a:ext cx="3821735" cy="2958200"/>
                  <a:chOff x="897383" y="2723837"/>
                  <a:chExt cx="3821735" cy="2958200"/>
                </a:xfrm>
              </p:grpSpPr>
              <p:grpSp>
                <p:nvGrpSpPr>
                  <p:cNvPr id="954" name="组合 193"/>
                  <p:cNvGrpSpPr/>
                  <p:nvPr/>
                </p:nvGrpSpPr>
                <p:grpSpPr>
                  <a:xfrm>
                    <a:off x="897779" y="2723837"/>
                    <a:ext cx="3349512" cy="2675249"/>
                    <a:chOff x="5210345" y="2353824"/>
                    <a:chExt cx="3349512" cy="2675249"/>
                  </a:xfrm>
                </p:grpSpPr>
                <p:grpSp>
                  <p:nvGrpSpPr>
                    <p:cNvPr id="955" name="组合 198"/>
                    <p:cNvGrpSpPr/>
                    <p:nvPr/>
                  </p:nvGrpSpPr>
                  <p:grpSpPr>
                    <a:xfrm>
                      <a:off x="5210345" y="2955849"/>
                      <a:ext cx="3305731" cy="2073224"/>
                      <a:chOff x="864811" y="3136772"/>
                      <a:chExt cx="3305731" cy="2073224"/>
                    </a:xfrm>
                  </p:grpSpPr>
                  <p:grpSp>
                    <p:nvGrpSpPr>
                      <p:cNvPr id="956" name="组合 249"/>
                      <p:cNvGrpSpPr/>
                      <p:nvPr/>
                    </p:nvGrpSpPr>
                    <p:grpSpPr>
                      <a:xfrm>
                        <a:off x="864811" y="3136881"/>
                        <a:ext cx="3305731" cy="2073115"/>
                        <a:chOff x="587506" y="3396539"/>
                        <a:chExt cx="3305731" cy="2073115"/>
                      </a:xfrm>
                    </p:grpSpPr>
                    <p:grpSp>
                      <p:nvGrpSpPr>
                        <p:cNvPr id="957" name="组合 253"/>
                        <p:cNvGrpSpPr/>
                        <p:nvPr/>
                      </p:nvGrpSpPr>
                      <p:grpSpPr>
                        <a:xfrm>
                          <a:off x="587506" y="3396539"/>
                          <a:ext cx="3305731" cy="2073115"/>
                          <a:chOff x="2665729" y="1228309"/>
                          <a:chExt cx="3305731" cy="2073115"/>
                        </a:xfrm>
                      </p:grpSpPr>
                      <p:grpSp>
                        <p:nvGrpSpPr>
                          <p:cNvPr id="958" name="组合 255"/>
                          <p:cNvGrpSpPr/>
                          <p:nvPr/>
                        </p:nvGrpSpPr>
                        <p:grpSpPr>
                          <a:xfrm>
                            <a:off x="2665729" y="1228309"/>
                            <a:ext cx="3305731" cy="2073115"/>
                            <a:chOff x="719275" y="2465056"/>
                            <a:chExt cx="3305731" cy="2073115"/>
                          </a:xfrm>
                        </p:grpSpPr>
                        <p:grpSp>
                          <p:nvGrpSpPr>
                            <p:cNvPr id="959" name="Group 1096"/>
                            <p:cNvGrpSpPr/>
                            <p:nvPr/>
                          </p:nvGrpSpPr>
                          <p:grpSpPr bwMode="auto">
                            <a:xfrm>
                              <a:off x="719275" y="2465056"/>
                              <a:ext cx="1743237" cy="2073115"/>
                              <a:chOff x="3681" y="2665"/>
                              <a:chExt cx="1226" cy="1458"/>
                            </a:xfrm>
                          </p:grpSpPr>
                          <p:sp>
                            <p:nvSpPr>
                              <p:cNvPr id="105159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0" name="Line 1073"/>
                              <p:cNvSpPr>
                                <a:spLocks noChangeShapeType="1"/>
                              </p:cNvSpPr>
                              <p:nvPr/>
                            </p:nvSpPr>
                            <p:spPr bwMode="auto">
                              <a:xfrm flipH="1">
                                <a:off x="3681" y="3077"/>
                                <a:ext cx="9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3" name="Line 1076"/>
                              <p:cNvSpPr>
                                <a:spLocks noChangeShapeType="1"/>
                              </p:cNvSpPr>
                              <p:nvPr/>
                            </p:nvSpPr>
                            <p:spPr bwMode="auto">
                              <a:xfrm flipV="1">
                                <a:off x="4895" y="2665"/>
                                <a:ext cx="0" cy="17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4"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05" name="Line 1077"/>
                            <p:cNvSpPr>
                              <a:spLocks noChangeShapeType="1"/>
                            </p:cNvSpPr>
                            <p:nvPr/>
                          </p:nvSpPr>
                          <p:spPr bwMode="auto">
                            <a:xfrm flipV="1">
                              <a:off x="1706017" y="3063736"/>
                              <a:ext cx="0" cy="127500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6" name="Line 1073"/>
                            <p:cNvSpPr>
                              <a:spLocks noChangeShapeType="1"/>
                            </p:cNvSpPr>
                            <p:nvPr/>
                          </p:nvSpPr>
                          <p:spPr bwMode="auto">
                            <a:xfrm flipH="1">
                              <a:off x="1701843" y="4329508"/>
                              <a:ext cx="23231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38" name="直接连接符 260"/>
                            <p:cNvCxnSpPr>
                              <a:cxnSpLocks/>
                            </p:cNvCxnSpPr>
                            <p:nvPr/>
                          </p:nvCxnSpPr>
                          <p:spPr>
                            <a:xfrm>
                              <a:off x="2307245" y="4538171"/>
                              <a:ext cx="303011"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607" name="椭圆 261"/>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08" name="文本框 256"/>
                          <p:cNvSpPr txBox="1"/>
                          <p:nvPr/>
                        </p:nvSpPr>
                        <p:spPr>
                          <a:xfrm>
                            <a:off x="4105896" y="1557816"/>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1609" name="椭圆 25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10" name="Line 1077"/>
                      <p:cNvSpPr>
                        <a:spLocks noChangeShapeType="1"/>
                      </p:cNvSpPr>
                      <p:nvPr/>
                    </p:nvSpPr>
                    <p:spPr bwMode="auto">
                      <a:xfrm flipV="1">
                        <a:off x="3027232" y="3136772"/>
                        <a:ext cx="0" cy="1865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11" name="矩形 251"/>
                      <p:cNvSpPr/>
                      <p:nvPr/>
                    </p:nvSpPr>
                    <p:spPr>
                      <a:xfrm rot="16200000">
                        <a:off x="1625787" y="433932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12" name="文本框 252"/>
                      <p:cNvSpPr txBox="1">
                        <a:spLocks noChangeAspect="1" noMove="1" noResize="1" noRot="1" noAdjustHandles="1" noEditPoints="1" noChangeArrowheads="1" noChangeShapeType="1" noTextEdit="1"/>
                      </p:cNvSpPr>
                      <p:nvPr/>
                    </p:nvSpPr>
                    <p:spPr bwMode="auto">
                      <a:xfrm>
                        <a:off x="1342196" y="4286047"/>
                        <a:ext cx="368562" cy="307777"/>
                      </a:xfrm>
                      <a:prstGeom prst="rect"/>
                      <a:blipFill>
                        <a:blip xmlns:r="http://schemas.openxmlformats.org/officeDocument/2006/relationships" r:embed="rId1"/>
                        <a:stretch>
                          <a:fillRect l="-15000" r="-6667" b="-19608"/>
                        </a:stretch>
                      </a:blipFill>
                      <a:ln>
                        <a:noFill/>
                      </a:ln>
                      <a:effectLst/>
                    </p:spPr>
                    <p:txBody>
                      <a:bodyPr/>
                      <a:p>
                        <a:r>
                          <a:rPr altLang="en-US" lang="zh-CN">
                            <a:noFill/>
                          </a:rPr>
                          <a:t> </a:t>
                        </a:r>
                      </a:p>
                    </p:txBody>
                  </p:sp>
                </p:grpSp>
                <p:grpSp>
                  <p:nvGrpSpPr>
                    <p:cNvPr id="960" name="组合 199"/>
                    <p:cNvGrpSpPr/>
                    <p:nvPr/>
                  </p:nvGrpSpPr>
                  <p:grpSpPr>
                    <a:xfrm>
                      <a:off x="6596131" y="2353824"/>
                      <a:ext cx="1963726" cy="1516484"/>
                      <a:chOff x="2461065" y="3984918"/>
                      <a:chExt cx="1963726" cy="1516484"/>
                    </a:xfrm>
                  </p:grpSpPr>
                  <p:grpSp>
                    <p:nvGrpSpPr>
                      <p:cNvPr id="961" name="组合 200"/>
                      <p:cNvGrpSpPr/>
                      <p:nvPr/>
                    </p:nvGrpSpPr>
                    <p:grpSpPr>
                      <a:xfrm>
                        <a:off x="2461065" y="3984918"/>
                        <a:ext cx="1885940" cy="1423755"/>
                        <a:chOff x="4143673" y="3819947"/>
                        <a:chExt cx="1885940" cy="1423755"/>
                      </a:xfrm>
                    </p:grpSpPr>
                    <p:grpSp>
                      <p:nvGrpSpPr>
                        <p:cNvPr id="962" name="组合 245"/>
                        <p:cNvGrpSpPr/>
                        <p:nvPr/>
                      </p:nvGrpSpPr>
                      <p:grpSpPr>
                        <a:xfrm>
                          <a:off x="4143673" y="3819947"/>
                          <a:ext cx="1836281" cy="1423755"/>
                          <a:chOff x="6204692" y="3602626"/>
                          <a:chExt cx="1836281" cy="1423755"/>
                        </a:xfrm>
                      </p:grpSpPr>
                      <p:sp>
                        <p:nvSpPr>
                          <p:cNvPr id="1051613" name="文本框 247"/>
                          <p:cNvSpPr txBox="1">
                            <a:spLocks noChangeAspect="1" noMove="1" noResize="1" noRot="1" noAdjustHandles="1" noEditPoints="1" noChangeArrowheads="1" noChangeShapeType="1" noTextEdit="1"/>
                          </p:cNvSpPr>
                          <p:nvPr/>
                        </p:nvSpPr>
                        <p:spPr bwMode="auto">
                          <a:xfrm>
                            <a:off x="7828927" y="4718604"/>
                            <a:ext cx="212046" cy="307777"/>
                          </a:xfrm>
                          <a:prstGeom prst="rect"/>
                          <a:blipFill>
                            <a:blip xmlns:r="http://schemas.openxmlformats.org/officeDocument/2006/relationships" r:embed="rId2"/>
                            <a:stretch>
                              <a:fillRect l="-22857" r="-22857" b="-9804"/>
                            </a:stretch>
                          </a:blipFill>
                          <a:ln>
                            <a:noFill/>
                          </a:ln>
                          <a:effectLst/>
                        </p:spPr>
                        <p:txBody>
                          <a:bodyPr/>
                          <a:p>
                            <a:r>
                              <a:rPr altLang="en-US" lang="zh-CN">
                                <a:noFill/>
                              </a:rPr>
                              <a:t> </a:t>
                            </a:r>
                          </a:p>
                        </p:txBody>
                      </p:sp>
                      <p:cxnSp>
                        <p:nvCxnSpPr>
                          <p:cNvPr id="3146339" name="直接连接符 248"/>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40" name="直接连接符 246"/>
                        <p:cNvCxnSpPr>
                          <a:cxnSpLocks/>
                        </p:cNvCxnSpPr>
                        <p:nvPr/>
                      </p:nvCxnSpPr>
                      <p:spPr>
                        <a:xfrm flipH="1">
                          <a:off x="4484061" y="4421972"/>
                          <a:ext cx="15455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3" name="组合 201"/>
                      <p:cNvGrpSpPr/>
                      <p:nvPr/>
                    </p:nvGrpSpPr>
                    <p:grpSpPr>
                      <a:xfrm>
                        <a:off x="4222785" y="5002198"/>
                        <a:ext cx="202006" cy="499204"/>
                        <a:chOff x="5912438" y="4925368"/>
                        <a:chExt cx="202006" cy="499204"/>
                      </a:xfrm>
                    </p:grpSpPr>
                    <p:sp>
                      <p:nvSpPr>
                        <p:cNvPr id="1051614" name="弧形 203"/>
                        <p:cNvSpPr/>
                        <p:nvPr/>
                      </p:nvSpPr>
                      <p:spPr>
                        <a:xfrm flipV="1">
                          <a:off x="5912438" y="492536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615" name="弧形 232"/>
                        <p:cNvSpPr/>
                        <p:nvPr/>
                      </p:nvSpPr>
                      <p:spPr>
                        <a:xfrm flipV="1">
                          <a:off x="5912438" y="505002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616" name="弧形 233"/>
                        <p:cNvSpPr/>
                        <p:nvPr/>
                      </p:nvSpPr>
                      <p:spPr>
                        <a:xfrm flipV="1">
                          <a:off x="5918806" y="517497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617" name="弧形 244"/>
                        <p:cNvSpPr/>
                        <p:nvPr/>
                      </p:nvSpPr>
                      <p:spPr>
                        <a:xfrm flipV="1">
                          <a:off x="5918806" y="5299631"/>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41" name="直接连接符 202"/>
                      <p:cNvCxnSpPr>
                        <a:cxnSpLocks/>
                      </p:cNvCxnSpPr>
                      <p:nvPr/>
                    </p:nvCxnSpPr>
                    <p:spPr>
                      <a:xfrm>
                        <a:off x="4347005" y="4602185"/>
                        <a:ext cx="0" cy="39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1618" name="Line 1073"/>
                  <p:cNvSpPr>
                    <a:spLocks noChangeShapeType="1"/>
                  </p:cNvSpPr>
                  <p:nvPr/>
                </p:nvSpPr>
                <p:spPr bwMode="auto">
                  <a:xfrm flipH="1">
                    <a:off x="897383" y="5682037"/>
                    <a:ext cx="38217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19" name="Line 1077"/>
                  <p:cNvSpPr>
                    <a:spLocks noChangeShapeType="1"/>
                  </p:cNvSpPr>
                  <p:nvPr/>
                </p:nvSpPr>
                <p:spPr bwMode="auto">
                  <a:xfrm flipV="1">
                    <a:off x="897387" y="3886309"/>
                    <a:ext cx="0" cy="179572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20" name="矩形 172"/>
                <p:cNvSpPr/>
                <p:nvPr/>
              </p:nvSpPr>
              <p:spPr>
                <a:xfrm rot="16200000">
                  <a:off x="4852647" y="418935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21" name="文本框 173"/>
                <p:cNvSpPr txBox="1">
                  <a:spLocks noChangeAspect="1" noMove="1" noResize="1" noRot="1" noAdjustHandles="1" noEditPoints="1" noChangeArrowheads="1" noChangeShapeType="1" noTextEdit="1"/>
                </p:cNvSpPr>
                <p:nvPr/>
              </p:nvSpPr>
              <p:spPr bwMode="auto">
                <a:xfrm>
                  <a:off x="4721889" y="3709997"/>
                  <a:ext cx="358944" cy="307777"/>
                </a:xfrm>
                <a:prstGeom prst="rect"/>
                <a:blipFill>
                  <a:blip xmlns:r="http://schemas.openxmlformats.org/officeDocument/2006/relationships" r:embed="rId3"/>
                  <a:stretch>
                    <a:fillRect l="-15254" r="-6780" b="-22000"/>
                  </a:stretch>
                </a:blipFill>
                <a:ln>
                  <a:noFill/>
                </a:ln>
                <a:effectLst/>
              </p:spPr>
              <p:txBody>
                <a:bodyPr/>
                <a:p>
                  <a:r>
                    <a:rPr altLang="en-US" lang="zh-CN">
                      <a:noFill/>
                    </a:rPr>
                    <a:t> </a:t>
                  </a:r>
                </a:p>
              </p:txBody>
            </p:sp>
            <p:sp>
              <p:nvSpPr>
                <p:cNvPr id="1051622" name="Line 1077"/>
                <p:cNvSpPr>
                  <a:spLocks noChangeShapeType="1"/>
                </p:cNvSpPr>
                <p:nvPr/>
              </p:nvSpPr>
              <p:spPr bwMode="auto">
                <a:xfrm rot="5400000">
                  <a:off x="6194687" y="4393821"/>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3" name="Line 1077"/>
                <p:cNvSpPr>
                  <a:spLocks noChangeShapeType="1"/>
                </p:cNvSpPr>
                <p:nvPr/>
              </p:nvSpPr>
              <p:spPr bwMode="auto">
                <a:xfrm rot="5400000">
                  <a:off x="6194893" y="4508456"/>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4" name="Line 1077"/>
                <p:cNvSpPr>
                  <a:spLocks noChangeShapeType="1"/>
                </p:cNvSpPr>
                <p:nvPr/>
              </p:nvSpPr>
              <p:spPr bwMode="auto">
                <a:xfrm flipV="1">
                  <a:off x="6200750" y="4662414"/>
                  <a:ext cx="0" cy="5024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5" name="Line 1077"/>
                <p:cNvSpPr>
                  <a:spLocks noChangeShapeType="1"/>
                </p:cNvSpPr>
                <p:nvPr/>
              </p:nvSpPr>
              <p:spPr bwMode="auto">
                <a:xfrm flipV="1">
                  <a:off x="5653631" y="4331617"/>
                  <a:ext cx="0" cy="83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6" name="Line 1077"/>
                <p:cNvSpPr>
                  <a:spLocks noChangeShapeType="1"/>
                </p:cNvSpPr>
                <p:nvPr/>
              </p:nvSpPr>
              <p:spPr bwMode="auto">
                <a:xfrm rot="5400000">
                  <a:off x="5643179" y="4063025"/>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7" name="Line 1077"/>
                <p:cNvSpPr>
                  <a:spLocks noChangeShapeType="1"/>
                </p:cNvSpPr>
                <p:nvPr/>
              </p:nvSpPr>
              <p:spPr bwMode="auto">
                <a:xfrm rot="5400000">
                  <a:off x="5643385" y="4177660"/>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8" name="Line 1077"/>
                <p:cNvSpPr>
                  <a:spLocks noChangeShapeType="1"/>
                </p:cNvSpPr>
                <p:nvPr/>
              </p:nvSpPr>
              <p:spPr bwMode="auto">
                <a:xfrm flipV="1">
                  <a:off x="5645073" y="3301685"/>
                  <a:ext cx="0" cy="9272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42" name="直接连接符 188"/>
                <p:cNvCxnSpPr>
                  <a:cxnSpLocks/>
                </p:cNvCxnSpPr>
                <p:nvPr/>
              </p:nvCxnSpPr>
              <p:spPr>
                <a:xfrm>
                  <a:off x="6194688" y="4214804"/>
                  <a:ext cx="0" cy="33342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629" name="文本框 191"/>
                <p:cNvSpPr txBox="1">
                  <a:spLocks noChangeAspect="1" noMove="1" noResize="1" noRot="1" noAdjustHandles="1" noEditPoints="1" noChangeArrowheads="1" noChangeShapeType="1" noTextEdit="1"/>
                </p:cNvSpPr>
                <p:nvPr/>
              </p:nvSpPr>
              <p:spPr bwMode="auto">
                <a:xfrm>
                  <a:off x="5292114" y="3836598"/>
                  <a:ext cx="321498" cy="307777"/>
                </a:xfrm>
                <a:prstGeom prst="rect"/>
                <a:blipFill>
                  <a:blip xmlns:r="http://schemas.openxmlformats.org/officeDocument/2006/relationships" r:embed="rId4"/>
                  <a:stretch>
                    <a:fillRect l="-15094" r="-5660" b="-20000"/>
                  </a:stretch>
                </a:blipFill>
                <a:ln>
                  <a:noFill/>
                </a:ln>
                <a:effectLst/>
              </p:spPr>
              <p:txBody>
                <a:bodyPr/>
                <a:p>
                  <a:r>
                    <a:rPr altLang="en-US" lang="zh-CN">
                      <a:noFill/>
                    </a:rPr>
                    <a:t> </a:t>
                  </a:r>
                </a:p>
              </p:txBody>
            </p:sp>
            <p:sp>
              <p:nvSpPr>
                <p:cNvPr id="1051630" name="文本框 192"/>
                <p:cNvSpPr txBox="1">
                  <a:spLocks noChangeAspect="1" noMove="1" noResize="1" noRot="1" noAdjustHandles="1" noEditPoints="1" noChangeArrowheads="1" noChangeShapeType="1" noTextEdit="1"/>
                </p:cNvSpPr>
                <p:nvPr/>
              </p:nvSpPr>
              <p:spPr bwMode="auto">
                <a:xfrm>
                  <a:off x="5767347" y="4520567"/>
                  <a:ext cx="327461" cy="307777"/>
                </a:xfrm>
                <a:prstGeom prst="rect"/>
                <a:blipFill>
                  <a:blip xmlns:r="http://schemas.openxmlformats.org/officeDocument/2006/relationships" r:embed="rId5"/>
                  <a:stretch>
                    <a:fillRect l="-14815" r="-7407" b="-20000"/>
                  </a:stretch>
                </a:blipFill>
                <a:ln>
                  <a:noFill/>
                </a:ln>
                <a:effectLst/>
              </p:spPr>
              <p:txBody>
                <a:bodyPr/>
                <a:p>
                  <a:r>
                    <a:rPr altLang="en-US" lang="zh-CN">
                      <a:noFill/>
                    </a:rPr>
                    <a:t> </a:t>
                  </a:r>
                </a:p>
              </p:txBody>
            </p:sp>
          </p:grpSp>
          <p:sp>
            <p:nvSpPr>
              <p:cNvPr id="1051631" name="Line 1077"/>
              <p:cNvSpPr>
                <a:spLocks noChangeShapeType="1"/>
              </p:cNvSpPr>
              <p:nvPr/>
            </p:nvSpPr>
            <p:spPr bwMode="auto">
              <a:xfrm rot="5400000">
                <a:off x="8426282" y="4673521"/>
                <a:ext cx="0" cy="535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2" name="Line 1077"/>
              <p:cNvSpPr>
                <a:spLocks noChangeShapeType="1"/>
              </p:cNvSpPr>
              <p:nvPr/>
            </p:nvSpPr>
            <p:spPr bwMode="auto">
              <a:xfrm flipV="1">
                <a:off x="8686785" y="4936941"/>
                <a:ext cx="0" cy="12884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33" name="乘号 194"/>
            <p:cNvSpPr/>
            <p:nvPr/>
          </p:nvSpPr>
          <p:spPr>
            <a:xfrm>
              <a:off x="593378" y="2496626"/>
              <a:ext cx="378519" cy="378519"/>
            </a:xfrm>
            <a:prstGeom prst="mathMultiply"/>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34" name="文本框 195"/>
            <p:cNvSpPr txBox="1">
              <a:spLocks noChangeAspect="1" noMove="1" noResize="1" noRot="1" noAdjustHandles="1" noEditPoints="1" noChangeArrowheads="1" noChangeShapeType="1" noTextEdit="1"/>
            </p:cNvSpPr>
            <p:nvPr/>
          </p:nvSpPr>
          <p:spPr bwMode="auto">
            <a:xfrm>
              <a:off x="1480158" y="1575622"/>
              <a:ext cx="262892" cy="307777"/>
            </a:xfrm>
            <a:prstGeom prst="rect"/>
            <a:blipFill>
              <a:blip xmlns:r="http://schemas.openxmlformats.org/officeDocument/2006/relationships" r:embed="rId6"/>
              <a:stretch>
                <a:fillRect l="-18605" r="-18605" b="-9804"/>
              </a:stretch>
            </a:blipFill>
            <a:ln>
              <a:noFill/>
            </a:ln>
            <a:effectLst/>
          </p:spPr>
          <p:txBody>
            <a:bodyPr/>
            <a:p>
              <a:r>
                <a:rPr altLang="en-US" lang="zh-CN">
                  <a:noFill/>
                </a:rPr>
                <a:t> </a:t>
              </a:r>
            </a:p>
          </p:txBody>
        </p:sp>
        <p:sp>
          <p:nvSpPr>
            <p:cNvPr id="1051635" name="文本框 221"/>
            <p:cNvSpPr txBox="1">
              <a:spLocks noChangeAspect="1" noMove="1" noResize="1" noRot="1" noAdjustHandles="1" noEditPoints="1" noChangeArrowheads="1" noChangeShapeType="1" noTextEdit="1"/>
            </p:cNvSpPr>
            <p:nvPr/>
          </p:nvSpPr>
          <p:spPr bwMode="auto">
            <a:xfrm>
              <a:off x="2294033" y="1066081"/>
              <a:ext cx="262892" cy="307777"/>
            </a:xfrm>
            <a:prstGeom prst="rect"/>
            <a:blipFill>
              <a:blip xmlns:r="http://schemas.openxmlformats.org/officeDocument/2006/relationships" r:embed="rId7"/>
              <a:stretch>
                <a:fillRect l="-4651" r="-2326"/>
              </a:stretch>
            </a:blipFill>
            <a:ln>
              <a:noFill/>
            </a:ln>
            <a:effectLst/>
          </p:spPr>
          <p:txBody>
            <a:bodyPr/>
            <a:p>
              <a:r>
                <a:rPr altLang="en-US" lang="zh-CN">
                  <a:noFill/>
                </a:rPr>
                <a:t> </a:t>
              </a:r>
            </a:p>
          </p:txBody>
        </p:sp>
        <p:sp>
          <p:nvSpPr>
            <p:cNvPr id="1051636" name="文本框 273"/>
            <p:cNvSpPr txBox="1">
              <a:spLocks noChangeAspect="1" noMove="1" noResize="1" noRot="1" noAdjustHandles="1" noEditPoints="1" noChangeArrowheads="1" noChangeShapeType="1" noTextEdit="1"/>
            </p:cNvSpPr>
            <p:nvPr/>
          </p:nvSpPr>
          <p:spPr>
            <a:xfrm>
              <a:off x="1222908" y="1549311"/>
              <a:ext cx="289951" cy="317523"/>
            </a:xfrm>
            <a:prstGeom prst="rect"/>
            <a:blipFill>
              <a:blip xmlns:r="http://schemas.openxmlformats.org/officeDocument/2006/relationships" r:embed="rId8"/>
              <a:stretch>
                <a:fillRect l="-18750" t="-13462" r="-22917" b="-17308"/>
              </a:stretch>
            </a:blipFill>
          </p:spPr>
          <p:txBody>
            <a:bodyPr/>
            <a:p>
              <a:r>
                <a:rPr altLang="en-US" lang="zh-CN">
                  <a:noFill/>
                </a:rPr>
                <a:t> </a:t>
              </a:r>
            </a:p>
          </p:txBody>
        </p:sp>
        <p:sp>
          <p:nvSpPr>
            <p:cNvPr id="1051637" name="文本框 274"/>
            <p:cNvSpPr txBox="1">
              <a:spLocks noChangeAspect="1" noMove="1" noResize="1" noRot="1" noAdjustHandles="1" noEditPoints="1" noChangeArrowheads="1" noChangeShapeType="1" noTextEdit="1"/>
            </p:cNvSpPr>
            <p:nvPr/>
          </p:nvSpPr>
          <p:spPr>
            <a:xfrm>
              <a:off x="2599312" y="987863"/>
              <a:ext cx="341247" cy="317523"/>
            </a:xfrm>
            <a:prstGeom prst="rect"/>
            <a:blipFill>
              <a:blip xmlns:r="http://schemas.openxmlformats.org/officeDocument/2006/relationships" r:embed="rId9"/>
              <a:stretch>
                <a:fillRect l="-17857" t="-15385" r="-3571" b="-11538"/>
              </a:stretch>
            </a:blipFill>
          </p:spPr>
          <p:txBody>
            <a:bodyPr/>
            <a:p>
              <a:r>
                <a:rPr altLang="en-US" lang="zh-CN">
                  <a:noFill/>
                </a:rPr>
                <a:t> </a:t>
              </a:r>
            </a:p>
          </p:txBody>
        </p:sp>
        <p:sp>
          <p:nvSpPr>
            <p:cNvPr id="1051638" name="文本框 275"/>
            <p:cNvSpPr txBox="1">
              <a:spLocks noChangeAspect="1" noMove="1" noResize="1" noRot="1" noAdjustHandles="1" noEditPoints="1" noChangeArrowheads="1" noChangeShapeType="1" noTextEdit="1"/>
            </p:cNvSpPr>
            <p:nvPr/>
          </p:nvSpPr>
          <p:spPr>
            <a:xfrm>
              <a:off x="4181116" y="2074473"/>
              <a:ext cx="294761" cy="317523"/>
            </a:xfrm>
            <a:prstGeom prst="rect"/>
            <a:blipFill>
              <a:blip xmlns:r="http://schemas.openxmlformats.org/officeDocument/2006/relationships" r:embed="rId10"/>
              <a:stretch>
                <a:fillRect l="-18367" t="-13462" r="-20408" b="-19231"/>
              </a:stretch>
            </a:blipFill>
          </p:spPr>
          <p:txBody>
            <a:bodyPr/>
            <a:p>
              <a:r>
                <a:rPr altLang="en-US" lang="zh-CN">
                  <a:noFill/>
                </a:rPr>
                <a:t> </a:t>
              </a:r>
            </a:p>
          </p:txBody>
        </p:sp>
      </p:grpSp>
      <p:sp>
        <p:nvSpPr>
          <p:cNvPr id="1051639" name="Text Box 12"/>
          <p:cNvSpPr txBox="1">
            <a:spLocks noChangeAspect="1" noMove="1" noResize="1" noRot="1" noAdjustHandles="1" noEditPoints="1" noChangeArrowheads="1" noChangeShapeType="1" noTextEdit="1"/>
          </p:cNvSpPr>
          <p:nvPr/>
        </p:nvSpPr>
        <p:spPr bwMode="auto">
          <a:xfrm>
            <a:off x="6360151" y="4454248"/>
            <a:ext cx="2930290" cy="750590"/>
          </a:xfrm>
          <a:prstGeom prst="rect"/>
          <a:blipFill>
            <a:blip xmlns:r="http://schemas.openxmlformats.org/officeDocument/2006/relationships" r:embed="rId11"/>
            <a:stretch>
              <a:fillRect/>
            </a:stretch>
          </a:blipFill>
          <a:ln>
            <a:noFill/>
          </a:ln>
          <a:effectLst/>
        </p:spPr>
        <p:txBody>
          <a:bodyPr/>
          <a:p>
            <a:r>
              <a:rPr altLang="en-US" lang="zh-CN">
                <a:noFill/>
              </a:rPr>
              <a:t> </a:t>
            </a:r>
          </a:p>
        </p:txBody>
      </p:sp>
      <p:sp>
        <p:nvSpPr>
          <p:cNvPr id="1051640" name="文本框 70"/>
          <p:cNvSpPr txBox="1">
            <a:spLocks noChangeAspect="1" noMove="1" noResize="1" noRot="1" noAdjustHandles="1" noEditPoints="1" noChangeArrowheads="1" noChangeShapeType="1" noTextEdit="1"/>
          </p:cNvSpPr>
          <p:nvPr/>
        </p:nvSpPr>
        <p:spPr>
          <a:xfrm>
            <a:off x="6010493" y="2123225"/>
            <a:ext cx="1753364" cy="638123"/>
          </a:xfrm>
          <a:prstGeom prst="rect"/>
          <a:blipFill>
            <a:blip xmlns:r="http://schemas.openxmlformats.org/officeDocument/2006/relationships" r:embed="rId12"/>
            <a:stretch>
              <a:fillRect/>
            </a:stretch>
          </a:blipFill>
        </p:spPr>
        <p:txBody>
          <a:bodyPr/>
          <a:p>
            <a:r>
              <a:rPr altLang="en-US" lang="zh-CN">
                <a:noFill/>
              </a:rPr>
              <a:t> </a:t>
            </a:r>
          </a:p>
        </p:txBody>
      </p:sp>
      <p:sp>
        <p:nvSpPr>
          <p:cNvPr id="1051641" name="文本框 71"/>
          <p:cNvSpPr txBox="1">
            <a:spLocks noChangeAspect="1" noMove="1" noResize="1" noRot="1" noAdjustHandles="1" noEditPoints="1" noChangeArrowheads="1" noChangeShapeType="1" noTextEdit="1"/>
          </p:cNvSpPr>
          <p:nvPr/>
        </p:nvSpPr>
        <p:spPr>
          <a:xfrm>
            <a:off x="5698845" y="3013354"/>
            <a:ext cx="2340602" cy="628505"/>
          </a:xfrm>
          <a:prstGeom prst="rect"/>
          <a:blipFill>
            <a:blip xmlns:r="http://schemas.openxmlformats.org/officeDocument/2006/relationships" r:embed="rId13"/>
            <a:stretch>
              <a:fillRect b="-971"/>
            </a:stretch>
          </a:blipFill>
        </p:spPr>
        <p:txBody>
          <a:bodyPr/>
          <a:p>
            <a:r>
              <a:rPr altLang="en-US" lang="zh-CN">
                <a:noFill/>
              </a:rPr>
              <a:t> </a:t>
            </a:r>
          </a:p>
        </p:txBody>
      </p:sp>
      <p:sp>
        <p:nvSpPr>
          <p:cNvPr id="1051642" name="左大括号 72"/>
          <p:cNvSpPr/>
          <p:nvPr/>
        </p:nvSpPr>
        <p:spPr>
          <a:xfrm>
            <a:off x="5622467" y="2247864"/>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643" name="文本框 76"/>
          <p:cNvSpPr txBox="1"/>
          <p:nvPr/>
        </p:nvSpPr>
        <p:spPr bwMode="auto">
          <a:xfrm>
            <a:off x="4451261" y="803762"/>
            <a:ext cx="4238786"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Start-oscillation condition:</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644" name="文本框 77"/>
          <p:cNvSpPr txBox="1">
            <a:spLocks noChangeAspect="1" noMove="1" noResize="1" noRot="1" noAdjustHandles="1" noEditPoints="1" noChangeArrowheads="1" noChangeShapeType="1" noTextEdit="1"/>
          </p:cNvSpPr>
          <p:nvPr/>
        </p:nvSpPr>
        <p:spPr>
          <a:xfrm>
            <a:off x="6164727" y="1427475"/>
            <a:ext cx="1192121" cy="319511"/>
          </a:xfrm>
          <a:prstGeom prst="rect"/>
          <a:blipFill>
            <a:blip xmlns:r="http://schemas.openxmlformats.org/officeDocument/2006/relationships" r:embed="rId14"/>
            <a:stretch>
              <a:fillRect l="-12755" t="-22642" r="-6122" b="-45283"/>
            </a:stretch>
          </a:blipFill>
        </p:spPr>
        <p:txBody>
          <a:bodyPr/>
          <a:p>
            <a:r>
              <a:rPr altLang="en-US" lang="zh-CN">
                <a:noFill/>
              </a:rPr>
              <a:t> </a:t>
            </a:r>
          </a:p>
        </p:txBody>
      </p:sp>
      <p:sp>
        <p:nvSpPr>
          <p:cNvPr id="1051645" name="文本框 78"/>
          <p:cNvSpPr txBox="1">
            <a:spLocks noChangeAspect="1" noMove="1" noResize="1" noRot="1" noAdjustHandles="1" noEditPoints="1" noChangeArrowheads="1" noChangeShapeType="1" noTextEdit="1"/>
          </p:cNvSpPr>
          <p:nvPr/>
        </p:nvSpPr>
        <p:spPr>
          <a:xfrm>
            <a:off x="6081180" y="4041728"/>
            <a:ext cx="1344535" cy="307777"/>
          </a:xfrm>
          <a:prstGeom prst="rect"/>
          <a:blipFill>
            <a:blip xmlns:r="http://schemas.openxmlformats.org/officeDocument/2006/relationships" r:embed="rId15"/>
            <a:stretch>
              <a:fillRect l="-11818" t="-27451" r="-3636" b="-47059"/>
            </a:stretch>
          </a:blipFill>
        </p:spPr>
        <p:txBody>
          <a:bodyPr/>
          <a:p>
            <a:r>
              <a:rPr altLang="en-US" lang="zh-CN">
                <a:noFill/>
              </a:rPr>
              <a:t> </a:t>
            </a:r>
          </a:p>
        </p:txBody>
      </p:sp>
      <p:sp>
        <p:nvSpPr>
          <p:cNvPr id="1051646" name="文本框 69"/>
          <p:cNvSpPr txBox="1"/>
          <p:nvPr/>
        </p:nvSpPr>
        <p:spPr bwMode="auto">
          <a:xfrm>
            <a:off x="4026453" y="4615467"/>
            <a:ext cx="3078191"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At resonant frequency:</a:t>
            </a:r>
            <a:endParaRPr altLang="en-US" dirty="0" sz="2000" kumimoji="1" lang="zh-CN" smtClean="0">
              <a:latin typeface="Arial" panose="020B0604020202020204" pitchFamily="34" charset="0"/>
              <a:cs typeface="Arial" panose="020B0604020202020204" pitchFamily="34" charset="0"/>
            </a:endParaRPr>
          </a:p>
        </p:txBody>
      </p:sp>
      <p:sp>
        <p:nvSpPr>
          <p:cNvPr id="1051647" name="文本框 73"/>
          <p:cNvSpPr txBox="1">
            <a:spLocks noChangeAspect="1" noMove="1" noResize="1" noRot="1" noAdjustHandles="1" noEditPoints="1" noChangeArrowheads="1" noChangeShapeType="1" noTextEdit="1"/>
          </p:cNvSpPr>
          <p:nvPr/>
        </p:nvSpPr>
        <p:spPr>
          <a:xfrm>
            <a:off x="6869146" y="5331656"/>
            <a:ext cx="1096187" cy="400110"/>
          </a:xfrm>
          <a:prstGeom prst="rect"/>
          <a:blipFill>
            <a:blip xmlns:r="http://schemas.openxmlformats.org/officeDocument/2006/relationships" r:embed="rId16"/>
            <a:stretch>
              <a:fillRect t="-7692" b="-29231"/>
            </a:stretch>
          </a:blipFill>
        </p:spPr>
        <p:txBody>
          <a:bodyPr/>
          <a:p>
            <a:r>
              <a:rPr altLang="en-US" lang="zh-CN">
                <a:noFill/>
              </a:rPr>
              <a:t> </a:t>
            </a:r>
          </a:p>
        </p:txBody>
      </p:sp>
      <p:sp>
        <p:nvSpPr>
          <p:cNvPr id="1051648" name="文本框 74"/>
          <p:cNvSpPr txBox="1">
            <a:spLocks noChangeAspect="1" noMove="1" noResize="1" noRot="1" noAdjustHandles="1" noEditPoints="1" noChangeArrowheads="1" noChangeShapeType="1" noTextEdit="1"/>
          </p:cNvSpPr>
          <p:nvPr/>
        </p:nvSpPr>
        <p:spPr>
          <a:xfrm>
            <a:off x="5840570" y="5326193"/>
            <a:ext cx="1202343" cy="400110"/>
          </a:xfrm>
          <a:prstGeom prst="rect"/>
          <a:blipFill>
            <a:blip xmlns:r="http://schemas.openxmlformats.org/officeDocument/2006/relationships" r:embed="rId17"/>
            <a:stretch>
              <a:fillRect t="-7692" b="-29231"/>
            </a:stretch>
          </a:blipFill>
        </p:spPr>
        <p:txBody>
          <a:bodyPr/>
          <a:p>
            <a:r>
              <a:rPr altLang="en-US" lang="zh-CN">
                <a:noFill/>
              </a:rPr>
              <a:t> </a:t>
            </a:r>
          </a:p>
        </p:txBody>
      </p:sp>
      <p:sp>
        <p:nvSpPr>
          <p:cNvPr id="1051649" name="文本框 75"/>
          <p:cNvSpPr txBox="1">
            <a:spLocks noChangeAspect="1" noMove="1" noResize="1" noRot="1" noAdjustHandles="1" noEditPoints="1" noChangeArrowheads="1" noChangeShapeType="1" noTextEdit="1"/>
          </p:cNvSpPr>
          <p:nvPr/>
        </p:nvSpPr>
        <p:spPr>
          <a:xfrm>
            <a:off x="5478354" y="5875864"/>
            <a:ext cx="2781583" cy="400110"/>
          </a:xfrm>
          <a:prstGeom prst="rect"/>
          <a:blipFill>
            <a:blip xmlns:r="http://schemas.openxmlformats.org/officeDocument/2006/relationships" r:embed="rId18"/>
            <a:stretch>
              <a:fillRect b="-9091"/>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644"/>
                                        </p:tgtEl>
                                        <p:attrNameLst>
                                          <p:attrName>style.visibility</p:attrName>
                                        </p:attrNameLst>
                                      </p:cBhvr>
                                      <p:to>
                                        <p:strVal val="visible"/>
                                      </p:to>
                                    </p:set>
                                    <p:animEffect transition="in" filter="wipe(down)">
                                      <p:cBhvr>
                                        <p:cTn dur="500" id="7"/>
                                        <p:tgtEl>
                                          <p:spTgt spid="10516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642"/>
                                        </p:tgtEl>
                                        <p:attrNameLst>
                                          <p:attrName>style.visibility</p:attrName>
                                        </p:attrNameLst>
                                      </p:cBhvr>
                                      <p:to>
                                        <p:strVal val="visible"/>
                                      </p:to>
                                    </p:set>
                                    <p:animEffect transition="in" filter="wipe(down)">
                                      <p:cBhvr>
                                        <p:cTn dur="500" id="12"/>
                                        <p:tgtEl>
                                          <p:spTgt spid="1051642"/>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640"/>
                                        </p:tgtEl>
                                        <p:attrNameLst>
                                          <p:attrName>style.visibility</p:attrName>
                                        </p:attrNameLst>
                                      </p:cBhvr>
                                      <p:to>
                                        <p:strVal val="visible"/>
                                      </p:to>
                                    </p:set>
                                    <p:animEffect transition="in" filter="wipe(down)">
                                      <p:cBhvr>
                                        <p:cTn dur="500" id="15"/>
                                        <p:tgtEl>
                                          <p:spTgt spid="1051640"/>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641"/>
                                        </p:tgtEl>
                                        <p:attrNameLst>
                                          <p:attrName>style.visibility</p:attrName>
                                        </p:attrNameLst>
                                      </p:cBhvr>
                                      <p:to>
                                        <p:strVal val="visible"/>
                                      </p:to>
                                    </p:set>
                                    <p:animEffect transition="in" filter="wipe(down)">
                                      <p:cBhvr>
                                        <p:cTn dur="500" id="20"/>
                                        <p:tgtEl>
                                          <p:spTgt spid="105164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645"/>
                                        </p:tgtEl>
                                        <p:attrNameLst>
                                          <p:attrName>style.visibility</p:attrName>
                                        </p:attrNameLst>
                                      </p:cBhvr>
                                      <p:to>
                                        <p:strVal val="visible"/>
                                      </p:to>
                                    </p:set>
                                    <p:animEffect transition="in" filter="wipe(down)">
                                      <p:cBhvr>
                                        <p:cTn dur="500" id="25"/>
                                        <p:tgtEl>
                                          <p:spTgt spid="1051645"/>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1646"/>
                                        </p:tgtEl>
                                        <p:attrNameLst>
                                          <p:attrName>style.visibility</p:attrName>
                                        </p:attrNameLst>
                                      </p:cBhvr>
                                      <p:to>
                                        <p:strVal val="visible"/>
                                      </p:to>
                                    </p:set>
                                    <p:animEffect transition="in" filter="wipe(down)">
                                      <p:cBhvr>
                                        <p:cTn dur="500" id="30"/>
                                        <p:tgtEl>
                                          <p:spTgt spid="1051646"/>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51639"/>
                                        </p:tgtEl>
                                        <p:attrNameLst>
                                          <p:attrName>style.visibility</p:attrName>
                                        </p:attrNameLst>
                                      </p:cBhvr>
                                      <p:to>
                                        <p:strVal val="visible"/>
                                      </p:to>
                                    </p:set>
                                    <p:animEffect transition="in" filter="wipe(down)">
                                      <p:cBhvr>
                                        <p:cTn dur="500" id="33"/>
                                        <p:tgtEl>
                                          <p:spTgt spid="105163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1648"/>
                                        </p:tgtEl>
                                        <p:attrNameLst>
                                          <p:attrName>style.visibility</p:attrName>
                                        </p:attrNameLst>
                                      </p:cBhvr>
                                      <p:to>
                                        <p:strVal val="visible"/>
                                      </p:to>
                                    </p:set>
                                    <p:animEffect transition="in" filter="wipe(down)">
                                      <p:cBhvr>
                                        <p:cTn dur="500" id="38"/>
                                        <p:tgtEl>
                                          <p:spTgt spid="1051648"/>
                                        </p:tgtEl>
                                      </p:cBhvr>
                                    </p:animEffect>
                                  </p:childTnLst>
                                </p:cTn>
                              </p:par>
                              <p:par>
                                <p:cTn fill="hold" grpId="0" id="39" nodeType="withEffect" presetClass="entr" presetID="22" presetSubtype="4">
                                  <p:stCondLst>
                                    <p:cond delay="0"/>
                                  </p:stCondLst>
                                  <p:childTnLst>
                                    <p:set>
                                      <p:cBhvr>
                                        <p:cTn dur="1" fill="hold" id="40">
                                          <p:stCondLst>
                                            <p:cond delay="0"/>
                                          </p:stCondLst>
                                        </p:cTn>
                                        <p:tgtEl>
                                          <p:spTgt spid="1051647"/>
                                        </p:tgtEl>
                                        <p:attrNameLst>
                                          <p:attrName>style.visibility</p:attrName>
                                        </p:attrNameLst>
                                      </p:cBhvr>
                                      <p:to>
                                        <p:strVal val="visible"/>
                                      </p:to>
                                    </p:set>
                                    <p:animEffect transition="in" filter="wipe(down)">
                                      <p:cBhvr>
                                        <p:cTn dur="500" id="41"/>
                                        <p:tgtEl>
                                          <p:spTgt spid="1051647"/>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51649"/>
                                        </p:tgtEl>
                                        <p:attrNameLst>
                                          <p:attrName>style.visibility</p:attrName>
                                        </p:attrNameLst>
                                      </p:cBhvr>
                                      <p:to>
                                        <p:strVal val="visible"/>
                                      </p:to>
                                    </p:set>
                                    <p:animEffect transition="in" filter="wipe(down)">
                                      <p:cBhvr>
                                        <p:cTn dur="500" id="46"/>
                                        <p:tgtEl>
                                          <p:spTgt spid="1051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39" grpId="0"/>
      <p:bldP spid="1051640" grpId="0"/>
      <p:bldP spid="1051641" grpId="0"/>
      <p:bldP spid="1051642" grpId="0" animBg="1"/>
      <p:bldP spid="1051644" grpId="0"/>
      <p:bldP spid="1051645" grpId="0"/>
      <p:bldP spid="1051646" grpId="0"/>
      <p:bldP spid="1051647" grpId="0"/>
      <p:bldP spid="1051648" grpId="0"/>
      <p:bldP spid="105164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966" name=""/>
        <p:cNvGrpSpPr/>
        <p:nvPr/>
      </p:nvGrpSpPr>
      <p:grpSpPr>
        <a:xfrm>
          <a:off x="0" y="0"/>
          <a:ext cx="0" cy="0"/>
          <a:chOff x="0" y="0"/>
          <a:chExt cx="0" cy="0"/>
        </a:xfrm>
      </p:grpSpPr>
      <p:sp>
        <p:nvSpPr>
          <p:cNvPr id="105165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654"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9.4 Quartz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c</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rystal</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oscillator </a:t>
            </a:r>
            <a:r>
              <a:rPr altLang="en-US" b="1" dirty="0" sz="24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石英晶体振荡器</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165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656" name="Text Box 12"/>
          <p:cNvSpPr txBox="1">
            <a:spLocks noChangeArrowheads="1"/>
          </p:cNvSpPr>
          <p:nvPr/>
        </p:nvSpPr>
        <p:spPr bwMode="auto">
          <a:xfrm>
            <a:off x="484559" y="1246058"/>
            <a:ext cx="8285175" cy="5359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Quartz: SiO</a:t>
            </a:r>
            <a:r>
              <a:rPr altLang="zh-CN" baseline="-25000" dirty="0" sz="2400" kumimoji="1" lang="en-US" smtClean="0">
                <a:latin typeface="Arial" panose="020B0604020202020204" pitchFamily="34" charset="0"/>
                <a:cs typeface="Arial" panose="020B0604020202020204" pitchFamily="34" charset="0"/>
              </a:rPr>
              <a:t>2</a:t>
            </a:r>
            <a:r>
              <a:rPr altLang="zh-CN" dirty="0" sz="2400" kumimoji="1" lang="en-US" smtClean="0">
                <a:latin typeface="Arial" panose="020B0604020202020204" pitchFamily="34" charset="0"/>
                <a:cs typeface="Arial" panose="020B0604020202020204" pitchFamily="34" charset="0"/>
              </a:rPr>
              <a:t> crystal </a:t>
            </a:r>
            <a:r>
              <a:rPr altLang="en-US" dirty="0" sz="2400" kumimoji="1" lang="zh-CN" smtClean="0">
                <a:latin typeface="Arial" panose="020B0604020202020204" pitchFamily="34" charset="0"/>
                <a:cs typeface="Arial" panose="020B0604020202020204" pitchFamily="34" charset="0"/>
              </a:rPr>
              <a:t>二氧化硅晶体</a:t>
            </a:r>
            <a:endParaRPr altLang="en-US" dirty="0" sz="2000" kumimoji="1" lang="zh-CN">
              <a:latin typeface="Arial" panose="020B0604020202020204" pitchFamily="34" charset="0"/>
              <a:cs typeface="Arial" panose="020B0604020202020204" pitchFamily="34" charset="0"/>
            </a:endParaRPr>
          </a:p>
        </p:txBody>
      </p:sp>
      <p:sp>
        <p:nvSpPr>
          <p:cNvPr id="1051657" name="左大括号 57"/>
          <p:cNvSpPr/>
          <p:nvPr/>
        </p:nvSpPr>
        <p:spPr>
          <a:xfrm>
            <a:off x="2268922" y="2120210"/>
            <a:ext cx="206098" cy="130726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658" name="文本框 2"/>
          <p:cNvSpPr txBox="1"/>
          <p:nvPr/>
        </p:nvSpPr>
        <p:spPr bwMode="auto">
          <a:xfrm>
            <a:off x="2666645" y="2145862"/>
            <a:ext cx="4274289"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Crystalline anisotropy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晶体各向异性</a:t>
            </a:r>
          </a:p>
        </p:txBody>
      </p:sp>
      <p:sp>
        <p:nvSpPr>
          <p:cNvPr id="1051659" name="文本框 59"/>
          <p:cNvSpPr txBox="1"/>
          <p:nvPr/>
        </p:nvSpPr>
        <p:spPr bwMode="auto">
          <a:xfrm>
            <a:off x="2701029" y="2949187"/>
            <a:ext cx="359607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Piezoelectric effect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压电效应</a:t>
            </a:r>
          </a:p>
        </p:txBody>
      </p:sp>
      <p:sp>
        <p:nvSpPr>
          <p:cNvPr id="1051660" name="文本框 60"/>
          <p:cNvSpPr txBox="1"/>
          <p:nvPr/>
        </p:nvSpPr>
        <p:spPr bwMode="auto">
          <a:xfrm>
            <a:off x="671691" y="3989315"/>
            <a:ext cx="3245342" cy="461665"/>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Piezoelectric effect:</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661" name="矩形 6"/>
          <p:cNvSpPr/>
          <p:nvPr/>
        </p:nvSpPr>
        <p:spPr>
          <a:xfrm>
            <a:off x="769798" y="4722072"/>
            <a:ext cx="7689466" cy="624839"/>
          </a:xfrm>
          <a:prstGeom prst="rect"/>
          <a:solidFill>
            <a:schemeClr val="accent1">
              <a:lumMod val="20000"/>
              <a:lumOff val="80000"/>
            </a:schemeClr>
          </a:solidFill>
        </p:spPr>
        <p:txBody>
          <a:bodyPr wrap="square">
            <a:spAutoFit/>
          </a:bodyPr>
          <a:p>
            <a:pPr>
              <a:spcBef>
                <a:spcPct val="50000"/>
              </a:spcBef>
            </a:pPr>
            <a:r>
              <a:rPr altLang="zh-CN" dirty="0" kumimoji="1" lang="en-US" smtClean="0">
                <a:latin typeface="Arial" panose="020B0604020202020204" pitchFamily="34" charset="0"/>
                <a:cs typeface="Arial" panose="020B0604020202020204" pitchFamily="34" charset="0"/>
              </a:rPr>
              <a:t>Apply an electric </a:t>
            </a:r>
            <a:r>
              <a:rPr altLang="zh-CN" dirty="0" kumimoji="1" lang="en-US">
                <a:latin typeface="Arial" panose="020B0604020202020204" pitchFamily="34" charset="0"/>
                <a:cs typeface="Arial" panose="020B0604020202020204" pitchFamily="34" charset="0"/>
              </a:rPr>
              <a:t>field across </a:t>
            </a:r>
            <a:r>
              <a:rPr altLang="zh-CN" dirty="0" kumimoji="1" lang="en-US" smtClean="0">
                <a:latin typeface="Arial" panose="020B0604020202020204" pitchFamily="34" charset="0"/>
                <a:cs typeface="Arial" panose="020B0604020202020204" pitchFamily="34" charset="0"/>
              </a:rPr>
              <a:t>quartz, there will be mechanical deformation.</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1662" name="矩形 12"/>
          <p:cNvSpPr/>
          <p:nvPr/>
        </p:nvSpPr>
        <p:spPr>
          <a:xfrm>
            <a:off x="769797" y="5454423"/>
            <a:ext cx="7689467" cy="369332"/>
          </a:xfrm>
          <a:prstGeom prst="rect"/>
          <a:solidFill>
            <a:schemeClr val="accent2">
              <a:lumMod val="20000"/>
              <a:lumOff val="80000"/>
            </a:schemeClr>
          </a:solidFill>
        </p:spPr>
        <p:txBody>
          <a:bodyPr wrap="square">
            <a:spAutoFit/>
          </a:bodyPr>
          <a:p>
            <a:pPr>
              <a:spcBef>
                <a:spcPct val="50000"/>
              </a:spcBef>
            </a:pPr>
            <a:r>
              <a:rPr altLang="zh-CN" dirty="0" kumimoji="1" lang="en-US" smtClean="0">
                <a:latin typeface="Arial" panose="020B0604020202020204" pitchFamily="34" charset="0"/>
                <a:cs typeface="Arial" panose="020B0604020202020204" pitchFamily="34" charset="0"/>
              </a:rPr>
              <a:t>Apply a mechanical force across quartz, there will be electric field.</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969" name=""/>
        <p:cNvGrpSpPr/>
        <p:nvPr/>
      </p:nvGrpSpPr>
      <p:grpSpPr>
        <a:xfrm>
          <a:off x="0" y="0"/>
          <a:ext cx="0" cy="0"/>
          <a:chOff x="0" y="0"/>
          <a:chExt cx="0" cy="0"/>
        </a:xfrm>
      </p:grpSpPr>
      <p:sp>
        <p:nvSpPr>
          <p:cNvPr id="10516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667" name="矩形 4"/>
          <p:cNvSpPr/>
          <p:nvPr/>
        </p:nvSpPr>
        <p:spPr>
          <a:xfrm>
            <a:off x="4330058" y="2523808"/>
            <a:ext cx="3889162" cy="369332"/>
          </a:xfrm>
          <a:prstGeom prst="rect"/>
          <a:solidFill>
            <a:schemeClr val="accent4">
              <a:lumMod val="20000"/>
              <a:lumOff val="80000"/>
            </a:schemeClr>
          </a:solidFill>
        </p:spPr>
        <p:txBody>
          <a:bodyPr wrap="square">
            <a:spAutoFit/>
          </a:bodyPr>
          <a:p>
            <a:r>
              <a:rPr altLang="zh-CN" dirty="0" kumimoji="1" lang="en-US">
                <a:latin typeface="Arial" panose="020B0604020202020204" pitchFamily="34" charset="0"/>
                <a:cs typeface="Arial" panose="020B0604020202020204" pitchFamily="34" charset="0"/>
              </a:rPr>
              <a:t>2) </a:t>
            </a:r>
            <a:r>
              <a:rPr altLang="zh-CN" dirty="0" kumimoji="1" lang="en-US" smtClean="0">
                <a:latin typeface="Arial" panose="020B0604020202020204" pitchFamily="34" charset="0"/>
                <a:cs typeface="Arial" panose="020B0604020202020204" pitchFamily="34" charset="0"/>
              </a:rPr>
              <a:t>Mechanical vibration </a:t>
            </a:r>
            <a:r>
              <a:rPr altLang="zh-CN" dirty="0" kumimoji="1" lang="en-US">
                <a:latin typeface="Arial" panose="020B0604020202020204" pitchFamily="34" charset="0"/>
                <a:cs typeface="Arial" panose="020B0604020202020204" pitchFamily="34" charset="0"/>
              </a:rPr>
              <a:t>in quartz; </a:t>
            </a:r>
            <a:endParaRPr altLang="en-US" dirty="0" lang="zh-CN"/>
          </a:p>
        </p:txBody>
      </p:sp>
      <p:sp>
        <p:nvSpPr>
          <p:cNvPr id="1051668" name="矩形 5"/>
          <p:cNvSpPr/>
          <p:nvPr/>
        </p:nvSpPr>
        <p:spPr>
          <a:xfrm>
            <a:off x="650702" y="4076462"/>
            <a:ext cx="7610283" cy="624839"/>
          </a:xfrm>
          <a:prstGeom prst="rect"/>
          <a:solidFill>
            <a:schemeClr val="accent2">
              <a:lumMod val="20000"/>
              <a:lumOff val="80000"/>
            </a:schemeClr>
          </a:solidFill>
        </p:spPr>
        <p:txBody>
          <a:bodyPr wrap="square">
            <a:spAutoFit/>
          </a:bodyPr>
          <a:p>
            <a:r>
              <a:rPr altLang="zh-CN" dirty="0" kumimoji="1" lang="en-US">
                <a:latin typeface="Arial" panose="020B0604020202020204" pitchFamily="34" charset="0"/>
                <a:cs typeface="Arial" panose="020B0604020202020204" pitchFamily="34" charset="0"/>
              </a:rPr>
              <a:t>3) </a:t>
            </a:r>
            <a:r>
              <a:rPr altLang="zh-CN" dirty="0" kumimoji="1" lang="en-US" smtClean="0">
                <a:latin typeface="Arial" panose="020B0604020202020204" pitchFamily="34" charset="0"/>
                <a:cs typeface="Arial" panose="020B0604020202020204" pitchFamily="34" charset="0"/>
              </a:rPr>
              <a:t>When AC voltage frequency equals to the intrinsic frequency of quartz. </a:t>
            </a:r>
            <a:endParaRPr altLang="en-US" dirty="0" lang="zh-CN"/>
          </a:p>
        </p:txBody>
      </p:sp>
      <p:sp>
        <p:nvSpPr>
          <p:cNvPr id="1051669" name="矩形 6"/>
          <p:cNvSpPr/>
          <p:nvPr/>
        </p:nvSpPr>
        <p:spPr>
          <a:xfrm>
            <a:off x="4330058" y="1793978"/>
            <a:ext cx="3889162" cy="624840"/>
          </a:xfrm>
          <a:prstGeom prst="rect"/>
          <a:solidFill>
            <a:schemeClr val="accent1">
              <a:lumMod val="20000"/>
              <a:lumOff val="80000"/>
            </a:schemeClr>
          </a:solidFill>
        </p:spPr>
        <p:txBody>
          <a:bodyPr wrap="square">
            <a:spAutoFit/>
          </a:bodyPr>
          <a:p>
            <a:pPr>
              <a:spcBef>
                <a:spcPct val="50000"/>
              </a:spcBef>
            </a:pPr>
            <a:r>
              <a:rPr altLang="zh-CN" dirty="0" kumimoji="1" lang="en-US">
                <a:latin typeface="Arial" panose="020B0604020202020204" pitchFamily="34" charset="0"/>
                <a:cs typeface="Arial" panose="020B0604020202020204" pitchFamily="34" charset="0"/>
              </a:rPr>
              <a:t>1) </a:t>
            </a:r>
            <a:r>
              <a:rPr altLang="zh-CN" dirty="0" kumimoji="1" lang="en-US" smtClean="0">
                <a:latin typeface="Arial" panose="020B0604020202020204" pitchFamily="34" charset="0"/>
                <a:cs typeface="Arial" panose="020B0604020202020204" pitchFamily="34" charset="0"/>
              </a:rPr>
              <a:t>Apply a AC voltage across </a:t>
            </a:r>
            <a:r>
              <a:rPr altLang="zh-CN" dirty="0" kumimoji="1" lang="en-US">
                <a:latin typeface="Arial" panose="020B0604020202020204" pitchFamily="34" charset="0"/>
                <a:cs typeface="Arial" panose="020B0604020202020204" pitchFamily="34" charset="0"/>
              </a:rPr>
              <a:t>quartz; </a:t>
            </a:r>
            <a:endParaRPr altLang="en-US" dirty="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970" name="组合 18"/>
          <p:cNvGrpSpPr/>
          <p:nvPr/>
        </p:nvGrpSpPr>
        <p:grpSpPr>
          <a:xfrm>
            <a:off x="650702" y="1492433"/>
            <a:ext cx="3112793" cy="2004564"/>
            <a:chOff x="5134767" y="1393235"/>
            <a:chExt cx="3112793" cy="2004564"/>
          </a:xfrm>
        </p:grpSpPr>
        <p:grpSp>
          <p:nvGrpSpPr>
            <p:cNvPr id="971" name="组合 13"/>
            <p:cNvGrpSpPr/>
            <p:nvPr/>
          </p:nvGrpSpPr>
          <p:grpSpPr>
            <a:xfrm>
              <a:off x="5134767" y="1643543"/>
              <a:ext cx="3112793" cy="1500048"/>
              <a:chOff x="5134767" y="1643543"/>
              <a:chExt cx="3112793" cy="1500048"/>
            </a:xfrm>
          </p:grpSpPr>
          <p:grpSp>
            <p:nvGrpSpPr>
              <p:cNvPr id="972" name="组合 9"/>
              <p:cNvGrpSpPr/>
              <p:nvPr/>
            </p:nvGrpSpPr>
            <p:grpSpPr>
              <a:xfrm>
                <a:off x="5134767" y="1767456"/>
                <a:ext cx="1994668" cy="1260526"/>
                <a:chOff x="5336152" y="1773409"/>
                <a:chExt cx="1994668" cy="1260526"/>
              </a:xfrm>
            </p:grpSpPr>
            <p:sp>
              <p:nvSpPr>
                <p:cNvPr id="1051670" name="矩形 7"/>
                <p:cNvSpPr/>
                <p:nvPr/>
              </p:nvSpPr>
              <p:spPr>
                <a:xfrm>
                  <a:off x="5336152" y="2010268"/>
                  <a:ext cx="1994668" cy="786809"/>
                </a:xfrm>
                <a:prstGeom prst="rect"/>
                <a:pattFill prst="lt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71" name="矩形 8"/>
                <p:cNvSpPr/>
                <p:nvPr/>
              </p:nvSpPr>
              <p:spPr>
                <a:xfrm>
                  <a:off x="5336152" y="1773409"/>
                  <a:ext cx="1994668" cy="23685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72" name="矩形 69"/>
                <p:cNvSpPr/>
                <p:nvPr/>
              </p:nvSpPr>
              <p:spPr>
                <a:xfrm>
                  <a:off x="5336152" y="2797076"/>
                  <a:ext cx="1994668" cy="23685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73" name="文本框 12"/>
              <p:cNvSpPr txBox="1"/>
              <p:nvPr/>
            </p:nvSpPr>
            <p:spPr bwMode="auto">
              <a:xfrm>
                <a:off x="7211786" y="1643543"/>
                <a:ext cx="103577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Metal</a:t>
                </a:r>
                <a:endParaRPr altLang="en-US" dirty="0" sz="2000" kumimoji="1" lang="zh-CN" smtClean="0">
                  <a:latin typeface="Arial" panose="020B0604020202020204" pitchFamily="34" charset="0"/>
                  <a:cs typeface="Arial" panose="020B0604020202020204" pitchFamily="34" charset="0"/>
                </a:endParaRPr>
              </a:p>
            </p:txBody>
          </p:sp>
          <p:sp>
            <p:nvSpPr>
              <p:cNvPr id="1051674" name="文本框 70"/>
              <p:cNvSpPr txBox="1"/>
              <p:nvPr/>
            </p:nvSpPr>
            <p:spPr bwMode="auto">
              <a:xfrm>
                <a:off x="7206849" y="2193512"/>
                <a:ext cx="103577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Quartz</a:t>
                </a:r>
                <a:endParaRPr altLang="en-US" dirty="0" sz="2000" kumimoji="1" lang="zh-CN" smtClean="0">
                  <a:latin typeface="Arial" panose="020B0604020202020204" pitchFamily="34" charset="0"/>
                  <a:cs typeface="Arial" panose="020B0604020202020204" pitchFamily="34" charset="0"/>
                </a:endParaRPr>
              </a:p>
            </p:txBody>
          </p:sp>
          <p:sp>
            <p:nvSpPr>
              <p:cNvPr id="1051675" name="文本框 71"/>
              <p:cNvSpPr txBox="1"/>
              <p:nvPr/>
            </p:nvSpPr>
            <p:spPr bwMode="auto">
              <a:xfrm>
                <a:off x="7203543" y="2743481"/>
                <a:ext cx="103577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Metal</a:t>
                </a:r>
                <a:endParaRPr altLang="en-US" dirty="0" sz="2000" kumimoji="1" lang="zh-CN" smtClean="0">
                  <a:latin typeface="Arial" panose="020B0604020202020204" pitchFamily="34" charset="0"/>
                  <a:cs typeface="Arial" panose="020B0604020202020204" pitchFamily="34" charset="0"/>
                </a:endParaRPr>
              </a:p>
            </p:txBody>
          </p:sp>
        </p:grpSp>
        <p:cxnSp>
          <p:nvCxnSpPr>
            <p:cNvPr id="3146343" name="直接连接符 15"/>
            <p:cNvCxnSpPr>
              <a:cxnSpLocks/>
            </p:cNvCxnSpPr>
            <p:nvPr/>
          </p:nvCxnSpPr>
          <p:spPr>
            <a:xfrm flipV="1">
              <a:off x="6150429" y="1480453"/>
              <a:ext cx="0" cy="3261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676" name="椭圆 17"/>
            <p:cNvSpPr/>
            <p:nvPr/>
          </p:nvSpPr>
          <p:spPr>
            <a:xfrm>
              <a:off x="6082393" y="1393235"/>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44" name="直接连接符 75"/>
            <p:cNvCxnSpPr>
              <a:cxnSpLocks/>
            </p:cNvCxnSpPr>
            <p:nvPr/>
          </p:nvCxnSpPr>
          <p:spPr>
            <a:xfrm flipV="1">
              <a:off x="6150428" y="2980501"/>
              <a:ext cx="0" cy="3261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677" name="椭圆 76"/>
            <p:cNvSpPr/>
            <p:nvPr/>
          </p:nvSpPr>
          <p:spPr>
            <a:xfrm>
              <a:off x="6082393" y="3261728"/>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78" name="文本框 78"/>
          <p:cNvSpPr txBox="1"/>
          <p:nvPr/>
        </p:nvSpPr>
        <p:spPr bwMode="auto">
          <a:xfrm>
            <a:off x="2184804" y="611601"/>
            <a:ext cx="5016095"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Piezoelectric vibration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压电振荡</a:t>
            </a:r>
          </a:p>
        </p:txBody>
      </p:sp>
      <p:sp>
        <p:nvSpPr>
          <p:cNvPr id="1051679" name="矩形 80"/>
          <p:cNvSpPr/>
          <p:nvPr/>
        </p:nvSpPr>
        <p:spPr>
          <a:xfrm>
            <a:off x="1366157" y="4784231"/>
            <a:ext cx="6894828" cy="369332"/>
          </a:xfrm>
          <a:prstGeom prst="rect"/>
          <a:solidFill>
            <a:schemeClr val="accent3">
              <a:lumMod val="20000"/>
              <a:lumOff val="80000"/>
            </a:schemeClr>
          </a:solidFill>
        </p:spPr>
        <p:txBody>
          <a:bodyPr wrap="square">
            <a:spAutoFit/>
          </a:bodyPr>
          <a:p>
            <a:pPr algn="r"/>
            <a:r>
              <a:rPr altLang="zh-CN" dirty="0" kumimoji="1" lang="en-US" smtClean="0">
                <a:latin typeface="Arial" panose="020B0604020202020204" pitchFamily="34" charset="0"/>
                <a:cs typeface="Arial" panose="020B0604020202020204" pitchFamily="34" charset="0"/>
              </a:rPr>
              <a:t>4) The amplitude of vibration is very large, oscillation is resonant.</a:t>
            </a:r>
            <a:endParaRPr altLang="en-US" dirty="0" lang="zh-CN"/>
          </a:p>
        </p:txBody>
      </p:sp>
      <p:sp>
        <p:nvSpPr>
          <p:cNvPr id="1051680" name="文本框 19"/>
          <p:cNvSpPr txBox="1"/>
          <p:nvPr/>
        </p:nvSpPr>
        <p:spPr bwMode="auto">
          <a:xfrm>
            <a:off x="3420595" y="3312331"/>
            <a:ext cx="4983176" cy="369332"/>
          </a:xfrm>
          <a:prstGeom prst="rect"/>
          <a:noFill/>
          <a:ln>
            <a:noFill/>
          </a:ln>
          <a:effectLst/>
        </p:spPr>
        <p:txBody>
          <a:bodyPr rtlCol="0" wrap="square">
            <a:spAutoFit/>
          </a:bodyPr>
          <a:p>
            <a:pPr eaLnBrk="1" hangingPunct="1">
              <a:spcBef>
                <a:spcPct val="50000"/>
              </a:spcBef>
            </a:pPr>
            <a:r>
              <a:rPr altLang="zh-CN" dirty="0" kumimoji="1" lang="en-US" smtClean="0">
                <a:latin typeface="Arial" panose="020B0604020202020204" pitchFamily="34" charset="0"/>
                <a:cs typeface="Arial" panose="020B0604020202020204" pitchFamily="34" charset="0"/>
              </a:rPr>
              <a:t>The amplitude of mechanical vibration is small</a:t>
            </a:r>
            <a:endParaRPr altLang="en-US" dirty="0" kumimoji="1" lang="zh-CN" smtClean="0">
              <a:latin typeface="Arial" panose="020B0604020202020204" pitchFamily="34" charset="0"/>
              <a:cs typeface="Arial" panose="020B0604020202020204" pitchFamily="34" charset="0"/>
            </a:endParaRPr>
          </a:p>
        </p:txBody>
      </p:sp>
      <p:sp>
        <p:nvSpPr>
          <p:cNvPr id="1051681" name="文本框 20"/>
          <p:cNvSpPr txBox="1"/>
          <p:nvPr/>
        </p:nvSpPr>
        <p:spPr bwMode="auto">
          <a:xfrm>
            <a:off x="247317" y="5764685"/>
            <a:ext cx="8520512"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Intrinsic frequency: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固有频率，</a:t>
            </a: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is also called resonant frequency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共振频率</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667"/>
                                        </p:tgtEl>
                                        <p:attrNameLst>
                                          <p:attrName>style.visibility</p:attrName>
                                        </p:attrNameLst>
                                      </p:cBhvr>
                                      <p:to>
                                        <p:strVal val="visible"/>
                                      </p:to>
                                    </p:set>
                                    <p:animEffect transition="in" filter="wipe(down)">
                                      <p:cBhvr>
                                        <p:cTn dur="500" id="7"/>
                                        <p:tgtEl>
                                          <p:spTgt spid="10516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680"/>
                                        </p:tgtEl>
                                        <p:attrNameLst>
                                          <p:attrName>style.visibility</p:attrName>
                                        </p:attrNameLst>
                                      </p:cBhvr>
                                      <p:to>
                                        <p:strVal val="visible"/>
                                      </p:to>
                                    </p:set>
                                    <p:animEffect transition="in" filter="wipe(down)">
                                      <p:cBhvr>
                                        <p:cTn dur="500" id="12"/>
                                        <p:tgtEl>
                                          <p:spTgt spid="105168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668"/>
                                        </p:tgtEl>
                                        <p:attrNameLst>
                                          <p:attrName>style.visibility</p:attrName>
                                        </p:attrNameLst>
                                      </p:cBhvr>
                                      <p:to>
                                        <p:strVal val="visible"/>
                                      </p:to>
                                    </p:set>
                                    <p:animEffect transition="in" filter="wipe(down)">
                                      <p:cBhvr>
                                        <p:cTn dur="500" id="17"/>
                                        <p:tgtEl>
                                          <p:spTgt spid="105166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679"/>
                                        </p:tgtEl>
                                        <p:attrNameLst>
                                          <p:attrName>style.visibility</p:attrName>
                                        </p:attrNameLst>
                                      </p:cBhvr>
                                      <p:to>
                                        <p:strVal val="visible"/>
                                      </p:to>
                                    </p:set>
                                    <p:animEffect transition="in" filter="wipe(down)">
                                      <p:cBhvr>
                                        <p:cTn dur="500" id="22"/>
                                        <p:tgtEl>
                                          <p:spTgt spid="105167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681"/>
                                        </p:tgtEl>
                                        <p:attrNameLst>
                                          <p:attrName>style.visibility</p:attrName>
                                        </p:attrNameLst>
                                      </p:cBhvr>
                                      <p:to>
                                        <p:strVal val="visible"/>
                                      </p:to>
                                    </p:set>
                                    <p:animEffect transition="in" filter="wipe(down)">
                                      <p:cBhvr>
                                        <p:cTn dur="500" id="27"/>
                                        <p:tgtEl>
                                          <p:spTgt spid="1051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67" grpId="0" animBg="1"/>
      <p:bldP spid="1051668" grpId="0" animBg="1"/>
      <p:bldP spid="1051679" grpId="0" animBg="1"/>
      <p:bldP spid="1051680" grpId="0"/>
      <p:bldP spid="105168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975" name=""/>
        <p:cNvGrpSpPr/>
        <p:nvPr/>
      </p:nvGrpSpPr>
      <p:grpSpPr>
        <a:xfrm>
          <a:off x="0" y="0"/>
          <a:ext cx="0" cy="0"/>
          <a:chOff x="0" y="0"/>
          <a:chExt cx="0" cy="0"/>
        </a:xfrm>
      </p:grpSpPr>
      <p:sp>
        <p:nvSpPr>
          <p:cNvPr id="10516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76" name="组合 18"/>
          <p:cNvGrpSpPr/>
          <p:nvPr/>
        </p:nvGrpSpPr>
        <p:grpSpPr>
          <a:xfrm>
            <a:off x="1485303" y="2198845"/>
            <a:ext cx="3112793" cy="2004564"/>
            <a:chOff x="5134767" y="1393235"/>
            <a:chExt cx="3112793" cy="2004564"/>
          </a:xfrm>
        </p:grpSpPr>
        <p:grpSp>
          <p:nvGrpSpPr>
            <p:cNvPr id="977" name="组合 13"/>
            <p:cNvGrpSpPr/>
            <p:nvPr/>
          </p:nvGrpSpPr>
          <p:grpSpPr>
            <a:xfrm>
              <a:off x="5134767" y="1643543"/>
              <a:ext cx="3112793" cy="1500048"/>
              <a:chOff x="5134767" y="1643543"/>
              <a:chExt cx="3112793" cy="1500048"/>
            </a:xfrm>
          </p:grpSpPr>
          <p:grpSp>
            <p:nvGrpSpPr>
              <p:cNvPr id="978" name="组合 9"/>
              <p:cNvGrpSpPr/>
              <p:nvPr/>
            </p:nvGrpSpPr>
            <p:grpSpPr>
              <a:xfrm>
                <a:off x="5134767" y="1767456"/>
                <a:ext cx="1994668" cy="1260526"/>
                <a:chOff x="5336152" y="1773409"/>
                <a:chExt cx="1994668" cy="1260526"/>
              </a:xfrm>
            </p:grpSpPr>
            <p:sp>
              <p:nvSpPr>
                <p:cNvPr id="1051686" name="矩形 7"/>
                <p:cNvSpPr/>
                <p:nvPr/>
              </p:nvSpPr>
              <p:spPr>
                <a:xfrm>
                  <a:off x="5336152" y="2010268"/>
                  <a:ext cx="1994668" cy="786809"/>
                </a:xfrm>
                <a:prstGeom prst="rect"/>
                <a:pattFill prst="lt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87" name="矩形 8"/>
                <p:cNvSpPr/>
                <p:nvPr/>
              </p:nvSpPr>
              <p:spPr>
                <a:xfrm>
                  <a:off x="5336152" y="1773409"/>
                  <a:ext cx="1994668" cy="23685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88" name="矩形 69"/>
                <p:cNvSpPr/>
                <p:nvPr/>
              </p:nvSpPr>
              <p:spPr>
                <a:xfrm>
                  <a:off x="5336152" y="2797076"/>
                  <a:ext cx="1994668" cy="23685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89" name="文本框 12"/>
              <p:cNvSpPr txBox="1"/>
              <p:nvPr/>
            </p:nvSpPr>
            <p:spPr bwMode="auto">
              <a:xfrm>
                <a:off x="7211786" y="1643543"/>
                <a:ext cx="103577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Metal</a:t>
                </a:r>
                <a:endParaRPr altLang="en-US" dirty="0" sz="2000" kumimoji="1" lang="zh-CN" smtClean="0">
                  <a:latin typeface="Arial" panose="020B0604020202020204" pitchFamily="34" charset="0"/>
                  <a:cs typeface="Arial" panose="020B0604020202020204" pitchFamily="34" charset="0"/>
                </a:endParaRPr>
              </a:p>
            </p:txBody>
          </p:sp>
          <p:sp>
            <p:nvSpPr>
              <p:cNvPr id="1051690" name="文本框 70"/>
              <p:cNvSpPr txBox="1"/>
              <p:nvPr/>
            </p:nvSpPr>
            <p:spPr bwMode="auto">
              <a:xfrm>
                <a:off x="7206849" y="2193512"/>
                <a:ext cx="103577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Quartz</a:t>
                </a:r>
                <a:endParaRPr altLang="en-US" dirty="0" sz="2000" kumimoji="1" lang="zh-CN" smtClean="0">
                  <a:latin typeface="Arial" panose="020B0604020202020204" pitchFamily="34" charset="0"/>
                  <a:cs typeface="Arial" panose="020B0604020202020204" pitchFamily="34" charset="0"/>
                </a:endParaRPr>
              </a:p>
            </p:txBody>
          </p:sp>
          <p:sp>
            <p:nvSpPr>
              <p:cNvPr id="1051691" name="文本框 71"/>
              <p:cNvSpPr txBox="1"/>
              <p:nvPr/>
            </p:nvSpPr>
            <p:spPr bwMode="auto">
              <a:xfrm>
                <a:off x="7203543" y="2743481"/>
                <a:ext cx="103577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Metal</a:t>
                </a:r>
                <a:endParaRPr altLang="en-US" dirty="0" sz="2000" kumimoji="1" lang="zh-CN" smtClean="0">
                  <a:latin typeface="Arial" panose="020B0604020202020204" pitchFamily="34" charset="0"/>
                  <a:cs typeface="Arial" panose="020B0604020202020204" pitchFamily="34" charset="0"/>
                </a:endParaRPr>
              </a:p>
            </p:txBody>
          </p:sp>
        </p:grpSp>
        <p:cxnSp>
          <p:nvCxnSpPr>
            <p:cNvPr id="3146345" name="直接连接符 15"/>
            <p:cNvCxnSpPr>
              <a:cxnSpLocks/>
            </p:cNvCxnSpPr>
            <p:nvPr/>
          </p:nvCxnSpPr>
          <p:spPr>
            <a:xfrm flipV="1">
              <a:off x="6150429" y="1480453"/>
              <a:ext cx="0" cy="3261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692" name="椭圆 17"/>
            <p:cNvSpPr/>
            <p:nvPr/>
          </p:nvSpPr>
          <p:spPr>
            <a:xfrm>
              <a:off x="6082393" y="1393235"/>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46" name="直接连接符 75"/>
            <p:cNvCxnSpPr>
              <a:cxnSpLocks/>
            </p:cNvCxnSpPr>
            <p:nvPr/>
          </p:nvCxnSpPr>
          <p:spPr>
            <a:xfrm flipV="1">
              <a:off x="6150428" y="2980501"/>
              <a:ext cx="0" cy="32617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693" name="椭圆 76"/>
            <p:cNvSpPr/>
            <p:nvPr/>
          </p:nvSpPr>
          <p:spPr>
            <a:xfrm>
              <a:off x="6082393" y="3261728"/>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979" name="组合 10"/>
          <p:cNvGrpSpPr/>
          <p:nvPr/>
        </p:nvGrpSpPr>
        <p:grpSpPr>
          <a:xfrm>
            <a:off x="6302814" y="2567592"/>
            <a:ext cx="593286" cy="1522668"/>
            <a:chOff x="6384457" y="2708544"/>
            <a:chExt cx="593286" cy="1522668"/>
          </a:xfrm>
        </p:grpSpPr>
        <p:sp>
          <p:nvSpPr>
            <p:cNvPr id="1051694" name="Line 1077"/>
            <p:cNvSpPr>
              <a:spLocks noChangeShapeType="1"/>
            </p:cNvSpPr>
            <p:nvPr/>
          </p:nvSpPr>
          <p:spPr bwMode="auto">
            <a:xfrm rot="5400000">
              <a:off x="6681100" y="2990710"/>
              <a:ext cx="0" cy="59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47" name="直接连接符 24"/>
            <p:cNvCxnSpPr>
              <a:cxnSpLocks/>
            </p:cNvCxnSpPr>
            <p:nvPr/>
          </p:nvCxnSpPr>
          <p:spPr>
            <a:xfrm>
              <a:off x="6681100" y="2708544"/>
              <a:ext cx="0" cy="572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695" name="Line 1077"/>
            <p:cNvSpPr>
              <a:spLocks noChangeShapeType="1"/>
            </p:cNvSpPr>
            <p:nvPr/>
          </p:nvSpPr>
          <p:spPr bwMode="auto">
            <a:xfrm rot="5400000">
              <a:off x="6681100" y="3349937"/>
              <a:ext cx="0" cy="59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6" name="矩形 2"/>
            <p:cNvSpPr/>
            <p:nvPr/>
          </p:nvSpPr>
          <p:spPr>
            <a:xfrm>
              <a:off x="6384471" y="3342079"/>
              <a:ext cx="593272" cy="251639"/>
            </a:xfrm>
            <a:prstGeom prst="rect"/>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48" name="直接连接符 28"/>
            <p:cNvCxnSpPr>
              <a:cxnSpLocks/>
            </p:cNvCxnSpPr>
            <p:nvPr/>
          </p:nvCxnSpPr>
          <p:spPr>
            <a:xfrm>
              <a:off x="6681100" y="3658622"/>
              <a:ext cx="0" cy="572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697" name="文本框 11"/>
          <p:cNvSpPr txBox="1"/>
          <p:nvPr/>
        </p:nvSpPr>
        <p:spPr bwMode="auto">
          <a:xfrm>
            <a:off x="5127164" y="1968258"/>
            <a:ext cx="2944586"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Electronic circuit symbol</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982" name=""/>
        <p:cNvGrpSpPr/>
        <p:nvPr/>
      </p:nvGrpSpPr>
      <p:grpSpPr>
        <a:xfrm>
          <a:off x="0" y="0"/>
          <a:ext cx="0" cy="0"/>
          <a:chOff x="0" y="0"/>
          <a:chExt cx="0" cy="0"/>
        </a:xfrm>
      </p:grpSpPr>
      <p:sp>
        <p:nvSpPr>
          <p:cNvPr id="1051701" name="圆角矩形 121"/>
          <p:cNvSpPr/>
          <p:nvPr/>
        </p:nvSpPr>
        <p:spPr>
          <a:xfrm>
            <a:off x="2366514" y="1755086"/>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703" name="文本框 78"/>
          <p:cNvSpPr txBox="1"/>
          <p:nvPr/>
        </p:nvSpPr>
        <p:spPr bwMode="auto">
          <a:xfrm>
            <a:off x="2146620" y="682517"/>
            <a:ext cx="5016095"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Equivalent circuit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等效电路</a:t>
            </a:r>
          </a:p>
        </p:txBody>
      </p:sp>
      <p:grpSp>
        <p:nvGrpSpPr>
          <p:cNvPr id="983" name="组合 10"/>
          <p:cNvGrpSpPr/>
          <p:nvPr/>
        </p:nvGrpSpPr>
        <p:grpSpPr>
          <a:xfrm>
            <a:off x="941089" y="2725813"/>
            <a:ext cx="593286" cy="1522668"/>
            <a:chOff x="6384457" y="2708544"/>
            <a:chExt cx="593286" cy="1522668"/>
          </a:xfrm>
        </p:grpSpPr>
        <p:sp>
          <p:nvSpPr>
            <p:cNvPr id="1051704" name="Line 1077"/>
            <p:cNvSpPr>
              <a:spLocks noChangeShapeType="1"/>
            </p:cNvSpPr>
            <p:nvPr/>
          </p:nvSpPr>
          <p:spPr bwMode="auto">
            <a:xfrm rot="5400000">
              <a:off x="6681100" y="2990710"/>
              <a:ext cx="0" cy="59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49" name="直接连接符 24"/>
            <p:cNvCxnSpPr>
              <a:cxnSpLocks/>
            </p:cNvCxnSpPr>
            <p:nvPr/>
          </p:nvCxnSpPr>
          <p:spPr>
            <a:xfrm>
              <a:off x="6681100" y="2708544"/>
              <a:ext cx="0" cy="572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05" name="Line 1077"/>
            <p:cNvSpPr>
              <a:spLocks noChangeShapeType="1"/>
            </p:cNvSpPr>
            <p:nvPr/>
          </p:nvSpPr>
          <p:spPr bwMode="auto">
            <a:xfrm rot="5400000">
              <a:off x="6681100" y="3349937"/>
              <a:ext cx="0" cy="5932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06" name="矩形 2"/>
            <p:cNvSpPr/>
            <p:nvPr/>
          </p:nvSpPr>
          <p:spPr>
            <a:xfrm>
              <a:off x="6384471" y="3342079"/>
              <a:ext cx="593272" cy="251639"/>
            </a:xfrm>
            <a:prstGeom prst="rect"/>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50" name="直接连接符 28"/>
            <p:cNvCxnSpPr>
              <a:cxnSpLocks/>
            </p:cNvCxnSpPr>
            <p:nvPr/>
          </p:nvCxnSpPr>
          <p:spPr>
            <a:xfrm>
              <a:off x="6681100" y="3658622"/>
              <a:ext cx="0" cy="5725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4" name="组合 90"/>
          <p:cNvGrpSpPr/>
          <p:nvPr/>
        </p:nvGrpSpPr>
        <p:grpSpPr>
          <a:xfrm>
            <a:off x="2079344" y="682517"/>
            <a:ext cx="2048216" cy="4274012"/>
            <a:chOff x="4630469" y="1923110"/>
            <a:chExt cx="2048216" cy="4274012"/>
          </a:xfrm>
        </p:grpSpPr>
        <p:grpSp>
          <p:nvGrpSpPr>
            <p:cNvPr id="985" name="组合 91"/>
            <p:cNvGrpSpPr/>
            <p:nvPr/>
          </p:nvGrpSpPr>
          <p:grpSpPr>
            <a:xfrm>
              <a:off x="4630469" y="1923110"/>
              <a:ext cx="2048216" cy="3713674"/>
              <a:chOff x="4308748" y="2698320"/>
              <a:chExt cx="2048216" cy="3713674"/>
            </a:xfrm>
          </p:grpSpPr>
          <p:grpSp>
            <p:nvGrpSpPr>
              <p:cNvPr id="986" name="组合 98"/>
              <p:cNvGrpSpPr/>
              <p:nvPr/>
            </p:nvGrpSpPr>
            <p:grpSpPr>
              <a:xfrm>
                <a:off x="4308748" y="2698320"/>
                <a:ext cx="1975750" cy="2592973"/>
                <a:chOff x="2283565" y="2723837"/>
                <a:chExt cx="1975750" cy="2592973"/>
              </a:xfrm>
            </p:grpSpPr>
            <p:grpSp>
              <p:nvGrpSpPr>
                <p:cNvPr id="987" name="组合 109"/>
                <p:cNvGrpSpPr/>
                <p:nvPr/>
              </p:nvGrpSpPr>
              <p:grpSpPr>
                <a:xfrm>
                  <a:off x="2283565" y="2723837"/>
                  <a:ext cx="1975750" cy="2592973"/>
                  <a:chOff x="2461065" y="3984918"/>
                  <a:chExt cx="1975750" cy="2592973"/>
                </a:xfrm>
              </p:grpSpPr>
              <p:grpSp>
                <p:nvGrpSpPr>
                  <p:cNvPr id="988" name="组合 112"/>
                  <p:cNvGrpSpPr/>
                  <p:nvPr/>
                </p:nvGrpSpPr>
                <p:grpSpPr>
                  <a:xfrm>
                    <a:off x="2461065" y="3984918"/>
                    <a:ext cx="1798430" cy="2496899"/>
                    <a:chOff x="6204692" y="3602626"/>
                    <a:chExt cx="1798430" cy="2496899"/>
                  </a:xfrm>
                </p:grpSpPr>
                <p:sp>
                  <p:nvSpPr>
                    <p:cNvPr id="1051707"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2857" r="-22857" b="-9804"/>
                      </a:stretch>
                    </a:blipFill>
                    <a:ln>
                      <a:noFill/>
                    </a:ln>
                    <a:effectLst/>
                  </p:spPr>
                  <p:txBody>
                    <a:bodyPr/>
                    <a:p>
                      <a:r>
                        <a:rPr altLang="en-US" lang="zh-CN">
                          <a:noFill/>
                        </a:rPr>
                        <a:t> </a:t>
                      </a:r>
                    </a:p>
                  </p:txBody>
                </p:sp>
                <p:cxnSp>
                  <p:nvCxnSpPr>
                    <p:cNvPr id="3146351"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9" name="组合 113"/>
                  <p:cNvGrpSpPr/>
                  <p:nvPr/>
                </p:nvGrpSpPr>
                <p:grpSpPr>
                  <a:xfrm>
                    <a:off x="4234809" y="6078687"/>
                    <a:ext cx="202006" cy="499204"/>
                    <a:chOff x="5924462" y="6001857"/>
                    <a:chExt cx="202006" cy="499204"/>
                  </a:xfrm>
                </p:grpSpPr>
                <p:sp>
                  <p:nvSpPr>
                    <p:cNvPr id="1051708"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09"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10"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11"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52"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712"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3"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14"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3077" r="-20513" b="-9804"/>
                </a:stretch>
              </a:blipFill>
              <a:ln>
                <a:noFill/>
              </a:ln>
              <a:effectLst/>
            </p:spPr>
            <p:txBody>
              <a:bodyPr/>
              <a:p>
                <a:r>
                  <a:rPr altLang="en-US" lang="zh-CN">
                    <a:noFill/>
                  </a:rPr>
                  <a:t> </a:t>
                </a:r>
              </a:p>
            </p:txBody>
          </p:sp>
          <p:sp>
            <p:nvSpPr>
              <p:cNvPr id="1051715"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6"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7"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8"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9"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20"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3"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21"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6981" r="-7547" b="-20000"/>
                </a:stretch>
              </a:blipFill>
              <a:ln>
                <a:noFill/>
              </a:ln>
              <a:effectLst/>
            </p:spPr>
            <p:txBody>
              <a:bodyPr/>
              <a:p>
                <a:r>
                  <a:rPr altLang="en-US" lang="zh-CN">
                    <a:noFill/>
                  </a:rPr>
                  <a:t> </a:t>
                </a:r>
              </a:p>
            </p:txBody>
          </p:sp>
          <p:sp>
            <p:nvSpPr>
              <p:cNvPr id="1051722"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3684" r="-18421" b="-12000"/>
                </a:stretch>
              </a:blipFill>
              <a:ln>
                <a:noFill/>
              </a:ln>
              <a:effectLst/>
            </p:spPr>
            <p:txBody>
              <a:bodyPr/>
              <a:p>
                <a:r>
                  <a:rPr altLang="en-US" lang="zh-CN">
                    <a:noFill/>
                  </a:rPr>
                  <a:t> </a:t>
                </a:r>
              </a:p>
            </p:txBody>
          </p:sp>
        </p:grpSp>
        <p:cxnSp>
          <p:nvCxnSpPr>
            <p:cNvPr id="3146354"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23"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4"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25"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26"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7"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28" name="文本框 122"/>
          <p:cNvSpPr txBox="1">
            <a:spLocks noChangeAspect="1" noMove="1" noResize="1" noRot="1" noAdjustHandles="1" noEditPoints="1" noChangeArrowheads="1" noChangeShapeType="1" noTextEdit="1"/>
          </p:cNvSpPr>
          <p:nvPr/>
        </p:nvSpPr>
        <p:spPr bwMode="auto">
          <a:xfrm>
            <a:off x="5003537" y="1725496"/>
            <a:ext cx="3041284" cy="369332"/>
          </a:xfrm>
          <a:prstGeom prst="rect"/>
          <a:blipFill>
            <a:blip xmlns:r="http://schemas.openxmlformats.org/officeDocument/2006/relationships" r:embed="rId5"/>
            <a:stretch>
              <a:fillRect l="-3607" t="-22951" r="-3206" b="-50820"/>
            </a:stretch>
          </a:blipFill>
          <a:ln>
            <a:noFill/>
          </a:ln>
          <a:effectLst/>
        </p:spPr>
        <p:txBody>
          <a:bodyPr/>
          <a:p>
            <a:r>
              <a:rPr altLang="en-US" lang="zh-CN">
                <a:noFill/>
              </a:rPr>
              <a:t> </a:t>
            </a:r>
          </a:p>
        </p:txBody>
      </p:sp>
      <p:sp>
        <p:nvSpPr>
          <p:cNvPr id="1051729" name="文本框 123"/>
          <p:cNvSpPr txBox="1">
            <a:spLocks noChangeAspect="1" noMove="1" noResize="1" noRot="1" noAdjustHandles="1" noEditPoints="1" noChangeArrowheads="1" noChangeShapeType="1" noTextEdit="1"/>
          </p:cNvSpPr>
          <p:nvPr/>
        </p:nvSpPr>
        <p:spPr bwMode="auto">
          <a:xfrm>
            <a:off x="5003537" y="2448718"/>
            <a:ext cx="3450556" cy="738664"/>
          </a:xfrm>
          <a:prstGeom prst="rect"/>
          <a:blipFill>
            <a:blip xmlns:r="http://schemas.openxmlformats.org/officeDocument/2006/relationships" r:embed="rId6"/>
            <a:stretch>
              <a:fillRect l="-5477" t="-12397" r="-3004" b="-24793"/>
            </a:stretch>
          </a:blipFill>
          <a:ln>
            <a:noFill/>
          </a:ln>
          <a:effectLst/>
        </p:spPr>
        <p:txBody>
          <a:bodyPr/>
          <a:p>
            <a:r>
              <a:rPr altLang="en-US" lang="zh-CN">
                <a:noFill/>
              </a:rPr>
              <a:t> </a:t>
            </a:r>
          </a:p>
        </p:txBody>
      </p:sp>
      <p:sp>
        <p:nvSpPr>
          <p:cNvPr id="1051730" name="文本框 124"/>
          <p:cNvSpPr txBox="1">
            <a:spLocks noChangeAspect="1" noMove="1" noResize="1" noRot="1" noAdjustHandles="1" noEditPoints="1" noChangeArrowheads="1" noChangeShapeType="1" noTextEdit="1"/>
          </p:cNvSpPr>
          <p:nvPr/>
        </p:nvSpPr>
        <p:spPr bwMode="auto">
          <a:xfrm>
            <a:off x="5003536" y="3456228"/>
            <a:ext cx="3871007" cy="369332"/>
          </a:xfrm>
          <a:prstGeom prst="rect"/>
          <a:blipFill>
            <a:blip xmlns:r="http://schemas.openxmlformats.org/officeDocument/2006/relationships" r:embed="rId7"/>
            <a:stretch>
              <a:fillRect l="-2835" t="-24590" r="-1260" b="-49180"/>
            </a:stretch>
          </a:blipFill>
          <a:ln>
            <a:noFill/>
          </a:ln>
          <a:effectLst/>
        </p:spPr>
        <p:txBody>
          <a:bodyPr/>
          <a:p>
            <a:r>
              <a:rPr altLang="en-US" lang="zh-CN">
                <a:noFill/>
              </a:rPr>
              <a:t> </a:t>
            </a:r>
          </a:p>
        </p:txBody>
      </p:sp>
      <p:sp>
        <p:nvSpPr>
          <p:cNvPr id="1051731" name="文本框 125"/>
          <p:cNvSpPr txBox="1">
            <a:spLocks noChangeAspect="1" noMove="1" noResize="1" noRot="1" noAdjustHandles="1" noEditPoints="1" noChangeArrowheads="1" noChangeShapeType="1" noTextEdit="1"/>
          </p:cNvSpPr>
          <p:nvPr/>
        </p:nvSpPr>
        <p:spPr bwMode="auto">
          <a:xfrm>
            <a:off x="5003537" y="4248481"/>
            <a:ext cx="3236950" cy="738664"/>
          </a:xfrm>
          <a:prstGeom prst="rect"/>
          <a:blipFill>
            <a:blip xmlns:r="http://schemas.openxmlformats.org/officeDocument/2006/relationships" r:embed="rId8"/>
            <a:stretch>
              <a:fillRect l="-5838" t="-12397" b="-23967"/>
            </a:stretch>
          </a:blipFill>
          <a:ln>
            <a:noFill/>
          </a:ln>
          <a:effectLst/>
        </p:spPr>
        <p:txBody>
          <a:bodyPr/>
          <a:p>
            <a:r>
              <a:rPr altLang="en-US" lang="zh-CN">
                <a:noFill/>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992" name=""/>
        <p:cNvGrpSpPr/>
        <p:nvPr/>
      </p:nvGrpSpPr>
      <p:grpSpPr>
        <a:xfrm>
          <a:off x="0" y="0"/>
          <a:ext cx="0" cy="0"/>
          <a:chOff x="0" y="0"/>
          <a:chExt cx="0" cy="0"/>
        </a:xfrm>
      </p:grpSpPr>
      <p:sp>
        <p:nvSpPr>
          <p:cNvPr id="1051735" name="圆角矩形 121"/>
          <p:cNvSpPr/>
          <p:nvPr/>
        </p:nvSpPr>
        <p:spPr>
          <a:xfrm>
            <a:off x="1163696" y="1750717"/>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3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737" name="文本框 78"/>
          <p:cNvSpPr txBox="1"/>
          <p:nvPr/>
        </p:nvSpPr>
        <p:spPr bwMode="auto">
          <a:xfrm>
            <a:off x="2146620" y="682517"/>
            <a:ext cx="5016095"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Equivalent circuit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等效电路</a:t>
            </a:r>
          </a:p>
        </p:txBody>
      </p:sp>
      <p:grpSp>
        <p:nvGrpSpPr>
          <p:cNvPr id="993" name="组合 90"/>
          <p:cNvGrpSpPr/>
          <p:nvPr/>
        </p:nvGrpSpPr>
        <p:grpSpPr>
          <a:xfrm>
            <a:off x="843815" y="684177"/>
            <a:ext cx="2048216" cy="4274012"/>
            <a:chOff x="4630469" y="1923110"/>
            <a:chExt cx="2048216" cy="4274012"/>
          </a:xfrm>
        </p:grpSpPr>
        <p:grpSp>
          <p:nvGrpSpPr>
            <p:cNvPr id="994" name="组合 91"/>
            <p:cNvGrpSpPr/>
            <p:nvPr/>
          </p:nvGrpSpPr>
          <p:grpSpPr>
            <a:xfrm>
              <a:off x="4630469" y="1923110"/>
              <a:ext cx="2048216" cy="3713674"/>
              <a:chOff x="4308748" y="2698320"/>
              <a:chExt cx="2048216" cy="3713674"/>
            </a:xfrm>
          </p:grpSpPr>
          <p:grpSp>
            <p:nvGrpSpPr>
              <p:cNvPr id="995" name="组合 98"/>
              <p:cNvGrpSpPr/>
              <p:nvPr/>
            </p:nvGrpSpPr>
            <p:grpSpPr>
              <a:xfrm>
                <a:off x="4308748" y="2698320"/>
                <a:ext cx="1975750" cy="2592973"/>
                <a:chOff x="2283565" y="2723837"/>
                <a:chExt cx="1975750" cy="2592973"/>
              </a:xfrm>
            </p:grpSpPr>
            <p:grpSp>
              <p:nvGrpSpPr>
                <p:cNvPr id="996" name="组合 109"/>
                <p:cNvGrpSpPr/>
                <p:nvPr/>
              </p:nvGrpSpPr>
              <p:grpSpPr>
                <a:xfrm>
                  <a:off x="2283565" y="2723837"/>
                  <a:ext cx="1975750" cy="2592973"/>
                  <a:chOff x="2461065" y="3984918"/>
                  <a:chExt cx="1975750" cy="2592973"/>
                </a:xfrm>
              </p:grpSpPr>
              <p:grpSp>
                <p:nvGrpSpPr>
                  <p:cNvPr id="997" name="组合 112"/>
                  <p:cNvGrpSpPr/>
                  <p:nvPr/>
                </p:nvGrpSpPr>
                <p:grpSpPr>
                  <a:xfrm>
                    <a:off x="2461065" y="3984918"/>
                    <a:ext cx="1798430" cy="2496899"/>
                    <a:chOff x="6204692" y="3602626"/>
                    <a:chExt cx="1798430" cy="2496899"/>
                  </a:xfrm>
                </p:grpSpPr>
                <p:sp>
                  <p:nvSpPr>
                    <p:cNvPr id="1051738"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6471" r="-23529" b="-9804"/>
                      </a:stretch>
                    </a:blipFill>
                    <a:ln>
                      <a:noFill/>
                    </a:ln>
                    <a:effectLst/>
                  </p:spPr>
                  <p:txBody>
                    <a:bodyPr/>
                    <a:p>
                      <a:r>
                        <a:rPr altLang="en-US" lang="zh-CN">
                          <a:noFill/>
                        </a:rPr>
                        <a:t> </a:t>
                      </a:r>
                    </a:p>
                  </p:txBody>
                </p:sp>
                <p:cxnSp>
                  <p:nvCxnSpPr>
                    <p:cNvPr id="3146355"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8" name="组合 113"/>
                  <p:cNvGrpSpPr/>
                  <p:nvPr/>
                </p:nvGrpSpPr>
                <p:grpSpPr>
                  <a:xfrm>
                    <a:off x="4234809" y="6078687"/>
                    <a:ext cx="202006" cy="499204"/>
                    <a:chOff x="5924462" y="6001857"/>
                    <a:chExt cx="202006" cy="499204"/>
                  </a:xfrm>
                </p:grpSpPr>
                <p:sp>
                  <p:nvSpPr>
                    <p:cNvPr id="1051739"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40"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41"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42"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56"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743"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44"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45"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3077" r="-20513" b="-9804"/>
                </a:stretch>
              </a:blipFill>
              <a:ln>
                <a:noFill/>
              </a:ln>
              <a:effectLst/>
            </p:spPr>
            <p:txBody>
              <a:bodyPr/>
              <a:p>
                <a:r>
                  <a:rPr altLang="en-US" lang="zh-CN">
                    <a:noFill/>
                  </a:rPr>
                  <a:t> </a:t>
                </a:r>
              </a:p>
            </p:txBody>
          </p:sp>
          <p:sp>
            <p:nvSpPr>
              <p:cNvPr id="1051746"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47"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48"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49"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0"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1"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57"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52"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6667" r="-5556" b="-20000"/>
                </a:stretch>
              </a:blipFill>
              <a:ln>
                <a:noFill/>
              </a:ln>
              <a:effectLst/>
            </p:spPr>
            <p:txBody>
              <a:bodyPr/>
              <a:p>
                <a:r>
                  <a:rPr altLang="en-US" lang="zh-CN">
                    <a:noFill/>
                  </a:rPr>
                  <a:t> </a:t>
                </a:r>
              </a:p>
            </p:txBody>
          </p:sp>
          <p:sp>
            <p:nvSpPr>
              <p:cNvPr id="1051753"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3684" r="-18421" b="-9804"/>
                </a:stretch>
              </a:blipFill>
              <a:ln>
                <a:noFill/>
              </a:ln>
              <a:effectLst/>
            </p:spPr>
            <p:txBody>
              <a:bodyPr/>
              <a:p>
                <a:r>
                  <a:rPr altLang="en-US" lang="zh-CN">
                    <a:noFill/>
                  </a:rPr>
                  <a:t> </a:t>
                </a:r>
              </a:p>
            </p:txBody>
          </p:sp>
        </p:grpSp>
        <p:cxnSp>
          <p:nvCxnSpPr>
            <p:cNvPr id="3146358"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54"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55"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6"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7"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58"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59" name="文本框 122"/>
          <p:cNvSpPr txBox="1">
            <a:spLocks noChangeAspect="1" noMove="1" noResize="1" noRot="1" noAdjustHandles="1" noEditPoints="1" noChangeArrowheads="1" noChangeShapeType="1" noTextEdit="1"/>
          </p:cNvSpPr>
          <p:nvPr/>
        </p:nvSpPr>
        <p:spPr bwMode="auto">
          <a:xfrm>
            <a:off x="4301408" y="2858782"/>
            <a:ext cx="3628836" cy="369332"/>
          </a:xfrm>
          <a:prstGeom prst="rect"/>
          <a:blipFill>
            <a:blip xmlns:r="http://schemas.openxmlformats.org/officeDocument/2006/relationships" r:embed="rId5"/>
            <a:stretch>
              <a:fillRect l="-3025" t="-24590" b="-49180"/>
            </a:stretch>
          </a:blipFill>
          <a:ln>
            <a:noFill/>
          </a:ln>
          <a:effectLst/>
        </p:spPr>
        <p:txBody>
          <a:bodyPr/>
          <a:p>
            <a:r>
              <a:rPr altLang="en-US" lang="zh-CN">
                <a:noFill/>
              </a:rPr>
              <a:t> </a:t>
            </a:r>
          </a:p>
        </p:txBody>
      </p:sp>
      <p:sp>
        <p:nvSpPr>
          <p:cNvPr id="1051760" name="文本框 124"/>
          <p:cNvSpPr txBox="1">
            <a:spLocks noChangeAspect="1" noMove="1" noResize="1" noRot="1" noAdjustHandles="1" noEditPoints="1" noChangeArrowheads="1" noChangeShapeType="1" noTextEdit="1"/>
          </p:cNvSpPr>
          <p:nvPr/>
        </p:nvSpPr>
        <p:spPr bwMode="auto">
          <a:xfrm>
            <a:off x="4296637" y="3735576"/>
            <a:ext cx="3688035" cy="369332"/>
          </a:xfrm>
          <a:prstGeom prst="rect"/>
          <a:blipFill>
            <a:blip xmlns:r="http://schemas.openxmlformats.org/officeDocument/2006/relationships" r:embed="rId6"/>
            <a:stretch>
              <a:fillRect l="-2975" t="-25000" b="-51667"/>
            </a:stretch>
          </a:blipFill>
          <a:ln>
            <a:noFill/>
          </a:ln>
          <a:effectLst/>
        </p:spPr>
        <p:txBody>
          <a:bodyPr/>
          <a:p>
            <a:r>
              <a:rPr altLang="en-US" lang="zh-CN">
                <a:noFill/>
              </a:rPr>
              <a:t> </a:t>
            </a:r>
          </a:p>
        </p:txBody>
      </p:sp>
      <p:sp>
        <p:nvSpPr>
          <p:cNvPr id="1051761" name="文本框 45"/>
          <p:cNvSpPr txBox="1">
            <a:spLocks noChangeAspect="1" noMove="1" noResize="1" noRot="1" noAdjustHandles="1" noEditPoints="1" noChangeArrowheads="1" noChangeShapeType="1" noTextEdit="1"/>
          </p:cNvSpPr>
          <p:nvPr/>
        </p:nvSpPr>
        <p:spPr bwMode="auto">
          <a:xfrm>
            <a:off x="4301407" y="4588857"/>
            <a:ext cx="2894050" cy="369332"/>
          </a:xfrm>
          <a:prstGeom prst="rect"/>
          <a:blipFill>
            <a:blip xmlns:r="http://schemas.openxmlformats.org/officeDocument/2006/relationships" r:embed="rId7"/>
            <a:stretch>
              <a:fillRect l="-3797" t="-26667" b="-51667"/>
            </a:stretch>
          </a:blipFill>
          <a:ln>
            <a:noFill/>
          </a:ln>
          <a:effectLst/>
        </p:spPr>
        <p:txBody>
          <a:bodyPr/>
          <a:p>
            <a:r>
              <a:rPr altLang="en-US" lang="zh-CN">
                <a:noFill/>
              </a:rPr>
              <a:t> </a:t>
            </a:r>
          </a:p>
        </p:txBody>
      </p:sp>
      <p:sp>
        <p:nvSpPr>
          <p:cNvPr id="1051762" name="文本框 46"/>
          <p:cNvSpPr txBox="1">
            <a:spLocks noChangeAspect="1" noMove="1" noResize="1" noRot="1" noAdjustHandles="1" noEditPoints="1" noChangeArrowheads="1" noChangeShapeType="1" noTextEdit="1"/>
          </p:cNvSpPr>
          <p:nvPr/>
        </p:nvSpPr>
        <p:spPr bwMode="auto">
          <a:xfrm>
            <a:off x="4296637" y="1738339"/>
            <a:ext cx="3987392" cy="738664"/>
          </a:xfrm>
          <a:prstGeom prst="rect"/>
          <a:blipFill>
            <a:blip xmlns:r="http://schemas.openxmlformats.org/officeDocument/2006/relationships" r:embed="rId8"/>
            <a:stretch>
              <a:fillRect l="-4740" t="-11570" b="-25620"/>
            </a:stretch>
          </a:blipFill>
          <a:ln>
            <a:noFill/>
          </a:ln>
          <a:effectLst/>
        </p:spPr>
        <p:txBody>
          <a:bodyPr/>
          <a:p>
            <a:r>
              <a:rPr altLang="en-US" lang="zh-CN">
                <a:no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001" name=""/>
        <p:cNvGrpSpPr/>
        <p:nvPr/>
      </p:nvGrpSpPr>
      <p:grpSpPr>
        <a:xfrm>
          <a:off x="0" y="0"/>
          <a:ext cx="0" cy="0"/>
          <a:chOff x="0" y="0"/>
          <a:chExt cx="0" cy="0"/>
        </a:xfrm>
      </p:grpSpPr>
      <p:sp>
        <p:nvSpPr>
          <p:cNvPr id="10517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767" name="文本框 78"/>
          <p:cNvSpPr txBox="1"/>
          <p:nvPr/>
        </p:nvSpPr>
        <p:spPr bwMode="auto">
          <a:xfrm>
            <a:off x="2146620" y="682517"/>
            <a:ext cx="5016095"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Equivalent circuit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等效电路</a:t>
            </a:r>
          </a:p>
        </p:txBody>
      </p:sp>
      <p:grpSp>
        <p:nvGrpSpPr>
          <p:cNvPr id="1002" name="组合 1"/>
          <p:cNvGrpSpPr/>
          <p:nvPr/>
        </p:nvGrpSpPr>
        <p:grpSpPr>
          <a:xfrm>
            <a:off x="261430" y="803920"/>
            <a:ext cx="2586572" cy="4480882"/>
            <a:chOff x="843815" y="684177"/>
            <a:chExt cx="2586572" cy="4480882"/>
          </a:xfrm>
        </p:grpSpPr>
        <p:sp>
          <p:nvSpPr>
            <p:cNvPr id="1051768" name="圆角矩形 121"/>
            <p:cNvSpPr/>
            <p:nvPr/>
          </p:nvSpPr>
          <p:spPr>
            <a:xfrm>
              <a:off x="1163696" y="1750717"/>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03" name="组合 90"/>
            <p:cNvGrpSpPr/>
            <p:nvPr/>
          </p:nvGrpSpPr>
          <p:grpSpPr>
            <a:xfrm>
              <a:off x="843815" y="684177"/>
              <a:ext cx="2048216" cy="4274012"/>
              <a:chOff x="4630469" y="1923110"/>
              <a:chExt cx="2048216" cy="4274012"/>
            </a:xfrm>
          </p:grpSpPr>
          <p:grpSp>
            <p:nvGrpSpPr>
              <p:cNvPr id="1004" name="组合 91"/>
              <p:cNvGrpSpPr/>
              <p:nvPr/>
            </p:nvGrpSpPr>
            <p:grpSpPr>
              <a:xfrm>
                <a:off x="4630469" y="1923110"/>
                <a:ext cx="2048216" cy="3713674"/>
                <a:chOff x="4308748" y="2698320"/>
                <a:chExt cx="2048216" cy="3713674"/>
              </a:xfrm>
            </p:grpSpPr>
            <p:grpSp>
              <p:nvGrpSpPr>
                <p:cNvPr id="1005" name="组合 98"/>
                <p:cNvGrpSpPr/>
                <p:nvPr/>
              </p:nvGrpSpPr>
              <p:grpSpPr>
                <a:xfrm>
                  <a:off x="4308748" y="2698320"/>
                  <a:ext cx="1975750" cy="2592973"/>
                  <a:chOff x="2283565" y="2723837"/>
                  <a:chExt cx="1975750" cy="2592973"/>
                </a:xfrm>
              </p:grpSpPr>
              <p:grpSp>
                <p:nvGrpSpPr>
                  <p:cNvPr id="1006" name="组合 109"/>
                  <p:cNvGrpSpPr/>
                  <p:nvPr/>
                </p:nvGrpSpPr>
                <p:grpSpPr>
                  <a:xfrm>
                    <a:off x="2283565" y="2723837"/>
                    <a:ext cx="1975750" cy="2592973"/>
                    <a:chOff x="2461065" y="3984918"/>
                    <a:chExt cx="1975750" cy="2592973"/>
                  </a:xfrm>
                </p:grpSpPr>
                <p:grpSp>
                  <p:nvGrpSpPr>
                    <p:cNvPr id="1007" name="组合 112"/>
                    <p:cNvGrpSpPr/>
                    <p:nvPr/>
                  </p:nvGrpSpPr>
                  <p:grpSpPr>
                    <a:xfrm>
                      <a:off x="2461065" y="3984918"/>
                      <a:ext cx="1798430" cy="2496899"/>
                      <a:chOff x="6204692" y="3602626"/>
                      <a:chExt cx="1798430" cy="2496899"/>
                    </a:xfrm>
                  </p:grpSpPr>
                  <p:sp>
                    <p:nvSpPr>
                      <p:cNvPr id="1051769"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2857" r="-22857" b="-10000"/>
                        </a:stretch>
                      </a:blipFill>
                      <a:ln>
                        <a:noFill/>
                      </a:ln>
                      <a:effectLst/>
                    </p:spPr>
                    <p:txBody>
                      <a:bodyPr/>
                      <a:p>
                        <a:r>
                          <a:rPr altLang="en-US" lang="zh-CN">
                            <a:noFill/>
                          </a:rPr>
                          <a:t> </a:t>
                        </a:r>
                      </a:p>
                    </p:txBody>
                  </p:sp>
                  <p:cxnSp>
                    <p:nvCxnSpPr>
                      <p:cNvPr id="3146359"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8" name="组合 113"/>
                    <p:cNvGrpSpPr/>
                    <p:nvPr/>
                  </p:nvGrpSpPr>
                  <p:grpSpPr>
                    <a:xfrm>
                      <a:off x="4234809" y="6078687"/>
                      <a:ext cx="202006" cy="499204"/>
                      <a:chOff x="5924462" y="6001857"/>
                      <a:chExt cx="202006" cy="499204"/>
                    </a:xfrm>
                  </p:grpSpPr>
                  <p:sp>
                    <p:nvSpPr>
                      <p:cNvPr id="1051770"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71"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72"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73"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60"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774"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75"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76"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0000" r="-20000" b="-10000"/>
                  </a:stretch>
                </a:blipFill>
                <a:ln>
                  <a:noFill/>
                </a:ln>
                <a:effectLst/>
              </p:spPr>
              <p:txBody>
                <a:bodyPr/>
                <a:p>
                  <a:r>
                    <a:rPr altLang="en-US" lang="zh-CN">
                      <a:noFill/>
                    </a:rPr>
                    <a:t> </a:t>
                  </a:r>
                </a:p>
              </p:txBody>
            </p:sp>
            <p:sp>
              <p:nvSpPr>
                <p:cNvPr id="1051777"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78"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79"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0"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1"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2"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61"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83"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4815" r="-7407" b="-20000"/>
                  </a:stretch>
                </a:blipFill>
                <a:ln>
                  <a:noFill/>
                </a:ln>
                <a:effectLst/>
              </p:spPr>
              <p:txBody>
                <a:bodyPr/>
                <a:p>
                  <a:r>
                    <a:rPr altLang="en-US" lang="zh-CN">
                      <a:noFill/>
                    </a:rPr>
                    <a:t> </a:t>
                  </a:r>
                </a:p>
              </p:txBody>
            </p:sp>
            <p:sp>
              <p:nvSpPr>
                <p:cNvPr id="1051784"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0513" r="-17949" b="-10000"/>
                  </a:stretch>
                </a:blipFill>
                <a:ln>
                  <a:noFill/>
                </a:ln>
                <a:effectLst/>
              </p:spPr>
              <p:txBody>
                <a:bodyPr/>
                <a:p>
                  <a:r>
                    <a:rPr altLang="en-US" lang="zh-CN">
                      <a:noFill/>
                    </a:rPr>
                    <a:t> </a:t>
                  </a:r>
                </a:p>
              </p:txBody>
            </p:sp>
          </p:grpSp>
          <p:cxnSp>
            <p:nvCxnSpPr>
              <p:cNvPr id="3146362"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785"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86"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7"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8"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89"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1790" name="文本框 45"/>
          <p:cNvSpPr txBox="1">
            <a:spLocks noChangeAspect="1" noMove="1" noResize="1" noRot="1" noAdjustHandles="1" noEditPoints="1" noChangeArrowheads="1" noChangeShapeType="1" noTextEdit="1"/>
          </p:cNvSpPr>
          <p:nvPr/>
        </p:nvSpPr>
        <p:spPr bwMode="auto">
          <a:xfrm>
            <a:off x="3531226" y="1651355"/>
            <a:ext cx="4778830" cy="369332"/>
          </a:xfrm>
          <a:prstGeom prst="rect"/>
          <a:blipFill>
            <a:blip xmlns:r="http://schemas.openxmlformats.org/officeDocument/2006/relationships" r:embed="rId5"/>
            <a:stretch>
              <a:fillRect l="-3827" t="-25000" b="-51667"/>
            </a:stretch>
          </a:blipFill>
          <a:ln>
            <a:noFill/>
          </a:ln>
          <a:effectLst/>
        </p:spPr>
        <p:txBody>
          <a:bodyPr/>
          <a:p>
            <a:r>
              <a:rPr altLang="en-US" lang="zh-CN">
                <a:noFill/>
              </a:rPr>
              <a:t> </a:t>
            </a:r>
          </a:p>
        </p:txBody>
      </p:sp>
      <p:sp>
        <p:nvSpPr>
          <p:cNvPr id="1051791" name="文本框 47"/>
          <p:cNvSpPr txBox="1">
            <a:spLocks noChangeAspect="1" noMove="1" noResize="1" noRot="1" noAdjustHandles="1" noEditPoints="1" noChangeArrowheads="1" noChangeShapeType="1" noTextEdit="1"/>
          </p:cNvSpPr>
          <p:nvPr/>
        </p:nvSpPr>
        <p:spPr bwMode="auto">
          <a:xfrm>
            <a:off x="3314864" y="2308781"/>
            <a:ext cx="5323115" cy="369332"/>
          </a:xfrm>
          <a:prstGeom prst="rect"/>
          <a:blipFill>
            <a:blip xmlns:r="http://schemas.openxmlformats.org/officeDocument/2006/relationships" r:embed="rId6"/>
            <a:stretch>
              <a:fillRect l="-3551" t="-25000" r="-2635" b="-51667"/>
            </a:stretch>
          </a:blipFill>
          <a:ln>
            <a:noFill/>
          </a:ln>
          <a:effectLst/>
        </p:spPr>
        <p:txBody>
          <a:bodyPr/>
          <a:p>
            <a:r>
              <a:rPr altLang="en-US" lang="zh-CN">
                <a:noFill/>
              </a:rPr>
              <a:t> </a:t>
            </a:r>
          </a:p>
        </p:txBody>
      </p:sp>
      <p:sp>
        <p:nvSpPr>
          <p:cNvPr id="1051792" name="左大括号 49"/>
          <p:cNvSpPr/>
          <p:nvPr/>
        </p:nvSpPr>
        <p:spPr>
          <a:xfrm>
            <a:off x="3314864" y="3209858"/>
            <a:ext cx="219488" cy="22072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793" name="文本框 50"/>
          <p:cNvSpPr txBox="1">
            <a:spLocks noChangeAspect="1" noMove="1" noResize="1" noRot="1" noAdjustHandles="1" noEditPoints="1" noChangeArrowheads="1" noChangeShapeType="1" noTextEdit="1"/>
          </p:cNvSpPr>
          <p:nvPr/>
        </p:nvSpPr>
        <p:spPr bwMode="auto">
          <a:xfrm>
            <a:off x="3719410" y="3300819"/>
            <a:ext cx="3717401" cy="369332"/>
          </a:xfrm>
          <a:prstGeom prst="rect"/>
          <a:blipFill>
            <a:blip xmlns:r="http://schemas.openxmlformats.org/officeDocument/2006/relationships" r:embed="rId7"/>
            <a:stretch>
              <a:fillRect l="-4918" t="-22951" b="-50820"/>
            </a:stretch>
          </a:blipFill>
          <a:ln>
            <a:noFill/>
          </a:ln>
          <a:effectLst/>
        </p:spPr>
        <p:txBody>
          <a:bodyPr/>
          <a:p>
            <a:r>
              <a:rPr altLang="en-US" lang="zh-CN">
                <a:noFill/>
              </a:rPr>
              <a:t> </a:t>
            </a:r>
          </a:p>
        </p:txBody>
      </p:sp>
      <p:sp>
        <p:nvSpPr>
          <p:cNvPr id="1051794" name="文本框 51"/>
          <p:cNvSpPr txBox="1">
            <a:spLocks noChangeAspect="1" noMove="1" noResize="1" noRot="1" noAdjustHandles="1" noEditPoints="1" noChangeArrowheads="1" noChangeShapeType="1" noTextEdit="1"/>
          </p:cNvSpPr>
          <p:nvPr/>
        </p:nvSpPr>
        <p:spPr bwMode="auto">
          <a:xfrm>
            <a:off x="3719410" y="4128830"/>
            <a:ext cx="4555601" cy="369332"/>
          </a:xfrm>
          <a:prstGeom prst="rect"/>
          <a:blipFill>
            <a:blip xmlns:r="http://schemas.openxmlformats.org/officeDocument/2006/relationships" r:embed="rId8"/>
            <a:stretch>
              <a:fillRect l="-4016" t="-22951" b="-50820"/>
            </a:stretch>
          </a:blipFill>
          <a:ln>
            <a:noFill/>
          </a:ln>
          <a:effectLst/>
        </p:spPr>
        <p:txBody>
          <a:bodyPr/>
          <a:p>
            <a:r>
              <a:rPr altLang="en-US" lang="zh-CN">
                <a:noFill/>
              </a:rPr>
              <a:t> </a:t>
            </a:r>
          </a:p>
        </p:txBody>
      </p:sp>
      <p:sp>
        <p:nvSpPr>
          <p:cNvPr id="1051795" name="文本框 52"/>
          <p:cNvSpPr txBox="1">
            <a:spLocks noChangeAspect="1" noMove="1" noResize="1" noRot="1" noAdjustHandles="1" noEditPoints="1" noChangeArrowheads="1" noChangeShapeType="1" noTextEdit="1"/>
          </p:cNvSpPr>
          <p:nvPr/>
        </p:nvSpPr>
        <p:spPr bwMode="auto">
          <a:xfrm>
            <a:off x="3719410" y="4989561"/>
            <a:ext cx="4974700" cy="369332"/>
          </a:xfrm>
          <a:prstGeom prst="rect"/>
          <a:blipFill>
            <a:blip xmlns:r="http://schemas.openxmlformats.org/officeDocument/2006/relationships" r:embed="rId9"/>
            <a:stretch>
              <a:fillRect l="-3676" t="-22951" r="-123" b="-50820"/>
            </a:stretch>
          </a:blipFill>
          <a:ln>
            <a:noFill/>
          </a:ln>
          <a:effectLst/>
        </p:spPr>
        <p:txBody>
          <a:bodyPr/>
          <a:p>
            <a:r>
              <a:rPr altLang="en-US" lang="zh-CN">
                <a:no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011" name=""/>
        <p:cNvGrpSpPr/>
        <p:nvPr/>
      </p:nvGrpSpPr>
      <p:grpSpPr>
        <a:xfrm>
          <a:off x="0" y="0"/>
          <a:ext cx="0" cy="0"/>
          <a:chOff x="0" y="0"/>
          <a:chExt cx="0" cy="0"/>
        </a:xfrm>
      </p:grpSpPr>
      <p:sp>
        <p:nvSpPr>
          <p:cNvPr id="105179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800" name="文本框 78"/>
          <p:cNvSpPr txBox="1"/>
          <p:nvPr/>
        </p:nvSpPr>
        <p:spPr bwMode="auto">
          <a:xfrm>
            <a:off x="1714656" y="561045"/>
            <a:ext cx="5661818"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response of impedance</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1012" name="组合 1"/>
          <p:cNvGrpSpPr/>
          <p:nvPr/>
        </p:nvGrpSpPr>
        <p:grpSpPr>
          <a:xfrm>
            <a:off x="261430" y="803920"/>
            <a:ext cx="2586572" cy="4480882"/>
            <a:chOff x="843815" y="684177"/>
            <a:chExt cx="2586572" cy="4480882"/>
          </a:xfrm>
        </p:grpSpPr>
        <p:sp>
          <p:nvSpPr>
            <p:cNvPr id="1051801" name="圆角矩形 121"/>
            <p:cNvSpPr/>
            <p:nvPr/>
          </p:nvSpPr>
          <p:spPr>
            <a:xfrm>
              <a:off x="1163696" y="1750717"/>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13" name="组合 90"/>
            <p:cNvGrpSpPr/>
            <p:nvPr/>
          </p:nvGrpSpPr>
          <p:grpSpPr>
            <a:xfrm>
              <a:off x="843815" y="684177"/>
              <a:ext cx="2048216" cy="4274012"/>
              <a:chOff x="4630469" y="1923110"/>
              <a:chExt cx="2048216" cy="4274012"/>
            </a:xfrm>
          </p:grpSpPr>
          <p:grpSp>
            <p:nvGrpSpPr>
              <p:cNvPr id="1014" name="组合 91"/>
              <p:cNvGrpSpPr/>
              <p:nvPr/>
            </p:nvGrpSpPr>
            <p:grpSpPr>
              <a:xfrm>
                <a:off x="4630469" y="1923110"/>
                <a:ext cx="2048216" cy="3713674"/>
                <a:chOff x="4308748" y="2698320"/>
                <a:chExt cx="2048216" cy="3713674"/>
              </a:xfrm>
            </p:grpSpPr>
            <p:grpSp>
              <p:nvGrpSpPr>
                <p:cNvPr id="1015" name="组合 98"/>
                <p:cNvGrpSpPr/>
                <p:nvPr/>
              </p:nvGrpSpPr>
              <p:grpSpPr>
                <a:xfrm>
                  <a:off x="4308748" y="2698320"/>
                  <a:ext cx="1975750" cy="2592973"/>
                  <a:chOff x="2283565" y="2723837"/>
                  <a:chExt cx="1975750" cy="2592973"/>
                </a:xfrm>
              </p:grpSpPr>
              <p:grpSp>
                <p:nvGrpSpPr>
                  <p:cNvPr id="1016" name="组合 109"/>
                  <p:cNvGrpSpPr/>
                  <p:nvPr/>
                </p:nvGrpSpPr>
                <p:grpSpPr>
                  <a:xfrm>
                    <a:off x="2283565" y="2723837"/>
                    <a:ext cx="1975750" cy="2592973"/>
                    <a:chOff x="2461065" y="3984918"/>
                    <a:chExt cx="1975750" cy="2592973"/>
                  </a:xfrm>
                </p:grpSpPr>
                <p:grpSp>
                  <p:nvGrpSpPr>
                    <p:cNvPr id="1017" name="组合 112"/>
                    <p:cNvGrpSpPr/>
                    <p:nvPr/>
                  </p:nvGrpSpPr>
                  <p:grpSpPr>
                    <a:xfrm>
                      <a:off x="2461065" y="3984918"/>
                      <a:ext cx="1798430" cy="2496899"/>
                      <a:chOff x="6204692" y="3602626"/>
                      <a:chExt cx="1798430" cy="2496899"/>
                    </a:xfrm>
                  </p:grpSpPr>
                  <p:sp>
                    <p:nvSpPr>
                      <p:cNvPr id="1051802"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2857" r="-22857" b="-10000"/>
                        </a:stretch>
                      </a:blipFill>
                      <a:ln>
                        <a:noFill/>
                      </a:ln>
                      <a:effectLst/>
                    </p:spPr>
                    <p:txBody>
                      <a:bodyPr/>
                      <a:p>
                        <a:r>
                          <a:rPr altLang="en-US" lang="zh-CN">
                            <a:noFill/>
                          </a:rPr>
                          <a:t> </a:t>
                        </a:r>
                      </a:p>
                    </p:txBody>
                  </p:sp>
                  <p:cxnSp>
                    <p:nvCxnSpPr>
                      <p:cNvPr id="3146363"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8" name="组合 113"/>
                    <p:cNvGrpSpPr/>
                    <p:nvPr/>
                  </p:nvGrpSpPr>
                  <p:grpSpPr>
                    <a:xfrm>
                      <a:off x="4234809" y="6078687"/>
                      <a:ext cx="202006" cy="499204"/>
                      <a:chOff x="5924462" y="6001857"/>
                      <a:chExt cx="202006" cy="499204"/>
                    </a:xfrm>
                  </p:grpSpPr>
                  <p:sp>
                    <p:nvSpPr>
                      <p:cNvPr id="1051803"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04"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05"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06"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64"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807"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8"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809"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0000" r="-20000" b="-10000"/>
                  </a:stretch>
                </a:blipFill>
                <a:ln>
                  <a:noFill/>
                </a:ln>
                <a:effectLst/>
              </p:spPr>
              <p:txBody>
                <a:bodyPr/>
                <a:p>
                  <a:r>
                    <a:rPr altLang="en-US" lang="zh-CN">
                      <a:noFill/>
                    </a:rPr>
                    <a:t> </a:t>
                  </a:r>
                </a:p>
              </p:txBody>
            </p:sp>
            <p:sp>
              <p:nvSpPr>
                <p:cNvPr id="1051810"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11"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12"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13"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14"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15"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65"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816"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4815" r="-7407" b="-20000"/>
                  </a:stretch>
                </a:blipFill>
                <a:ln>
                  <a:noFill/>
                </a:ln>
                <a:effectLst/>
              </p:spPr>
              <p:txBody>
                <a:bodyPr/>
                <a:p>
                  <a:r>
                    <a:rPr altLang="en-US" lang="zh-CN">
                      <a:noFill/>
                    </a:rPr>
                    <a:t> </a:t>
                  </a:r>
                </a:p>
              </p:txBody>
            </p:sp>
            <p:sp>
              <p:nvSpPr>
                <p:cNvPr id="1051817"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0513" r="-17949" b="-10000"/>
                  </a:stretch>
                </a:blipFill>
                <a:ln>
                  <a:noFill/>
                </a:ln>
                <a:effectLst/>
              </p:spPr>
              <p:txBody>
                <a:bodyPr/>
                <a:p>
                  <a:r>
                    <a:rPr altLang="en-US" lang="zh-CN">
                      <a:noFill/>
                    </a:rPr>
                    <a:t> </a:t>
                  </a:r>
                </a:p>
              </p:txBody>
            </p:sp>
          </p:grpSp>
          <p:cxnSp>
            <p:nvCxnSpPr>
              <p:cNvPr id="3146366"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818"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19"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20"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21"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22"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1823" name="文本框 2"/>
          <p:cNvSpPr txBox="1"/>
          <p:nvPr/>
        </p:nvSpPr>
        <p:spPr bwMode="auto">
          <a:xfrm>
            <a:off x="4545565" y="1378882"/>
            <a:ext cx="2149927"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Ignore R: R=0</a:t>
            </a:r>
            <a:endParaRPr altLang="en-US" dirty="0" sz="2400" kumimoji="1" lang="zh-CN" smtClean="0">
              <a:latin typeface="Arial" panose="020B0604020202020204" pitchFamily="34" charset="0"/>
              <a:cs typeface="Arial" panose="020B0604020202020204" pitchFamily="34" charset="0"/>
            </a:endParaRPr>
          </a:p>
        </p:txBody>
      </p:sp>
      <p:sp>
        <p:nvSpPr>
          <p:cNvPr id="1051824" name="文本框 43"/>
          <p:cNvSpPr txBox="1">
            <a:spLocks noChangeAspect="1" noMove="1" noResize="1" noRot="1" noAdjustHandles="1" noEditPoints="1" noChangeArrowheads="1" noChangeShapeType="1" noTextEdit="1"/>
          </p:cNvSpPr>
          <p:nvPr/>
        </p:nvSpPr>
        <p:spPr bwMode="auto">
          <a:xfrm>
            <a:off x="3348877" y="2760286"/>
            <a:ext cx="4494266" cy="1454181"/>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1825" name="文本框 4"/>
          <p:cNvSpPr txBox="1">
            <a:spLocks noChangeAspect="1" noMove="1" noResize="1" noRot="1" noAdjustHandles="1" noEditPoints="1" noChangeArrowheads="1" noChangeShapeType="1" noTextEdit="1"/>
          </p:cNvSpPr>
          <p:nvPr/>
        </p:nvSpPr>
        <p:spPr bwMode="auto">
          <a:xfrm>
            <a:off x="3244212" y="2085484"/>
            <a:ext cx="4958443" cy="409856"/>
          </a:xfrm>
          <a:prstGeom prst="rect"/>
          <a:blipFill>
            <a:blip xmlns:r="http://schemas.openxmlformats.org/officeDocument/2006/relationships" r:embed="rId6"/>
            <a:stretch>
              <a:fillRect t="-8955" b="-26866"/>
            </a:stretch>
          </a:blipFill>
          <a:ln>
            <a:noFill/>
          </a:ln>
          <a:effectLst/>
        </p:spPr>
        <p:txBody>
          <a:bodyPr/>
          <a:p>
            <a:r>
              <a:rPr altLang="en-US" lang="zh-CN">
                <a:noFill/>
              </a:rPr>
              <a:t> </a:t>
            </a:r>
          </a:p>
        </p:txBody>
      </p:sp>
      <p:sp>
        <p:nvSpPr>
          <p:cNvPr id="1051826" name="文本框 46"/>
          <p:cNvSpPr txBox="1">
            <a:spLocks noChangeAspect="1" noMove="1" noResize="1" noRot="1" noAdjustHandles="1" noEditPoints="1" noChangeArrowheads="1" noChangeShapeType="1" noTextEdit="1"/>
          </p:cNvSpPr>
          <p:nvPr/>
        </p:nvSpPr>
        <p:spPr bwMode="auto">
          <a:xfrm>
            <a:off x="3775175" y="4517594"/>
            <a:ext cx="3975454" cy="1194173"/>
          </a:xfrm>
          <a:prstGeom prst="rect"/>
          <a:blipFill>
            <a:blip xmlns:r="http://schemas.openxmlformats.org/officeDocument/2006/relationships" r:embed="rId7"/>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824"/>
                                        </p:tgtEl>
                                        <p:attrNameLst>
                                          <p:attrName>style.visibility</p:attrName>
                                        </p:attrNameLst>
                                      </p:cBhvr>
                                      <p:to>
                                        <p:strVal val="visible"/>
                                      </p:to>
                                    </p:set>
                                    <p:animEffect transition="in" filter="wipe(down)">
                                      <p:cBhvr>
                                        <p:cTn dur="500" id="7"/>
                                        <p:tgtEl>
                                          <p:spTgt spid="10518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826"/>
                                        </p:tgtEl>
                                        <p:attrNameLst>
                                          <p:attrName>style.visibility</p:attrName>
                                        </p:attrNameLst>
                                      </p:cBhvr>
                                      <p:to>
                                        <p:strVal val="visible"/>
                                      </p:to>
                                    </p:set>
                                    <p:animEffect transition="in" filter="wipe(down)">
                                      <p:cBhvr>
                                        <p:cTn dur="500" id="12"/>
                                        <p:tgtEl>
                                          <p:spTgt spid="105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824" grpId="0"/>
      <p:bldP spid="10518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021" name=""/>
        <p:cNvGrpSpPr/>
        <p:nvPr/>
      </p:nvGrpSpPr>
      <p:grpSpPr>
        <a:xfrm>
          <a:off x="0" y="0"/>
          <a:ext cx="0" cy="0"/>
          <a:chOff x="0" y="0"/>
          <a:chExt cx="0" cy="0"/>
        </a:xfrm>
      </p:grpSpPr>
      <p:sp>
        <p:nvSpPr>
          <p:cNvPr id="105183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831" name="文本框 78"/>
          <p:cNvSpPr txBox="1"/>
          <p:nvPr/>
        </p:nvSpPr>
        <p:spPr bwMode="auto">
          <a:xfrm>
            <a:off x="1714656" y="561045"/>
            <a:ext cx="5661818"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response of impedance</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1022" name="组合 1"/>
          <p:cNvGrpSpPr/>
          <p:nvPr/>
        </p:nvGrpSpPr>
        <p:grpSpPr>
          <a:xfrm>
            <a:off x="261430" y="803920"/>
            <a:ext cx="2586572" cy="4480882"/>
            <a:chOff x="843815" y="684177"/>
            <a:chExt cx="2586572" cy="4480882"/>
          </a:xfrm>
        </p:grpSpPr>
        <p:sp>
          <p:nvSpPr>
            <p:cNvPr id="1051832" name="圆角矩形 121"/>
            <p:cNvSpPr/>
            <p:nvPr/>
          </p:nvSpPr>
          <p:spPr>
            <a:xfrm>
              <a:off x="1163696" y="1750717"/>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23" name="组合 90"/>
            <p:cNvGrpSpPr/>
            <p:nvPr/>
          </p:nvGrpSpPr>
          <p:grpSpPr>
            <a:xfrm>
              <a:off x="843815" y="684177"/>
              <a:ext cx="2048216" cy="4274012"/>
              <a:chOff x="4630469" y="1923110"/>
              <a:chExt cx="2048216" cy="4274012"/>
            </a:xfrm>
          </p:grpSpPr>
          <p:grpSp>
            <p:nvGrpSpPr>
              <p:cNvPr id="1024" name="组合 91"/>
              <p:cNvGrpSpPr/>
              <p:nvPr/>
            </p:nvGrpSpPr>
            <p:grpSpPr>
              <a:xfrm>
                <a:off x="4630469" y="1923110"/>
                <a:ext cx="2048216" cy="3713674"/>
                <a:chOff x="4308748" y="2698320"/>
                <a:chExt cx="2048216" cy="3713674"/>
              </a:xfrm>
            </p:grpSpPr>
            <p:grpSp>
              <p:nvGrpSpPr>
                <p:cNvPr id="1025" name="组合 98"/>
                <p:cNvGrpSpPr/>
                <p:nvPr/>
              </p:nvGrpSpPr>
              <p:grpSpPr>
                <a:xfrm>
                  <a:off x="4308748" y="2698320"/>
                  <a:ext cx="1975750" cy="2592973"/>
                  <a:chOff x="2283565" y="2723837"/>
                  <a:chExt cx="1975750" cy="2592973"/>
                </a:xfrm>
              </p:grpSpPr>
              <p:grpSp>
                <p:nvGrpSpPr>
                  <p:cNvPr id="1026" name="组合 109"/>
                  <p:cNvGrpSpPr/>
                  <p:nvPr/>
                </p:nvGrpSpPr>
                <p:grpSpPr>
                  <a:xfrm>
                    <a:off x="2283565" y="2723837"/>
                    <a:ext cx="1975750" cy="2592973"/>
                    <a:chOff x="2461065" y="3984918"/>
                    <a:chExt cx="1975750" cy="2592973"/>
                  </a:xfrm>
                </p:grpSpPr>
                <p:grpSp>
                  <p:nvGrpSpPr>
                    <p:cNvPr id="1027" name="组合 112"/>
                    <p:cNvGrpSpPr/>
                    <p:nvPr/>
                  </p:nvGrpSpPr>
                  <p:grpSpPr>
                    <a:xfrm>
                      <a:off x="2461065" y="3984918"/>
                      <a:ext cx="1798430" cy="2496899"/>
                      <a:chOff x="6204692" y="3602626"/>
                      <a:chExt cx="1798430" cy="2496899"/>
                    </a:xfrm>
                  </p:grpSpPr>
                  <p:sp>
                    <p:nvSpPr>
                      <p:cNvPr id="1051833"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2857" r="-22857" b="-10000"/>
                        </a:stretch>
                      </a:blipFill>
                      <a:ln>
                        <a:noFill/>
                      </a:ln>
                      <a:effectLst/>
                    </p:spPr>
                    <p:txBody>
                      <a:bodyPr/>
                      <a:p>
                        <a:r>
                          <a:rPr altLang="en-US" lang="zh-CN">
                            <a:noFill/>
                          </a:rPr>
                          <a:t> </a:t>
                        </a:r>
                      </a:p>
                    </p:txBody>
                  </p:sp>
                  <p:cxnSp>
                    <p:nvCxnSpPr>
                      <p:cNvPr id="3146367"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8" name="组合 113"/>
                    <p:cNvGrpSpPr/>
                    <p:nvPr/>
                  </p:nvGrpSpPr>
                  <p:grpSpPr>
                    <a:xfrm>
                      <a:off x="4234809" y="6078687"/>
                      <a:ext cx="202006" cy="499204"/>
                      <a:chOff x="5924462" y="6001857"/>
                      <a:chExt cx="202006" cy="499204"/>
                    </a:xfrm>
                  </p:grpSpPr>
                  <p:sp>
                    <p:nvSpPr>
                      <p:cNvPr id="1051834"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35"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36"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37"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68"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838"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9"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840"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0000" r="-20000" b="-10000"/>
                  </a:stretch>
                </a:blipFill>
                <a:ln>
                  <a:noFill/>
                </a:ln>
                <a:effectLst/>
              </p:spPr>
              <p:txBody>
                <a:bodyPr/>
                <a:p>
                  <a:r>
                    <a:rPr altLang="en-US" lang="zh-CN">
                      <a:noFill/>
                    </a:rPr>
                    <a:t> </a:t>
                  </a:r>
                </a:p>
              </p:txBody>
            </p:sp>
            <p:sp>
              <p:nvSpPr>
                <p:cNvPr id="1051841"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2"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3"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4"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5"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6"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69"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847"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4815" r="-7407" b="-20000"/>
                  </a:stretch>
                </a:blipFill>
                <a:ln>
                  <a:noFill/>
                </a:ln>
                <a:effectLst/>
              </p:spPr>
              <p:txBody>
                <a:bodyPr/>
                <a:p>
                  <a:r>
                    <a:rPr altLang="en-US" lang="zh-CN">
                      <a:noFill/>
                    </a:rPr>
                    <a:t> </a:t>
                  </a:r>
                </a:p>
              </p:txBody>
            </p:sp>
            <p:sp>
              <p:nvSpPr>
                <p:cNvPr id="1051848"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0513" r="-17949" b="-10000"/>
                  </a:stretch>
                </a:blipFill>
                <a:ln>
                  <a:noFill/>
                </a:ln>
                <a:effectLst/>
              </p:spPr>
              <p:txBody>
                <a:bodyPr/>
                <a:p>
                  <a:r>
                    <a:rPr altLang="en-US" lang="zh-CN">
                      <a:noFill/>
                    </a:rPr>
                    <a:t> </a:t>
                  </a:r>
                </a:p>
              </p:txBody>
            </p:sp>
          </p:grpSp>
          <p:cxnSp>
            <p:nvCxnSpPr>
              <p:cNvPr id="3146370"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849"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50"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51"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52"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53"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1854" name="文本框 46"/>
          <p:cNvSpPr txBox="1">
            <a:spLocks noChangeAspect="1" noMove="1" noResize="1" noRot="1" noAdjustHandles="1" noEditPoints="1" noChangeArrowheads="1" noChangeShapeType="1" noTextEdit="1"/>
          </p:cNvSpPr>
          <p:nvPr/>
        </p:nvSpPr>
        <p:spPr bwMode="auto">
          <a:xfrm>
            <a:off x="3802389" y="1202990"/>
            <a:ext cx="3975454" cy="1194173"/>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1855" name="文本框 5"/>
          <p:cNvSpPr txBox="1">
            <a:spLocks noChangeAspect="1" noMove="1" noResize="1" noRot="1" noAdjustHandles="1" noEditPoints="1" noChangeArrowheads="1" noChangeShapeType="1" noTextEdit="1"/>
          </p:cNvSpPr>
          <p:nvPr/>
        </p:nvSpPr>
        <p:spPr bwMode="auto">
          <a:xfrm>
            <a:off x="4009840" y="2485938"/>
            <a:ext cx="3872040" cy="409856"/>
          </a:xfrm>
          <a:prstGeom prst="rect"/>
          <a:blipFill>
            <a:blip xmlns:r="http://schemas.openxmlformats.org/officeDocument/2006/relationships" r:embed="rId6"/>
            <a:stretch>
              <a:fillRect l="-1732" t="-5970" b="-26866"/>
            </a:stretch>
          </a:blipFill>
          <a:ln>
            <a:noFill/>
          </a:ln>
          <a:effectLst/>
        </p:spPr>
        <p:txBody>
          <a:bodyPr/>
          <a:p>
            <a:r>
              <a:rPr altLang="en-US" lang="zh-CN">
                <a:noFill/>
              </a:rPr>
              <a:t> </a:t>
            </a:r>
          </a:p>
        </p:txBody>
      </p:sp>
      <p:sp>
        <p:nvSpPr>
          <p:cNvPr id="1051856" name="文本框 6"/>
          <p:cNvSpPr txBox="1"/>
          <p:nvPr/>
        </p:nvSpPr>
        <p:spPr bwMode="auto">
          <a:xfrm>
            <a:off x="4198080" y="3099952"/>
            <a:ext cx="341267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Series resonance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串联谐振</a:t>
            </a:r>
          </a:p>
        </p:txBody>
      </p:sp>
      <p:sp>
        <p:nvSpPr>
          <p:cNvPr id="1051857" name="圆角矩形 42"/>
          <p:cNvSpPr/>
          <p:nvPr/>
        </p:nvSpPr>
        <p:spPr>
          <a:xfrm>
            <a:off x="1814487" y="2386910"/>
            <a:ext cx="620336" cy="2381441"/>
          </a:xfrm>
          <a:prstGeom prst="roundRect">
            <a:avLst>
              <a:gd name="adj" fmla="val 7116"/>
            </a:avLst>
          </a:pr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58" name="右箭头 7"/>
          <p:cNvSpPr/>
          <p:nvPr/>
        </p:nvSpPr>
        <p:spPr>
          <a:xfrm>
            <a:off x="2441191" y="3132717"/>
            <a:ext cx="1498275" cy="27846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59" name="文本框 44"/>
          <p:cNvSpPr txBox="1"/>
          <p:nvPr/>
        </p:nvSpPr>
        <p:spPr bwMode="auto">
          <a:xfrm>
            <a:off x="4239524" y="3779761"/>
            <a:ext cx="341267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Series resonant frequency:</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860" name="Text Box 12"/>
          <p:cNvSpPr txBox="1">
            <a:spLocks noChangeAspect="1" noMove="1" noResize="1" noRot="1" noAdjustHandles="1" noEditPoints="1" noChangeArrowheads="1" noChangeShapeType="1" noTextEdit="1"/>
          </p:cNvSpPr>
          <p:nvPr/>
        </p:nvSpPr>
        <p:spPr bwMode="auto">
          <a:xfrm>
            <a:off x="4878122" y="4201389"/>
            <a:ext cx="1823987" cy="686150"/>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51861" name="文本框 47"/>
          <p:cNvSpPr txBox="1">
            <a:spLocks noChangeAspect="1" noMove="1" noResize="1" noRot="1" noAdjustHandles="1" noEditPoints="1" noChangeArrowheads="1" noChangeShapeType="1" noTextEdit="1"/>
          </p:cNvSpPr>
          <p:nvPr/>
        </p:nvSpPr>
        <p:spPr bwMode="auto">
          <a:xfrm>
            <a:off x="3251837" y="5077932"/>
            <a:ext cx="5634034" cy="400110"/>
          </a:xfrm>
          <a:prstGeom prst="rect"/>
          <a:blipFill>
            <a:blip xmlns:r="http://schemas.openxmlformats.org/officeDocument/2006/relationships" r:embed="rId8"/>
            <a:stretch>
              <a:fillRect l="-1081" t="-12121" b="-27273"/>
            </a:stretch>
          </a:blipFill>
          <a:ln>
            <a:noFill/>
          </a:ln>
          <a:effectLst/>
        </p:spPr>
        <p:txBody>
          <a:bodyPr/>
          <a:p>
            <a:r>
              <a:rPr altLang="en-US" lang="zh-CN">
                <a:noFill/>
              </a:rPr>
              <a:t> </a:t>
            </a:r>
          </a:p>
        </p:txBody>
      </p:sp>
      <p:sp>
        <p:nvSpPr>
          <p:cNvPr id="1051862" name="文本框 48"/>
          <p:cNvSpPr txBox="1">
            <a:spLocks noChangeAspect="1" noMove="1" noResize="1" noRot="1" noAdjustHandles="1" noEditPoints="1" noChangeArrowheads="1" noChangeShapeType="1" noTextEdit="1"/>
          </p:cNvSpPr>
          <p:nvPr/>
        </p:nvSpPr>
        <p:spPr bwMode="auto">
          <a:xfrm>
            <a:off x="3251837" y="5785600"/>
            <a:ext cx="5222692" cy="400110"/>
          </a:xfrm>
          <a:prstGeom prst="rect"/>
          <a:blipFill>
            <a:blip xmlns:r="http://schemas.openxmlformats.org/officeDocument/2006/relationships" r:embed="rId9"/>
            <a:stretch>
              <a:fillRect l="-1167" t="-10606" b="-27273"/>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0">
            <p14:nvContentPartPr>
              <p14:cNvPr id="1051863" name=""/>
              <p14:cNvContentPartPr/>
              <p14:nvPr/>
            </p14:nvContentPartPr>
            <p14:xfrm>
              <a:off x="1816949" y="2693279"/>
              <a:ext cx="541091" cy="1284894"/>
            </p14:xfrm>
          </p:contentPart>
        </mc:Choice>
        <mc:Fallback>
          <p:sp>
            <p:nvSpPr>
              <p:cNvPr id="1051863" name=""/>
              <p:cNvSpPr/>
              <p:nvPr/>
            </p:nvSpPr>
            <p:spPr>
              <a:xfrm>
                <a:off x="1816949" y="2693279"/>
                <a:ext cx="541091" cy="1284894"/>
              </a:xfrm>
            </p:spPr>
          </p:sp>
        </mc:Fallback>
      </mc:AlternateContent>
      <mc:AlternateContent xmlns:mc="http://schemas.openxmlformats.org/markup-compatibility/2006">
        <mc:Choice xmlns:p14="http://schemas.microsoft.com/office/powerpoint/2010/main" Requires="p14">
          <p:contentPart p14:bwMode="auto" r:id="rId11">
            <p14:nvContentPartPr>
              <p14:cNvPr id="1051864" name=""/>
              <p14:cNvContentPartPr/>
              <p14:nvPr/>
            </p14:nvContentPartPr>
            <p14:xfrm>
              <a:off x="6302091" y="1243274"/>
              <a:ext cx="343317" cy="377008"/>
            </p14:xfrm>
          </p:contentPart>
        </mc:Choice>
        <mc:Fallback>
          <p:sp>
            <p:nvSpPr>
              <p:cNvPr id="1051864" name=""/>
              <p:cNvSpPr/>
              <p:nvPr/>
            </p:nvSpPr>
            <p:spPr>
              <a:xfrm>
                <a:off x="6302091" y="1243274"/>
                <a:ext cx="343317" cy="377008"/>
              </a:xfrm>
            </p:spPr>
          </p:sp>
        </mc:Fallback>
      </mc:AlternateContent>
      <mc:AlternateContent xmlns:mc="http://schemas.openxmlformats.org/markup-compatibility/2006">
        <mc:Choice xmlns:p14="http://schemas.microsoft.com/office/powerpoint/2010/main" Requires="p14">
          <p:contentPart p14:bwMode="auto" r:id="rId12">
            <p14:nvContentPartPr>
              <p14:cNvPr id="1051865" name=""/>
              <p14:cNvContentPartPr/>
              <p14:nvPr/>
            </p14:nvContentPartPr>
            <p14:xfrm>
              <a:off x="6019012" y="1510920"/>
              <a:ext cx="599217" cy="136394"/>
            </p14:xfrm>
          </p:contentPart>
        </mc:Choice>
        <mc:Fallback>
          <p:sp>
            <p:nvSpPr>
              <p:cNvPr id="1051865" name=""/>
              <p:cNvSpPr/>
              <p:nvPr/>
            </p:nvSpPr>
            <p:spPr>
              <a:xfrm>
                <a:off x="6019012" y="1510920"/>
                <a:ext cx="599217" cy="136394"/>
              </a:xfrm>
            </p:spPr>
          </p:sp>
        </mc:Fallback>
      </mc:AlternateContent>
      <mc:AlternateContent xmlns:mc="http://schemas.openxmlformats.org/markup-compatibility/2006">
        <mc:Choice xmlns:p14="http://schemas.microsoft.com/office/powerpoint/2010/main" Requires="p14">
          <p:contentPart p14:bwMode="auto" r:id="rId13">
            <p14:nvContentPartPr>
              <p14:cNvPr id="1051866" name=""/>
              <p14:cNvContentPartPr/>
              <p14:nvPr/>
            </p14:nvContentPartPr>
            <p14:xfrm>
              <a:off x="4761276" y="4268957"/>
              <a:ext cx="1983427" cy="1059004"/>
            </p14:xfrm>
          </p:contentPart>
        </mc:Choice>
        <mc:Fallback>
          <p:sp>
            <p:nvSpPr>
              <p:cNvPr id="1051866" name=""/>
              <p:cNvSpPr/>
              <p:nvPr/>
            </p:nvSpPr>
            <p:spPr>
              <a:xfrm>
                <a:off x="4761276" y="4268957"/>
                <a:ext cx="1983427" cy="1059004"/>
              </a:xfrm>
            </p:spPr>
          </p:sp>
        </mc:Fallback>
      </mc:AlternateContent>
      <mc:AlternateContent xmlns:mc="http://schemas.openxmlformats.org/markup-compatibility/2006">
        <mc:Choice xmlns:p14="http://schemas.microsoft.com/office/powerpoint/2010/main" Requires="p14">
          <p:contentPart p14:bwMode="auto" r:id="rId14">
            <p14:nvContentPartPr>
              <p14:cNvPr id="1051867" name=""/>
              <p14:cNvContentPartPr/>
              <p14:nvPr/>
            </p14:nvContentPartPr>
            <p14:xfrm>
              <a:off x="5696392" y="5311704"/>
              <a:ext cx="2367338" cy="146751"/>
            </p14:xfrm>
          </p:contentPart>
        </mc:Choice>
        <mc:Fallback>
          <p:sp>
            <p:nvSpPr>
              <p:cNvPr id="1051867" name=""/>
              <p:cNvSpPr/>
              <p:nvPr/>
            </p:nvSpPr>
            <p:spPr>
              <a:xfrm>
                <a:off x="5696392" y="5311704"/>
                <a:ext cx="2367338" cy="146751"/>
              </a:xfrm>
            </p:spPr>
          </p:sp>
        </mc:Fallback>
      </mc:AlternateContent>
      <mc:AlternateContent xmlns:mc="http://schemas.openxmlformats.org/markup-compatibility/2006">
        <mc:Choice xmlns:p14="http://schemas.microsoft.com/office/powerpoint/2010/main" Requires="p14">
          <p:contentPart p14:bwMode="auto" r:id="rId15">
            <p14:nvContentPartPr>
              <p14:cNvPr id="1051868" name=""/>
              <p14:cNvContentPartPr/>
              <p14:nvPr/>
            </p14:nvContentPartPr>
            <p14:xfrm>
              <a:off x="5273131" y="5905395"/>
              <a:ext cx="2844374" cy="399653"/>
            </p14:xfrm>
          </p:contentPart>
        </mc:Choice>
        <mc:Fallback>
          <p:sp>
            <p:nvSpPr>
              <p:cNvPr id="1051868" name=""/>
              <p:cNvSpPr/>
              <p:nvPr/>
            </p:nvSpPr>
            <p:spPr>
              <a:xfrm>
                <a:off x="5273131" y="5905395"/>
                <a:ext cx="2844374" cy="399653"/>
              </a:xfrm>
            </p:spPr>
          </p:sp>
        </mc:Fallback>
      </mc:AlternateContent>
      <mc:AlternateContent xmlns:mc="http://schemas.openxmlformats.org/markup-compatibility/2006">
        <mc:Choice xmlns:p14="http://schemas.microsoft.com/office/powerpoint/2010/main" Requires="p14">
          <p:contentPart p14:bwMode="auto" r:id="rId16">
            <p14:nvContentPartPr>
              <p14:cNvPr id="1051869" name=""/>
              <p14:cNvContentPartPr/>
              <p14:nvPr/>
            </p14:nvContentPartPr>
            <p14:xfrm>
              <a:off x="7763430" y="4985439"/>
              <a:ext cx="368128" cy="462583"/>
            </p14:xfrm>
          </p:contentPart>
        </mc:Choice>
        <mc:Fallback>
          <p:sp>
            <p:nvSpPr>
              <p:cNvPr id="1051869" name=""/>
              <p:cNvSpPr/>
              <p:nvPr/>
            </p:nvSpPr>
            <p:spPr>
              <a:xfrm>
                <a:off x="7763430" y="4985439"/>
                <a:ext cx="368128" cy="462583"/>
              </a:xfrm>
            </p:spPr>
          </p:sp>
        </mc:Fallback>
      </mc:AlternateContent>
      <mc:AlternateContent xmlns:mc="http://schemas.openxmlformats.org/markup-compatibility/2006">
        <mc:Choice xmlns:p14="http://schemas.microsoft.com/office/powerpoint/2010/main" Requires="p14">
          <p:contentPart p14:bwMode="auto" r:id="rId17">
            <p14:nvContentPartPr>
              <p14:cNvPr id="1051870" name=""/>
              <p14:cNvContentPartPr/>
              <p14:nvPr/>
            </p14:nvContentPartPr>
            <p14:xfrm>
              <a:off x="7591757" y="5622177"/>
              <a:ext cx="510602" cy="578798"/>
            </p14:xfrm>
          </p:contentPart>
        </mc:Choice>
        <mc:Fallback>
          <p:sp>
            <p:nvSpPr>
              <p:cNvPr id="1051870" name=""/>
              <p:cNvSpPr/>
              <p:nvPr/>
            </p:nvSpPr>
            <p:spPr>
              <a:xfrm>
                <a:off x="7591757" y="5622177"/>
                <a:ext cx="510602" cy="57879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856"/>
                                        </p:tgtEl>
                                        <p:attrNameLst>
                                          <p:attrName>style.visibility</p:attrName>
                                        </p:attrNameLst>
                                      </p:cBhvr>
                                      <p:to>
                                        <p:strVal val="visible"/>
                                      </p:to>
                                    </p:set>
                                    <p:animEffect transition="in" filter="wipe(down)">
                                      <p:cBhvr>
                                        <p:cTn dur="500" id="7"/>
                                        <p:tgtEl>
                                          <p:spTgt spid="105185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858"/>
                                        </p:tgtEl>
                                        <p:attrNameLst>
                                          <p:attrName>style.visibility</p:attrName>
                                        </p:attrNameLst>
                                      </p:cBhvr>
                                      <p:to>
                                        <p:strVal val="visible"/>
                                      </p:to>
                                    </p:set>
                                    <p:animEffect transition="in" filter="wipe(down)">
                                      <p:cBhvr>
                                        <p:cTn dur="500" id="12"/>
                                        <p:tgtEl>
                                          <p:spTgt spid="105185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857"/>
                                        </p:tgtEl>
                                        <p:attrNameLst>
                                          <p:attrName>style.visibility</p:attrName>
                                        </p:attrNameLst>
                                      </p:cBhvr>
                                      <p:to>
                                        <p:strVal val="visible"/>
                                      </p:to>
                                    </p:set>
                                    <p:animEffect transition="in" filter="wipe(down)">
                                      <p:cBhvr>
                                        <p:cTn dur="500" id="15"/>
                                        <p:tgtEl>
                                          <p:spTgt spid="105185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859"/>
                                        </p:tgtEl>
                                        <p:attrNameLst>
                                          <p:attrName>style.visibility</p:attrName>
                                        </p:attrNameLst>
                                      </p:cBhvr>
                                      <p:to>
                                        <p:strVal val="visible"/>
                                      </p:to>
                                    </p:set>
                                    <p:animEffect transition="in" filter="wipe(down)">
                                      <p:cBhvr>
                                        <p:cTn dur="500" id="20"/>
                                        <p:tgtEl>
                                          <p:spTgt spid="1051859"/>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1860"/>
                                        </p:tgtEl>
                                        <p:attrNameLst>
                                          <p:attrName>style.visibility</p:attrName>
                                        </p:attrNameLst>
                                      </p:cBhvr>
                                      <p:to>
                                        <p:strVal val="visible"/>
                                      </p:to>
                                    </p:set>
                                    <p:animEffect transition="in" filter="wipe(down)">
                                      <p:cBhvr>
                                        <p:cTn dur="500" id="23"/>
                                        <p:tgtEl>
                                          <p:spTgt spid="1051860"/>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1861"/>
                                        </p:tgtEl>
                                        <p:attrNameLst>
                                          <p:attrName>style.visibility</p:attrName>
                                        </p:attrNameLst>
                                      </p:cBhvr>
                                      <p:to>
                                        <p:strVal val="visible"/>
                                      </p:to>
                                    </p:set>
                                    <p:animEffect transition="in" filter="wipe(down)">
                                      <p:cBhvr>
                                        <p:cTn dur="500" id="28"/>
                                        <p:tgtEl>
                                          <p:spTgt spid="1051861"/>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1862"/>
                                        </p:tgtEl>
                                        <p:attrNameLst>
                                          <p:attrName>style.visibility</p:attrName>
                                        </p:attrNameLst>
                                      </p:cBhvr>
                                      <p:to>
                                        <p:strVal val="visible"/>
                                      </p:to>
                                    </p:set>
                                    <p:animEffect transition="in" filter="wipe(down)">
                                      <p:cBhvr>
                                        <p:cTn dur="500" id="33"/>
                                        <p:tgtEl>
                                          <p:spTgt spid="105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856" grpId="0"/>
      <p:bldP spid="1051857" grpId="0" animBg="1"/>
      <p:bldP spid="1051858" grpId="0" animBg="1"/>
      <p:bldP spid="1051859" grpId="0"/>
      <p:bldP spid="1051860" grpId="0"/>
      <p:bldP spid="1051861" grpId="0"/>
      <p:bldP spid="10518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837" name="圆角矩形 47"/>
          <p:cNvSpPr/>
          <p:nvPr/>
        </p:nvSpPr>
        <p:spPr>
          <a:xfrm>
            <a:off x="937526" y="564308"/>
            <a:ext cx="7090961" cy="2352994"/>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8" name="圆角矩形 60"/>
          <p:cNvSpPr/>
          <p:nvPr/>
        </p:nvSpPr>
        <p:spPr>
          <a:xfrm>
            <a:off x="463701" y="3532653"/>
            <a:ext cx="3380724" cy="2641930"/>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65" name="组合 24"/>
          <p:cNvGrpSpPr/>
          <p:nvPr/>
        </p:nvGrpSpPr>
        <p:grpSpPr>
          <a:xfrm>
            <a:off x="4102764" y="3676092"/>
            <a:ext cx="4795366" cy="2498491"/>
            <a:chOff x="1408542" y="1477789"/>
            <a:chExt cx="4795366" cy="2498491"/>
          </a:xfrm>
        </p:grpSpPr>
        <p:grpSp>
          <p:nvGrpSpPr>
            <p:cNvPr id="166" name="组合 25"/>
            <p:cNvGrpSpPr/>
            <p:nvPr/>
          </p:nvGrpSpPr>
          <p:grpSpPr>
            <a:xfrm>
              <a:off x="1468074" y="1635051"/>
              <a:ext cx="4576481" cy="2341229"/>
              <a:chOff x="1395423" y="1273960"/>
              <a:chExt cx="4576481" cy="2341229"/>
            </a:xfrm>
          </p:grpSpPr>
          <p:sp>
            <p:nvSpPr>
              <p:cNvPr id="1048840" name="矩形 30"/>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1" name="文本框 31"/>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1"/>
                <a:stretch>
                  <a:fillRect/>
                </a:stretch>
              </a:blipFill>
              <a:ln>
                <a:noFill/>
              </a:ln>
              <a:effectLst/>
            </p:spPr>
            <p:txBody>
              <a:bodyPr/>
              <a:p>
                <a:r>
                  <a:rPr altLang="en-US" lang="zh-CN">
                    <a:noFill/>
                  </a:rPr>
                  <a:t> </a:t>
                </a:r>
              </a:p>
            </p:txBody>
          </p:sp>
          <p:grpSp>
            <p:nvGrpSpPr>
              <p:cNvPr id="167" name="组合 32"/>
              <p:cNvGrpSpPr/>
              <p:nvPr/>
            </p:nvGrpSpPr>
            <p:grpSpPr>
              <a:xfrm>
                <a:off x="2089757" y="1321081"/>
                <a:ext cx="505436" cy="707886"/>
                <a:chOff x="946907" y="1927861"/>
                <a:chExt cx="505436" cy="707886"/>
              </a:xfrm>
            </p:grpSpPr>
            <p:sp>
              <p:nvSpPr>
                <p:cNvPr id="1048842" name="椭圆 43"/>
                <p:cNvSpPr/>
                <p:nvPr/>
              </p:nvSpPr>
              <p:spPr>
                <a:xfrm>
                  <a:off x="994095" y="209305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3" name="文本框 44"/>
                <p:cNvSpPr txBox="1"/>
                <p:nvPr/>
              </p:nvSpPr>
              <p:spPr bwMode="auto">
                <a:xfrm>
                  <a:off x="946907" y="1927861"/>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grpSp>
          <p:cxnSp>
            <p:nvCxnSpPr>
              <p:cNvPr id="3145824" name="直接箭头连接符 33"/>
              <p:cNvCxnSpPr>
                <a:cxnSpLocks/>
              </p:cNvCxnSpPr>
              <p:nvPr/>
            </p:nvCxnSpPr>
            <p:spPr>
              <a:xfrm>
                <a:off x="1395423" y="1676655"/>
                <a:ext cx="742008"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25" name="直接箭头连接符 34"/>
              <p:cNvCxnSpPr>
                <a:cxnSpLocks/>
              </p:cNvCxnSpPr>
              <p:nvPr/>
            </p:nvCxnSpPr>
            <p:spPr>
              <a:xfrm>
                <a:off x="2548006" y="1664048"/>
                <a:ext cx="1343432"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26" name="直接箭头连接符 35"/>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8844" name="椭圆 36"/>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7" name="直接连接符 37"/>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5" name="矩形 38"/>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6" name="文本框 39"/>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2"/>
                <a:stretch>
                  <a:fillRect t="-1282"/>
                </a:stretch>
              </a:blipFill>
              <a:ln>
                <a:noFill/>
              </a:ln>
              <a:effectLst/>
            </p:spPr>
            <p:txBody>
              <a:bodyPr/>
              <a:p>
                <a:r>
                  <a:rPr altLang="en-US" lang="zh-CN">
                    <a:noFill/>
                  </a:rPr>
                  <a:t> </a:t>
                </a:r>
              </a:p>
            </p:txBody>
          </p:sp>
          <p:cxnSp>
            <p:nvCxnSpPr>
              <p:cNvPr id="3145828" name="直接箭头连接符 40"/>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29" name="直接箭头连接符 41"/>
              <p:cNvCxnSpPr>
                <a:cxnSpLocks/>
              </p:cNvCxnSpPr>
              <p:nvPr/>
            </p:nvCxnSpPr>
            <p:spPr>
              <a:xfrm flipV="1">
                <a:off x="2342475" y="1894882"/>
                <a:ext cx="0" cy="1318781"/>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30" name="直接连接符 42"/>
              <p:cNvCxnSpPr>
                <a:cxnSpLocks/>
              </p:cNvCxnSpPr>
              <p:nvPr/>
            </p:nvCxnSpPr>
            <p:spPr>
              <a:xfrm flipH="1">
                <a:off x="2342475" y="3213663"/>
                <a:ext cx="15489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847" name="文本框 26"/>
            <p:cNvSpPr txBox="1">
              <a:spLocks noChangeAspect="1" noMove="1" noResize="1" noRot="1" noAdjustHandles="1" noEditPoints="1" noChangeArrowheads="1" noChangeShapeType="1" noTextEdit="1"/>
            </p:cNvSpPr>
            <p:nvPr/>
          </p:nvSpPr>
          <p:spPr bwMode="auto">
            <a:xfrm>
              <a:off x="1408542" y="1499927"/>
              <a:ext cx="1056917" cy="473206"/>
            </a:xfrm>
            <a:prstGeom prst="rect"/>
            <a:blipFill>
              <a:blip xmlns:r="http://schemas.openxmlformats.org/officeDocument/2006/relationships" r:embed="rId3"/>
              <a:stretch>
                <a:fillRect l="-3468" t="-1299" b="-5195"/>
              </a:stretch>
            </a:blipFill>
            <a:ln>
              <a:noFill/>
            </a:ln>
            <a:effectLst/>
          </p:spPr>
          <p:txBody>
            <a:bodyPr/>
            <a:p>
              <a:r>
                <a:rPr altLang="en-US" lang="zh-CN">
                  <a:noFill/>
                </a:rPr>
                <a:t> </a:t>
              </a:r>
            </a:p>
          </p:txBody>
        </p:sp>
        <p:sp>
          <p:nvSpPr>
            <p:cNvPr id="1048848" name="文本框 27"/>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4"/>
              <a:stretch>
                <a:fillRect l="-1786" t="-1282" b="-5128"/>
              </a:stretch>
            </a:blipFill>
            <a:ln>
              <a:noFill/>
            </a:ln>
            <a:effectLst/>
          </p:spPr>
          <p:txBody>
            <a:bodyPr/>
            <a:p>
              <a:r>
                <a:rPr altLang="en-US" lang="zh-CN">
                  <a:noFill/>
                </a:rPr>
                <a:t> </a:t>
              </a:r>
            </a:p>
          </p:txBody>
        </p:sp>
        <p:sp>
          <p:nvSpPr>
            <p:cNvPr id="1048849" name="文本框 28"/>
            <p:cNvSpPr txBox="1">
              <a:spLocks noChangeAspect="1" noMove="1" noResize="1" noRot="1" noAdjustHandles="1" noEditPoints="1" noChangeArrowheads="1" noChangeShapeType="1" noTextEdit="1"/>
            </p:cNvSpPr>
            <p:nvPr/>
          </p:nvSpPr>
          <p:spPr bwMode="auto">
            <a:xfrm>
              <a:off x="2424657" y="2969915"/>
              <a:ext cx="684960" cy="473206"/>
            </a:xfrm>
            <a:prstGeom prst="rect"/>
            <a:blipFill>
              <a:blip xmlns:r="http://schemas.openxmlformats.org/officeDocument/2006/relationships" r:embed="rId5"/>
              <a:stretch>
                <a:fillRect t="-1299" b="-6494"/>
              </a:stretch>
            </a:blipFill>
            <a:ln>
              <a:noFill/>
            </a:ln>
            <a:effectLst/>
          </p:spPr>
          <p:txBody>
            <a:bodyPr/>
            <a:p>
              <a:r>
                <a:rPr altLang="en-US" lang="zh-CN">
                  <a:noFill/>
                </a:rPr>
                <a:t> </a:t>
              </a:r>
            </a:p>
          </p:txBody>
        </p:sp>
        <p:sp>
          <p:nvSpPr>
            <p:cNvPr id="1048850" name="文本框 29"/>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6"/>
              <a:stretch>
                <a:fillRect t="-1299" b="-1299"/>
              </a:stretch>
            </a:blipFill>
            <a:ln>
              <a:noFill/>
            </a:ln>
            <a:effectLst/>
          </p:spPr>
          <p:txBody>
            <a:bodyPr/>
            <a:p>
              <a:r>
                <a:rPr altLang="en-US" lang="zh-CN">
                  <a:noFill/>
                </a:rPr>
                <a:t> </a:t>
              </a:r>
            </a:p>
          </p:txBody>
        </p:sp>
      </p:grpSp>
      <p:sp>
        <p:nvSpPr>
          <p:cNvPr id="1048851" name="文本框 52"/>
          <p:cNvSpPr txBox="1">
            <a:spLocks noChangeAspect="1" noMove="1" noResize="1" noRot="1" noAdjustHandles="1" noEditPoints="1" noChangeArrowheads="1" noChangeShapeType="1" noTextEdit="1"/>
          </p:cNvSpPr>
          <p:nvPr/>
        </p:nvSpPr>
        <p:spPr bwMode="auto">
          <a:xfrm>
            <a:off x="1020054" y="4396813"/>
            <a:ext cx="1019981" cy="473206"/>
          </a:xfrm>
          <a:prstGeom prst="rect"/>
          <a:blipFill>
            <a:blip xmlns:r="http://schemas.openxmlformats.org/officeDocument/2006/relationships" r:embed="rId7"/>
            <a:stretch>
              <a:fillRect l="-7738" t="-1282" b="-19231"/>
            </a:stretch>
          </a:blipFill>
          <a:ln>
            <a:noFill/>
          </a:ln>
          <a:effectLst/>
        </p:spPr>
        <p:txBody>
          <a:bodyPr/>
          <a:p>
            <a:r>
              <a:rPr altLang="en-US" lang="zh-CN">
                <a:noFill/>
              </a:rPr>
              <a:t> </a:t>
            </a:r>
          </a:p>
        </p:txBody>
      </p:sp>
      <p:sp>
        <p:nvSpPr>
          <p:cNvPr id="1048852" name="右箭头 4"/>
          <p:cNvSpPr/>
          <p:nvPr/>
        </p:nvSpPr>
        <p:spPr>
          <a:xfrm>
            <a:off x="2042199" y="4520063"/>
            <a:ext cx="351241" cy="2421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3" name="文本框 54"/>
          <p:cNvSpPr txBox="1">
            <a:spLocks noChangeAspect="1" noMove="1" noResize="1" noRot="1" noAdjustHandles="1" noEditPoints="1" noChangeArrowheads="1" noChangeShapeType="1" noTextEdit="1"/>
          </p:cNvSpPr>
          <p:nvPr/>
        </p:nvSpPr>
        <p:spPr bwMode="auto">
          <a:xfrm>
            <a:off x="2495447" y="4395595"/>
            <a:ext cx="1001684" cy="473206"/>
          </a:xfrm>
          <a:prstGeom prst="rect"/>
          <a:blipFill>
            <a:blip xmlns:r="http://schemas.openxmlformats.org/officeDocument/2006/relationships" r:embed="rId8"/>
            <a:stretch>
              <a:fillRect t="-1282" b="-19231"/>
            </a:stretch>
          </a:blipFill>
          <a:ln>
            <a:noFill/>
          </a:ln>
          <a:effectLst/>
        </p:spPr>
        <p:txBody>
          <a:bodyPr/>
          <a:p>
            <a:r>
              <a:rPr altLang="en-US" lang="zh-CN">
                <a:noFill/>
              </a:rPr>
              <a:t> </a:t>
            </a:r>
          </a:p>
        </p:txBody>
      </p:sp>
      <p:sp>
        <p:nvSpPr>
          <p:cNvPr id="1048854" name="右箭头 55"/>
          <p:cNvSpPr/>
          <p:nvPr/>
        </p:nvSpPr>
        <p:spPr>
          <a:xfrm rot="5400000">
            <a:off x="2699617" y="5085691"/>
            <a:ext cx="351241" cy="2421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5" name="文本框 56"/>
          <p:cNvSpPr txBox="1">
            <a:spLocks noChangeAspect="1" noMove="1" noResize="1" noRot="1" noAdjustHandles="1" noEditPoints="1" noChangeArrowheads="1" noChangeShapeType="1" noTextEdit="1"/>
          </p:cNvSpPr>
          <p:nvPr/>
        </p:nvSpPr>
        <p:spPr bwMode="auto">
          <a:xfrm>
            <a:off x="2415222" y="5483119"/>
            <a:ext cx="1246445" cy="473206"/>
          </a:xfrm>
          <a:prstGeom prst="rect"/>
          <a:blipFill>
            <a:blip xmlns:r="http://schemas.openxmlformats.org/officeDocument/2006/relationships" r:embed="rId9"/>
            <a:stretch>
              <a:fillRect t="-1282" b="-19231"/>
            </a:stretch>
          </a:blipFill>
          <a:ln>
            <a:noFill/>
          </a:ln>
          <a:effectLst/>
        </p:spPr>
        <p:txBody>
          <a:bodyPr/>
          <a:p>
            <a:r>
              <a:rPr altLang="en-US" lang="zh-CN">
                <a:noFill/>
              </a:rPr>
              <a:t> </a:t>
            </a:r>
          </a:p>
        </p:txBody>
      </p:sp>
      <p:sp>
        <p:nvSpPr>
          <p:cNvPr id="1048856" name="右箭头 57"/>
          <p:cNvSpPr/>
          <p:nvPr/>
        </p:nvSpPr>
        <p:spPr>
          <a:xfrm rot="10800000">
            <a:off x="2113243" y="5645834"/>
            <a:ext cx="351241" cy="2421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7" name="文本框 58"/>
          <p:cNvSpPr txBox="1">
            <a:spLocks noChangeAspect="1" noMove="1" noResize="1" noRot="1" noAdjustHandles="1" noEditPoints="1" noChangeArrowheads="1" noChangeShapeType="1" noTextEdit="1"/>
          </p:cNvSpPr>
          <p:nvPr/>
        </p:nvSpPr>
        <p:spPr bwMode="auto">
          <a:xfrm>
            <a:off x="937527" y="5483119"/>
            <a:ext cx="1246445" cy="473206"/>
          </a:xfrm>
          <a:prstGeom prst="rect"/>
          <a:blipFill>
            <a:blip xmlns:r="http://schemas.openxmlformats.org/officeDocument/2006/relationships" r:embed="rId10"/>
            <a:stretch>
              <a:fillRect l="-3431" t="-1282" b="-19231"/>
            </a:stretch>
          </a:blipFill>
          <a:ln>
            <a:noFill/>
          </a:ln>
          <a:effectLst/>
        </p:spPr>
        <p:txBody>
          <a:bodyPr/>
          <a:p>
            <a:r>
              <a:rPr altLang="en-US" lang="zh-CN">
                <a:noFill/>
              </a:rPr>
              <a:t> </a:t>
            </a:r>
          </a:p>
        </p:txBody>
      </p:sp>
      <p:sp>
        <p:nvSpPr>
          <p:cNvPr id="1048858" name="文本框 59"/>
          <p:cNvSpPr txBox="1">
            <a:spLocks noChangeAspect="1" noMove="1" noResize="1" noRot="1" noAdjustHandles="1" noEditPoints="1" noChangeArrowheads="1" noChangeShapeType="1" noTextEdit="1"/>
          </p:cNvSpPr>
          <p:nvPr/>
        </p:nvSpPr>
        <p:spPr bwMode="auto">
          <a:xfrm>
            <a:off x="616987" y="3580459"/>
            <a:ext cx="3162433" cy="717632"/>
          </a:xfrm>
          <a:prstGeom prst="rect"/>
          <a:blipFill>
            <a:blip xmlns:r="http://schemas.openxmlformats.org/officeDocument/2006/relationships" r:embed="rId11"/>
            <a:stretch>
              <a:fillRect l="-1156" t="-2542" r="-3276" b="-14407"/>
            </a:stretch>
          </a:blipFill>
          <a:ln>
            <a:noFill/>
          </a:ln>
          <a:effectLst/>
        </p:spPr>
        <p:txBody>
          <a:bodyPr/>
          <a:p>
            <a:r>
              <a:rPr altLang="en-US" lang="zh-CN">
                <a:noFill/>
              </a:rPr>
              <a:t> </a:t>
            </a:r>
          </a:p>
        </p:txBody>
      </p:sp>
      <p:sp>
        <p:nvSpPr>
          <p:cNvPr id="1048859" name="矩形 45"/>
          <p:cNvSpPr/>
          <p:nvPr/>
        </p:nvSpPr>
        <p:spPr>
          <a:xfrm>
            <a:off x="1544269" y="625036"/>
            <a:ext cx="5954031"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Start-oscillation condition</a:t>
            </a:r>
            <a:r>
              <a:rPr altLang="en-US" b="1" dirty="0" sz="2400" kumimoji="1" lang="zh-CN" smtClean="0">
                <a:solidFill>
                  <a:schemeClr val="accent5"/>
                </a:solidFill>
                <a:latin typeface="Arial" panose="020B0604020202020204" pitchFamily="34" charset="0"/>
                <a:cs typeface="Arial" panose="020B0604020202020204" pitchFamily="34" charset="0"/>
              </a:rPr>
              <a:t>起振条件</a:t>
            </a:r>
            <a:r>
              <a:rPr altLang="zh-CN" b="1" dirty="0" sz="2400" kumimoji="1" lang="en-US" smtClean="0">
                <a:solidFill>
                  <a:schemeClr val="accent5"/>
                </a:solidFill>
                <a:latin typeface="Arial" panose="020B0604020202020204" pitchFamily="34" charset="0"/>
                <a:cs typeface="Arial" panose="020B0604020202020204" pitchFamily="34" charset="0"/>
              </a:rPr>
              <a:t>:</a:t>
            </a:r>
            <a:endParaRPr altLang="en-US" b="1" dirty="0" sz="2400" lang="zh-CN">
              <a:solidFill>
                <a:schemeClr val="accent5"/>
              </a:solidFill>
              <a:latin typeface="宋体" panose="02010600030101010101" pitchFamily="2" charset="-122"/>
              <a:ea typeface="宋体" panose="02010600030101010101" pitchFamily="2" charset="-122"/>
            </a:endParaRPr>
          </a:p>
        </p:txBody>
      </p:sp>
      <p:grpSp>
        <p:nvGrpSpPr>
          <p:cNvPr id="168" name="组合 2"/>
          <p:cNvGrpSpPr/>
          <p:nvPr/>
        </p:nvGrpSpPr>
        <p:grpSpPr>
          <a:xfrm>
            <a:off x="1148479" y="1280089"/>
            <a:ext cx="6851961" cy="1579557"/>
            <a:chOff x="1167290" y="1101185"/>
            <a:chExt cx="6851961" cy="1579557"/>
          </a:xfrm>
        </p:grpSpPr>
        <p:sp>
          <p:nvSpPr>
            <p:cNvPr id="1048860" name="左大括号 15"/>
            <p:cNvSpPr/>
            <p:nvPr/>
          </p:nvSpPr>
          <p:spPr>
            <a:xfrm>
              <a:off x="1219499" y="1191922"/>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861" name="Text Box 12"/>
            <p:cNvSpPr txBox="1">
              <a:spLocks noChangeAspect="1" noMove="1" noResize="1" noRot="1" noAdjustHandles="1" noEditPoints="1" noChangeArrowheads="1" noChangeShapeType="1" noTextEdit="1"/>
            </p:cNvSpPr>
            <p:nvPr/>
          </p:nvSpPr>
          <p:spPr bwMode="auto">
            <a:xfrm>
              <a:off x="1167290" y="1101185"/>
              <a:ext cx="1935467" cy="509178"/>
            </a:xfrm>
            <a:prstGeom prst="rect"/>
            <a:blipFill>
              <a:blip xmlns:r="http://schemas.openxmlformats.org/officeDocument/2006/relationships" r:embed="rId12"/>
              <a:stretch>
                <a:fillRect/>
              </a:stretch>
            </a:blipFill>
            <a:ln>
              <a:noFill/>
            </a:ln>
            <a:effectLst/>
          </p:spPr>
          <p:txBody>
            <a:bodyPr/>
            <a:p>
              <a:r>
                <a:rPr altLang="en-US" lang="zh-CN">
                  <a:noFill/>
                </a:rPr>
                <a:t> </a:t>
              </a:r>
            </a:p>
          </p:txBody>
        </p:sp>
        <p:sp>
          <p:nvSpPr>
            <p:cNvPr id="1048862" name="Text Box 12"/>
            <p:cNvSpPr txBox="1">
              <a:spLocks noChangeAspect="1" noMove="1" noResize="1" noRot="1" noAdjustHandles="1" noEditPoints="1" noChangeArrowheads="1" noChangeShapeType="1" noTextEdit="1"/>
            </p:cNvSpPr>
            <p:nvPr/>
          </p:nvSpPr>
          <p:spPr bwMode="auto">
            <a:xfrm>
              <a:off x="1380985" y="1876942"/>
              <a:ext cx="2820507" cy="475643"/>
            </a:xfrm>
            <a:prstGeom prst="rect"/>
            <a:blipFill>
              <a:blip xmlns:r="http://schemas.openxmlformats.org/officeDocument/2006/relationships" r:embed="rId13"/>
              <a:stretch>
                <a:fillRect b="-8974"/>
              </a:stretch>
            </a:blipFill>
            <a:ln>
              <a:noFill/>
            </a:ln>
            <a:effectLst/>
          </p:spPr>
          <p:txBody>
            <a:bodyPr/>
            <a:p>
              <a:r>
                <a:rPr altLang="en-US" lang="zh-CN">
                  <a:noFill/>
                </a:rPr>
                <a:t> </a:t>
              </a:r>
            </a:p>
          </p:txBody>
        </p:sp>
        <p:sp>
          <p:nvSpPr>
            <p:cNvPr id="1048863" name="文本框 23"/>
            <p:cNvSpPr txBox="1">
              <a:spLocks noChangeAspect="1" noMove="1" noResize="1" noRot="1" noAdjustHandles="1" noEditPoints="1" noChangeArrowheads="1" noChangeShapeType="1" noTextEdit="1"/>
            </p:cNvSpPr>
            <p:nvPr/>
          </p:nvSpPr>
          <p:spPr bwMode="auto">
            <a:xfrm>
              <a:off x="4501817" y="2241006"/>
              <a:ext cx="2668306" cy="439736"/>
            </a:xfrm>
            <a:prstGeom prst="rect"/>
            <a:blipFill>
              <a:blip xmlns:r="http://schemas.openxmlformats.org/officeDocument/2006/relationships" r:embed="rId14"/>
              <a:stretch>
                <a:fillRect b="-9722"/>
              </a:stretch>
            </a:blipFill>
            <a:ln>
              <a:noFill/>
            </a:ln>
            <a:effectLst/>
          </p:spPr>
          <p:txBody>
            <a:bodyPr/>
            <a:p>
              <a:r>
                <a:rPr altLang="en-US" lang="zh-CN">
                  <a:noFill/>
                </a:rPr>
                <a:t> </a:t>
              </a:r>
            </a:p>
          </p:txBody>
        </p:sp>
        <p:sp>
          <p:nvSpPr>
            <p:cNvPr id="1048864" name="文本框 1"/>
            <p:cNvSpPr txBox="1"/>
            <p:nvPr/>
          </p:nvSpPr>
          <p:spPr bwMode="auto">
            <a:xfrm>
              <a:off x="2923368" y="1107847"/>
              <a:ext cx="5095883" cy="802640"/>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Perturbation signal can be amplified</a:t>
              </a:r>
              <a:endParaRPr altLang="en-US" dirty="0" sz="2400" kumimoji="1" lang="zh-CN" smtClean="0">
                <a:latin typeface="Arial" panose="020B0604020202020204" pitchFamily="34" charset="0"/>
                <a:cs typeface="Arial" panose="020B0604020202020204" pitchFamily="34" charset="0"/>
              </a:endParaRPr>
            </a:p>
          </p:txBody>
        </p:sp>
        <p:sp>
          <p:nvSpPr>
            <p:cNvPr id="1048865" name="文本框 46"/>
            <p:cNvSpPr txBox="1"/>
            <p:nvPr/>
          </p:nvSpPr>
          <p:spPr bwMode="auto">
            <a:xfrm>
              <a:off x="4501818" y="1888724"/>
              <a:ext cx="3148981" cy="461665"/>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Positive feedback</a:t>
              </a:r>
              <a:endParaRPr altLang="en-US" dirty="0" sz="2400" kumimoji="1" lang="zh-CN" smtClean="0">
                <a:latin typeface="Arial" panose="020B0604020202020204" pitchFamily="34" charset="0"/>
                <a:cs typeface="Arial" panose="020B0604020202020204" pitchFamily="34" charset="0"/>
              </a:endParaRPr>
            </a:p>
          </p:txBody>
        </p:sp>
      </p:grpSp>
      <p:grpSp>
        <p:nvGrpSpPr>
          <p:cNvPr id="169" name="组合 48"/>
          <p:cNvGrpSpPr/>
          <p:nvPr/>
        </p:nvGrpSpPr>
        <p:grpSpPr>
          <a:xfrm>
            <a:off x="7778304" y="3880475"/>
            <a:ext cx="224787" cy="244264"/>
            <a:chOff x="5291386" y="3579543"/>
            <a:chExt cx="1139750" cy="1889472"/>
          </a:xfrm>
        </p:grpSpPr>
        <p:sp>
          <p:nvSpPr>
            <p:cNvPr id="1048866" name="任意多边形 49"/>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0" name="组合 50"/>
            <p:cNvGrpSpPr/>
            <p:nvPr/>
          </p:nvGrpSpPr>
          <p:grpSpPr>
            <a:xfrm>
              <a:off x="5577407" y="3581688"/>
              <a:ext cx="572042" cy="1887327"/>
              <a:chOff x="5577407" y="3941433"/>
              <a:chExt cx="572042" cy="1887327"/>
            </a:xfrm>
          </p:grpSpPr>
          <p:sp>
            <p:nvSpPr>
              <p:cNvPr id="1048867" name="任意多边形 53"/>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8" name="任意多边形 62"/>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9" name="任意多边形 5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71" name="组合 63"/>
          <p:cNvGrpSpPr/>
          <p:nvPr/>
        </p:nvGrpSpPr>
        <p:grpSpPr>
          <a:xfrm>
            <a:off x="712739" y="5583158"/>
            <a:ext cx="224787" cy="443785"/>
            <a:chOff x="5291386" y="3579543"/>
            <a:chExt cx="1139750" cy="1889472"/>
          </a:xfrm>
        </p:grpSpPr>
        <p:sp>
          <p:nvSpPr>
            <p:cNvPr id="1048870" name="任意多边形 64"/>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2" name="组合 65"/>
            <p:cNvGrpSpPr/>
            <p:nvPr/>
          </p:nvGrpSpPr>
          <p:grpSpPr>
            <a:xfrm>
              <a:off x="5577407" y="3581688"/>
              <a:ext cx="572042" cy="1887327"/>
              <a:chOff x="5577407" y="3941433"/>
              <a:chExt cx="572042" cy="1887327"/>
            </a:xfrm>
          </p:grpSpPr>
          <p:sp>
            <p:nvSpPr>
              <p:cNvPr id="1048871" name="任意多边形 67"/>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2" name="任意多边形 68"/>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73" name="任意多边形 66"/>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73" name="组合 69"/>
          <p:cNvGrpSpPr/>
          <p:nvPr/>
        </p:nvGrpSpPr>
        <p:grpSpPr>
          <a:xfrm>
            <a:off x="730263" y="4588361"/>
            <a:ext cx="224787" cy="244264"/>
            <a:chOff x="5291386" y="3579543"/>
            <a:chExt cx="1139750" cy="1889472"/>
          </a:xfrm>
        </p:grpSpPr>
        <p:sp>
          <p:nvSpPr>
            <p:cNvPr id="1048874" name="任意多边形 70"/>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4" name="组合 71"/>
            <p:cNvGrpSpPr/>
            <p:nvPr/>
          </p:nvGrpSpPr>
          <p:grpSpPr>
            <a:xfrm>
              <a:off x="5577407" y="3581688"/>
              <a:ext cx="572042" cy="1887327"/>
              <a:chOff x="5577407" y="3941433"/>
              <a:chExt cx="572042" cy="1887327"/>
            </a:xfrm>
          </p:grpSpPr>
          <p:sp>
            <p:nvSpPr>
              <p:cNvPr id="1048875" name="任意多边形 73"/>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6" name="任意多边形 74"/>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77" name="任意多边形 72"/>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68"/>
                                        </p:tgtEl>
                                        <p:attrNameLst>
                                          <p:attrName>style.visibility</p:attrName>
                                        </p:attrNameLst>
                                      </p:cBhvr>
                                      <p:to>
                                        <p:strVal val="visible"/>
                                      </p:to>
                                    </p:set>
                                    <p:animEffect transition="in" filter="wipe(down)">
                                      <p:cBhvr>
                                        <p:cTn dur="500" id="7"/>
                                        <p:tgtEl>
                                          <p:spTgt spid="16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58"/>
                                        </p:tgtEl>
                                        <p:attrNameLst>
                                          <p:attrName>style.visibility</p:attrName>
                                        </p:attrNameLst>
                                      </p:cBhvr>
                                      <p:to>
                                        <p:strVal val="visible"/>
                                      </p:to>
                                    </p:set>
                                    <p:animEffect transition="in" filter="wipe(down)">
                                      <p:cBhvr>
                                        <p:cTn dur="500" id="12"/>
                                        <p:tgtEl>
                                          <p:spTgt spid="104885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73"/>
                                        </p:tgtEl>
                                        <p:attrNameLst>
                                          <p:attrName>style.visibility</p:attrName>
                                        </p:attrNameLst>
                                      </p:cBhvr>
                                      <p:to>
                                        <p:strVal val="visible"/>
                                      </p:to>
                                    </p:set>
                                    <p:animEffect transition="in" filter="wipe(down)">
                                      <p:cBhvr>
                                        <p:cTn dur="500" id="17"/>
                                        <p:tgtEl>
                                          <p:spTgt spid="173"/>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8851"/>
                                        </p:tgtEl>
                                        <p:attrNameLst>
                                          <p:attrName>style.visibility</p:attrName>
                                        </p:attrNameLst>
                                      </p:cBhvr>
                                      <p:to>
                                        <p:strVal val="visible"/>
                                      </p:to>
                                    </p:set>
                                    <p:animEffect transition="in" filter="wipe(down)">
                                      <p:cBhvr>
                                        <p:cTn dur="500" id="20"/>
                                        <p:tgtEl>
                                          <p:spTgt spid="104885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852"/>
                                        </p:tgtEl>
                                        <p:attrNameLst>
                                          <p:attrName>style.visibility</p:attrName>
                                        </p:attrNameLst>
                                      </p:cBhvr>
                                      <p:to>
                                        <p:strVal val="visible"/>
                                      </p:to>
                                    </p:set>
                                    <p:animEffect transition="in" filter="wipe(down)">
                                      <p:cBhvr>
                                        <p:cTn dur="500" id="25"/>
                                        <p:tgtEl>
                                          <p:spTgt spid="1048852"/>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8853"/>
                                        </p:tgtEl>
                                        <p:attrNameLst>
                                          <p:attrName>style.visibility</p:attrName>
                                        </p:attrNameLst>
                                      </p:cBhvr>
                                      <p:to>
                                        <p:strVal val="visible"/>
                                      </p:to>
                                    </p:set>
                                    <p:animEffect transition="in" filter="wipe(down)">
                                      <p:cBhvr>
                                        <p:cTn dur="500" id="28"/>
                                        <p:tgtEl>
                                          <p:spTgt spid="1048853"/>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8854"/>
                                        </p:tgtEl>
                                        <p:attrNameLst>
                                          <p:attrName>style.visibility</p:attrName>
                                        </p:attrNameLst>
                                      </p:cBhvr>
                                      <p:to>
                                        <p:strVal val="visible"/>
                                      </p:to>
                                    </p:set>
                                    <p:animEffect transition="in" filter="wipe(down)">
                                      <p:cBhvr>
                                        <p:cTn dur="500" id="33"/>
                                        <p:tgtEl>
                                          <p:spTgt spid="1048854"/>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48855"/>
                                        </p:tgtEl>
                                        <p:attrNameLst>
                                          <p:attrName>style.visibility</p:attrName>
                                        </p:attrNameLst>
                                      </p:cBhvr>
                                      <p:to>
                                        <p:strVal val="visible"/>
                                      </p:to>
                                    </p:set>
                                    <p:animEffect transition="in" filter="wipe(down)">
                                      <p:cBhvr>
                                        <p:cTn dur="500" id="36"/>
                                        <p:tgtEl>
                                          <p:spTgt spid="1048855"/>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4">
                                  <p:stCondLst>
                                    <p:cond delay="0"/>
                                  </p:stCondLst>
                                  <p:childTnLst>
                                    <p:set>
                                      <p:cBhvr>
                                        <p:cTn dur="1" fill="hold" id="40">
                                          <p:stCondLst>
                                            <p:cond delay="0"/>
                                          </p:stCondLst>
                                        </p:cTn>
                                        <p:tgtEl>
                                          <p:spTgt spid="171"/>
                                        </p:tgtEl>
                                        <p:attrNameLst>
                                          <p:attrName>style.visibility</p:attrName>
                                        </p:attrNameLst>
                                      </p:cBhvr>
                                      <p:to>
                                        <p:strVal val="visible"/>
                                      </p:to>
                                    </p:set>
                                    <p:animEffect transition="in" filter="wipe(down)">
                                      <p:cBhvr>
                                        <p:cTn dur="500" id="41"/>
                                        <p:tgtEl>
                                          <p:spTgt spid="171"/>
                                        </p:tgtEl>
                                      </p:cBhvr>
                                    </p:animEffect>
                                  </p:childTnLst>
                                </p:cTn>
                              </p:par>
                              <p:par>
                                <p:cTn fill="hold" grpId="0" id="42" nodeType="withEffect" presetClass="entr" presetID="22" presetSubtype="4">
                                  <p:stCondLst>
                                    <p:cond delay="0"/>
                                  </p:stCondLst>
                                  <p:childTnLst>
                                    <p:set>
                                      <p:cBhvr>
                                        <p:cTn dur="1" fill="hold" id="43">
                                          <p:stCondLst>
                                            <p:cond delay="0"/>
                                          </p:stCondLst>
                                        </p:cTn>
                                        <p:tgtEl>
                                          <p:spTgt spid="1048857"/>
                                        </p:tgtEl>
                                        <p:attrNameLst>
                                          <p:attrName>style.visibility</p:attrName>
                                        </p:attrNameLst>
                                      </p:cBhvr>
                                      <p:to>
                                        <p:strVal val="visible"/>
                                      </p:to>
                                    </p:set>
                                    <p:animEffect transition="in" filter="wipe(down)">
                                      <p:cBhvr>
                                        <p:cTn dur="500" id="44"/>
                                        <p:tgtEl>
                                          <p:spTgt spid="1048857"/>
                                        </p:tgtEl>
                                      </p:cBhvr>
                                    </p:animEffect>
                                  </p:childTnLst>
                                </p:cTn>
                              </p:par>
                              <p:par>
                                <p:cTn fill="hold" grpId="0" id="45" nodeType="withEffect" presetClass="entr" presetID="22" presetSubtype="4">
                                  <p:stCondLst>
                                    <p:cond delay="0"/>
                                  </p:stCondLst>
                                  <p:childTnLst>
                                    <p:set>
                                      <p:cBhvr>
                                        <p:cTn dur="1" fill="hold" id="46">
                                          <p:stCondLst>
                                            <p:cond delay="0"/>
                                          </p:stCondLst>
                                        </p:cTn>
                                        <p:tgtEl>
                                          <p:spTgt spid="1048856"/>
                                        </p:tgtEl>
                                        <p:attrNameLst>
                                          <p:attrName>style.visibility</p:attrName>
                                        </p:attrNameLst>
                                      </p:cBhvr>
                                      <p:to>
                                        <p:strVal val="visible"/>
                                      </p:to>
                                    </p:set>
                                    <p:animEffect transition="in" filter="wipe(down)">
                                      <p:cBhvr>
                                        <p:cTn dur="500" id="47"/>
                                        <p:tgtEl>
                                          <p:spTgt spid="104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1" grpId="0"/>
      <p:bldP spid="1048852" grpId="0" animBg="1"/>
      <p:bldP spid="1048853" grpId="0"/>
      <p:bldP spid="1048854" grpId="0" animBg="1"/>
      <p:bldP spid="1048855" grpId="0"/>
      <p:bldP spid="1048856" grpId="0" animBg="1"/>
      <p:bldP spid="1048857" grpId="0"/>
      <p:bldP spid="104885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031" name=""/>
        <p:cNvGrpSpPr/>
        <p:nvPr/>
      </p:nvGrpSpPr>
      <p:grpSpPr>
        <a:xfrm>
          <a:off x="0" y="0"/>
          <a:ext cx="0" cy="0"/>
          <a:chOff x="0" y="0"/>
          <a:chExt cx="0" cy="0"/>
        </a:xfrm>
      </p:grpSpPr>
      <p:sp>
        <p:nvSpPr>
          <p:cNvPr id="10518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875" name="文本框 78"/>
          <p:cNvSpPr txBox="1"/>
          <p:nvPr/>
        </p:nvSpPr>
        <p:spPr bwMode="auto">
          <a:xfrm>
            <a:off x="1714656" y="561045"/>
            <a:ext cx="5661818"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response of impedance</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1032" name="组合 1"/>
          <p:cNvGrpSpPr/>
          <p:nvPr/>
        </p:nvGrpSpPr>
        <p:grpSpPr>
          <a:xfrm>
            <a:off x="261430" y="803920"/>
            <a:ext cx="2586572" cy="4480882"/>
            <a:chOff x="843815" y="684177"/>
            <a:chExt cx="2586572" cy="4480882"/>
          </a:xfrm>
        </p:grpSpPr>
        <p:sp>
          <p:nvSpPr>
            <p:cNvPr id="1051876" name="圆角矩形 121"/>
            <p:cNvSpPr/>
            <p:nvPr/>
          </p:nvSpPr>
          <p:spPr>
            <a:xfrm>
              <a:off x="1163696" y="1750717"/>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33" name="组合 90"/>
            <p:cNvGrpSpPr/>
            <p:nvPr/>
          </p:nvGrpSpPr>
          <p:grpSpPr>
            <a:xfrm>
              <a:off x="843815" y="684177"/>
              <a:ext cx="2048216" cy="4274012"/>
              <a:chOff x="4630469" y="1923110"/>
              <a:chExt cx="2048216" cy="4274012"/>
            </a:xfrm>
          </p:grpSpPr>
          <p:grpSp>
            <p:nvGrpSpPr>
              <p:cNvPr id="1034" name="组合 91"/>
              <p:cNvGrpSpPr/>
              <p:nvPr/>
            </p:nvGrpSpPr>
            <p:grpSpPr>
              <a:xfrm>
                <a:off x="4630469" y="1923110"/>
                <a:ext cx="2048216" cy="3713674"/>
                <a:chOff x="4308748" y="2698320"/>
                <a:chExt cx="2048216" cy="3713674"/>
              </a:xfrm>
            </p:grpSpPr>
            <p:grpSp>
              <p:nvGrpSpPr>
                <p:cNvPr id="1035" name="组合 98"/>
                <p:cNvGrpSpPr/>
                <p:nvPr/>
              </p:nvGrpSpPr>
              <p:grpSpPr>
                <a:xfrm>
                  <a:off x="4308748" y="2698320"/>
                  <a:ext cx="1975750" cy="2592973"/>
                  <a:chOff x="2283565" y="2723837"/>
                  <a:chExt cx="1975750" cy="2592973"/>
                </a:xfrm>
              </p:grpSpPr>
              <p:grpSp>
                <p:nvGrpSpPr>
                  <p:cNvPr id="1036" name="组合 109"/>
                  <p:cNvGrpSpPr/>
                  <p:nvPr/>
                </p:nvGrpSpPr>
                <p:grpSpPr>
                  <a:xfrm>
                    <a:off x="2283565" y="2723837"/>
                    <a:ext cx="1975750" cy="2592973"/>
                    <a:chOff x="2461065" y="3984918"/>
                    <a:chExt cx="1975750" cy="2592973"/>
                  </a:xfrm>
                </p:grpSpPr>
                <p:grpSp>
                  <p:nvGrpSpPr>
                    <p:cNvPr id="1037" name="组合 112"/>
                    <p:cNvGrpSpPr/>
                    <p:nvPr/>
                  </p:nvGrpSpPr>
                  <p:grpSpPr>
                    <a:xfrm>
                      <a:off x="2461065" y="3984918"/>
                      <a:ext cx="1798430" cy="2496899"/>
                      <a:chOff x="6204692" y="3602626"/>
                      <a:chExt cx="1798430" cy="2496899"/>
                    </a:xfrm>
                  </p:grpSpPr>
                  <p:sp>
                    <p:nvSpPr>
                      <p:cNvPr id="1051877"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2857" r="-22857" b="-10000"/>
                        </a:stretch>
                      </a:blipFill>
                      <a:ln>
                        <a:noFill/>
                      </a:ln>
                      <a:effectLst/>
                    </p:spPr>
                    <p:txBody>
                      <a:bodyPr/>
                      <a:p>
                        <a:r>
                          <a:rPr altLang="en-US" lang="zh-CN">
                            <a:noFill/>
                          </a:rPr>
                          <a:t> </a:t>
                        </a:r>
                      </a:p>
                    </p:txBody>
                  </p:sp>
                  <p:cxnSp>
                    <p:nvCxnSpPr>
                      <p:cNvPr id="3146371"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8" name="组合 113"/>
                    <p:cNvGrpSpPr/>
                    <p:nvPr/>
                  </p:nvGrpSpPr>
                  <p:grpSpPr>
                    <a:xfrm>
                      <a:off x="4234809" y="6078687"/>
                      <a:ext cx="202006" cy="499204"/>
                      <a:chOff x="5924462" y="6001857"/>
                      <a:chExt cx="202006" cy="499204"/>
                    </a:xfrm>
                  </p:grpSpPr>
                  <p:sp>
                    <p:nvSpPr>
                      <p:cNvPr id="1051878"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79"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80"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881"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72"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882"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3"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884"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0000" r="-20000" b="-10000"/>
                  </a:stretch>
                </a:blipFill>
                <a:ln>
                  <a:noFill/>
                </a:ln>
                <a:effectLst/>
              </p:spPr>
              <p:txBody>
                <a:bodyPr/>
                <a:p>
                  <a:r>
                    <a:rPr altLang="en-US" lang="zh-CN">
                      <a:noFill/>
                    </a:rPr>
                    <a:t> </a:t>
                  </a:r>
                </a:p>
              </p:txBody>
            </p:sp>
            <p:sp>
              <p:nvSpPr>
                <p:cNvPr id="1051885"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6"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7"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8"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9"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90"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73"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891"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4815" r="-7407" b="-20000"/>
                  </a:stretch>
                </a:blipFill>
                <a:ln>
                  <a:noFill/>
                </a:ln>
                <a:effectLst/>
              </p:spPr>
              <p:txBody>
                <a:bodyPr/>
                <a:p>
                  <a:r>
                    <a:rPr altLang="en-US" lang="zh-CN">
                      <a:noFill/>
                    </a:rPr>
                    <a:t> </a:t>
                  </a:r>
                </a:p>
              </p:txBody>
            </p:sp>
            <p:sp>
              <p:nvSpPr>
                <p:cNvPr id="1051892"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0513" r="-17949" b="-10000"/>
                  </a:stretch>
                </a:blipFill>
                <a:ln>
                  <a:noFill/>
                </a:ln>
                <a:effectLst/>
              </p:spPr>
              <p:txBody>
                <a:bodyPr/>
                <a:p>
                  <a:r>
                    <a:rPr altLang="en-US" lang="zh-CN">
                      <a:noFill/>
                    </a:rPr>
                    <a:t> </a:t>
                  </a:r>
                </a:p>
              </p:txBody>
            </p:sp>
          </p:grpSp>
          <p:cxnSp>
            <p:nvCxnSpPr>
              <p:cNvPr id="3146374"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893"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94"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95"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96"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97"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1898" name="文本框 46"/>
          <p:cNvSpPr txBox="1">
            <a:spLocks noChangeAspect="1" noMove="1" noResize="1" noRot="1" noAdjustHandles="1" noEditPoints="1" noChangeArrowheads="1" noChangeShapeType="1" noTextEdit="1"/>
          </p:cNvSpPr>
          <p:nvPr/>
        </p:nvSpPr>
        <p:spPr bwMode="auto">
          <a:xfrm>
            <a:off x="3802389" y="1221703"/>
            <a:ext cx="3975454" cy="1194173"/>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1899" name="文本框 5"/>
          <p:cNvSpPr txBox="1">
            <a:spLocks noChangeAspect="1" noMove="1" noResize="1" noRot="1" noAdjustHandles="1" noEditPoints="1" noChangeArrowheads="1" noChangeShapeType="1" noTextEdit="1"/>
          </p:cNvSpPr>
          <p:nvPr/>
        </p:nvSpPr>
        <p:spPr bwMode="auto">
          <a:xfrm>
            <a:off x="3688088" y="2645879"/>
            <a:ext cx="4492526" cy="569451"/>
          </a:xfrm>
          <a:prstGeom prst="rect"/>
          <a:blipFill>
            <a:blip xmlns:r="http://schemas.openxmlformats.org/officeDocument/2006/relationships" r:embed="rId6"/>
            <a:stretch>
              <a:fillRect l="-1357"/>
            </a:stretch>
          </a:blipFill>
          <a:ln>
            <a:noFill/>
          </a:ln>
          <a:effectLst/>
        </p:spPr>
        <p:txBody>
          <a:bodyPr/>
          <a:p>
            <a:r>
              <a:rPr altLang="en-US" lang="zh-CN">
                <a:noFill/>
              </a:rPr>
              <a:t> </a:t>
            </a:r>
          </a:p>
        </p:txBody>
      </p:sp>
      <p:sp>
        <p:nvSpPr>
          <p:cNvPr id="1051900" name="文本框 49"/>
          <p:cNvSpPr txBox="1"/>
          <p:nvPr/>
        </p:nvSpPr>
        <p:spPr bwMode="auto">
          <a:xfrm>
            <a:off x="4181751" y="3287744"/>
            <a:ext cx="341267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Parallel resonance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并联谐振</a:t>
            </a:r>
          </a:p>
        </p:txBody>
      </p:sp>
      <p:sp>
        <p:nvSpPr>
          <p:cNvPr id="1051901" name="文本框 50"/>
          <p:cNvSpPr txBox="1"/>
          <p:nvPr/>
        </p:nvSpPr>
        <p:spPr bwMode="auto">
          <a:xfrm>
            <a:off x="4181751" y="3836606"/>
            <a:ext cx="341267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Parallel resonant frequency:</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1902" name="Text Box 12"/>
          <p:cNvSpPr txBox="1">
            <a:spLocks noChangeAspect="1" noMove="1" noResize="1" noRot="1" noAdjustHandles="1" noEditPoints="1" noChangeArrowheads="1" noChangeShapeType="1" noTextEdit="1"/>
          </p:cNvSpPr>
          <p:nvPr/>
        </p:nvSpPr>
        <p:spPr bwMode="auto">
          <a:xfrm>
            <a:off x="4718116" y="4362098"/>
            <a:ext cx="2540492" cy="750590"/>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51903" name="文本框 52"/>
          <p:cNvSpPr txBox="1">
            <a:spLocks noChangeAspect="1" noMove="1" noResize="1" noRot="1" noAdjustHandles="1" noEditPoints="1" noChangeArrowheads="1" noChangeShapeType="1" noTextEdit="1"/>
          </p:cNvSpPr>
          <p:nvPr/>
        </p:nvSpPr>
        <p:spPr bwMode="auto">
          <a:xfrm>
            <a:off x="4979964" y="5256161"/>
            <a:ext cx="2016795" cy="427425"/>
          </a:xfrm>
          <a:prstGeom prst="rect"/>
          <a:blipFill>
            <a:blip xmlns:r="http://schemas.openxmlformats.org/officeDocument/2006/relationships" r:embed="rId8"/>
            <a:stretch>
              <a:fillRect t="-7143" b="-18571"/>
            </a:stretch>
          </a:blipFill>
          <a:ln>
            <a:noFill/>
          </a:ln>
          <a:effectLst/>
        </p:spPr>
        <p:txBody>
          <a:bodyPr/>
          <a:p>
            <a:r>
              <a:rPr altLang="en-US" lang="zh-CN">
                <a:noFill/>
              </a:rPr>
              <a:t> </a:t>
            </a:r>
          </a:p>
        </p:txBody>
      </p:sp>
      <p:sp>
        <p:nvSpPr>
          <p:cNvPr id="1051904" name="文本框 53"/>
          <p:cNvSpPr txBox="1">
            <a:spLocks noChangeAspect="1" noMove="1" noResize="1" noRot="1" noAdjustHandles="1" noEditPoints="1" noChangeArrowheads="1" noChangeShapeType="1" noTextEdit="1"/>
          </p:cNvSpPr>
          <p:nvPr/>
        </p:nvSpPr>
        <p:spPr bwMode="auto">
          <a:xfrm>
            <a:off x="3306266" y="5786932"/>
            <a:ext cx="5634034" cy="427425"/>
          </a:xfrm>
          <a:prstGeom prst="rect"/>
          <a:blipFill>
            <a:blip xmlns:r="http://schemas.openxmlformats.org/officeDocument/2006/relationships" r:embed="rId9"/>
            <a:stretch>
              <a:fillRect l="-1081" t="-11429" b="-18571"/>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0">
            <p14:nvContentPartPr>
              <p14:cNvPr id="1051905" name=""/>
              <p14:cNvContentPartPr/>
              <p14:nvPr/>
            </p14:nvContentPartPr>
            <p14:xfrm>
              <a:off x="5562036" y="3601274"/>
              <a:ext cx="1417168" cy="119745"/>
            </p14:xfrm>
          </p:contentPart>
        </mc:Choice>
        <mc:Fallback>
          <p:sp>
            <p:nvSpPr>
              <p:cNvPr id="1051905" name=""/>
              <p:cNvSpPr/>
              <p:nvPr/>
            </p:nvSpPr>
            <p:spPr>
              <a:xfrm>
                <a:off x="5562036" y="3601274"/>
                <a:ext cx="1417168" cy="119745"/>
              </a:xfrm>
            </p:spPr>
          </p:sp>
        </mc:Fallback>
      </mc:AlternateContent>
      <mc:AlternateContent xmlns:mc="http://schemas.openxmlformats.org/markup-compatibility/2006">
        <mc:Choice xmlns:p14="http://schemas.microsoft.com/office/powerpoint/2010/main" Requires="p14">
          <p:contentPart p14:bwMode="auto" r:id="rId11">
            <p14:nvContentPartPr>
              <p14:cNvPr id="1051906" name=""/>
              <p14:cNvContentPartPr/>
              <p14:nvPr/>
            </p14:nvContentPartPr>
            <p14:xfrm>
              <a:off x="5415406" y="4120657"/>
              <a:ext cx="244124" cy="71023"/>
            </p14:xfrm>
          </p:contentPart>
        </mc:Choice>
        <mc:Fallback>
          <p:sp>
            <p:nvSpPr>
              <p:cNvPr id="1051906" name=""/>
              <p:cNvSpPr/>
              <p:nvPr/>
            </p:nvSpPr>
            <p:spPr>
              <a:xfrm>
                <a:off x="5415406" y="4120657"/>
                <a:ext cx="244124" cy="71023"/>
              </a:xfrm>
            </p:spPr>
          </p:sp>
        </mc:Fallback>
      </mc:AlternateContent>
      <mc:AlternateContent xmlns:mc="http://schemas.openxmlformats.org/markup-compatibility/2006">
        <mc:Choice xmlns:p14="http://schemas.microsoft.com/office/powerpoint/2010/main" Requires="p14">
          <p:contentPart p14:bwMode="auto" r:id="rId12">
            <p14:nvContentPartPr>
              <p14:cNvPr id="1051907" name=""/>
              <p14:cNvContentPartPr/>
              <p14:nvPr/>
            </p14:nvContentPartPr>
            <p14:xfrm>
              <a:off x="4951199" y="4951036"/>
              <a:ext cx="1577775" cy="180078"/>
            </p14:xfrm>
          </p:contentPart>
        </mc:Choice>
        <mc:Fallback>
          <p:sp>
            <p:nvSpPr>
              <p:cNvPr id="1051907" name=""/>
              <p:cNvSpPr/>
              <p:nvPr/>
            </p:nvSpPr>
            <p:spPr>
              <a:xfrm>
                <a:off x="4951199" y="4951036"/>
                <a:ext cx="1577775" cy="180078"/>
              </a:xfrm>
            </p:spPr>
          </p:sp>
        </mc:Fallback>
      </mc:AlternateContent>
      <mc:AlternateContent xmlns:mc="http://schemas.openxmlformats.org/markup-compatibility/2006">
        <mc:Choice xmlns:p14="http://schemas.microsoft.com/office/powerpoint/2010/main" Requires="p14">
          <p:contentPart p14:bwMode="auto" r:id="rId13">
            <p14:nvContentPartPr>
              <p14:cNvPr id="1051908" name=""/>
              <p14:cNvContentPartPr/>
              <p14:nvPr/>
            </p14:nvContentPartPr>
            <p14:xfrm>
              <a:off x="5336758" y="4255630"/>
              <a:ext cx="1191594" cy="1044244"/>
            </p14:xfrm>
          </p:contentPart>
        </mc:Choice>
        <mc:Fallback>
          <p:sp>
            <p:nvSpPr>
              <p:cNvPr id="1051908" name=""/>
              <p:cNvSpPr/>
              <p:nvPr/>
            </p:nvSpPr>
            <p:spPr>
              <a:xfrm>
                <a:off x="5336758" y="4255630"/>
                <a:ext cx="1191594" cy="1044244"/>
              </a:xfrm>
            </p:spPr>
          </p:sp>
        </mc:Fallback>
      </mc:AlternateContent>
      <mc:AlternateContent xmlns:mc="http://schemas.openxmlformats.org/markup-compatibility/2006">
        <mc:Choice xmlns:p14="http://schemas.microsoft.com/office/powerpoint/2010/main" Requires="p14">
          <p:contentPart p14:bwMode="auto" r:id="rId14">
            <p14:nvContentPartPr>
              <p14:cNvPr id="1051909" name=""/>
              <p14:cNvContentPartPr/>
              <p14:nvPr/>
            </p14:nvContentPartPr>
            <p14:xfrm>
              <a:off x="7744134" y="5748218"/>
              <a:ext cx="426622" cy="525696"/>
            </p14:xfrm>
          </p:contentPart>
        </mc:Choice>
        <mc:Fallback>
          <p:sp>
            <p:nvSpPr>
              <p:cNvPr id="1051909" name=""/>
              <p:cNvSpPr/>
              <p:nvPr/>
            </p:nvSpPr>
            <p:spPr>
              <a:xfrm>
                <a:off x="7744134" y="5748218"/>
                <a:ext cx="426622" cy="525696"/>
              </a:xfrm>
            </p:spPr>
          </p:sp>
        </mc:Fallback>
      </mc:AlternateContent>
      <mc:AlternateContent xmlns:mc="http://schemas.openxmlformats.org/markup-compatibility/2006">
        <mc:Choice xmlns:p14="http://schemas.microsoft.com/office/powerpoint/2010/main" Requires="p14">
          <p:contentPart p14:bwMode="auto" r:id="rId15">
            <p14:nvContentPartPr>
              <p14:cNvPr id="1051910" name=""/>
              <p14:cNvContentPartPr/>
              <p14:nvPr/>
            </p14:nvContentPartPr>
            <p14:xfrm>
              <a:off x="6078557" y="6107509"/>
              <a:ext cx="614571" cy="107171"/>
            </p14:xfrm>
          </p:contentPart>
        </mc:Choice>
        <mc:Fallback>
          <p:sp>
            <p:nvSpPr>
              <p:cNvPr id="1051910" name=""/>
              <p:cNvSpPr/>
              <p:nvPr/>
            </p:nvSpPr>
            <p:spPr>
              <a:xfrm>
                <a:off x="6078557" y="6107509"/>
                <a:ext cx="614571" cy="10717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900"/>
                                        </p:tgtEl>
                                        <p:attrNameLst>
                                          <p:attrName>style.visibility</p:attrName>
                                        </p:attrNameLst>
                                      </p:cBhvr>
                                      <p:to>
                                        <p:strVal val="visible"/>
                                      </p:to>
                                    </p:set>
                                    <p:animEffect transition="in" filter="wipe(down)">
                                      <p:cBhvr>
                                        <p:cTn dur="500" id="7"/>
                                        <p:tgtEl>
                                          <p:spTgt spid="105190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901"/>
                                        </p:tgtEl>
                                        <p:attrNameLst>
                                          <p:attrName>style.visibility</p:attrName>
                                        </p:attrNameLst>
                                      </p:cBhvr>
                                      <p:to>
                                        <p:strVal val="visible"/>
                                      </p:to>
                                    </p:set>
                                    <p:animEffect transition="in" filter="wipe(down)">
                                      <p:cBhvr>
                                        <p:cTn dur="500" id="12"/>
                                        <p:tgtEl>
                                          <p:spTgt spid="1051901"/>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902"/>
                                        </p:tgtEl>
                                        <p:attrNameLst>
                                          <p:attrName>style.visibility</p:attrName>
                                        </p:attrNameLst>
                                      </p:cBhvr>
                                      <p:to>
                                        <p:strVal val="visible"/>
                                      </p:to>
                                    </p:set>
                                    <p:animEffect transition="in" filter="wipe(down)">
                                      <p:cBhvr>
                                        <p:cTn dur="500" id="15"/>
                                        <p:tgtEl>
                                          <p:spTgt spid="105190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903"/>
                                        </p:tgtEl>
                                        <p:attrNameLst>
                                          <p:attrName>style.visibility</p:attrName>
                                        </p:attrNameLst>
                                      </p:cBhvr>
                                      <p:to>
                                        <p:strVal val="visible"/>
                                      </p:to>
                                    </p:set>
                                    <p:animEffect transition="in" filter="wipe(down)">
                                      <p:cBhvr>
                                        <p:cTn dur="500" id="20"/>
                                        <p:tgtEl>
                                          <p:spTgt spid="105190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904"/>
                                        </p:tgtEl>
                                        <p:attrNameLst>
                                          <p:attrName>style.visibility</p:attrName>
                                        </p:attrNameLst>
                                      </p:cBhvr>
                                      <p:to>
                                        <p:strVal val="visible"/>
                                      </p:to>
                                    </p:set>
                                    <p:animEffect transition="in" filter="wipe(down)">
                                      <p:cBhvr>
                                        <p:cTn dur="500" id="25"/>
                                        <p:tgtEl>
                                          <p:spTgt spid="1051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900" grpId="0"/>
      <p:bldP spid="1051901" grpId="0"/>
      <p:bldP spid="1051902" grpId="0"/>
      <p:bldP spid="1051903" grpId="0"/>
      <p:bldP spid="105190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041" name=""/>
        <p:cNvGrpSpPr/>
        <p:nvPr/>
      </p:nvGrpSpPr>
      <p:grpSpPr>
        <a:xfrm>
          <a:off x="0" y="0"/>
          <a:ext cx="0" cy="0"/>
          <a:chOff x="0" y="0"/>
          <a:chExt cx="0" cy="0"/>
        </a:xfrm>
      </p:grpSpPr>
      <p:sp>
        <p:nvSpPr>
          <p:cNvPr id="105191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15" name="文本框 78"/>
          <p:cNvSpPr txBox="1"/>
          <p:nvPr/>
        </p:nvSpPr>
        <p:spPr bwMode="auto">
          <a:xfrm>
            <a:off x="1714656" y="561045"/>
            <a:ext cx="5661818"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Frequency response of impedance</a:t>
            </a:r>
            <a:endParaRPr altLang="en-US" b="1"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1042" name="组合 1"/>
          <p:cNvGrpSpPr/>
          <p:nvPr/>
        </p:nvGrpSpPr>
        <p:grpSpPr>
          <a:xfrm>
            <a:off x="487282" y="842846"/>
            <a:ext cx="2586572" cy="4480882"/>
            <a:chOff x="843815" y="684177"/>
            <a:chExt cx="2586572" cy="4480882"/>
          </a:xfrm>
        </p:grpSpPr>
        <p:sp>
          <p:nvSpPr>
            <p:cNvPr id="1051916" name="圆角矩形 121"/>
            <p:cNvSpPr/>
            <p:nvPr/>
          </p:nvSpPr>
          <p:spPr>
            <a:xfrm>
              <a:off x="1163696" y="1750717"/>
              <a:ext cx="2266691" cy="3414342"/>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43" name="组合 90"/>
            <p:cNvGrpSpPr/>
            <p:nvPr/>
          </p:nvGrpSpPr>
          <p:grpSpPr>
            <a:xfrm>
              <a:off x="843815" y="684177"/>
              <a:ext cx="2048216" cy="4274012"/>
              <a:chOff x="4630469" y="1923110"/>
              <a:chExt cx="2048216" cy="4274012"/>
            </a:xfrm>
          </p:grpSpPr>
          <p:grpSp>
            <p:nvGrpSpPr>
              <p:cNvPr id="1044" name="组合 91"/>
              <p:cNvGrpSpPr/>
              <p:nvPr/>
            </p:nvGrpSpPr>
            <p:grpSpPr>
              <a:xfrm>
                <a:off x="4630469" y="1923110"/>
                <a:ext cx="2048216" cy="3713674"/>
                <a:chOff x="4308748" y="2698320"/>
                <a:chExt cx="2048216" cy="3713674"/>
              </a:xfrm>
            </p:grpSpPr>
            <p:grpSp>
              <p:nvGrpSpPr>
                <p:cNvPr id="1045" name="组合 98"/>
                <p:cNvGrpSpPr/>
                <p:nvPr/>
              </p:nvGrpSpPr>
              <p:grpSpPr>
                <a:xfrm>
                  <a:off x="4308748" y="2698320"/>
                  <a:ext cx="1975750" cy="2592973"/>
                  <a:chOff x="2283565" y="2723837"/>
                  <a:chExt cx="1975750" cy="2592973"/>
                </a:xfrm>
              </p:grpSpPr>
              <p:grpSp>
                <p:nvGrpSpPr>
                  <p:cNvPr id="1046" name="组合 109"/>
                  <p:cNvGrpSpPr/>
                  <p:nvPr/>
                </p:nvGrpSpPr>
                <p:grpSpPr>
                  <a:xfrm>
                    <a:off x="2283565" y="2723837"/>
                    <a:ext cx="1975750" cy="2592973"/>
                    <a:chOff x="2461065" y="3984918"/>
                    <a:chExt cx="1975750" cy="2592973"/>
                  </a:xfrm>
                </p:grpSpPr>
                <p:grpSp>
                  <p:nvGrpSpPr>
                    <p:cNvPr id="1047" name="组合 112"/>
                    <p:cNvGrpSpPr/>
                    <p:nvPr/>
                  </p:nvGrpSpPr>
                  <p:grpSpPr>
                    <a:xfrm>
                      <a:off x="2461065" y="3984918"/>
                      <a:ext cx="1798430" cy="2496899"/>
                      <a:chOff x="6204692" y="3602626"/>
                      <a:chExt cx="1798430" cy="2496899"/>
                    </a:xfrm>
                  </p:grpSpPr>
                  <p:sp>
                    <p:nvSpPr>
                      <p:cNvPr id="1051917" name="文本框 119"/>
                      <p:cNvSpPr txBox="1">
                        <a:spLocks noChangeAspect="1" noMove="1" noResize="1" noRot="1" noAdjustHandles="1" noEditPoints="1" noChangeArrowheads="1" noChangeShapeType="1" noTextEdit="1"/>
                      </p:cNvSpPr>
                      <p:nvPr/>
                    </p:nvSpPr>
                    <p:spPr bwMode="auto">
                      <a:xfrm>
                        <a:off x="7791076" y="5791748"/>
                        <a:ext cx="212046" cy="307777"/>
                      </a:xfrm>
                      <a:prstGeom prst="rect"/>
                      <a:blipFill>
                        <a:blip xmlns:r="http://schemas.openxmlformats.org/officeDocument/2006/relationships" r:embed="rId1"/>
                        <a:stretch>
                          <a:fillRect l="-22857" r="-22857" b="-9804"/>
                        </a:stretch>
                      </a:blipFill>
                      <a:ln>
                        <a:noFill/>
                      </a:ln>
                      <a:effectLst/>
                    </p:spPr>
                    <p:txBody>
                      <a:bodyPr/>
                      <a:p>
                        <a:r>
                          <a:rPr altLang="en-US" lang="zh-CN">
                            <a:noFill/>
                          </a:rPr>
                          <a:t> </a:t>
                        </a:r>
                      </a:p>
                    </p:txBody>
                  </p:sp>
                  <p:cxnSp>
                    <p:nvCxnSpPr>
                      <p:cNvPr id="3146375" name="直接连接符 12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8" name="组合 113"/>
                    <p:cNvGrpSpPr/>
                    <p:nvPr/>
                  </p:nvGrpSpPr>
                  <p:grpSpPr>
                    <a:xfrm>
                      <a:off x="4234809" y="6078687"/>
                      <a:ext cx="202006" cy="499204"/>
                      <a:chOff x="5924462" y="6001857"/>
                      <a:chExt cx="202006" cy="499204"/>
                    </a:xfrm>
                  </p:grpSpPr>
                  <p:sp>
                    <p:nvSpPr>
                      <p:cNvPr id="1051918" name="弧形 115"/>
                      <p:cNvSpPr/>
                      <p:nvPr/>
                    </p:nvSpPr>
                    <p:spPr>
                      <a:xfrm flipV="1">
                        <a:off x="5924462" y="6001857"/>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919" name="弧形 116"/>
                      <p:cNvSpPr/>
                      <p:nvPr/>
                    </p:nvSpPr>
                    <p:spPr>
                      <a:xfrm flipV="1">
                        <a:off x="5924462" y="6126518"/>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920" name="弧形 117"/>
                      <p:cNvSpPr/>
                      <p:nvPr/>
                    </p:nvSpPr>
                    <p:spPr>
                      <a:xfrm flipV="1">
                        <a:off x="5930830" y="6251459"/>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921" name="弧形 118"/>
                      <p:cNvSpPr/>
                      <p:nvPr/>
                    </p:nvSpPr>
                    <p:spPr>
                      <a:xfrm flipV="1">
                        <a:off x="5930830" y="6376120"/>
                        <a:ext cx="195638" cy="124941"/>
                      </a:xfrm>
                      <a:prstGeom prst="arc">
                        <a:avLst>
                          <a:gd name="adj1" fmla="val 16200000"/>
                          <a:gd name="adj2" fmla="val 517993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cxnSp>
                  <p:nvCxnSpPr>
                    <p:cNvPr id="3146376" name="直接连接符 114"/>
                    <p:cNvCxnSpPr>
                      <a:cxnSpLocks/>
                    </p:cNvCxnSpPr>
                    <p:nvPr/>
                  </p:nvCxnSpPr>
                  <p:spPr>
                    <a:xfrm>
                      <a:off x="4358395" y="5790165"/>
                      <a:ext cx="0" cy="3022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922" name="Line 1077"/>
                  <p:cNvSpPr>
                    <a:spLocks noChangeShapeType="1"/>
                  </p:cNvSpPr>
                  <p:nvPr/>
                </p:nvSpPr>
                <p:spPr bwMode="auto">
                  <a:xfrm flipV="1">
                    <a:off x="3765284" y="4127672"/>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3" name="Line 1073"/>
                  <p:cNvSpPr>
                    <a:spLocks noChangeShapeType="1"/>
                  </p:cNvSpPr>
                  <p:nvPr/>
                </p:nvSpPr>
                <p:spPr bwMode="auto">
                  <a:xfrm flipH="1">
                    <a:off x="3369073" y="4529084"/>
                    <a:ext cx="8060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924" name="文本框 99"/>
                <p:cNvSpPr txBox="1">
                  <a:spLocks noChangeAspect="1" noMove="1" noResize="1" noRot="1" noAdjustHandles="1" noEditPoints="1" noChangeArrowheads="1" noChangeShapeType="1" noTextEdit="1"/>
                </p:cNvSpPr>
                <p:nvPr/>
              </p:nvSpPr>
              <p:spPr bwMode="auto">
                <a:xfrm>
                  <a:off x="5823263" y="5826029"/>
                  <a:ext cx="241540" cy="307777"/>
                </a:xfrm>
                <a:prstGeom prst="rect"/>
                <a:blipFill>
                  <a:blip xmlns:r="http://schemas.openxmlformats.org/officeDocument/2006/relationships" r:embed="rId2"/>
                  <a:stretch>
                    <a:fillRect l="-20000" r="-20000" b="-9804"/>
                  </a:stretch>
                </a:blipFill>
                <a:ln>
                  <a:noFill/>
                </a:ln>
                <a:effectLst/>
              </p:spPr>
              <p:txBody>
                <a:bodyPr/>
                <a:p>
                  <a:r>
                    <a:rPr altLang="en-US" lang="zh-CN">
                      <a:noFill/>
                    </a:rPr>
                    <a:t> </a:t>
                  </a:r>
                </a:p>
              </p:txBody>
            </p:sp>
            <p:sp>
              <p:nvSpPr>
                <p:cNvPr id="1051925" name="Line 1077"/>
                <p:cNvSpPr>
                  <a:spLocks noChangeShapeType="1"/>
                </p:cNvSpPr>
                <p:nvPr/>
              </p:nvSpPr>
              <p:spPr bwMode="auto">
                <a:xfrm rot="5400000">
                  <a:off x="5394050" y="524497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6" name="Line 1077"/>
                <p:cNvSpPr>
                  <a:spLocks noChangeShapeType="1"/>
                </p:cNvSpPr>
                <p:nvPr/>
              </p:nvSpPr>
              <p:spPr bwMode="auto">
                <a:xfrm rot="5400000">
                  <a:off x="5394256" y="535960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7" name="Line 1077"/>
                <p:cNvSpPr>
                  <a:spLocks noChangeShapeType="1"/>
                </p:cNvSpPr>
                <p:nvPr/>
              </p:nvSpPr>
              <p:spPr bwMode="auto">
                <a:xfrm flipV="1">
                  <a:off x="5394256" y="5513564"/>
                  <a:ext cx="0" cy="8984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8" name="Line 1077"/>
                <p:cNvSpPr>
                  <a:spLocks noChangeShapeType="1"/>
                </p:cNvSpPr>
                <p:nvPr/>
              </p:nvSpPr>
              <p:spPr bwMode="auto">
                <a:xfrm flipV="1">
                  <a:off x="5394256" y="4509603"/>
                  <a:ext cx="0" cy="8895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9" name="Line 1077"/>
                <p:cNvSpPr>
                  <a:spLocks noChangeShapeType="1"/>
                </p:cNvSpPr>
                <p:nvPr/>
              </p:nvSpPr>
              <p:spPr bwMode="auto">
                <a:xfrm rot="5400000">
                  <a:off x="6202799" y="5359400"/>
                  <a:ext cx="0" cy="3083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30" name="Line 1077"/>
                <p:cNvSpPr>
                  <a:spLocks noChangeShapeType="1"/>
                </p:cNvSpPr>
                <p:nvPr/>
              </p:nvSpPr>
              <p:spPr bwMode="auto">
                <a:xfrm rot="5400000">
                  <a:off x="6203005" y="5474035"/>
                  <a:ext cx="0" cy="30791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377" name="直接连接符 106"/>
                <p:cNvCxnSpPr>
                  <a:cxnSpLocks/>
                </p:cNvCxnSpPr>
                <p:nvPr/>
              </p:nvCxnSpPr>
              <p:spPr>
                <a:xfrm>
                  <a:off x="6200344" y="5291293"/>
                  <a:ext cx="0" cy="2222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931" name="文本框 107"/>
                <p:cNvSpPr txBox="1">
                  <a:spLocks noChangeAspect="1" noMove="1" noResize="1" noRot="1" noAdjustHandles="1" noEditPoints="1" noChangeArrowheads="1" noChangeShapeType="1" noTextEdit="1"/>
                </p:cNvSpPr>
                <p:nvPr/>
              </p:nvSpPr>
              <p:spPr bwMode="auto">
                <a:xfrm>
                  <a:off x="4890989" y="5324172"/>
                  <a:ext cx="327461" cy="307777"/>
                </a:xfrm>
                <a:prstGeom prst="rect"/>
                <a:blipFill>
                  <a:blip xmlns:r="http://schemas.openxmlformats.org/officeDocument/2006/relationships" r:embed="rId3"/>
                  <a:stretch>
                    <a:fillRect l="-14815" r="-7407" b="-19608"/>
                  </a:stretch>
                </a:blipFill>
                <a:ln>
                  <a:noFill/>
                </a:ln>
                <a:effectLst/>
              </p:spPr>
              <p:txBody>
                <a:bodyPr/>
                <a:p>
                  <a:r>
                    <a:rPr altLang="en-US" lang="zh-CN">
                      <a:noFill/>
                    </a:rPr>
                    <a:t> </a:t>
                  </a:r>
                </a:p>
              </p:txBody>
            </p:sp>
            <p:sp>
              <p:nvSpPr>
                <p:cNvPr id="1051932" name="文本框 108"/>
                <p:cNvSpPr txBox="1">
                  <a:spLocks noChangeAspect="1" noMove="1" noResize="1" noRot="1" noAdjustHandles="1" noEditPoints="1" noChangeArrowheads="1" noChangeShapeType="1" noTextEdit="1"/>
                </p:cNvSpPr>
                <p:nvPr/>
              </p:nvSpPr>
              <p:spPr bwMode="auto">
                <a:xfrm>
                  <a:off x="5830011" y="5399133"/>
                  <a:ext cx="234102" cy="307777"/>
                </a:xfrm>
                <a:prstGeom prst="rect"/>
                <a:blipFill>
                  <a:blip xmlns:r="http://schemas.openxmlformats.org/officeDocument/2006/relationships" r:embed="rId4"/>
                  <a:stretch>
                    <a:fillRect l="-20513" r="-17949" b="-9804"/>
                  </a:stretch>
                </a:blipFill>
                <a:ln>
                  <a:noFill/>
                </a:ln>
                <a:effectLst/>
              </p:spPr>
              <p:txBody>
                <a:bodyPr/>
                <a:p>
                  <a:r>
                    <a:rPr altLang="en-US" lang="zh-CN">
                      <a:noFill/>
                    </a:rPr>
                    <a:t> </a:t>
                  </a:r>
                </a:p>
              </p:txBody>
            </p:sp>
          </p:grpSp>
          <p:cxnSp>
            <p:nvCxnSpPr>
              <p:cNvPr id="3146378" name="直接连接符 92"/>
              <p:cNvCxnSpPr>
                <a:cxnSpLocks/>
              </p:cNvCxnSpPr>
              <p:nvPr/>
            </p:nvCxnSpPr>
            <p:spPr>
              <a:xfrm>
                <a:off x="6522065" y="4852784"/>
                <a:ext cx="0" cy="78400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1933" name="矩形 93"/>
              <p:cNvSpPr/>
              <p:nvPr/>
            </p:nvSpPr>
            <p:spPr>
              <a:xfrm rot="16200000">
                <a:off x="6328521" y="5127268"/>
                <a:ext cx="366563" cy="15526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34" name="Line 1073"/>
              <p:cNvSpPr>
                <a:spLocks noChangeShapeType="1"/>
              </p:cNvSpPr>
              <p:nvPr/>
            </p:nvSpPr>
            <p:spPr bwMode="auto">
              <a:xfrm flipH="1">
                <a:off x="5715977" y="5636784"/>
                <a:ext cx="7924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35" name="Line 1077"/>
              <p:cNvSpPr>
                <a:spLocks noChangeShapeType="1"/>
              </p:cNvSpPr>
              <p:nvPr/>
            </p:nvSpPr>
            <p:spPr bwMode="auto">
              <a:xfrm flipV="1">
                <a:off x="6151732" y="5636784"/>
                <a:ext cx="0" cy="4242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36" name="椭圆 96"/>
              <p:cNvSpPr/>
              <p:nvPr/>
            </p:nvSpPr>
            <p:spPr>
              <a:xfrm>
                <a:off x="6050985" y="3199350"/>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37" name="椭圆 97"/>
              <p:cNvSpPr/>
              <p:nvPr/>
            </p:nvSpPr>
            <p:spPr>
              <a:xfrm>
                <a:off x="6083696" y="6061051"/>
                <a:ext cx="136071" cy="136071"/>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nvGrpSpPr>
          <p:cNvPr id="1049" name="组合 14"/>
          <p:cNvGrpSpPr/>
          <p:nvPr/>
        </p:nvGrpSpPr>
        <p:grpSpPr>
          <a:xfrm>
            <a:off x="3988224" y="1123052"/>
            <a:ext cx="4181336" cy="3035323"/>
            <a:chOff x="3927021" y="1710881"/>
            <a:chExt cx="4181336" cy="3035323"/>
          </a:xfrm>
        </p:grpSpPr>
        <p:grpSp>
          <p:nvGrpSpPr>
            <p:cNvPr id="1050" name="组合 44"/>
            <p:cNvGrpSpPr/>
            <p:nvPr/>
          </p:nvGrpSpPr>
          <p:grpSpPr>
            <a:xfrm>
              <a:off x="3927021" y="1710881"/>
              <a:ext cx="4181336" cy="3035323"/>
              <a:chOff x="3663893" y="1813783"/>
              <a:chExt cx="4181336" cy="3035323"/>
            </a:xfrm>
          </p:grpSpPr>
          <p:grpSp>
            <p:nvGrpSpPr>
              <p:cNvPr id="1051" name="组合 45"/>
              <p:cNvGrpSpPr/>
              <p:nvPr/>
            </p:nvGrpSpPr>
            <p:grpSpPr>
              <a:xfrm>
                <a:off x="3663893" y="1813783"/>
                <a:ext cx="4181336" cy="3035323"/>
                <a:chOff x="2302166" y="1557150"/>
                <a:chExt cx="4181336" cy="3035323"/>
              </a:xfrm>
            </p:grpSpPr>
            <p:grpSp>
              <p:nvGrpSpPr>
                <p:cNvPr id="1052" name="组合 48"/>
                <p:cNvGrpSpPr/>
                <p:nvPr/>
              </p:nvGrpSpPr>
              <p:grpSpPr>
                <a:xfrm>
                  <a:off x="2302166" y="1557150"/>
                  <a:ext cx="4181336" cy="2967288"/>
                  <a:chOff x="4414582" y="580565"/>
                  <a:chExt cx="3311922" cy="2350308"/>
                </a:xfrm>
              </p:grpSpPr>
              <p:cxnSp>
                <p:nvCxnSpPr>
                  <p:cNvPr id="3146379" name="直接箭头连接符 55"/>
                  <p:cNvCxnSpPr>
                    <a:cxnSpLocks/>
                  </p:cNvCxnSpPr>
                  <p:nvPr/>
                </p:nvCxnSpPr>
                <p:spPr>
                  <a:xfrm flipV="1">
                    <a:off x="4742316" y="664197"/>
                    <a:ext cx="0" cy="226667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380" name="直接箭头连接符 56"/>
                  <p:cNvCxnSpPr>
                    <a:cxnSpLocks/>
                  </p:cNvCxnSpPr>
                  <p:nvPr/>
                </p:nvCxnSpPr>
                <p:spPr>
                  <a:xfrm>
                    <a:off x="4742316" y="1766862"/>
                    <a:ext cx="2857678"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1938" name="矩形 57"/>
                  <p:cNvSpPr>
                    <a:spLocks noChangeAspect="1" noMove="1" noResize="1" noRot="1" noAdjustHandles="1" noEditPoints="1" noChangeArrowheads="1" noChangeShapeType="1" noTextEdit="1"/>
                  </p:cNvSpPr>
                  <p:nvPr/>
                </p:nvSpPr>
                <p:spPr>
                  <a:xfrm>
                    <a:off x="4414582" y="580565"/>
                    <a:ext cx="327734" cy="316916"/>
                  </a:xfrm>
                  <a:prstGeom prst="rect"/>
                  <a:blipFill>
                    <a:blip xmlns:r="http://schemas.openxmlformats.org/officeDocument/2006/relationships" r:embed="rId5"/>
                    <a:stretch>
                      <a:fillRect/>
                    </a:stretch>
                  </a:blipFill>
                </p:spPr>
                <p:txBody>
                  <a:bodyPr/>
                  <a:p>
                    <a:r>
                      <a:rPr altLang="en-US" lang="zh-CN">
                        <a:noFill/>
                      </a:rPr>
                      <a:t> </a:t>
                    </a:r>
                  </a:p>
                </p:txBody>
              </p:sp>
              <p:sp>
                <p:nvSpPr>
                  <p:cNvPr id="1051939" name="矩形 58"/>
                  <p:cNvSpPr>
                    <a:spLocks noChangeAspect="1" noMove="1" noResize="1" noRot="1" noAdjustHandles="1" noEditPoints="1" noChangeArrowheads="1" noChangeShapeType="1" noTextEdit="1"/>
                  </p:cNvSpPr>
                  <p:nvPr/>
                </p:nvSpPr>
                <p:spPr>
                  <a:xfrm>
                    <a:off x="7403265" y="1829311"/>
                    <a:ext cx="323239" cy="292538"/>
                  </a:xfrm>
                  <a:prstGeom prst="rect"/>
                  <a:blipFill>
                    <a:blip xmlns:r="http://schemas.openxmlformats.org/officeDocument/2006/relationships" r:embed="rId6"/>
                    <a:stretch>
                      <a:fillRect b="-13333"/>
                    </a:stretch>
                  </a:blipFill>
                </p:spPr>
                <p:txBody>
                  <a:bodyPr/>
                  <a:p>
                    <a:r>
                      <a:rPr altLang="en-US" lang="zh-CN">
                        <a:noFill/>
                      </a:rPr>
                      <a:t> </a:t>
                    </a:r>
                  </a:p>
                </p:txBody>
              </p:sp>
            </p:grpSp>
            <p:cxnSp>
              <p:nvCxnSpPr>
                <p:cNvPr id="3146381" name="直接连接符 54"/>
                <p:cNvCxnSpPr>
                  <a:cxnSpLocks/>
                </p:cNvCxnSpPr>
                <p:nvPr/>
              </p:nvCxnSpPr>
              <p:spPr>
                <a:xfrm>
                  <a:off x="4020565" y="1656070"/>
                  <a:ext cx="0" cy="2936403"/>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51940" name="矩形 47"/>
              <p:cNvSpPr>
                <a:spLocks noChangeAspect="1" noMove="1" noResize="1" noRot="1" noAdjustHandles="1" noEditPoints="1" noChangeArrowheads="1" noChangeShapeType="1" noTextEdit="1"/>
              </p:cNvSpPr>
              <p:nvPr/>
            </p:nvSpPr>
            <p:spPr>
              <a:xfrm>
                <a:off x="5008125" y="3390338"/>
                <a:ext cx="748334" cy="369332"/>
              </a:xfrm>
              <a:prstGeom prst="rect"/>
              <a:blipFill>
                <a:blip xmlns:r="http://schemas.openxmlformats.org/officeDocument/2006/relationships" r:embed="rId7"/>
                <a:stretch>
                  <a:fillRect b="-13333"/>
                </a:stretch>
              </a:blipFill>
            </p:spPr>
            <p:txBody>
              <a:bodyPr/>
              <a:p>
                <a:r>
                  <a:rPr altLang="en-US" lang="zh-CN">
                    <a:noFill/>
                  </a:rPr>
                  <a:t> </a:t>
                </a:r>
              </a:p>
            </p:txBody>
          </p:sp>
        </p:grpSp>
        <p:cxnSp>
          <p:nvCxnSpPr>
            <p:cNvPr id="3146382" name="直接连接符 65"/>
            <p:cNvCxnSpPr>
              <a:cxnSpLocks/>
            </p:cNvCxnSpPr>
            <p:nvPr/>
          </p:nvCxnSpPr>
          <p:spPr>
            <a:xfrm>
              <a:off x="5901235" y="1807991"/>
              <a:ext cx="0" cy="293821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51941" name="矩形 68"/>
            <p:cNvSpPr>
              <a:spLocks noChangeAspect="1" noMove="1" noResize="1" noRot="1" noAdjustHandles="1" noEditPoints="1" noChangeArrowheads="1" noChangeShapeType="1" noTextEdit="1"/>
            </p:cNvSpPr>
            <p:nvPr/>
          </p:nvSpPr>
          <p:spPr>
            <a:xfrm>
              <a:off x="5527068" y="3277097"/>
              <a:ext cx="748334" cy="394019"/>
            </a:xfrm>
            <a:prstGeom prst="rect"/>
            <a:blipFill>
              <a:blip xmlns:r="http://schemas.openxmlformats.org/officeDocument/2006/relationships" r:embed="rId8"/>
              <a:stretch>
                <a:fillRect b="-7692"/>
              </a:stretch>
            </a:blipFill>
          </p:spPr>
          <p:txBody>
            <a:bodyPr/>
            <a:p>
              <a:r>
                <a:rPr altLang="en-US" lang="zh-CN">
                  <a:noFill/>
                </a:rPr>
                <a:t> </a:t>
              </a:r>
            </a:p>
          </p:txBody>
        </p:sp>
      </p:grpSp>
      <p:sp>
        <p:nvSpPr>
          <p:cNvPr id="1051942" name="任意多边形 73"/>
          <p:cNvSpPr/>
          <p:nvPr/>
        </p:nvSpPr>
        <p:spPr>
          <a:xfrm flipH="1" flipV="1">
            <a:off x="5706623" y="1221972"/>
            <a:ext cx="176286" cy="1404257"/>
          </a:xfrm>
          <a:custGeom>
            <a:avLst/>
            <a:gdLst>
              <a:gd name="connsiteX0" fmla="*/ 0 w 1159328"/>
              <a:gd name="connsiteY0" fmla="*/ 1404257 h 1404257"/>
              <a:gd name="connsiteX1" fmla="*/ 462643 w 1159328"/>
              <a:gd name="connsiteY1" fmla="*/ 293914 h 1404257"/>
              <a:gd name="connsiteX2" fmla="*/ 1159328 w 1159328"/>
              <a:gd name="connsiteY2" fmla="*/ 0 h 1404257"/>
            </a:gdLst>
            <a:ahLst/>
            <a:cxnLst>
              <a:cxn ang="0">
                <a:pos x="connsiteX0" y="connsiteY0"/>
              </a:cxn>
              <a:cxn ang="0">
                <a:pos x="connsiteX1" y="connsiteY1"/>
              </a:cxn>
              <a:cxn ang="0">
                <a:pos x="connsiteX2" y="connsiteY2"/>
              </a:cxn>
            </a:cxnLst>
            <a:rect l="l" t="t" r="r" b="b"/>
            <a:pathLst>
              <a:path w="1159328" h="1404257">
                <a:moveTo>
                  <a:pt x="0" y="1404257"/>
                </a:moveTo>
                <a:cubicBezTo>
                  <a:pt x="134711" y="966107"/>
                  <a:pt x="269422" y="527957"/>
                  <a:pt x="462643" y="293914"/>
                </a:cubicBezTo>
                <a:cubicBezTo>
                  <a:pt x="655864" y="59871"/>
                  <a:pt x="907596" y="29935"/>
                  <a:pt x="1159328"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43" name="任意多边形 74"/>
          <p:cNvSpPr/>
          <p:nvPr/>
        </p:nvSpPr>
        <p:spPr>
          <a:xfrm>
            <a:off x="4520345" y="2618717"/>
            <a:ext cx="1181498" cy="1471623"/>
          </a:xfrm>
          <a:custGeom>
            <a:avLst/>
            <a:gdLst>
              <a:gd name="connsiteX0" fmla="*/ 0 w 778329"/>
              <a:gd name="connsiteY0" fmla="*/ 1328057 h 1328057"/>
              <a:gd name="connsiteX1" fmla="*/ 163286 w 778329"/>
              <a:gd name="connsiteY1" fmla="*/ 348343 h 1328057"/>
              <a:gd name="connsiteX2" fmla="*/ 778329 w 778329"/>
              <a:gd name="connsiteY2" fmla="*/ 0 h 1328057"/>
            </a:gdLst>
            <a:ahLst/>
            <a:cxnLst>
              <a:cxn ang="0">
                <a:pos x="connsiteX0" y="connsiteY0"/>
              </a:cxn>
              <a:cxn ang="0">
                <a:pos x="connsiteX1" y="connsiteY1"/>
              </a:cxn>
              <a:cxn ang="0">
                <a:pos x="connsiteX2" y="connsiteY2"/>
              </a:cxn>
            </a:cxnLst>
            <a:rect l="l" t="t" r="r" b="b"/>
            <a:pathLst>
              <a:path w="778329" h="1328057">
                <a:moveTo>
                  <a:pt x="0" y="1328057"/>
                </a:moveTo>
                <a:cubicBezTo>
                  <a:pt x="16782" y="948871"/>
                  <a:pt x="33565" y="569686"/>
                  <a:pt x="163286" y="348343"/>
                </a:cubicBezTo>
                <a:cubicBezTo>
                  <a:pt x="293008" y="127000"/>
                  <a:pt x="535668" y="63500"/>
                  <a:pt x="778329"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44" name="任意多边形 75"/>
          <p:cNvSpPr/>
          <p:nvPr/>
        </p:nvSpPr>
        <p:spPr>
          <a:xfrm>
            <a:off x="6075716" y="2677835"/>
            <a:ext cx="1181498" cy="1419030"/>
          </a:xfrm>
          <a:custGeom>
            <a:avLst/>
            <a:gdLst>
              <a:gd name="connsiteX0" fmla="*/ 0 w 778329"/>
              <a:gd name="connsiteY0" fmla="*/ 1328057 h 1328057"/>
              <a:gd name="connsiteX1" fmla="*/ 163286 w 778329"/>
              <a:gd name="connsiteY1" fmla="*/ 348343 h 1328057"/>
              <a:gd name="connsiteX2" fmla="*/ 778329 w 778329"/>
              <a:gd name="connsiteY2" fmla="*/ 0 h 1328057"/>
            </a:gdLst>
            <a:ahLst/>
            <a:cxnLst>
              <a:cxn ang="0">
                <a:pos x="connsiteX0" y="connsiteY0"/>
              </a:cxn>
              <a:cxn ang="0">
                <a:pos x="connsiteX1" y="connsiteY1"/>
              </a:cxn>
              <a:cxn ang="0">
                <a:pos x="connsiteX2" y="connsiteY2"/>
              </a:cxn>
            </a:cxnLst>
            <a:rect l="l" t="t" r="r" b="b"/>
            <a:pathLst>
              <a:path w="778329" h="1328057">
                <a:moveTo>
                  <a:pt x="0" y="1328057"/>
                </a:moveTo>
                <a:cubicBezTo>
                  <a:pt x="16782" y="948871"/>
                  <a:pt x="33565" y="569686"/>
                  <a:pt x="163286" y="348343"/>
                </a:cubicBezTo>
                <a:cubicBezTo>
                  <a:pt x="293008" y="127000"/>
                  <a:pt x="535668" y="63500"/>
                  <a:pt x="778329"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45" name="左大括号 76"/>
          <p:cNvSpPr/>
          <p:nvPr/>
        </p:nvSpPr>
        <p:spPr>
          <a:xfrm>
            <a:off x="3654089" y="4426584"/>
            <a:ext cx="310141" cy="1886362"/>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1946" name="文本框 77"/>
          <p:cNvSpPr txBox="1">
            <a:spLocks noChangeAspect="1" noMove="1" noResize="1" noRot="1" noAdjustHandles="1" noEditPoints="1" noChangeArrowheads="1" noChangeShapeType="1" noTextEdit="1"/>
          </p:cNvSpPr>
          <p:nvPr/>
        </p:nvSpPr>
        <p:spPr bwMode="auto">
          <a:xfrm>
            <a:off x="4032742" y="4426584"/>
            <a:ext cx="4037845" cy="400110"/>
          </a:xfrm>
          <a:prstGeom prst="rect"/>
          <a:blipFill>
            <a:blip xmlns:r="http://schemas.openxmlformats.org/officeDocument/2006/relationships" r:embed="rId9"/>
            <a:stretch>
              <a:fillRect l="-1662" t="-6061" b="-27273"/>
            </a:stretch>
          </a:blipFill>
          <a:ln>
            <a:noFill/>
          </a:ln>
          <a:effectLst/>
        </p:spPr>
        <p:txBody>
          <a:bodyPr/>
          <a:p>
            <a:r>
              <a:rPr altLang="en-US" lang="zh-CN">
                <a:noFill/>
              </a:rPr>
              <a:t> </a:t>
            </a:r>
          </a:p>
        </p:txBody>
      </p:sp>
      <p:sp>
        <p:nvSpPr>
          <p:cNvPr id="1051947" name="文本框 79"/>
          <p:cNvSpPr txBox="1">
            <a:spLocks noChangeAspect="1" noMove="1" noResize="1" noRot="1" noAdjustHandles="1" noEditPoints="1" noChangeArrowheads="1" noChangeShapeType="1" noTextEdit="1"/>
          </p:cNvSpPr>
          <p:nvPr/>
        </p:nvSpPr>
        <p:spPr bwMode="auto">
          <a:xfrm>
            <a:off x="4032742" y="5151230"/>
            <a:ext cx="4503590" cy="427425"/>
          </a:xfrm>
          <a:prstGeom prst="rect"/>
          <a:blipFill>
            <a:blip xmlns:r="http://schemas.openxmlformats.org/officeDocument/2006/relationships" r:embed="rId10"/>
            <a:stretch>
              <a:fillRect l="-1491" t="-7143" b="-18571"/>
            </a:stretch>
          </a:blipFill>
          <a:ln>
            <a:noFill/>
          </a:ln>
          <a:effectLst/>
        </p:spPr>
        <p:txBody>
          <a:bodyPr/>
          <a:p>
            <a:r>
              <a:rPr altLang="en-US" lang="zh-CN">
                <a:noFill/>
              </a:rPr>
              <a:t> </a:t>
            </a:r>
          </a:p>
        </p:txBody>
      </p:sp>
      <p:sp>
        <p:nvSpPr>
          <p:cNvPr id="1051948" name="文本框 80"/>
          <p:cNvSpPr txBox="1">
            <a:spLocks noChangeAspect="1" noMove="1" noResize="1" noRot="1" noAdjustHandles="1" noEditPoints="1" noChangeArrowheads="1" noChangeShapeType="1" noTextEdit="1"/>
          </p:cNvSpPr>
          <p:nvPr/>
        </p:nvSpPr>
        <p:spPr bwMode="auto">
          <a:xfrm>
            <a:off x="4032742" y="5885521"/>
            <a:ext cx="4503590" cy="427425"/>
          </a:xfrm>
          <a:prstGeom prst="rect"/>
          <a:blipFill>
            <a:blip xmlns:r="http://schemas.openxmlformats.org/officeDocument/2006/relationships" r:embed="rId11"/>
            <a:stretch>
              <a:fillRect l="-1491" t="-7042" b="-16901"/>
            </a:stretch>
          </a:blipFill>
          <a:ln>
            <a:noFill/>
          </a:ln>
          <a:effectLst/>
        </p:spPr>
        <p:txBody>
          <a:bodyPr/>
          <a:p>
            <a:r>
              <a:rPr altLang="en-US" lang="zh-CN">
                <a:noFill/>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055" name=""/>
        <p:cNvGrpSpPr/>
        <p:nvPr/>
      </p:nvGrpSpPr>
      <p:grpSpPr>
        <a:xfrm>
          <a:off x="0" y="0"/>
          <a:ext cx="0" cy="0"/>
          <a:chOff x="0" y="0"/>
          <a:chExt cx="0" cy="0"/>
        </a:xfrm>
      </p:grpSpPr>
      <p:sp>
        <p:nvSpPr>
          <p:cNvPr id="105195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53" name="矩形 89"/>
          <p:cNvSpPr/>
          <p:nvPr/>
        </p:nvSpPr>
        <p:spPr>
          <a:xfrm>
            <a:off x="362271" y="613384"/>
            <a:ext cx="841945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Quartz oscillator circuit</a:t>
            </a:r>
            <a:endParaRPr altLang="en-US" b="1" dirty="0" sz="2400" lang="zh-CN">
              <a:latin typeface="宋体" panose="02010600030101010101" pitchFamily="2" charset="-122"/>
              <a:ea typeface="宋体" panose="02010600030101010101" pitchFamily="2" charset="-122"/>
            </a:endParaRPr>
          </a:p>
        </p:txBody>
      </p:sp>
      <p:pic>
        <p:nvPicPr>
          <p:cNvPr id="2097154" name="图片 4"/>
          <p:cNvPicPr>
            <a:picLocks noChangeAspect="1" noChangeArrowheads="1"/>
          </p:cNvPicPr>
          <p:nvPr/>
        </p:nvPicPr>
        <p:blipFill>
          <a:blip xmlns:r="http://schemas.openxmlformats.org/officeDocument/2006/relationships" r:embed="rId1" cstate="print"/>
          <a:srcRect/>
          <a:stretch>
            <a:fillRect/>
          </a:stretch>
        </p:blipFill>
        <p:spPr bwMode="auto">
          <a:xfrm>
            <a:off x="4154824" y="2023078"/>
            <a:ext cx="4877193" cy="2724150"/>
          </a:xfrm>
          <a:prstGeom prst="rect"/>
          <a:noFill/>
          <a:ln>
            <a:noFill/>
          </a:ln>
          <a:effectLst/>
        </p:spPr>
      </p:pic>
      <p:pic>
        <p:nvPicPr>
          <p:cNvPr id="2097155" name="图片 5"/>
          <p:cNvPicPr>
            <a:picLocks noChangeAspect="1" noChangeArrowheads="1"/>
          </p:cNvPicPr>
          <p:nvPr/>
        </p:nvPicPr>
        <p:blipFill>
          <a:blip xmlns:r="http://schemas.openxmlformats.org/officeDocument/2006/relationships" r:embed="rId2" cstate="print"/>
          <a:srcRect/>
          <a:stretch>
            <a:fillRect/>
          </a:stretch>
        </p:blipFill>
        <p:spPr bwMode="auto">
          <a:xfrm>
            <a:off x="554267" y="1944285"/>
            <a:ext cx="3276600" cy="2724150"/>
          </a:xfrm>
          <a:prstGeom prst="rect"/>
          <a:noFill/>
          <a:ln>
            <a:noFill/>
          </a:ln>
          <a:effectLst/>
        </p:spPr>
      </p:pic>
      <p:sp>
        <p:nvSpPr>
          <p:cNvPr id="1051954" name="文本框 1"/>
          <p:cNvSpPr txBox="1"/>
          <p:nvPr/>
        </p:nvSpPr>
        <p:spPr bwMode="auto">
          <a:xfrm>
            <a:off x="870416" y="1275624"/>
            <a:ext cx="2111829" cy="39732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 Parallel type</a:t>
            </a:r>
            <a:endParaRPr altLang="en-US" dirty="0" sz="2000" kumimoji="1" lang="zh-CN" smtClean="0">
              <a:latin typeface="Arial" panose="020B0604020202020204" pitchFamily="34" charset="0"/>
              <a:cs typeface="Arial" panose="020B0604020202020204" pitchFamily="34" charset="0"/>
            </a:endParaRPr>
          </a:p>
        </p:txBody>
      </p:sp>
      <p:sp>
        <p:nvSpPr>
          <p:cNvPr id="1051955" name="文本框 6"/>
          <p:cNvSpPr txBox="1"/>
          <p:nvPr/>
        </p:nvSpPr>
        <p:spPr bwMode="auto">
          <a:xfrm>
            <a:off x="5638359" y="1275624"/>
            <a:ext cx="2111829" cy="39732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(b) Series type</a:t>
            </a:r>
            <a:endParaRPr altLang="en-US" dirty="0" sz="2000" kumimoji="1" lang="zh-CN" smtClean="0">
              <a:latin typeface="Arial" panose="020B0604020202020204" pitchFamily="34" charset="0"/>
              <a:cs typeface="Arial" panose="020B0604020202020204" pitchFamily="34" charset="0"/>
            </a:endParaRPr>
          </a:p>
        </p:txBody>
      </p:sp>
      <p:sp>
        <p:nvSpPr>
          <p:cNvPr id="1051956" name="文本框 2"/>
          <p:cNvSpPr txBox="1"/>
          <p:nvPr/>
        </p:nvSpPr>
        <p:spPr bwMode="auto">
          <a:xfrm>
            <a:off x="291514" y="5102575"/>
            <a:ext cx="4171630"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1: Quartz works at which region?</a:t>
            </a:r>
            <a:endParaRPr altLang="en-US" dirty="0" sz="2000" kumimoji="1" lang="zh-CN" smtClean="0">
              <a:latin typeface="Arial" panose="020B0604020202020204" pitchFamily="34" charset="0"/>
              <a:cs typeface="Arial" panose="020B0604020202020204" pitchFamily="34" charset="0"/>
            </a:endParaRPr>
          </a:p>
        </p:txBody>
      </p:sp>
      <p:sp>
        <p:nvSpPr>
          <p:cNvPr id="1051957" name="文本框 8"/>
          <p:cNvSpPr txBox="1"/>
          <p:nvPr/>
        </p:nvSpPr>
        <p:spPr bwMode="auto">
          <a:xfrm>
            <a:off x="307402" y="5942865"/>
            <a:ext cx="4041441" cy="400110"/>
          </a:xfrm>
          <a:prstGeom prst="rect"/>
          <a:noFill/>
          <a:ln>
            <a:noFill/>
          </a:ln>
          <a:effectLst/>
        </p:spPr>
        <p:txBody>
          <a:bodyPr rtlCol="0" wrap="square">
            <a:spAutoFit/>
          </a:bodyPr>
          <a:p>
            <a:pPr eaLnBrk="1" hangingPunct="1">
              <a:spcBef>
                <a:spcPct val="50000"/>
              </a:spcBef>
            </a:pPr>
            <a:r>
              <a:rPr altLang="zh-CN" sz="2000" kumimoji="1" lang="en-US" smtClean="0">
                <a:latin typeface="Arial" panose="020B0604020202020204" pitchFamily="34" charset="0"/>
                <a:cs typeface="Arial" panose="020B0604020202020204" pitchFamily="34" charset="0"/>
              </a:rPr>
              <a:t>Question 2: </a:t>
            </a:r>
            <a:r>
              <a:rPr altLang="zh-CN" dirty="0" sz="2000" kumimoji="1" lang="en-US" smtClean="0">
                <a:latin typeface="Arial" panose="020B0604020202020204" pitchFamily="34" charset="0"/>
                <a:cs typeface="Arial" panose="020B0604020202020204" pitchFamily="34" charset="0"/>
              </a:rPr>
              <a:t>Which type oscillator?</a:t>
            </a:r>
            <a:endParaRPr altLang="en-US" dirty="0" sz="2000" kumimoji="1" lang="zh-CN" smtClean="0">
              <a:latin typeface="Arial" panose="020B0604020202020204" pitchFamily="34" charset="0"/>
              <a:cs typeface="Arial" panose="020B0604020202020204" pitchFamily="34" charset="0"/>
            </a:endParaRPr>
          </a:p>
        </p:txBody>
      </p:sp>
      <p:sp>
        <p:nvSpPr>
          <p:cNvPr id="1051958" name="文本框 9"/>
          <p:cNvSpPr txBox="1"/>
          <p:nvPr/>
        </p:nvSpPr>
        <p:spPr bwMode="auto">
          <a:xfrm>
            <a:off x="4724398" y="5107798"/>
            <a:ext cx="4171630"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1: Quartz works at which region?</a:t>
            </a:r>
            <a:endParaRPr altLang="en-US" dirty="0" sz="2000" kumimoji="1" lang="zh-CN" smtClean="0">
              <a:latin typeface="Arial" panose="020B0604020202020204" pitchFamily="34" charset="0"/>
              <a:cs typeface="Arial" panose="020B0604020202020204" pitchFamily="34" charset="0"/>
            </a:endParaRPr>
          </a:p>
        </p:txBody>
      </p:sp>
      <p:sp>
        <p:nvSpPr>
          <p:cNvPr id="1051959" name="文本框 10"/>
          <p:cNvSpPr txBox="1">
            <a:spLocks noChangeAspect="1" noMove="1" noResize="1" noRot="1" noAdjustHandles="1" noEditPoints="1" noChangeArrowheads="1" noChangeShapeType="1" noTextEdit="1"/>
          </p:cNvSpPr>
          <p:nvPr/>
        </p:nvSpPr>
        <p:spPr bwMode="auto">
          <a:xfrm>
            <a:off x="6282612" y="2837479"/>
            <a:ext cx="262892" cy="307777"/>
          </a:xfrm>
          <a:prstGeom prst="rect"/>
          <a:blipFill>
            <a:blip xmlns:r="http://schemas.openxmlformats.org/officeDocument/2006/relationships" r:embed="rId3"/>
            <a:stretch>
              <a:fillRect l="-4651" r="-2326"/>
            </a:stretch>
          </a:blipFill>
          <a:ln>
            <a:noFill/>
          </a:ln>
          <a:effectLst/>
        </p:spPr>
        <p:txBody>
          <a:bodyPr/>
          <a:p>
            <a:r>
              <a:rPr altLang="en-US" lang="zh-CN">
                <a:noFill/>
              </a:rPr>
              <a:t> </a:t>
            </a:r>
          </a:p>
        </p:txBody>
      </p:sp>
      <p:sp>
        <p:nvSpPr>
          <p:cNvPr id="1051960" name="文本框 11"/>
          <p:cNvSpPr txBox="1">
            <a:spLocks noChangeAspect="1" noMove="1" noResize="1" noRot="1" noAdjustHandles="1" noEditPoints="1" noChangeArrowheads="1" noChangeShapeType="1" noTextEdit="1"/>
          </p:cNvSpPr>
          <p:nvPr/>
        </p:nvSpPr>
        <p:spPr bwMode="auto">
          <a:xfrm>
            <a:off x="5558769" y="2991367"/>
            <a:ext cx="262892" cy="307777"/>
          </a:xfrm>
          <a:prstGeom prst="rect"/>
          <a:blipFill>
            <a:blip xmlns:r="http://schemas.openxmlformats.org/officeDocument/2006/relationships" r:embed="rId4"/>
            <a:stretch>
              <a:fillRect l="-18605" r="-18605" b="-12000"/>
            </a:stretch>
          </a:blipFill>
          <a:ln>
            <a:noFill/>
          </a:ln>
          <a:effectLst/>
        </p:spPr>
        <p:txBody>
          <a:bodyPr/>
          <a:p>
            <a:r>
              <a:rPr altLang="en-US" lang="zh-CN">
                <a:noFill/>
              </a:rPr>
              <a:t> </a:t>
            </a:r>
          </a:p>
        </p:txBody>
      </p:sp>
      <p:sp>
        <p:nvSpPr>
          <p:cNvPr id="1051961" name="文本框 12"/>
          <p:cNvSpPr txBox="1">
            <a:spLocks noChangeAspect="1" noMove="1" noResize="1" noRot="1" noAdjustHandles="1" noEditPoints="1" noChangeArrowheads="1" noChangeShapeType="1" noTextEdit="1"/>
          </p:cNvSpPr>
          <p:nvPr/>
        </p:nvSpPr>
        <p:spPr bwMode="auto">
          <a:xfrm>
            <a:off x="7750188" y="3118432"/>
            <a:ext cx="262892" cy="307777"/>
          </a:xfrm>
          <a:prstGeom prst="rect"/>
          <a:blipFill>
            <a:blip xmlns:r="http://schemas.openxmlformats.org/officeDocument/2006/relationships" r:embed="rId5"/>
            <a:stretch>
              <a:fillRect l="-2326" r="-4651"/>
            </a:stretch>
          </a:blipFill>
          <a:ln>
            <a:noFill/>
          </a:ln>
          <a:effectLst/>
        </p:spPr>
        <p:txBody>
          <a:bodyPr/>
          <a:p>
            <a:r>
              <a:rPr altLang="en-US" lang="zh-CN">
                <a:noFill/>
              </a:rPr>
              <a:t> </a:t>
            </a:r>
          </a:p>
        </p:txBody>
      </p:sp>
      <p:sp>
        <p:nvSpPr>
          <p:cNvPr id="1051962" name="文本框 13"/>
          <p:cNvSpPr txBox="1">
            <a:spLocks noChangeAspect="1" noMove="1" noResize="1" noRot="1" noAdjustHandles="1" noEditPoints="1" noChangeArrowheads="1" noChangeShapeType="1" noTextEdit="1"/>
          </p:cNvSpPr>
          <p:nvPr/>
        </p:nvSpPr>
        <p:spPr bwMode="auto">
          <a:xfrm>
            <a:off x="7763045" y="3489439"/>
            <a:ext cx="262892" cy="307777"/>
          </a:xfrm>
          <a:prstGeom prst="rect"/>
          <a:blipFill>
            <a:blip xmlns:r="http://schemas.openxmlformats.org/officeDocument/2006/relationships" r:embed="rId6"/>
            <a:stretch>
              <a:fillRect l="-2273" r="-2273"/>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7">
            <p14:nvContentPartPr>
              <p14:cNvPr id="1051963" name=""/>
              <p14:cNvContentPartPr/>
              <p14:nvPr/>
            </p14:nvContentPartPr>
            <p14:xfrm>
              <a:off x="6258750" y="5653955"/>
              <a:ext cx="19480" cy="154105"/>
            </p14:xfrm>
          </p:contentPart>
        </mc:Choice>
        <mc:Fallback>
          <p:sp>
            <p:nvSpPr>
              <p:cNvPr id="1051963" name=""/>
              <p:cNvSpPr/>
              <p:nvPr/>
            </p:nvSpPr>
            <p:spPr>
              <a:xfrm>
                <a:off x="6258750" y="5653955"/>
                <a:ext cx="19480" cy="154105"/>
              </a:xfrm>
            </p:spPr>
          </p:sp>
        </mc:Fallback>
      </mc:AlternateContent>
      <mc:AlternateContent xmlns:mc="http://schemas.openxmlformats.org/markup-compatibility/2006">
        <mc:Choice xmlns:p14="http://schemas.microsoft.com/office/powerpoint/2010/main" Requires="p14">
          <p:contentPart p14:bwMode="auto" r:id="rId8">
            <p14:nvContentPartPr>
              <p14:cNvPr id="1051964" name=""/>
              <p14:cNvContentPartPr/>
              <p14:nvPr/>
            </p14:nvContentPartPr>
            <p14:xfrm>
              <a:off x="6271747" y="5628199"/>
              <a:ext cx="128321" cy="103457"/>
            </p14:xfrm>
          </p:contentPart>
        </mc:Choice>
        <mc:Fallback>
          <p:sp>
            <p:nvSpPr>
              <p:cNvPr id="1051964" name=""/>
              <p:cNvSpPr/>
              <p:nvPr/>
            </p:nvSpPr>
            <p:spPr>
              <a:xfrm>
                <a:off x="6271747" y="5628199"/>
                <a:ext cx="128321" cy="103457"/>
              </a:xfrm>
            </p:spPr>
          </p:sp>
        </mc:Fallback>
      </mc:AlternateContent>
      <mc:AlternateContent xmlns:mc="http://schemas.openxmlformats.org/markup-compatibility/2006">
        <mc:Choice xmlns:p14="http://schemas.microsoft.com/office/powerpoint/2010/main" Requires="p14">
          <p:contentPart p14:bwMode="auto" r:id="rId9">
            <p14:nvContentPartPr>
              <p14:cNvPr id="1051965" name=""/>
              <p14:cNvContentPartPr/>
              <p14:nvPr/>
            </p14:nvContentPartPr>
            <p14:xfrm>
              <a:off x="6239252" y="5830721"/>
              <a:ext cx="12252" cy="46988"/>
            </p14:xfrm>
          </p:contentPart>
        </mc:Choice>
        <mc:Fallback>
          <p:sp>
            <p:nvSpPr>
              <p:cNvPr id="1051965" name=""/>
              <p:cNvSpPr/>
              <p:nvPr/>
            </p:nvSpPr>
            <p:spPr>
              <a:xfrm>
                <a:off x="6239252" y="5830721"/>
                <a:ext cx="12252" cy="46988"/>
              </a:xfrm>
            </p:spPr>
          </p:sp>
        </mc:Fallback>
      </mc:AlternateContent>
      <mc:AlternateContent xmlns:mc="http://schemas.openxmlformats.org/markup-compatibility/2006">
        <mc:Choice xmlns:p14="http://schemas.microsoft.com/office/powerpoint/2010/main" Requires="p14">
          <p:contentPart p14:bwMode="auto" r:id="rId10">
            <p14:nvContentPartPr>
              <p14:cNvPr id="1051966" name=""/>
              <p14:cNvContentPartPr/>
              <p14:nvPr/>
            </p14:nvContentPartPr>
            <p14:xfrm>
              <a:off x="6271097" y="5765826"/>
              <a:ext cx="182080" cy="108161"/>
            </p14:xfrm>
          </p:contentPart>
        </mc:Choice>
        <mc:Fallback>
          <p:sp>
            <p:nvSpPr>
              <p:cNvPr id="1051966" name=""/>
              <p:cNvSpPr/>
              <p:nvPr/>
            </p:nvSpPr>
            <p:spPr>
              <a:xfrm>
                <a:off x="6271097" y="5765826"/>
                <a:ext cx="182080" cy="108161"/>
              </a:xfrm>
            </p:spPr>
          </p:sp>
        </mc:Fallback>
      </mc:AlternateContent>
      <mc:AlternateContent xmlns:mc="http://schemas.openxmlformats.org/markup-compatibility/2006">
        <mc:Choice xmlns:p14="http://schemas.microsoft.com/office/powerpoint/2010/main" Requires="p14">
          <p:contentPart p14:bwMode="auto" r:id="rId11">
            <p14:nvContentPartPr>
              <p14:cNvPr id="1051967" name=""/>
              <p14:cNvContentPartPr/>
              <p14:nvPr/>
            </p14:nvContentPartPr>
            <p14:xfrm>
              <a:off x="6280846" y="5579219"/>
              <a:ext cx="109719" cy="390289"/>
            </p14:xfrm>
          </p:contentPart>
        </mc:Choice>
        <mc:Fallback>
          <p:sp>
            <p:nvSpPr>
              <p:cNvPr id="1051967" name=""/>
              <p:cNvSpPr/>
              <p:nvPr/>
            </p:nvSpPr>
            <p:spPr>
              <a:xfrm>
                <a:off x="6280846" y="5579219"/>
                <a:ext cx="109719" cy="390289"/>
              </a:xfrm>
            </p:spPr>
          </p:sp>
        </mc:Fallback>
      </mc:AlternateContent>
      <mc:AlternateContent xmlns:mc="http://schemas.openxmlformats.org/markup-compatibility/2006">
        <mc:Choice xmlns:p14="http://schemas.microsoft.com/office/powerpoint/2010/main" Requires="p14">
          <p:contentPart p14:bwMode="auto" r:id="rId12">
            <p14:nvContentPartPr>
              <p14:cNvPr id="1051968" name=""/>
              <p14:cNvContentPartPr/>
              <p14:nvPr/>
            </p14:nvContentPartPr>
            <p14:xfrm>
              <a:off x="6441369" y="5573718"/>
              <a:ext cx="103043" cy="36695"/>
            </p14:xfrm>
          </p:contentPart>
        </mc:Choice>
        <mc:Fallback>
          <p:sp>
            <p:nvSpPr>
              <p:cNvPr id="1051968" name=""/>
              <p:cNvSpPr/>
              <p:nvPr/>
            </p:nvSpPr>
            <p:spPr>
              <a:xfrm>
                <a:off x="6441369" y="5573718"/>
                <a:ext cx="103043" cy="36695"/>
              </a:xfrm>
            </p:spPr>
          </p:sp>
        </mc:Fallback>
      </mc:AlternateContent>
      <mc:AlternateContent xmlns:mc="http://schemas.openxmlformats.org/markup-compatibility/2006">
        <mc:Choice xmlns:p14="http://schemas.microsoft.com/office/powerpoint/2010/main" Requires="p14">
          <p:contentPart p14:bwMode="auto" r:id="rId13">
            <p14:nvContentPartPr>
              <p14:cNvPr id="1051969" name=""/>
              <p14:cNvContentPartPr/>
              <p14:nvPr/>
            </p14:nvContentPartPr>
            <p14:xfrm>
              <a:off x="6469964" y="5631209"/>
              <a:ext cx="35053" cy="184131"/>
            </p14:xfrm>
          </p:contentPart>
        </mc:Choice>
        <mc:Fallback>
          <p:sp>
            <p:nvSpPr>
              <p:cNvPr id="1051969" name=""/>
              <p:cNvSpPr/>
              <p:nvPr/>
            </p:nvSpPr>
            <p:spPr>
              <a:xfrm>
                <a:off x="6469964" y="5631209"/>
                <a:ext cx="35053" cy="184131"/>
              </a:xfrm>
            </p:spPr>
          </p:sp>
        </mc:Fallback>
      </mc:AlternateContent>
      <mc:AlternateContent xmlns:mc="http://schemas.openxmlformats.org/markup-compatibility/2006">
        <mc:Choice xmlns:p14="http://schemas.microsoft.com/office/powerpoint/2010/main" Requires="p14">
          <p:contentPart p14:bwMode="auto" r:id="rId14">
            <p14:nvContentPartPr>
              <p14:cNvPr id="1051970" name=""/>
              <p14:cNvContentPartPr/>
              <p14:nvPr/>
            </p14:nvContentPartPr>
            <p14:xfrm>
              <a:off x="6519357" y="5610413"/>
              <a:ext cx="124324" cy="430220"/>
            </p14:xfrm>
          </p:contentPart>
        </mc:Choice>
        <mc:Fallback>
          <p:sp>
            <p:nvSpPr>
              <p:cNvPr id="1051970" name=""/>
              <p:cNvSpPr/>
              <p:nvPr/>
            </p:nvSpPr>
            <p:spPr>
              <a:xfrm>
                <a:off x="6519357" y="5610413"/>
                <a:ext cx="124324" cy="430220"/>
              </a:xfrm>
            </p:spPr>
          </p:sp>
        </mc:Fallback>
      </mc:AlternateContent>
      <mc:AlternateContent xmlns:mc="http://schemas.openxmlformats.org/markup-compatibility/2006">
        <mc:Choice xmlns:p14="http://schemas.microsoft.com/office/powerpoint/2010/main" Requires="p14">
          <p:contentPart p14:bwMode="auto" r:id="rId15">
            <p14:nvContentPartPr>
              <p14:cNvPr id="1051971" name=""/>
              <p14:cNvContentPartPr/>
              <p14:nvPr/>
            </p14:nvContentPartPr>
            <p14:xfrm>
              <a:off x="6496256" y="5688736"/>
              <a:ext cx="40386" cy="118905"/>
            </p14:xfrm>
          </p:contentPart>
        </mc:Choice>
        <mc:Fallback>
          <p:sp>
            <p:nvSpPr>
              <p:cNvPr id="1051971" name=""/>
              <p:cNvSpPr/>
              <p:nvPr/>
            </p:nvSpPr>
            <p:spPr>
              <a:xfrm>
                <a:off x="6496256" y="5688736"/>
                <a:ext cx="40386" cy="118905"/>
              </a:xfrm>
            </p:spPr>
          </p:sp>
        </mc:Fallback>
      </mc:AlternateContent>
      <mc:AlternateContent xmlns:mc="http://schemas.openxmlformats.org/markup-compatibility/2006">
        <mc:Choice xmlns:p14="http://schemas.microsoft.com/office/powerpoint/2010/main" Requires="p14">
          <p:contentPart p14:bwMode="auto" r:id="rId16">
            <p14:nvContentPartPr>
              <p14:cNvPr id="1051972" name=""/>
              <p14:cNvContentPartPr/>
              <p14:nvPr/>
            </p14:nvContentPartPr>
            <p14:xfrm>
              <a:off x="6469964" y="5833970"/>
              <a:ext cx="68889" cy="35802"/>
            </p14:xfrm>
          </p:contentPart>
        </mc:Choice>
        <mc:Fallback>
          <p:sp>
            <p:nvSpPr>
              <p:cNvPr id="1051972" name=""/>
              <p:cNvSpPr/>
              <p:nvPr/>
            </p:nvSpPr>
            <p:spPr>
              <a:xfrm>
                <a:off x="6469964" y="5833970"/>
                <a:ext cx="68889" cy="35802"/>
              </a:xfrm>
            </p:spPr>
          </p:sp>
        </mc:Fallback>
      </mc:AlternateContent>
      <mc:AlternateContent xmlns:mc="http://schemas.openxmlformats.org/markup-compatibility/2006">
        <mc:Choice xmlns:p14="http://schemas.microsoft.com/office/powerpoint/2010/main" Requires="p14">
          <p:contentPart p14:bwMode="auto" r:id="rId17">
            <p14:nvContentPartPr>
              <p14:cNvPr id="1051973" name=""/>
              <p14:cNvContentPartPr/>
              <p14:nvPr/>
            </p14:nvContentPartPr>
            <p14:xfrm>
              <a:off x="6540803" y="5593394"/>
              <a:ext cx="141032" cy="189664"/>
            </p14:xfrm>
          </p:contentPart>
        </mc:Choice>
        <mc:Fallback>
          <p:sp>
            <p:nvSpPr>
              <p:cNvPr id="1051973" name=""/>
              <p:cNvSpPr/>
              <p:nvPr/>
            </p:nvSpPr>
            <p:spPr>
              <a:xfrm>
                <a:off x="6540803" y="5593394"/>
                <a:ext cx="141032" cy="189664"/>
              </a:xfrm>
            </p:spPr>
          </p:sp>
        </mc:Fallback>
      </mc:AlternateContent>
      <mc:AlternateContent xmlns:mc="http://schemas.openxmlformats.org/markup-compatibility/2006">
        <mc:Choice xmlns:p14="http://schemas.microsoft.com/office/powerpoint/2010/main" Requires="p14">
          <p:contentPart p14:bwMode="auto" r:id="rId18">
            <p14:nvContentPartPr>
              <p14:cNvPr id="1051974" name=""/>
              <p14:cNvContentPartPr/>
              <p14:nvPr/>
            </p14:nvContentPartPr>
            <p14:xfrm>
              <a:off x="6598642" y="5652012"/>
              <a:ext cx="172555" cy="180007"/>
            </p14:xfrm>
          </p:contentPart>
        </mc:Choice>
        <mc:Fallback>
          <p:sp>
            <p:nvSpPr>
              <p:cNvPr id="1051974" name=""/>
              <p:cNvSpPr/>
              <p:nvPr/>
            </p:nvSpPr>
            <p:spPr>
              <a:xfrm>
                <a:off x="6598642" y="5652012"/>
                <a:ext cx="172555" cy="180007"/>
              </a:xfrm>
            </p:spPr>
          </p:sp>
        </mc:Fallback>
      </mc:AlternateContent>
      <mc:AlternateContent xmlns:mc="http://schemas.openxmlformats.org/markup-compatibility/2006">
        <mc:Choice xmlns:p14="http://schemas.microsoft.com/office/powerpoint/2010/main" Requires="p14">
          <p:contentPart p14:bwMode="auto" r:id="rId19">
            <p14:nvContentPartPr>
              <p14:cNvPr id="1051975" name=""/>
              <p14:cNvContentPartPr/>
              <p14:nvPr/>
            </p14:nvContentPartPr>
            <p14:xfrm>
              <a:off x="6680962" y="5644856"/>
              <a:ext cx="19882" cy="236507"/>
            </p14:xfrm>
          </p:contentPart>
        </mc:Choice>
        <mc:Fallback>
          <p:sp>
            <p:nvSpPr>
              <p:cNvPr id="1051975" name=""/>
              <p:cNvSpPr/>
              <p:nvPr/>
            </p:nvSpPr>
            <p:spPr>
              <a:xfrm>
                <a:off x="6680962" y="5644856"/>
                <a:ext cx="19882" cy="236507"/>
              </a:xfrm>
            </p:spPr>
          </p:sp>
        </mc:Fallback>
      </mc:AlternateContent>
      <mc:AlternateContent xmlns:mc="http://schemas.openxmlformats.org/markup-compatibility/2006">
        <mc:Choice xmlns:p14="http://schemas.microsoft.com/office/powerpoint/2010/main" Requires="p14">
          <p:contentPart p14:bwMode="auto" r:id="rId20">
            <p14:nvContentPartPr>
              <p14:cNvPr id="1051976" name=""/>
              <p14:cNvContentPartPr/>
              <p14:nvPr/>
            </p14:nvContentPartPr>
            <p14:xfrm>
              <a:off x="6733821" y="5704645"/>
              <a:ext cx="199263" cy="150119"/>
            </p14:xfrm>
          </p:contentPart>
        </mc:Choice>
        <mc:Fallback>
          <p:sp>
            <p:nvSpPr>
              <p:cNvPr id="1051976" name=""/>
              <p:cNvSpPr/>
              <p:nvPr/>
            </p:nvSpPr>
            <p:spPr>
              <a:xfrm>
                <a:off x="6733821" y="5704645"/>
                <a:ext cx="199263" cy="150119"/>
              </a:xfrm>
            </p:spPr>
          </p:sp>
        </mc:Fallback>
      </mc:AlternateContent>
      <mc:AlternateContent xmlns:mc="http://schemas.openxmlformats.org/markup-compatibility/2006">
        <mc:Choice xmlns:p14="http://schemas.microsoft.com/office/powerpoint/2010/main" Requires="p14">
          <p:contentPart p14:bwMode="auto" r:id="rId21">
            <p14:nvContentPartPr>
              <p14:cNvPr id="1051977" name=""/>
              <p14:cNvContentPartPr/>
              <p14:nvPr/>
            </p14:nvContentPartPr>
            <p14:xfrm>
              <a:off x="6866398" y="5540227"/>
              <a:ext cx="64956" cy="47472"/>
            </p14:xfrm>
          </p:contentPart>
        </mc:Choice>
        <mc:Fallback>
          <p:sp>
            <p:nvSpPr>
              <p:cNvPr id="1051977" name=""/>
              <p:cNvSpPr/>
              <p:nvPr/>
            </p:nvSpPr>
            <p:spPr>
              <a:xfrm>
                <a:off x="6866398" y="5540227"/>
                <a:ext cx="64956" cy="47472"/>
              </a:xfrm>
            </p:spPr>
          </p:sp>
        </mc:Fallback>
      </mc:AlternateContent>
      <mc:AlternateContent xmlns:mc="http://schemas.openxmlformats.org/markup-compatibility/2006">
        <mc:Choice xmlns:p14="http://schemas.microsoft.com/office/powerpoint/2010/main" Requires="p14">
          <p:contentPart p14:bwMode="auto" r:id="rId22">
            <p14:nvContentPartPr>
              <p14:cNvPr id="1051978" name=""/>
              <p14:cNvContentPartPr/>
              <p14:nvPr/>
            </p14:nvContentPartPr>
            <p14:xfrm>
              <a:off x="6848202" y="5436083"/>
              <a:ext cx="240722" cy="465614"/>
            </p14:xfrm>
          </p:contentPart>
        </mc:Choice>
        <mc:Fallback>
          <p:sp>
            <p:nvSpPr>
              <p:cNvPr id="1051978" name=""/>
              <p:cNvSpPr/>
              <p:nvPr/>
            </p:nvSpPr>
            <p:spPr>
              <a:xfrm>
                <a:off x="6848202" y="5436083"/>
                <a:ext cx="240722" cy="465614"/>
              </a:xfrm>
            </p:spPr>
          </p:sp>
        </mc:Fallback>
      </mc:AlternateContent>
      <mc:AlternateContent xmlns:mc="http://schemas.openxmlformats.org/markup-compatibility/2006">
        <mc:Choice xmlns:p14="http://schemas.microsoft.com/office/powerpoint/2010/main" Requires="p14">
          <p:contentPart p14:bwMode="auto" r:id="rId23">
            <p14:nvContentPartPr>
              <p14:cNvPr id="1051979" name=""/>
              <p14:cNvContentPartPr/>
              <p14:nvPr/>
            </p14:nvContentPartPr>
            <p14:xfrm>
              <a:off x="7039271" y="5447895"/>
              <a:ext cx="151039" cy="79334"/>
            </p14:xfrm>
          </p:contentPart>
        </mc:Choice>
        <mc:Fallback>
          <p:sp>
            <p:nvSpPr>
              <p:cNvPr id="1051979" name=""/>
              <p:cNvSpPr/>
              <p:nvPr/>
            </p:nvSpPr>
            <p:spPr>
              <a:xfrm>
                <a:off x="7039271" y="5447895"/>
                <a:ext cx="151039" cy="79334"/>
              </a:xfrm>
            </p:spPr>
          </p:sp>
        </mc:Fallback>
      </mc:AlternateContent>
      <mc:AlternateContent xmlns:mc="http://schemas.openxmlformats.org/markup-compatibility/2006">
        <mc:Choice xmlns:p14="http://schemas.microsoft.com/office/powerpoint/2010/main" Requires="p14">
          <p:contentPart p14:bwMode="auto" r:id="rId24">
            <p14:nvContentPartPr>
              <p14:cNvPr id="1051980" name=""/>
              <p14:cNvContentPartPr/>
              <p14:nvPr/>
            </p14:nvContentPartPr>
            <p14:xfrm>
              <a:off x="7105146" y="5379058"/>
              <a:ext cx="176259" cy="481929"/>
            </p14:xfrm>
          </p:contentPart>
        </mc:Choice>
        <mc:Fallback>
          <p:sp>
            <p:nvSpPr>
              <p:cNvPr id="1051980" name=""/>
              <p:cNvSpPr/>
              <p:nvPr/>
            </p:nvSpPr>
            <p:spPr>
              <a:xfrm>
                <a:off x="7105146" y="5379058"/>
                <a:ext cx="176259" cy="481929"/>
              </a:xfrm>
            </p:spPr>
          </p:sp>
        </mc:Fallback>
      </mc:AlternateContent>
      <mc:AlternateContent xmlns:mc="http://schemas.openxmlformats.org/markup-compatibility/2006">
        <mc:Choice xmlns:p14="http://schemas.microsoft.com/office/powerpoint/2010/main" Requires="p14">
          <p:contentPart p14:bwMode="auto" r:id="rId25">
            <p14:nvContentPartPr>
              <p14:cNvPr id="1051981" name=""/>
              <p14:cNvContentPartPr/>
              <p14:nvPr/>
            </p14:nvContentPartPr>
            <p14:xfrm>
              <a:off x="7127005" y="5602614"/>
              <a:ext cx="167578" cy="226402"/>
            </p14:xfrm>
          </p:contentPart>
        </mc:Choice>
        <mc:Fallback>
          <p:sp>
            <p:nvSpPr>
              <p:cNvPr id="1051981" name=""/>
              <p:cNvSpPr/>
              <p:nvPr/>
            </p:nvSpPr>
            <p:spPr>
              <a:xfrm>
                <a:off x="7127005" y="5602614"/>
                <a:ext cx="167578" cy="226402"/>
              </a:xfrm>
            </p:spPr>
          </p:sp>
        </mc:Fallback>
      </mc:AlternateContent>
      <mc:AlternateContent xmlns:mc="http://schemas.openxmlformats.org/markup-compatibility/2006">
        <mc:Choice xmlns:p14="http://schemas.microsoft.com/office/powerpoint/2010/main" Requires="p14">
          <p:contentPart p14:bwMode="auto" r:id="rId26">
            <p14:nvContentPartPr>
              <p14:cNvPr id="1051982" name=""/>
              <p14:cNvContentPartPr/>
              <p14:nvPr/>
            </p14:nvContentPartPr>
            <p14:xfrm>
              <a:off x="7164050" y="5676067"/>
              <a:ext cx="98938" cy="42875"/>
            </p14:xfrm>
          </p:contentPart>
        </mc:Choice>
        <mc:Fallback>
          <p:sp>
            <p:nvSpPr>
              <p:cNvPr id="1051982" name=""/>
              <p:cNvSpPr/>
              <p:nvPr/>
            </p:nvSpPr>
            <p:spPr>
              <a:xfrm>
                <a:off x="7164050" y="5676067"/>
                <a:ext cx="98938" cy="42875"/>
              </a:xfrm>
            </p:spPr>
          </p:sp>
        </mc:Fallback>
      </mc:AlternateContent>
      <mc:AlternateContent xmlns:mc="http://schemas.openxmlformats.org/markup-compatibility/2006">
        <mc:Choice xmlns:p14="http://schemas.microsoft.com/office/powerpoint/2010/main" Requires="p14">
          <p:contentPart p14:bwMode="auto" r:id="rId27">
            <p14:nvContentPartPr>
              <p14:cNvPr id="1051983" name=""/>
              <p14:cNvContentPartPr/>
              <p14:nvPr/>
            </p14:nvContentPartPr>
            <p14:xfrm>
              <a:off x="7143253" y="5838388"/>
              <a:ext cx="101444" cy="33796"/>
            </p14:xfrm>
          </p:contentPart>
        </mc:Choice>
        <mc:Fallback>
          <p:sp>
            <p:nvSpPr>
              <p:cNvPr id="1051983" name=""/>
              <p:cNvSpPr/>
              <p:nvPr/>
            </p:nvSpPr>
            <p:spPr>
              <a:xfrm>
                <a:off x="7143253" y="5838388"/>
                <a:ext cx="101444" cy="33796"/>
              </a:xfrm>
            </p:spPr>
          </p:sp>
        </mc:Fallback>
      </mc:AlternateContent>
      <mc:AlternateContent xmlns:mc="http://schemas.openxmlformats.org/markup-compatibility/2006">
        <mc:Choice xmlns:p14="http://schemas.microsoft.com/office/powerpoint/2010/main" Requires="p14">
          <p:contentPart p14:bwMode="auto" r:id="rId28">
            <p14:nvContentPartPr>
              <p14:cNvPr id="1051984" name=""/>
              <p14:cNvContentPartPr/>
              <p14:nvPr/>
            </p14:nvContentPartPr>
            <p14:xfrm>
              <a:off x="7408408" y="5508947"/>
              <a:ext cx="126964" cy="57008"/>
            </p14:xfrm>
          </p:contentPart>
        </mc:Choice>
        <mc:Fallback>
          <p:sp>
            <p:nvSpPr>
              <p:cNvPr id="1051984" name=""/>
              <p:cNvSpPr/>
              <p:nvPr/>
            </p:nvSpPr>
            <p:spPr>
              <a:xfrm>
                <a:off x="7408408" y="5508947"/>
                <a:ext cx="126964" cy="57008"/>
              </a:xfrm>
            </p:spPr>
          </p:sp>
        </mc:Fallback>
      </mc:AlternateContent>
      <mc:AlternateContent xmlns:mc="http://schemas.openxmlformats.org/markup-compatibility/2006">
        <mc:Choice xmlns:p14="http://schemas.microsoft.com/office/powerpoint/2010/main" Requires="p14">
          <p:contentPart p14:bwMode="auto" r:id="rId29">
            <p14:nvContentPartPr>
              <p14:cNvPr id="1051985" name=""/>
              <p14:cNvContentPartPr/>
              <p14:nvPr/>
            </p14:nvContentPartPr>
            <p14:xfrm>
              <a:off x="7464211" y="5473290"/>
              <a:ext cx="75315" cy="369039"/>
            </p14:xfrm>
          </p:contentPart>
        </mc:Choice>
        <mc:Fallback>
          <p:sp>
            <p:nvSpPr>
              <p:cNvPr id="1051985" name=""/>
              <p:cNvSpPr/>
              <p:nvPr/>
            </p:nvSpPr>
            <p:spPr>
              <a:xfrm>
                <a:off x="7464211" y="5473290"/>
                <a:ext cx="75315" cy="369039"/>
              </a:xfrm>
            </p:spPr>
          </p:sp>
        </mc:Fallback>
      </mc:AlternateContent>
      <mc:AlternateContent xmlns:mc="http://schemas.openxmlformats.org/markup-compatibility/2006">
        <mc:Choice xmlns:p14="http://schemas.microsoft.com/office/powerpoint/2010/main" Requires="p14">
          <p:contentPart p14:bwMode="auto" r:id="rId30">
            <p14:nvContentPartPr>
              <p14:cNvPr id="1051986" name=""/>
              <p14:cNvContentPartPr/>
              <p14:nvPr/>
            </p14:nvContentPartPr>
            <p14:xfrm>
              <a:off x="7525390" y="5408368"/>
              <a:ext cx="134085" cy="552244"/>
            </p14:xfrm>
          </p:contentPart>
        </mc:Choice>
        <mc:Fallback>
          <p:sp>
            <p:nvSpPr>
              <p:cNvPr id="1051986" name=""/>
              <p:cNvSpPr/>
              <p:nvPr/>
            </p:nvSpPr>
            <p:spPr>
              <a:xfrm>
                <a:off x="7525390" y="5408368"/>
                <a:ext cx="134085" cy="552244"/>
              </a:xfrm>
            </p:spPr>
          </p:sp>
        </mc:Fallback>
      </mc:AlternateContent>
      <mc:AlternateContent xmlns:mc="http://schemas.openxmlformats.org/markup-compatibility/2006">
        <mc:Choice xmlns:p14="http://schemas.microsoft.com/office/powerpoint/2010/main" Requires="p14">
          <p:contentPart p14:bwMode="auto" r:id="rId31">
            <p14:nvContentPartPr>
              <p14:cNvPr id="1051987" name=""/>
              <p14:cNvContentPartPr/>
              <p14:nvPr/>
            </p14:nvContentPartPr>
            <p14:xfrm>
              <a:off x="7624173" y="5448474"/>
              <a:ext cx="119380" cy="21567"/>
            </p14:xfrm>
          </p:contentPart>
        </mc:Choice>
        <mc:Fallback>
          <p:sp>
            <p:nvSpPr>
              <p:cNvPr id="1051987" name=""/>
              <p:cNvSpPr/>
              <p:nvPr/>
            </p:nvSpPr>
            <p:spPr>
              <a:xfrm>
                <a:off x="7624173" y="5448474"/>
                <a:ext cx="119380" cy="21567"/>
              </a:xfrm>
            </p:spPr>
          </p:sp>
        </mc:Fallback>
      </mc:AlternateContent>
      <mc:AlternateContent xmlns:mc="http://schemas.openxmlformats.org/markup-compatibility/2006">
        <mc:Choice xmlns:p14="http://schemas.microsoft.com/office/powerpoint/2010/main" Requires="p14">
          <p:contentPart p14:bwMode="auto" r:id="rId32">
            <p14:nvContentPartPr>
              <p14:cNvPr id="1051988" name=""/>
              <p14:cNvContentPartPr/>
              <p14:nvPr/>
            </p14:nvContentPartPr>
            <p14:xfrm>
              <a:off x="7620273" y="5476025"/>
              <a:ext cx="159258" cy="75249"/>
            </p14:xfrm>
          </p:contentPart>
        </mc:Choice>
        <mc:Fallback>
          <p:sp>
            <p:nvSpPr>
              <p:cNvPr id="1051988" name=""/>
              <p:cNvSpPr/>
              <p:nvPr/>
            </p:nvSpPr>
            <p:spPr>
              <a:xfrm>
                <a:off x="7620273" y="5476025"/>
                <a:ext cx="159258" cy="75249"/>
              </a:xfrm>
            </p:spPr>
          </p:sp>
        </mc:Fallback>
      </mc:AlternateContent>
      <mc:AlternateContent xmlns:mc="http://schemas.openxmlformats.org/markup-compatibility/2006">
        <mc:Choice xmlns:p14="http://schemas.microsoft.com/office/powerpoint/2010/main" Requires="p14">
          <p:contentPart p14:bwMode="auto" r:id="rId33">
            <p14:nvContentPartPr>
              <p14:cNvPr id="1051989" name=""/>
              <p14:cNvContentPartPr/>
              <p14:nvPr/>
            </p14:nvContentPartPr>
            <p14:xfrm>
              <a:off x="7678764" y="5529179"/>
              <a:ext cx="214377" cy="261943"/>
            </p14:xfrm>
          </p:contentPart>
        </mc:Choice>
        <mc:Fallback>
          <p:sp>
            <p:nvSpPr>
              <p:cNvPr id="1051989" name=""/>
              <p:cNvSpPr/>
              <p:nvPr/>
            </p:nvSpPr>
            <p:spPr>
              <a:xfrm>
                <a:off x="7678764" y="5529179"/>
                <a:ext cx="214377" cy="261943"/>
              </a:xfrm>
            </p:spPr>
          </p:sp>
        </mc:Fallback>
      </mc:AlternateContent>
      <mc:AlternateContent xmlns:mc="http://schemas.openxmlformats.org/markup-compatibility/2006">
        <mc:Choice xmlns:p14="http://schemas.microsoft.com/office/powerpoint/2010/main" Requires="p14">
          <p:contentPart p14:bwMode="auto" r:id="rId34">
            <p14:nvContentPartPr>
              <p14:cNvPr id="1051990" name=""/>
              <p14:cNvContentPartPr/>
              <p14:nvPr/>
            </p14:nvContentPartPr>
            <p14:xfrm>
              <a:off x="7802396" y="5465492"/>
              <a:ext cx="41440" cy="200548"/>
            </p14:xfrm>
          </p:contentPart>
        </mc:Choice>
        <mc:Fallback>
          <p:sp>
            <p:nvSpPr>
              <p:cNvPr id="1051990" name=""/>
              <p:cNvSpPr/>
              <p:nvPr/>
            </p:nvSpPr>
            <p:spPr>
              <a:xfrm>
                <a:off x="7802396" y="5465492"/>
                <a:ext cx="41440" cy="200548"/>
              </a:xfrm>
            </p:spPr>
          </p:sp>
        </mc:Fallback>
      </mc:AlternateContent>
      <mc:AlternateContent xmlns:mc="http://schemas.openxmlformats.org/markup-compatibility/2006">
        <mc:Choice xmlns:p14="http://schemas.microsoft.com/office/powerpoint/2010/main" Requires="p14">
          <p:contentPart p14:bwMode="auto" r:id="rId35">
            <p14:nvContentPartPr>
              <p14:cNvPr id="1051991" name=""/>
              <p14:cNvContentPartPr/>
              <p14:nvPr/>
            </p14:nvContentPartPr>
            <p14:xfrm>
              <a:off x="3786268" y="3885443"/>
              <a:ext cx="119943" cy="332707"/>
            </p14:xfrm>
          </p:contentPart>
        </mc:Choice>
        <mc:Fallback>
          <p:sp>
            <p:nvSpPr>
              <p:cNvPr id="1051991" name=""/>
              <p:cNvSpPr/>
              <p:nvPr/>
            </p:nvSpPr>
            <p:spPr>
              <a:xfrm>
                <a:off x="3786268" y="3885443"/>
                <a:ext cx="119943" cy="332707"/>
              </a:xfrm>
            </p:spPr>
          </p:sp>
        </mc:Fallback>
      </mc:AlternateContent>
      <mc:AlternateContent xmlns:mc="http://schemas.openxmlformats.org/markup-compatibility/2006">
        <mc:Choice xmlns:p14="http://schemas.microsoft.com/office/powerpoint/2010/main" Requires="p14">
          <p:contentPart p14:bwMode="auto" r:id="rId36">
            <p14:nvContentPartPr>
              <p14:cNvPr id="1051992" name=""/>
              <p14:cNvContentPartPr/>
              <p14:nvPr/>
            </p14:nvContentPartPr>
            <p14:xfrm>
              <a:off x="3796490" y="3877043"/>
              <a:ext cx="108049" cy="212117"/>
            </p14:xfrm>
          </p:contentPart>
        </mc:Choice>
        <mc:Fallback>
          <p:sp>
            <p:nvSpPr>
              <p:cNvPr id="1051992" name=""/>
              <p:cNvSpPr/>
              <p:nvPr/>
            </p:nvSpPr>
            <p:spPr>
              <a:xfrm>
                <a:off x="3796490" y="3877043"/>
                <a:ext cx="108049" cy="212117"/>
              </a:xfrm>
            </p:spPr>
          </p:sp>
        </mc:Fallback>
      </mc:AlternateContent>
      <mc:AlternateContent xmlns:mc="http://schemas.openxmlformats.org/markup-compatibility/2006">
        <mc:Choice xmlns:p14="http://schemas.microsoft.com/office/powerpoint/2010/main" Requires="p14">
          <p:contentPart p14:bwMode="auto" r:id="rId37">
            <p14:nvContentPartPr>
              <p14:cNvPr id="1051993" name=""/>
              <p14:cNvContentPartPr/>
              <p14:nvPr/>
            </p14:nvContentPartPr>
            <p14:xfrm>
              <a:off x="3767663" y="3618406"/>
              <a:ext cx="188384" cy="234511"/>
            </p14:xfrm>
          </p:contentPart>
        </mc:Choice>
        <mc:Fallback>
          <p:sp>
            <p:nvSpPr>
              <p:cNvPr id="1051993" name=""/>
              <p:cNvSpPr/>
              <p:nvPr/>
            </p:nvSpPr>
            <p:spPr>
              <a:xfrm>
                <a:off x="3767663" y="3618406"/>
                <a:ext cx="188384" cy="234511"/>
              </a:xfrm>
            </p:spPr>
          </p:sp>
        </mc:Fallback>
      </mc:AlternateContent>
      <mc:AlternateContent xmlns:mc="http://schemas.openxmlformats.org/markup-compatibility/2006">
        <mc:Choice xmlns:p14="http://schemas.microsoft.com/office/powerpoint/2010/main" Requires="p14">
          <p:contentPart p14:bwMode="auto" r:id="rId38">
            <p14:nvContentPartPr>
              <p14:cNvPr id="1051994" name=""/>
              <p14:cNvContentPartPr/>
              <p14:nvPr/>
            </p14:nvContentPartPr>
            <p14:xfrm>
              <a:off x="3651834" y="3469579"/>
              <a:ext cx="329519" cy="474097"/>
            </p14:xfrm>
          </p:contentPart>
        </mc:Choice>
        <mc:Fallback>
          <p:sp>
            <p:nvSpPr>
              <p:cNvPr id="1051994" name=""/>
              <p:cNvSpPr/>
              <p:nvPr/>
            </p:nvSpPr>
            <p:spPr>
              <a:xfrm>
                <a:off x="3651834" y="3469579"/>
                <a:ext cx="329519" cy="474097"/>
              </a:xfrm>
            </p:spPr>
          </p:sp>
        </mc:Fallback>
      </mc:AlternateContent>
      <mc:AlternateContent xmlns:mc="http://schemas.openxmlformats.org/markup-compatibility/2006">
        <mc:Choice xmlns:p14="http://schemas.microsoft.com/office/powerpoint/2010/main" Requires="p14">
          <p:contentPart p14:bwMode="auto" r:id="rId39">
            <p14:nvContentPartPr>
              <p14:cNvPr id="1051995" name=""/>
              <p14:cNvContentPartPr/>
              <p14:nvPr/>
            </p14:nvContentPartPr>
            <p14:xfrm>
              <a:off x="3735697" y="4299260"/>
              <a:ext cx="118370" cy="23967"/>
            </p14:xfrm>
          </p:contentPart>
        </mc:Choice>
        <mc:Fallback>
          <p:sp>
            <p:nvSpPr>
              <p:cNvPr id="1051995" name=""/>
              <p:cNvSpPr/>
              <p:nvPr/>
            </p:nvSpPr>
            <p:spPr>
              <a:xfrm>
                <a:off x="3735697" y="4299260"/>
                <a:ext cx="118370" cy="23967"/>
              </a:xfrm>
            </p:spPr>
          </p:sp>
        </mc:Fallback>
      </mc:AlternateContent>
      <mc:AlternateContent xmlns:mc="http://schemas.openxmlformats.org/markup-compatibility/2006">
        <mc:Choice xmlns:p14="http://schemas.microsoft.com/office/powerpoint/2010/main" Requires="p14">
          <p:contentPart p14:bwMode="auto" r:id="rId40">
            <p14:nvContentPartPr>
              <p14:cNvPr id="1051996" name=""/>
              <p14:cNvContentPartPr/>
              <p14:nvPr/>
            </p14:nvContentPartPr>
            <p14:xfrm>
              <a:off x="3743066" y="4268175"/>
              <a:ext cx="245882" cy="253518"/>
            </p14:xfrm>
          </p:contentPart>
        </mc:Choice>
        <mc:Fallback>
          <p:sp>
            <p:nvSpPr>
              <p:cNvPr id="1051996" name=""/>
              <p:cNvSpPr/>
              <p:nvPr/>
            </p:nvSpPr>
            <p:spPr>
              <a:xfrm>
                <a:off x="3743066" y="4268175"/>
                <a:ext cx="245882" cy="253518"/>
              </a:xfrm>
            </p:spPr>
          </p:sp>
        </mc:Fallback>
      </mc:AlternateContent>
      <mc:AlternateContent xmlns:mc="http://schemas.openxmlformats.org/markup-compatibility/2006">
        <mc:Choice xmlns:p14="http://schemas.microsoft.com/office/powerpoint/2010/main" Requires="p14">
          <p:contentPart p14:bwMode="auto" r:id="rId41">
            <p14:nvContentPartPr>
              <p14:cNvPr id="1051997" name=""/>
              <p14:cNvContentPartPr/>
              <p14:nvPr/>
            </p14:nvContentPartPr>
            <p14:xfrm>
              <a:off x="3798235" y="4149680"/>
              <a:ext cx="177159" cy="465006"/>
            </p14:xfrm>
          </p:contentPart>
        </mc:Choice>
        <mc:Fallback>
          <p:sp>
            <p:nvSpPr>
              <p:cNvPr id="1051997" name=""/>
              <p:cNvSpPr/>
              <p:nvPr/>
            </p:nvSpPr>
            <p:spPr>
              <a:xfrm>
                <a:off x="3798235" y="4149680"/>
                <a:ext cx="177159" cy="465006"/>
              </a:xfrm>
            </p:spPr>
          </p:sp>
        </mc:Fallback>
      </mc:AlternateContent>
      <mc:AlternateContent xmlns:mc="http://schemas.openxmlformats.org/markup-compatibility/2006">
        <mc:Choice xmlns:p14="http://schemas.microsoft.com/office/powerpoint/2010/main" Requires="p14">
          <p:contentPart p14:bwMode="auto" r:id="rId42">
            <p14:nvContentPartPr>
              <p14:cNvPr id="1051998" name=""/>
              <p14:cNvContentPartPr/>
              <p14:nvPr/>
            </p14:nvContentPartPr>
            <p14:xfrm>
              <a:off x="4000931" y="4215997"/>
              <a:ext cx="184235" cy="297779"/>
            </p14:xfrm>
          </p:contentPart>
        </mc:Choice>
        <mc:Fallback>
          <p:sp>
            <p:nvSpPr>
              <p:cNvPr id="1051998" name=""/>
              <p:cNvSpPr/>
              <p:nvPr/>
            </p:nvSpPr>
            <p:spPr>
              <a:xfrm>
                <a:off x="4000931" y="4215997"/>
                <a:ext cx="184235" cy="297779"/>
              </a:xfrm>
            </p:spPr>
          </p:sp>
        </mc:Fallback>
      </mc:AlternateContent>
      <mc:AlternateContent xmlns:mc="http://schemas.openxmlformats.org/markup-compatibility/2006">
        <mc:Choice xmlns:p14="http://schemas.microsoft.com/office/powerpoint/2010/main" Requires="p14">
          <p:contentPart p14:bwMode="auto" r:id="rId43">
            <p14:nvContentPartPr>
              <p14:cNvPr id="1051999" name=""/>
              <p14:cNvContentPartPr/>
              <p14:nvPr/>
            </p14:nvContentPartPr>
            <p14:xfrm>
              <a:off x="3311136" y="4955793"/>
              <a:ext cx="73620" cy="370484"/>
            </p14:xfrm>
          </p:contentPart>
        </mc:Choice>
        <mc:Fallback>
          <p:sp>
            <p:nvSpPr>
              <p:cNvPr id="1051999" name=""/>
              <p:cNvSpPr/>
              <p:nvPr/>
            </p:nvSpPr>
            <p:spPr>
              <a:xfrm>
                <a:off x="3311136" y="4955793"/>
                <a:ext cx="73620" cy="370484"/>
              </a:xfrm>
            </p:spPr>
          </p:sp>
        </mc:Fallback>
      </mc:AlternateContent>
      <mc:AlternateContent xmlns:mc="http://schemas.openxmlformats.org/markup-compatibility/2006">
        <mc:Choice xmlns:p14="http://schemas.microsoft.com/office/powerpoint/2010/main" Requires="p14">
          <p:contentPart p14:bwMode="auto" r:id="rId44">
            <p14:nvContentPartPr>
              <p14:cNvPr id="1052000" name=""/>
              <p14:cNvContentPartPr/>
              <p14:nvPr/>
            </p14:nvContentPartPr>
            <p14:xfrm>
              <a:off x="3255281" y="5154814"/>
              <a:ext cx="109687" cy="16150"/>
            </p14:xfrm>
          </p:contentPart>
        </mc:Choice>
        <mc:Fallback>
          <p:sp>
            <p:nvSpPr>
              <p:cNvPr id="1052000" name=""/>
              <p:cNvSpPr/>
              <p:nvPr/>
            </p:nvSpPr>
            <p:spPr>
              <a:xfrm>
                <a:off x="3255281" y="5154814"/>
                <a:ext cx="109687" cy="16150"/>
              </a:xfrm>
            </p:spPr>
          </p:sp>
        </mc:Fallback>
      </mc:AlternateContent>
      <mc:AlternateContent xmlns:mc="http://schemas.openxmlformats.org/markup-compatibility/2006">
        <mc:Choice xmlns:p14="http://schemas.microsoft.com/office/powerpoint/2010/main" Requires="p14">
          <p:contentPart p14:bwMode="auto" r:id="rId45">
            <p14:nvContentPartPr>
              <p14:cNvPr id="1052001" name=""/>
              <p14:cNvContentPartPr/>
              <p14:nvPr/>
            </p14:nvContentPartPr>
            <p14:xfrm>
              <a:off x="3414005" y="5054847"/>
              <a:ext cx="76960" cy="122033"/>
            </p14:xfrm>
          </p:contentPart>
        </mc:Choice>
        <mc:Fallback>
          <p:sp>
            <p:nvSpPr>
              <p:cNvPr id="1052001" name=""/>
              <p:cNvSpPr/>
              <p:nvPr/>
            </p:nvSpPr>
            <p:spPr>
              <a:xfrm>
                <a:off x="3414005" y="5054847"/>
                <a:ext cx="76960" cy="122033"/>
              </a:xfrm>
            </p:spPr>
          </p:sp>
        </mc:Fallback>
      </mc:AlternateContent>
      <mc:AlternateContent xmlns:mc="http://schemas.openxmlformats.org/markup-compatibility/2006">
        <mc:Choice xmlns:p14="http://schemas.microsoft.com/office/powerpoint/2010/main" Requires="p14">
          <p:contentPart p14:bwMode="auto" r:id="rId46">
            <p14:nvContentPartPr>
              <p14:cNvPr id="1052002" name=""/>
              <p14:cNvContentPartPr/>
              <p14:nvPr/>
            </p14:nvContentPartPr>
            <p14:xfrm>
              <a:off x="3558131" y="5129700"/>
              <a:ext cx="10849" cy="53296"/>
            </p14:xfrm>
          </p:contentPart>
        </mc:Choice>
        <mc:Fallback>
          <p:sp>
            <p:nvSpPr>
              <p:cNvPr id="1052002" name=""/>
              <p:cNvSpPr/>
              <p:nvPr/>
            </p:nvSpPr>
            <p:spPr>
              <a:xfrm>
                <a:off x="3558131" y="5129700"/>
                <a:ext cx="10849" cy="53296"/>
              </a:xfrm>
            </p:spPr>
          </p:sp>
        </mc:Fallback>
      </mc:AlternateContent>
      <mc:AlternateContent xmlns:mc="http://schemas.openxmlformats.org/markup-compatibility/2006">
        <mc:Choice xmlns:p14="http://schemas.microsoft.com/office/powerpoint/2010/main" Requires="p14">
          <p:contentPart p14:bwMode="auto" r:id="rId47">
            <p14:nvContentPartPr>
              <p14:cNvPr id="1052003" name=""/>
              <p14:cNvContentPartPr/>
              <p14:nvPr/>
            </p14:nvContentPartPr>
            <p14:xfrm>
              <a:off x="3629962" y="4917127"/>
              <a:ext cx="65704" cy="381862"/>
            </p14:xfrm>
          </p:contentPart>
        </mc:Choice>
        <mc:Fallback>
          <p:sp>
            <p:nvSpPr>
              <p:cNvPr id="1052003" name=""/>
              <p:cNvSpPr/>
              <p:nvPr/>
            </p:nvSpPr>
            <p:spPr>
              <a:xfrm>
                <a:off x="3629962" y="4917127"/>
                <a:ext cx="65704" cy="381862"/>
              </a:xfrm>
            </p:spPr>
          </p:sp>
        </mc:Fallback>
      </mc:AlternateContent>
      <mc:AlternateContent xmlns:mc="http://schemas.openxmlformats.org/markup-compatibility/2006">
        <mc:Choice xmlns:p14="http://schemas.microsoft.com/office/powerpoint/2010/main" Requires="p14">
          <p:contentPart p14:bwMode="auto" r:id="rId48">
            <p14:nvContentPartPr>
              <p14:cNvPr id="1052004" name=""/>
              <p14:cNvContentPartPr/>
              <p14:nvPr/>
            </p14:nvContentPartPr>
            <p14:xfrm>
              <a:off x="3600857" y="5097061"/>
              <a:ext cx="56583" cy="3901"/>
            </p14:xfrm>
          </p:contentPart>
        </mc:Choice>
        <mc:Fallback>
          <p:sp>
            <p:nvSpPr>
              <p:cNvPr id="1052004" name=""/>
              <p:cNvSpPr/>
              <p:nvPr/>
            </p:nvSpPr>
            <p:spPr>
              <a:xfrm>
                <a:off x="3600857" y="5097061"/>
                <a:ext cx="56583" cy="3901"/>
              </a:xfrm>
            </p:spPr>
          </p:sp>
        </mc:Fallback>
      </mc:AlternateContent>
      <mc:AlternateContent xmlns:mc="http://schemas.openxmlformats.org/markup-compatibility/2006">
        <mc:Choice xmlns:p14="http://schemas.microsoft.com/office/powerpoint/2010/main" Requires="p14">
          <p:contentPart p14:bwMode="auto" r:id="rId49">
            <p14:nvContentPartPr>
              <p14:cNvPr id="1052005" name=""/>
              <p14:cNvContentPartPr/>
              <p14:nvPr/>
            </p14:nvContentPartPr>
            <p14:xfrm>
              <a:off x="3695171" y="5018435"/>
              <a:ext cx="36015" cy="139378"/>
            </p14:xfrm>
          </p:contentPart>
        </mc:Choice>
        <mc:Fallback>
          <p:sp>
            <p:nvSpPr>
              <p:cNvPr id="1052005" name=""/>
              <p:cNvSpPr/>
              <p:nvPr/>
            </p:nvSpPr>
            <p:spPr>
              <a:xfrm>
                <a:off x="3695171" y="5018435"/>
                <a:ext cx="36015" cy="139378"/>
              </a:xfrm>
            </p:spPr>
          </p:sp>
        </mc:Fallback>
      </mc:AlternateContent>
      <mc:AlternateContent xmlns:mc="http://schemas.openxmlformats.org/markup-compatibility/2006">
        <mc:Choice xmlns:p14="http://schemas.microsoft.com/office/powerpoint/2010/main" Requires="p14">
          <p:contentPart p14:bwMode="auto" r:id="rId50">
            <p14:nvContentPartPr>
              <p14:cNvPr id="1052006" name=""/>
              <p14:cNvContentPartPr/>
              <p14:nvPr/>
            </p14:nvContentPartPr>
            <p14:xfrm>
              <a:off x="3701066" y="5012539"/>
              <a:ext cx="24795" cy="55426"/>
            </p14:xfrm>
          </p:contentPart>
        </mc:Choice>
        <mc:Fallback>
          <p:sp>
            <p:nvSpPr>
              <p:cNvPr id="1052006" name=""/>
              <p:cNvSpPr/>
              <p:nvPr/>
            </p:nvSpPr>
            <p:spPr>
              <a:xfrm>
                <a:off x="3701066" y="5012539"/>
                <a:ext cx="24795" cy="55426"/>
              </a:xfrm>
            </p:spPr>
          </p:sp>
        </mc:Fallback>
      </mc:AlternateContent>
      <mc:AlternateContent xmlns:mc="http://schemas.openxmlformats.org/markup-compatibility/2006">
        <mc:Choice xmlns:p14="http://schemas.microsoft.com/office/powerpoint/2010/main" Requires="p14">
          <p:contentPart p14:bwMode="auto" r:id="rId51">
            <p14:nvContentPartPr>
              <p14:cNvPr id="1052007" name=""/>
              <p14:cNvContentPartPr/>
              <p14:nvPr/>
            </p14:nvContentPartPr>
            <p14:xfrm>
              <a:off x="3107855" y="4658521"/>
              <a:ext cx="770694" cy="714740"/>
            </p14:xfrm>
          </p:contentPart>
        </mc:Choice>
        <mc:Fallback>
          <p:sp>
            <p:nvSpPr>
              <p:cNvPr id="1052007" name=""/>
              <p:cNvSpPr/>
              <p:nvPr/>
            </p:nvSpPr>
            <p:spPr>
              <a:xfrm>
                <a:off x="3107855" y="4658521"/>
                <a:ext cx="770694" cy="714740"/>
              </a:xfrm>
            </p:spPr>
          </p:sp>
        </mc:Fallback>
      </mc:AlternateContent>
      <mc:AlternateContent xmlns:mc="http://schemas.openxmlformats.org/markup-compatibility/2006">
        <mc:Choice xmlns:p14="http://schemas.microsoft.com/office/powerpoint/2010/main" Requires="p14">
          <p:contentPart p14:bwMode="auto" r:id="rId52">
            <p14:nvContentPartPr>
              <p14:cNvPr id="1052008" name=""/>
              <p14:cNvContentPartPr/>
              <p14:nvPr/>
            </p14:nvContentPartPr>
            <p14:xfrm>
              <a:off x="3273569" y="5635616"/>
              <a:ext cx="140867" cy="479496"/>
            </p14:xfrm>
          </p:contentPart>
        </mc:Choice>
        <mc:Fallback>
          <p:sp>
            <p:nvSpPr>
              <p:cNvPr id="1052008" name=""/>
              <p:cNvSpPr/>
              <p:nvPr/>
            </p:nvSpPr>
            <p:spPr>
              <a:xfrm>
                <a:off x="3273569" y="5635616"/>
                <a:ext cx="140867" cy="479496"/>
              </a:xfrm>
            </p:spPr>
          </p:sp>
        </mc:Fallback>
      </mc:AlternateContent>
      <mc:AlternateContent xmlns:mc="http://schemas.openxmlformats.org/markup-compatibility/2006">
        <mc:Choice xmlns:p14="http://schemas.microsoft.com/office/powerpoint/2010/main" Requires="p14">
          <p:contentPart p14:bwMode="auto" r:id="rId53">
            <p14:nvContentPartPr>
              <p14:cNvPr id="1052009" name=""/>
              <p14:cNvContentPartPr/>
              <p14:nvPr/>
            </p14:nvContentPartPr>
            <p14:xfrm>
              <a:off x="3410753" y="5666266"/>
              <a:ext cx="211712" cy="532465"/>
            </p14:xfrm>
          </p:contentPart>
        </mc:Choice>
        <mc:Fallback>
          <p:sp>
            <p:nvSpPr>
              <p:cNvPr id="1052009" name=""/>
              <p:cNvSpPr/>
              <p:nvPr/>
            </p:nvSpPr>
            <p:spPr>
              <a:xfrm>
                <a:off x="3410753" y="5666266"/>
                <a:ext cx="211712" cy="532465"/>
              </a:xfrm>
            </p:spPr>
          </p:sp>
        </mc:Fallback>
      </mc:AlternateContent>
      <mc:AlternateContent xmlns:mc="http://schemas.openxmlformats.org/markup-compatibility/2006">
        <mc:Choice xmlns:p14="http://schemas.microsoft.com/office/powerpoint/2010/main" Requires="p14">
          <p:contentPart p14:bwMode="auto" r:id="rId54">
            <p14:nvContentPartPr>
              <p14:cNvPr id="1052010" name=""/>
              <p14:cNvContentPartPr/>
              <p14:nvPr/>
            </p14:nvContentPartPr>
            <p14:xfrm>
              <a:off x="7563557" y="4005256"/>
              <a:ext cx="174687" cy="185295"/>
            </p14:xfrm>
          </p:contentPart>
        </mc:Choice>
        <mc:Fallback>
          <p:sp>
            <p:nvSpPr>
              <p:cNvPr id="1052010" name=""/>
              <p:cNvSpPr/>
              <p:nvPr/>
            </p:nvSpPr>
            <p:spPr>
              <a:xfrm>
                <a:off x="7563557" y="4005256"/>
                <a:ext cx="174687" cy="185295"/>
              </a:xfrm>
            </p:spPr>
          </p:sp>
        </mc:Fallback>
      </mc:AlternateContent>
      <mc:AlternateContent xmlns:mc="http://schemas.openxmlformats.org/markup-compatibility/2006">
        <mc:Choice xmlns:p14="http://schemas.microsoft.com/office/powerpoint/2010/main" Requires="p14">
          <p:contentPart p14:bwMode="auto" r:id="rId55">
            <p14:nvContentPartPr>
              <p14:cNvPr id="1052011" name=""/>
              <p14:cNvContentPartPr/>
              <p14:nvPr/>
            </p14:nvContentPartPr>
            <p14:xfrm>
              <a:off x="7460822" y="3916152"/>
              <a:ext cx="351870" cy="405192"/>
            </p14:xfrm>
          </p:contentPart>
        </mc:Choice>
        <mc:Fallback>
          <p:sp>
            <p:nvSpPr>
              <p:cNvPr id="1052011" name=""/>
              <p:cNvSpPr/>
              <p:nvPr/>
            </p:nvSpPr>
            <p:spPr>
              <a:xfrm>
                <a:off x="7460822" y="3916152"/>
                <a:ext cx="351870" cy="405192"/>
              </a:xfrm>
            </p:spPr>
          </p:sp>
        </mc:Fallback>
      </mc:AlternateContent>
      <mc:AlternateContent xmlns:mc="http://schemas.openxmlformats.org/markup-compatibility/2006">
        <mc:Choice xmlns:p14="http://schemas.microsoft.com/office/powerpoint/2010/main" Requires="p14">
          <p:contentPart p14:bwMode="auto" r:id="rId56">
            <p14:nvContentPartPr>
              <p14:cNvPr id="1052012" name=""/>
              <p14:cNvContentPartPr/>
              <p14:nvPr/>
            </p14:nvContentPartPr>
            <p14:xfrm>
              <a:off x="6224866" y="6198830"/>
              <a:ext cx="252121" cy="57524"/>
            </p14:xfrm>
          </p:contentPart>
        </mc:Choice>
        <mc:Fallback>
          <p:sp>
            <p:nvSpPr>
              <p:cNvPr id="1052012" name=""/>
              <p:cNvSpPr/>
              <p:nvPr/>
            </p:nvSpPr>
            <p:spPr>
              <a:xfrm>
                <a:off x="6224866" y="6198830"/>
                <a:ext cx="252121" cy="57524"/>
              </a:xfrm>
            </p:spPr>
          </p:sp>
        </mc:Fallback>
      </mc:AlternateContent>
      <mc:AlternateContent xmlns:mc="http://schemas.openxmlformats.org/markup-compatibility/2006">
        <mc:Choice xmlns:p14="http://schemas.microsoft.com/office/powerpoint/2010/main" Requires="p14">
          <p:contentPart p14:bwMode="auto" r:id="rId57">
            <p14:nvContentPartPr>
              <p14:cNvPr id="1052013" name=""/>
              <p14:cNvContentPartPr/>
              <p14:nvPr/>
            </p14:nvContentPartPr>
            <p14:xfrm>
              <a:off x="6328022" y="6194458"/>
              <a:ext cx="18618" cy="192817"/>
            </p14:xfrm>
          </p:contentPart>
        </mc:Choice>
        <mc:Fallback>
          <p:sp>
            <p:nvSpPr>
              <p:cNvPr id="1052013" name=""/>
              <p:cNvSpPr/>
              <p:nvPr/>
            </p:nvSpPr>
            <p:spPr>
              <a:xfrm>
                <a:off x="6328022" y="6194458"/>
                <a:ext cx="18618" cy="192817"/>
              </a:xfrm>
            </p:spPr>
          </p:sp>
        </mc:Fallback>
      </mc:AlternateContent>
      <mc:AlternateContent xmlns:mc="http://schemas.openxmlformats.org/markup-compatibility/2006">
        <mc:Choice xmlns:p14="http://schemas.microsoft.com/office/powerpoint/2010/main" Requires="p14">
          <p:contentPart p14:bwMode="auto" r:id="rId58">
            <p14:nvContentPartPr>
              <p14:cNvPr id="1052014" name=""/>
              <p14:cNvContentPartPr/>
              <p14:nvPr/>
            </p14:nvContentPartPr>
            <p14:xfrm>
              <a:off x="6297830" y="6164984"/>
              <a:ext cx="176549" cy="486903"/>
            </p14:xfrm>
          </p:contentPart>
        </mc:Choice>
        <mc:Fallback>
          <p:sp>
            <p:nvSpPr>
              <p:cNvPr id="1052014" name=""/>
              <p:cNvSpPr/>
              <p:nvPr/>
            </p:nvSpPr>
            <p:spPr>
              <a:xfrm>
                <a:off x="6297830" y="6164984"/>
                <a:ext cx="176549" cy="486903"/>
              </a:xfrm>
            </p:spPr>
          </p:sp>
        </mc:Fallback>
      </mc:AlternateContent>
      <mc:AlternateContent xmlns:mc="http://schemas.openxmlformats.org/markup-compatibility/2006">
        <mc:Choice xmlns:p14="http://schemas.microsoft.com/office/powerpoint/2010/main" Requires="p14">
          <p:contentPart p14:bwMode="auto" r:id="rId59">
            <p14:nvContentPartPr>
              <p14:cNvPr id="1052015" name=""/>
              <p14:cNvContentPartPr/>
              <p14:nvPr/>
            </p14:nvContentPartPr>
            <p14:xfrm>
              <a:off x="6384759" y="6484043"/>
              <a:ext cx="154626" cy="132912"/>
            </p14:xfrm>
          </p:contentPart>
        </mc:Choice>
        <mc:Fallback>
          <p:sp>
            <p:nvSpPr>
              <p:cNvPr id="1052015" name=""/>
              <p:cNvSpPr/>
              <p:nvPr/>
            </p:nvSpPr>
            <p:spPr>
              <a:xfrm>
                <a:off x="6384759" y="6484043"/>
                <a:ext cx="154626" cy="132912"/>
              </a:xfrm>
            </p:spPr>
          </p:sp>
        </mc:Fallback>
      </mc:AlternateContent>
      <mc:AlternateContent xmlns:mc="http://schemas.openxmlformats.org/markup-compatibility/2006">
        <mc:Choice xmlns:p14="http://schemas.microsoft.com/office/powerpoint/2010/main" Requires="p14">
          <p:contentPart p14:bwMode="auto" r:id="rId60">
            <p14:nvContentPartPr>
              <p14:cNvPr id="1052016" name=""/>
              <p14:cNvContentPartPr/>
              <p14:nvPr/>
            </p14:nvContentPartPr>
            <p14:xfrm>
              <a:off x="6614538" y="6212357"/>
              <a:ext cx="204240" cy="297555"/>
            </p14:xfrm>
          </p:contentPart>
        </mc:Choice>
        <mc:Fallback>
          <p:sp>
            <p:nvSpPr>
              <p:cNvPr id="1052016" name=""/>
              <p:cNvSpPr/>
              <p:nvPr/>
            </p:nvSpPr>
            <p:spPr>
              <a:xfrm>
                <a:off x="6614538" y="6212357"/>
                <a:ext cx="204240" cy="297555"/>
              </a:xfrm>
            </p:spPr>
          </p:sp>
        </mc:Fallback>
      </mc:AlternateContent>
      <mc:AlternateContent xmlns:mc="http://schemas.openxmlformats.org/markup-compatibility/2006">
        <mc:Choice xmlns:p14="http://schemas.microsoft.com/office/powerpoint/2010/main" Requires="p14">
          <p:contentPart p14:bwMode="auto" r:id="rId61">
            <p14:nvContentPartPr>
              <p14:cNvPr id="1052017" name=""/>
              <p14:cNvContentPartPr/>
              <p14:nvPr/>
            </p14:nvContentPartPr>
            <p14:xfrm>
              <a:off x="6682440" y="6456042"/>
              <a:ext cx="9237" cy="80833"/>
            </p14:xfrm>
          </p:contentPart>
        </mc:Choice>
        <mc:Fallback>
          <p:sp>
            <p:nvSpPr>
              <p:cNvPr id="1052017" name=""/>
              <p:cNvSpPr/>
              <p:nvPr/>
            </p:nvSpPr>
            <p:spPr>
              <a:xfrm>
                <a:off x="6682440" y="6456042"/>
                <a:ext cx="9237" cy="80833"/>
              </a:xfrm>
            </p:spPr>
          </p:sp>
        </mc:Fallback>
      </mc:AlternateContent>
      <mc:AlternateContent xmlns:mc="http://schemas.openxmlformats.org/markup-compatibility/2006">
        <mc:Choice xmlns:p14="http://schemas.microsoft.com/office/powerpoint/2010/main" Requires="p14">
          <p:contentPart p14:bwMode="auto" r:id="rId62">
            <p14:nvContentPartPr>
              <p14:cNvPr id="1052018" name=""/>
              <p14:cNvContentPartPr/>
              <p14:nvPr/>
            </p14:nvContentPartPr>
            <p14:xfrm>
              <a:off x="6804357" y="6361725"/>
              <a:ext cx="39676" cy="367193"/>
            </p14:xfrm>
          </p:contentPart>
        </mc:Choice>
        <mc:Fallback>
          <p:sp>
            <p:nvSpPr>
              <p:cNvPr id="1052018" name=""/>
              <p:cNvSpPr/>
              <p:nvPr/>
            </p:nvSpPr>
            <p:spPr>
              <a:xfrm>
                <a:off x="6804357" y="6361725"/>
                <a:ext cx="39676" cy="367193"/>
              </a:xfrm>
            </p:spPr>
          </p:sp>
        </mc:Fallback>
      </mc:AlternateContent>
      <mc:AlternateContent xmlns:mc="http://schemas.openxmlformats.org/markup-compatibility/2006">
        <mc:Choice xmlns:p14="http://schemas.microsoft.com/office/powerpoint/2010/main" Requires="p14">
          <p:contentPart p14:bwMode="auto" r:id="rId63">
            <p14:nvContentPartPr>
              <p14:cNvPr id="1052019" name=""/>
              <p14:cNvContentPartPr/>
              <p14:nvPr/>
            </p14:nvContentPartPr>
            <p14:xfrm>
              <a:off x="6913806" y="6216619"/>
              <a:ext cx="195862" cy="500368"/>
            </p14:xfrm>
          </p:contentPart>
        </mc:Choice>
        <mc:Fallback>
          <p:sp>
            <p:nvSpPr>
              <p:cNvPr id="1052019" name=""/>
              <p:cNvSpPr/>
              <p:nvPr/>
            </p:nvSpPr>
            <p:spPr>
              <a:xfrm>
                <a:off x="6913806" y="6216619"/>
                <a:ext cx="195862" cy="500368"/>
              </a:xfrm>
            </p:spPr>
          </p:sp>
        </mc:Fallback>
      </mc:AlternateContent>
      <mc:AlternateContent xmlns:mc="http://schemas.openxmlformats.org/markup-compatibility/2006">
        <mc:Choice xmlns:p14="http://schemas.microsoft.com/office/powerpoint/2010/main" Requires="p14">
          <p:contentPart p14:bwMode="auto" r:id="rId64">
            <p14:nvContentPartPr>
              <p14:cNvPr id="1052020" name=""/>
              <p14:cNvContentPartPr/>
              <p14:nvPr/>
            </p14:nvContentPartPr>
            <p14:xfrm>
              <a:off x="6956348" y="6193923"/>
              <a:ext cx="328369" cy="490642"/>
            </p14:xfrm>
          </p:contentPart>
        </mc:Choice>
        <mc:Fallback>
          <p:sp>
            <p:nvSpPr>
              <p:cNvPr id="1052020" name=""/>
              <p:cNvSpPr/>
              <p:nvPr/>
            </p:nvSpPr>
            <p:spPr>
              <a:xfrm>
                <a:off x="6956348" y="6193923"/>
                <a:ext cx="328369" cy="490642"/>
              </a:xfrm>
            </p:spPr>
          </p:sp>
        </mc:Fallback>
      </mc:AlternateContent>
      <mc:AlternateContent xmlns:mc="http://schemas.openxmlformats.org/markup-compatibility/2006">
        <mc:Choice xmlns:p14="http://schemas.microsoft.com/office/powerpoint/2010/main" Requires="p14">
          <p:contentPart p14:bwMode="auto" r:id="rId65">
            <p14:nvContentPartPr>
              <p14:cNvPr id="1052021" name=""/>
              <p14:cNvContentPartPr/>
              <p14:nvPr/>
            </p14:nvContentPartPr>
            <p14:xfrm>
              <a:off x="7260119" y="6466233"/>
              <a:ext cx="209019" cy="280234"/>
            </p14:xfrm>
          </p:contentPart>
        </mc:Choice>
        <mc:Fallback>
          <p:sp>
            <p:nvSpPr>
              <p:cNvPr id="1052021" name=""/>
              <p:cNvSpPr/>
              <p:nvPr/>
            </p:nvSpPr>
            <p:spPr>
              <a:xfrm>
                <a:off x="7260119" y="6466233"/>
                <a:ext cx="209019" cy="280234"/>
              </a:xfrm>
            </p:spPr>
          </p:sp>
        </mc:Fallback>
      </mc:AlternateContent>
      <mc:AlternateContent xmlns:mc="http://schemas.openxmlformats.org/markup-compatibility/2006">
        <mc:Choice xmlns:p14="http://schemas.microsoft.com/office/powerpoint/2010/main" Requires="p14">
          <p:contentPart p14:bwMode="auto" r:id="rId66">
            <p14:nvContentPartPr>
              <p14:cNvPr id="1052022" name=""/>
              <p14:cNvContentPartPr/>
              <p14:nvPr/>
            </p14:nvContentPartPr>
            <p14:xfrm>
              <a:off x="3754756" y="4134602"/>
              <a:ext cx="241156" cy="373029"/>
            </p14:xfrm>
          </p:contentPart>
        </mc:Choice>
        <mc:Fallback>
          <p:sp>
            <p:nvSpPr>
              <p:cNvPr id="1052022" name=""/>
              <p:cNvSpPr/>
              <p:nvPr/>
            </p:nvSpPr>
            <p:spPr>
              <a:xfrm>
                <a:off x="3754756" y="4134602"/>
                <a:ext cx="241156" cy="373029"/>
              </a:xfrm>
            </p:spPr>
          </p:sp>
        </mc:Fallback>
      </mc:AlternateContent>
      <mc:AlternateContent xmlns:mc="http://schemas.openxmlformats.org/markup-compatibility/2006">
        <mc:Choice xmlns:p14="http://schemas.microsoft.com/office/powerpoint/2010/main" Requires="p14">
          <p:contentPart p14:bwMode="auto" r:id="rId67">
            <p14:nvContentPartPr>
              <p14:cNvPr id="1052023" name=""/>
              <p14:cNvContentPartPr/>
              <p14:nvPr/>
            </p14:nvContentPartPr>
            <p14:xfrm>
              <a:off x="3981202" y="4394317"/>
              <a:ext cx="50767" cy="41415"/>
            </p14:xfrm>
          </p:contentPart>
        </mc:Choice>
        <mc:Fallback>
          <p:sp>
            <p:nvSpPr>
              <p:cNvPr id="1052023" name=""/>
              <p:cNvSpPr/>
              <p:nvPr/>
            </p:nvSpPr>
            <p:spPr>
              <a:xfrm>
                <a:off x="3981202" y="4394317"/>
                <a:ext cx="50767" cy="41415"/>
              </a:xfrm>
            </p:spPr>
          </p:sp>
        </mc:Fallback>
      </mc:AlternateContent>
      <mc:AlternateContent xmlns:mc="http://schemas.openxmlformats.org/markup-compatibility/2006">
        <mc:Choice xmlns:p14="http://schemas.microsoft.com/office/powerpoint/2010/main" Requires="p14">
          <p:contentPart p14:bwMode="auto" r:id="rId68">
            <p14:nvContentPartPr>
              <p14:cNvPr id="1052024" name=""/>
              <p14:cNvContentPartPr/>
              <p14:nvPr/>
            </p14:nvContentPartPr>
            <p14:xfrm>
              <a:off x="3908449" y="4138750"/>
              <a:ext cx="324762" cy="493801"/>
            </p14:xfrm>
          </p:contentPart>
        </mc:Choice>
        <mc:Fallback>
          <p:sp>
            <p:nvSpPr>
              <p:cNvPr id="1052024" name=""/>
              <p:cNvSpPr/>
              <p:nvPr/>
            </p:nvSpPr>
            <p:spPr>
              <a:xfrm>
                <a:off x="3908449" y="4138750"/>
                <a:ext cx="324762" cy="493801"/>
              </a:xfrm>
            </p:spPr>
          </p:sp>
        </mc:Fallback>
      </mc:AlternateContent>
      <mc:AlternateContent xmlns:mc="http://schemas.openxmlformats.org/markup-compatibility/2006">
        <mc:Choice xmlns:p14="http://schemas.microsoft.com/office/powerpoint/2010/main" Requires="p14">
          <p:contentPart p14:bwMode="auto" r:id="rId69">
            <p14:nvContentPartPr>
              <p14:cNvPr id="1052025" name=""/>
              <p14:cNvContentPartPr/>
              <p14:nvPr/>
            </p14:nvContentPartPr>
            <p14:xfrm>
              <a:off x="4138759" y="4356737"/>
              <a:ext cx="56862" cy="102561"/>
            </p14:xfrm>
          </p:contentPart>
        </mc:Choice>
        <mc:Fallback>
          <p:sp>
            <p:nvSpPr>
              <p:cNvPr id="1052025" name=""/>
              <p:cNvSpPr/>
              <p:nvPr/>
            </p:nvSpPr>
            <p:spPr>
              <a:xfrm>
                <a:off x="4138759" y="4356737"/>
                <a:ext cx="56862" cy="102561"/>
              </a:xfrm>
            </p:spPr>
          </p:sp>
        </mc:Fallback>
      </mc:AlternateContent>
      <mc:AlternateContent xmlns:mc="http://schemas.openxmlformats.org/markup-compatibility/2006">
        <mc:Choice xmlns:p14="http://schemas.microsoft.com/office/powerpoint/2010/main" Requires="p14">
          <p:contentPart p14:bwMode="auto" r:id="rId70">
            <p14:nvContentPartPr>
              <p14:cNvPr id="1052026" name=""/>
              <p14:cNvContentPartPr/>
              <p14:nvPr/>
            </p14:nvContentPartPr>
            <p14:xfrm>
              <a:off x="4214779" y="4366316"/>
              <a:ext cx="89302" cy="65695"/>
            </p14:xfrm>
          </p:contentPart>
        </mc:Choice>
        <mc:Fallback>
          <p:sp>
            <p:nvSpPr>
              <p:cNvPr id="1052026" name=""/>
              <p:cNvSpPr/>
              <p:nvPr/>
            </p:nvSpPr>
            <p:spPr>
              <a:xfrm>
                <a:off x="4214779" y="4366316"/>
                <a:ext cx="89302" cy="65695"/>
              </a:xfrm>
            </p:spPr>
          </p:sp>
        </mc:Fallback>
      </mc:AlternateContent>
      <mc:AlternateContent xmlns:mc="http://schemas.openxmlformats.org/markup-compatibility/2006">
        <mc:Choice xmlns:p14="http://schemas.microsoft.com/office/powerpoint/2010/main" Requires="p14">
          <p:contentPart p14:bwMode="auto" r:id="rId71">
            <p14:nvContentPartPr>
              <p14:cNvPr id="1052027" name=""/>
              <p14:cNvContentPartPr/>
              <p14:nvPr/>
            </p14:nvContentPartPr>
            <p14:xfrm>
              <a:off x="4281625" y="4115731"/>
              <a:ext cx="115295" cy="403426"/>
            </p14:xfrm>
          </p:contentPart>
        </mc:Choice>
        <mc:Fallback>
          <p:sp>
            <p:nvSpPr>
              <p:cNvPr id="1052027" name=""/>
              <p:cNvSpPr/>
              <p:nvPr/>
            </p:nvSpPr>
            <p:spPr>
              <a:xfrm>
                <a:off x="4281625" y="4115731"/>
                <a:ext cx="115295" cy="403426"/>
              </a:xfrm>
            </p:spPr>
          </p:sp>
        </mc:Fallback>
      </mc:AlternateContent>
      <mc:AlternateContent xmlns:mc="http://schemas.openxmlformats.org/markup-compatibility/2006">
        <mc:Choice xmlns:p14="http://schemas.microsoft.com/office/powerpoint/2010/main" Requires="p14">
          <p:contentPart p14:bwMode="auto" r:id="rId72">
            <p14:nvContentPartPr>
              <p14:cNvPr id="1052028" name=""/>
              <p14:cNvContentPartPr/>
              <p14:nvPr/>
            </p14:nvContentPartPr>
            <p14:xfrm>
              <a:off x="4288462" y="4392179"/>
              <a:ext cx="157443" cy="190417"/>
            </p14:xfrm>
          </p:contentPart>
        </mc:Choice>
        <mc:Fallback>
          <p:sp>
            <p:nvSpPr>
              <p:cNvPr id="1052028" name=""/>
              <p:cNvSpPr/>
              <p:nvPr/>
            </p:nvSpPr>
            <p:spPr>
              <a:xfrm>
                <a:off x="4288462" y="4392179"/>
                <a:ext cx="157443" cy="190417"/>
              </a:xfrm>
            </p:spPr>
          </p:sp>
        </mc:Fallback>
      </mc:AlternateContent>
      <mc:AlternateContent xmlns:mc="http://schemas.openxmlformats.org/markup-compatibility/2006">
        <mc:Choice xmlns:p14="http://schemas.microsoft.com/office/powerpoint/2010/main" Requires="p14">
          <p:contentPart p14:bwMode="auto" r:id="rId73">
            <p14:nvContentPartPr>
              <p14:cNvPr id="1052029" name=""/>
              <p14:cNvContentPartPr/>
              <p14:nvPr/>
            </p14:nvContentPartPr>
            <p14:xfrm>
              <a:off x="7538643" y="6508359"/>
              <a:ext cx="18244" cy="106107"/>
            </p14:xfrm>
          </p:contentPart>
        </mc:Choice>
        <mc:Fallback>
          <p:sp>
            <p:nvSpPr>
              <p:cNvPr id="1052029" name=""/>
              <p:cNvSpPr/>
              <p:nvPr/>
            </p:nvSpPr>
            <p:spPr>
              <a:xfrm>
                <a:off x="7538643" y="6508359"/>
                <a:ext cx="18244" cy="106107"/>
              </a:xfrm>
            </p:spPr>
          </p:sp>
        </mc:Fallback>
      </mc:AlternateContent>
      <mc:AlternateContent xmlns:mc="http://schemas.openxmlformats.org/markup-compatibility/2006">
        <mc:Choice xmlns:p14="http://schemas.microsoft.com/office/powerpoint/2010/main" Requires="p14">
          <p:contentPart p14:bwMode="auto" r:id="rId74">
            <p14:nvContentPartPr>
              <p14:cNvPr id="1052030" name=""/>
              <p14:cNvContentPartPr/>
              <p14:nvPr/>
            </p14:nvContentPartPr>
            <p14:xfrm>
              <a:off x="7690431" y="6206985"/>
              <a:ext cx="239014" cy="344511"/>
            </p14:xfrm>
          </p:contentPart>
        </mc:Choice>
        <mc:Fallback>
          <p:sp>
            <p:nvSpPr>
              <p:cNvPr id="1052030" name=""/>
              <p:cNvSpPr/>
              <p:nvPr/>
            </p:nvSpPr>
            <p:spPr>
              <a:xfrm>
                <a:off x="7690431" y="6206985"/>
                <a:ext cx="239014" cy="344511"/>
              </a:xfrm>
            </p:spPr>
          </p:sp>
        </mc:Fallback>
      </mc:AlternateContent>
      <mc:AlternateContent xmlns:mc="http://schemas.openxmlformats.org/markup-compatibility/2006">
        <mc:Choice xmlns:p14="http://schemas.microsoft.com/office/powerpoint/2010/main" Requires="p14">
          <p:contentPart p14:bwMode="auto" r:id="rId75">
            <p14:nvContentPartPr>
              <p14:cNvPr id="1052031" name=""/>
              <p14:cNvContentPartPr/>
              <p14:nvPr/>
            </p14:nvContentPartPr>
            <p14:xfrm>
              <a:off x="7760266" y="6318250"/>
              <a:ext cx="133531" cy="251170"/>
            </p14:xfrm>
          </p:contentPart>
        </mc:Choice>
        <mc:Fallback>
          <p:sp>
            <p:nvSpPr>
              <p:cNvPr id="1052031" name=""/>
              <p:cNvSpPr/>
              <p:nvPr/>
            </p:nvSpPr>
            <p:spPr>
              <a:xfrm>
                <a:off x="7760266" y="6318250"/>
                <a:ext cx="133531" cy="251170"/>
              </a:xfrm>
            </p:spPr>
          </p:sp>
        </mc:Fallback>
      </mc:AlternateContent>
      <mc:AlternateContent xmlns:mc="http://schemas.openxmlformats.org/markup-compatibility/2006">
        <mc:Choice xmlns:p14="http://schemas.microsoft.com/office/powerpoint/2010/main" Requires="p14">
          <p:contentPart p14:bwMode="auto" r:id="rId76">
            <p14:nvContentPartPr>
              <p14:cNvPr id="1052032" name=""/>
              <p14:cNvContentPartPr/>
              <p14:nvPr/>
            </p14:nvContentPartPr>
            <p14:xfrm>
              <a:off x="7764114" y="6194608"/>
              <a:ext cx="126984" cy="9429"/>
            </p14:xfrm>
          </p:contentPart>
        </mc:Choice>
        <mc:Fallback>
          <p:sp>
            <p:nvSpPr>
              <p:cNvPr id="1052032" name=""/>
              <p:cNvSpPr/>
              <p:nvPr/>
            </p:nvSpPr>
            <p:spPr>
              <a:xfrm>
                <a:off x="7764114" y="6194608"/>
                <a:ext cx="126984" cy="9429"/>
              </a:xfrm>
            </p:spPr>
          </p:sp>
        </mc:Fallback>
      </mc:AlternateContent>
      <mc:AlternateContent xmlns:mc="http://schemas.openxmlformats.org/markup-compatibility/2006">
        <mc:Choice xmlns:p14="http://schemas.microsoft.com/office/powerpoint/2010/main" Requires="p14">
          <p:contentPart p14:bwMode="auto" r:id="rId77">
            <p14:nvContentPartPr>
              <p14:cNvPr id="1052033" name=""/>
              <p14:cNvContentPartPr/>
              <p14:nvPr/>
            </p14:nvContentPartPr>
            <p14:xfrm>
              <a:off x="7964534" y="6314164"/>
              <a:ext cx="316507" cy="42403"/>
            </p14:xfrm>
          </p:contentPart>
        </mc:Choice>
        <mc:Fallback>
          <p:sp>
            <p:nvSpPr>
              <p:cNvPr id="1052033" name=""/>
              <p:cNvSpPr/>
              <p:nvPr/>
            </p:nvSpPr>
            <p:spPr>
              <a:xfrm>
                <a:off x="7964534" y="6314164"/>
                <a:ext cx="316507" cy="42403"/>
              </a:xfrm>
            </p:spPr>
          </p:sp>
        </mc:Fallback>
      </mc:AlternateContent>
      <mc:AlternateContent xmlns:mc="http://schemas.openxmlformats.org/markup-compatibility/2006">
        <mc:Choice xmlns:p14="http://schemas.microsoft.com/office/powerpoint/2010/main" Requires="p14">
          <p:contentPart p14:bwMode="auto" r:id="rId78">
            <p14:nvContentPartPr>
              <p14:cNvPr id="1052034" name=""/>
              <p14:cNvContentPartPr/>
              <p14:nvPr/>
            </p14:nvContentPartPr>
            <p14:xfrm>
              <a:off x="8139428" y="6210669"/>
              <a:ext cx="139352" cy="252589"/>
            </p14:xfrm>
          </p:contentPart>
        </mc:Choice>
        <mc:Fallback>
          <p:sp>
            <p:nvSpPr>
              <p:cNvPr id="1052034" name=""/>
              <p:cNvSpPr/>
              <p:nvPr/>
            </p:nvSpPr>
            <p:spPr>
              <a:xfrm>
                <a:off x="8139428" y="6210669"/>
                <a:ext cx="139352" cy="252589"/>
              </a:xfrm>
            </p:spPr>
          </p:sp>
        </mc:Fallback>
      </mc:AlternateContent>
      <mc:AlternateContent xmlns:mc="http://schemas.openxmlformats.org/markup-compatibility/2006">
        <mc:Choice xmlns:p14="http://schemas.microsoft.com/office/powerpoint/2010/main" Requires="p14">
          <p:contentPart p14:bwMode="auto" r:id="rId79">
            <p14:nvContentPartPr>
              <p14:cNvPr id="1052035" name=""/>
              <p14:cNvContentPartPr/>
              <p14:nvPr/>
            </p14:nvContentPartPr>
            <p14:xfrm>
              <a:off x="8408845" y="6353071"/>
              <a:ext cx="205076" cy="46970"/>
            </p14:xfrm>
          </p:contentPart>
        </mc:Choice>
        <mc:Fallback>
          <p:sp>
            <p:nvSpPr>
              <p:cNvPr id="1052035" name=""/>
              <p:cNvSpPr/>
              <p:nvPr/>
            </p:nvSpPr>
            <p:spPr>
              <a:xfrm>
                <a:off x="8408845" y="6353071"/>
                <a:ext cx="205076" cy="46970"/>
              </a:xfrm>
            </p:spPr>
          </p:sp>
        </mc:Fallback>
      </mc:AlternateContent>
      <mc:AlternateContent xmlns:mc="http://schemas.openxmlformats.org/markup-compatibility/2006">
        <mc:Choice xmlns:p14="http://schemas.microsoft.com/office/powerpoint/2010/main" Requires="p14">
          <p:contentPart p14:bwMode="auto" r:id="rId80">
            <p14:nvContentPartPr>
              <p14:cNvPr id="1052036" name=""/>
              <p14:cNvContentPartPr/>
              <p14:nvPr/>
            </p14:nvContentPartPr>
            <p14:xfrm>
              <a:off x="8509792" y="6223932"/>
              <a:ext cx="82345" cy="297954"/>
            </p14:xfrm>
          </p:contentPart>
        </mc:Choice>
        <mc:Fallback>
          <p:sp>
            <p:nvSpPr>
              <p:cNvPr id="1052036" name=""/>
              <p:cNvSpPr/>
              <p:nvPr/>
            </p:nvSpPr>
            <p:spPr>
              <a:xfrm>
                <a:off x="8509792" y="6223932"/>
                <a:ext cx="82345" cy="297954"/>
              </a:xfrm>
            </p:spPr>
          </p:sp>
        </mc:Fallback>
      </mc:AlternateContent>
      <mc:AlternateContent xmlns:mc="http://schemas.openxmlformats.org/markup-compatibility/2006">
        <mc:Choice xmlns:p14="http://schemas.microsoft.com/office/powerpoint/2010/main" Requires="p14">
          <p:contentPart p14:bwMode="auto" r:id="rId81">
            <p14:nvContentPartPr>
              <p14:cNvPr id="1052037" name=""/>
              <p14:cNvContentPartPr/>
              <p14:nvPr/>
            </p14:nvContentPartPr>
            <p14:xfrm>
              <a:off x="8577227" y="6214520"/>
              <a:ext cx="279199" cy="241005"/>
            </p14:xfrm>
          </p:contentPart>
        </mc:Choice>
        <mc:Fallback>
          <p:sp>
            <p:nvSpPr>
              <p:cNvPr id="1052037" name=""/>
              <p:cNvSpPr/>
              <p:nvPr/>
            </p:nvSpPr>
            <p:spPr>
              <a:xfrm>
                <a:off x="8577227" y="6214520"/>
                <a:ext cx="279199" cy="241005"/>
              </a:xfrm>
            </p:spPr>
          </p:sp>
        </mc:Fallback>
      </mc:AlternateContent>
      <mc:AlternateContent xmlns:mc="http://schemas.openxmlformats.org/markup-compatibility/2006">
        <mc:Choice xmlns:p14="http://schemas.microsoft.com/office/powerpoint/2010/main" Requires="p14">
          <p:contentPart p14:bwMode="auto" r:id="rId82">
            <p14:nvContentPartPr>
              <p14:cNvPr id="1052038" name=""/>
              <p14:cNvContentPartPr/>
              <p14:nvPr/>
            </p14:nvContentPartPr>
            <p14:xfrm>
              <a:off x="7637375" y="6519143"/>
              <a:ext cx="1321671" cy="123473"/>
            </p14:xfrm>
          </p:contentPart>
        </mc:Choice>
        <mc:Fallback>
          <p:sp>
            <p:nvSpPr>
              <p:cNvPr id="1052038" name=""/>
              <p:cNvSpPr/>
              <p:nvPr/>
            </p:nvSpPr>
            <p:spPr>
              <a:xfrm>
                <a:off x="7637375" y="6519143"/>
                <a:ext cx="1321671" cy="123473"/>
              </a:xfrm>
            </p:spPr>
          </p:sp>
        </mc:Fallback>
      </mc:AlternateContent>
      <mc:AlternateContent xmlns:mc="http://schemas.openxmlformats.org/markup-compatibility/2006">
        <mc:Choice xmlns:p14="http://schemas.microsoft.com/office/powerpoint/2010/main" Requires="p14">
          <p:contentPart p14:bwMode="auto" r:id="rId83">
            <p14:nvContentPartPr>
              <p14:cNvPr id="1052039" name=""/>
              <p14:cNvContentPartPr/>
              <p14:nvPr/>
            </p14:nvContentPartPr>
            <p14:xfrm>
              <a:off x="3058096" y="5539819"/>
              <a:ext cx="682341" cy="989669"/>
            </p14:xfrm>
          </p:contentPart>
        </mc:Choice>
        <mc:Fallback>
          <p:sp>
            <p:nvSpPr>
              <p:cNvPr id="1052039" name=""/>
              <p:cNvSpPr/>
              <p:nvPr/>
            </p:nvSpPr>
            <p:spPr>
              <a:xfrm>
                <a:off x="3058096" y="5539819"/>
                <a:ext cx="682341" cy="989669"/>
              </a:xfrm>
            </p:spPr>
          </p:sp>
        </mc:Fallback>
      </mc:AlternateContent>
      <mc:AlternateContent xmlns:mc="http://schemas.openxmlformats.org/markup-compatibility/2006">
        <mc:Choice xmlns:p14="http://schemas.microsoft.com/office/powerpoint/2010/main" Requires="p14">
          <p:contentPart p14:bwMode="auto" r:id="rId84">
            <p14:nvContentPartPr>
              <p14:cNvPr id="1052040" name=""/>
              <p14:cNvContentPartPr/>
              <p14:nvPr/>
            </p14:nvContentPartPr>
            <p14:xfrm>
              <a:off x="3519712" y="5771673"/>
              <a:ext cx="139328" cy="1003573"/>
            </p14:xfrm>
          </p:contentPart>
        </mc:Choice>
        <mc:Fallback>
          <p:sp>
            <p:nvSpPr>
              <p:cNvPr id="1052040" name=""/>
              <p:cNvSpPr/>
              <p:nvPr/>
            </p:nvSpPr>
            <p:spPr>
              <a:xfrm>
                <a:off x="3519712" y="5771673"/>
                <a:ext cx="139328" cy="1003573"/>
              </a:xfrm>
            </p:spPr>
          </p:sp>
        </mc:Fallback>
      </mc:AlternateContent>
      <mc:AlternateContent xmlns:mc="http://schemas.openxmlformats.org/markup-compatibility/2006">
        <mc:Choice xmlns:p14="http://schemas.microsoft.com/office/powerpoint/2010/main" Requires="p14">
          <p:contentPart p14:bwMode="auto" r:id="rId85">
            <p14:nvContentPartPr>
              <p14:cNvPr id="1052041" name=""/>
              <p14:cNvContentPartPr/>
              <p14:nvPr/>
            </p14:nvContentPartPr>
            <p14:xfrm>
              <a:off x="2437565" y="5215600"/>
              <a:ext cx="1634334" cy="1700977"/>
            </p14:xfrm>
          </p:contentPart>
        </mc:Choice>
        <mc:Fallback>
          <p:sp>
            <p:nvSpPr>
              <p:cNvPr id="1052041" name=""/>
              <p:cNvSpPr/>
              <p:nvPr/>
            </p:nvSpPr>
            <p:spPr>
              <a:xfrm>
                <a:off x="2437565" y="5215600"/>
                <a:ext cx="1634334" cy="1700977"/>
              </a:xfrm>
            </p:spPr>
          </p:sp>
        </mc:Fallback>
      </mc:AlternateContent>
      <mc:AlternateContent xmlns:mc="http://schemas.openxmlformats.org/markup-compatibility/2006">
        <mc:Choice xmlns:p14="http://schemas.microsoft.com/office/powerpoint/2010/main" Requires="p14">
          <p:contentPart p14:bwMode="auto" r:id="rId86">
            <p14:nvContentPartPr>
              <p14:cNvPr id="1052042" name=""/>
              <p14:cNvContentPartPr/>
              <p14:nvPr/>
            </p14:nvContentPartPr>
            <p14:xfrm>
              <a:off x="3633851" y="3730481"/>
              <a:ext cx="909060" cy="1011174"/>
            </p14:xfrm>
          </p:contentPart>
        </mc:Choice>
        <mc:Fallback>
          <p:sp>
            <p:nvSpPr>
              <p:cNvPr id="1052042" name=""/>
              <p:cNvSpPr/>
              <p:nvPr/>
            </p:nvSpPr>
            <p:spPr>
              <a:xfrm>
                <a:off x="3633851" y="3730481"/>
                <a:ext cx="909060" cy="1011174"/>
              </a:xfrm>
            </p:spPr>
          </p:sp>
        </mc:Fallback>
      </mc:AlternateContent>
      <mc:AlternateContent xmlns:mc="http://schemas.openxmlformats.org/markup-compatibility/2006">
        <mc:Choice xmlns:p14="http://schemas.microsoft.com/office/powerpoint/2010/main" Requires="p14">
          <p:contentPart p14:bwMode="auto" r:id="rId87">
            <p14:nvContentPartPr>
              <p14:cNvPr id="1052043" name=""/>
              <p14:cNvContentPartPr/>
              <p14:nvPr/>
            </p14:nvContentPartPr>
            <p14:xfrm>
              <a:off x="4173927" y="3568467"/>
              <a:ext cx="50074" cy="415255"/>
            </p14:xfrm>
          </p:contentPart>
        </mc:Choice>
        <mc:Fallback>
          <p:sp>
            <p:nvSpPr>
              <p:cNvPr id="1052043" name=""/>
              <p:cNvSpPr/>
              <p:nvPr/>
            </p:nvSpPr>
            <p:spPr>
              <a:xfrm>
                <a:off x="4173927" y="3568467"/>
                <a:ext cx="50074" cy="415255"/>
              </a:xfrm>
            </p:spPr>
          </p:sp>
        </mc:Fallback>
      </mc:AlternateContent>
      <mc:AlternateContent xmlns:mc="http://schemas.openxmlformats.org/markup-compatibility/2006">
        <mc:Choice xmlns:p14="http://schemas.microsoft.com/office/powerpoint/2010/main" Requires="p14">
          <p:contentPart p14:bwMode="auto" r:id="rId88">
            <p14:nvContentPartPr>
              <p14:cNvPr id="1052044" name=""/>
              <p14:cNvContentPartPr/>
              <p14:nvPr/>
            </p14:nvContentPartPr>
            <p14:xfrm>
              <a:off x="3994206" y="3459879"/>
              <a:ext cx="289258" cy="254602"/>
            </p14:xfrm>
          </p:contentPart>
        </mc:Choice>
        <mc:Fallback>
          <p:sp>
            <p:nvSpPr>
              <p:cNvPr id="1052044" name=""/>
              <p:cNvSpPr/>
              <p:nvPr/>
            </p:nvSpPr>
            <p:spPr>
              <a:xfrm>
                <a:off x="3994206" y="3459879"/>
                <a:ext cx="289258" cy="254602"/>
              </a:xfrm>
            </p:spPr>
          </p:sp>
        </mc:Fallback>
      </mc:AlternateContent>
      <mc:AlternateContent xmlns:mc="http://schemas.openxmlformats.org/markup-compatibility/2006">
        <mc:Choice xmlns:p14="http://schemas.microsoft.com/office/powerpoint/2010/main" Requires="p14">
          <p:contentPart p14:bwMode="auto" r:id="rId89">
            <p14:nvContentPartPr>
              <p14:cNvPr id="1052045" name=""/>
              <p14:cNvContentPartPr/>
              <p14:nvPr/>
            </p14:nvContentPartPr>
            <p14:xfrm>
              <a:off x="4004850" y="2209014"/>
              <a:ext cx="647594" cy="1266735"/>
            </p14:xfrm>
          </p:contentPart>
        </mc:Choice>
        <mc:Fallback>
          <p:sp>
            <p:nvSpPr>
              <p:cNvPr id="1052045" name=""/>
              <p:cNvSpPr/>
              <p:nvPr/>
            </p:nvSpPr>
            <p:spPr>
              <a:xfrm>
                <a:off x="4004850" y="2209014"/>
                <a:ext cx="647594" cy="1266735"/>
              </a:xfrm>
            </p:spPr>
          </p:sp>
        </mc:Fallback>
      </mc:AlternateContent>
      <mc:AlternateContent xmlns:mc="http://schemas.openxmlformats.org/markup-compatibility/2006">
        <mc:Choice xmlns:p14="http://schemas.microsoft.com/office/powerpoint/2010/main" Requires="p14">
          <p:contentPart p14:bwMode="auto" r:id="rId90">
            <p14:nvContentPartPr>
              <p14:cNvPr id="1052046" name=""/>
              <p14:cNvContentPartPr/>
              <p14:nvPr/>
            </p14:nvContentPartPr>
            <p14:xfrm>
              <a:off x="4182127" y="2227623"/>
              <a:ext cx="242931" cy="678242"/>
            </p14:xfrm>
          </p:contentPart>
        </mc:Choice>
        <mc:Fallback>
          <p:sp>
            <p:nvSpPr>
              <p:cNvPr id="1052046" name=""/>
              <p:cNvSpPr/>
              <p:nvPr/>
            </p:nvSpPr>
            <p:spPr>
              <a:xfrm>
                <a:off x="4182127" y="2227623"/>
                <a:ext cx="242931" cy="678242"/>
              </a:xfrm>
            </p:spPr>
          </p:sp>
        </mc:Fallback>
      </mc:AlternateContent>
      <mc:AlternateContent xmlns:mc="http://schemas.openxmlformats.org/markup-compatibility/2006">
        <mc:Choice xmlns:p14="http://schemas.microsoft.com/office/powerpoint/2010/main" Requires="p14">
          <p:contentPart p14:bwMode="auto" r:id="rId91">
            <p14:nvContentPartPr>
              <p14:cNvPr id="1052047" name=""/>
              <p14:cNvContentPartPr/>
              <p14:nvPr/>
            </p14:nvContentPartPr>
            <p14:xfrm>
              <a:off x="3974940" y="2405645"/>
              <a:ext cx="904094" cy="981031"/>
            </p14:xfrm>
          </p:contentPart>
        </mc:Choice>
        <mc:Fallback>
          <p:sp>
            <p:nvSpPr>
              <p:cNvPr id="1052047" name=""/>
              <p:cNvSpPr/>
              <p:nvPr/>
            </p:nvSpPr>
            <p:spPr>
              <a:xfrm>
                <a:off x="3974940" y="2405645"/>
                <a:ext cx="904094" cy="98103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956"/>
                                        </p:tgtEl>
                                        <p:attrNameLst>
                                          <p:attrName>style.visibility</p:attrName>
                                        </p:attrNameLst>
                                      </p:cBhvr>
                                      <p:to>
                                        <p:strVal val="visible"/>
                                      </p:to>
                                    </p:set>
                                    <p:animEffect transition="in" filter="wipe(down)">
                                      <p:cBhvr>
                                        <p:cTn dur="500" id="7"/>
                                        <p:tgtEl>
                                          <p:spTgt spid="105195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957"/>
                                        </p:tgtEl>
                                        <p:attrNameLst>
                                          <p:attrName>style.visibility</p:attrName>
                                        </p:attrNameLst>
                                      </p:cBhvr>
                                      <p:to>
                                        <p:strVal val="visible"/>
                                      </p:to>
                                    </p:set>
                                    <p:animEffect transition="in" filter="wipe(down)">
                                      <p:cBhvr>
                                        <p:cTn dur="500" id="12"/>
                                        <p:tgtEl>
                                          <p:spTgt spid="105195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2097154"/>
                                        </p:tgtEl>
                                        <p:attrNameLst>
                                          <p:attrName>style.visibility</p:attrName>
                                        </p:attrNameLst>
                                      </p:cBhvr>
                                      <p:to>
                                        <p:strVal val="visible"/>
                                      </p:to>
                                    </p:set>
                                    <p:animEffect transition="in" filter="wipe(down)">
                                      <p:cBhvr>
                                        <p:cTn dur="500" id="17"/>
                                        <p:tgtEl>
                                          <p:spTgt spid="209715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958"/>
                                        </p:tgtEl>
                                        <p:attrNameLst>
                                          <p:attrName>style.visibility</p:attrName>
                                        </p:attrNameLst>
                                      </p:cBhvr>
                                      <p:to>
                                        <p:strVal val="visible"/>
                                      </p:to>
                                    </p:set>
                                    <p:animEffect transition="in" filter="wipe(down)">
                                      <p:cBhvr>
                                        <p:cTn dur="500" id="22"/>
                                        <p:tgtEl>
                                          <p:spTgt spid="1051958"/>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960"/>
                                        </p:tgtEl>
                                        <p:attrNameLst>
                                          <p:attrName>style.visibility</p:attrName>
                                        </p:attrNameLst>
                                      </p:cBhvr>
                                      <p:to>
                                        <p:strVal val="visible"/>
                                      </p:to>
                                    </p:set>
                                    <p:animEffect transition="in" filter="wipe(down)">
                                      <p:cBhvr>
                                        <p:cTn dur="500" id="27"/>
                                        <p:tgtEl>
                                          <p:spTgt spid="1051960"/>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1959"/>
                                        </p:tgtEl>
                                        <p:attrNameLst>
                                          <p:attrName>style.visibility</p:attrName>
                                        </p:attrNameLst>
                                      </p:cBhvr>
                                      <p:to>
                                        <p:strVal val="visible"/>
                                      </p:to>
                                    </p:set>
                                    <p:animEffect transition="in" filter="wipe(down)">
                                      <p:cBhvr>
                                        <p:cTn dur="500" id="32"/>
                                        <p:tgtEl>
                                          <p:spTgt spid="1051959"/>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51961"/>
                                        </p:tgtEl>
                                        <p:attrNameLst>
                                          <p:attrName>style.visibility</p:attrName>
                                        </p:attrNameLst>
                                      </p:cBhvr>
                                      <p:to>
                                        <p:strVal val="visible"/>
                                      </p:to>
                                    </p:set>
                                    <p:animEffect transition="in" filter="wipe(down)">
                                      <p:cBhvr>
                                        <p:cTn dur="500" id="37"/>
                                        <p:tgtEl>
                                          <p:spTgt spid="1051961"/>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51962"/>
                                        </p:tgtEl>
                                        <p:attrNameLst>
                                          <p:attrName>style.visibility</p:attrName>
                                        </p:attrNameLst>
                                      </p:cBhvr>
                                      <p:to>
                                        <p:strVal val="visible"/>
                                      </p:to>
                                    </p:set>
                                    <p:animEffect transition="in" filter="wipe(down)">
                                      <p:cBhvr>
                                        <p:cTn dur="500" id="42"/>
                                        <p:tgtEl>
                                          <p:spTgt spid="1051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956" grpId="0"/>
      <p:bldP spid="1051957" grpId="0"/>
      <p:bldP spid="1051958" grpId="0"/>
      <p:bldP spid="1051959" grpId="0"/>
      <p:bldP spid="1051960" grpId="0"/>
      <p:bldP spid="1051961" grpId="0"/>
      <p:bldP spid="105196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058" name=""/>
        <p:cNvGrpSpPr/>
        <p:nvPr/>
      </p:nvGrpSpPr>
      <p:grpSpPr>
        <a:xfrm>
          <a:off x="0" y="0"/>
          <a:ext cx="0" cy="0"/>
          <a:chOff x="0" y="0"/>
          <a:chExt cx="0" cy="0"/>
        </a:xfrm>
      </p:grpSpPr>
      <p:sp>
        <p:nvSpPr>
          <p:cNvPr id="10520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52" name="矩形 89"/>
          <p:cNvSpPr/>
          <p:nvPr/>
        </p:nvSpPr>
        <p:spPr>
          <a:xfrm>
            <a:off x="362271" y="716798"/>
            <a:ext cx="841945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Homework</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refer to blackboard</a:t>
            </a:r>
            <a:endParaRPr altLang="en-US" b="1" dirty="0" sz="2400" lang="zh-CN">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88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78" name="组合 46"/>
          <p:cNvGrpSpPr/>
          <p:nvPr/>
        </p:nvGrpSpPr>
        <p:grpSpPr>
          <a:xfrm>
            <a:off x="4118185" y="562086"/>
            <a:ext cx="4795366" cy="2498491"/>
            <a:chOff x="1408542" y="1477789"/>
            <a:chExt cx="4795366" cy="2498491"/>
          </a:xfrm>
        </p:grpSpPr>
        <p:grpSp>
          <p:nvGrpSpPr>
            <p:cNvPr id="179" name="组合 47"/>
            <p:cNvGrpSpPr/>
            <p:nvPr/>
          </p:nvGrpSpPr>
          <p:grpSpPr>
            <a:xfrm>
              <a:off x="1468074" y="1635051"/>
              <a:ext cx="4576481" cy="2341229"/>
              <a:chOff x="1395423" y="1273960"/>
              <a:chExt cx="4576481" cy="2341229"/>
            </a:xfrm>
          </p:grpSpPr>
          <p:sp>
            <p:nvSpPr>
              <p:cNvPr id="1048882" name="矩形 52"/>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3" name="文本框 53"/>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1"/>
                <a:stretch>
                  <a:fillRect/>
                </a:stretch>
              </a:blipFill>
              <a:ln>
                <a:noFill/>
              </a:ln>
              <a:effectLst/>
            </p:spPr>
            <p:txBody>
              <a:bodyPr/>
              <a:p>
                <a:r>
                  <a:rPr altLang="en-US" lang="zh-CN">
                    <a:noFill/>
                  </a:rPr>
                  <a:t> </a:t>
                </a:r>
              </a:p>
            </p:txBody>
          </p:sp>
          <p:grpSp>
            <p:nvGrpSpPr>
              <p:cNvPr id="180" name="组合 54"/>
              <p:cNvGrpSpPr/>
              <p:nvPr/>
            </p:nvGrpSpPr>
            <p:grpSpPr>
              <a:xfrm>
                <a:off x="2089757" y="1321081"/>
                <a:ext cx="505436" cy="707886"/>
                <a:chOff x="946907" y="1927861"/>
                <a:chExt cx="505436" cy="707886"/>
              </a:xfrm>
            </p:grpSpPr>
            <p:sp>
              <p:nvSpPr>
                <p:cNvPr id="1048884" name="椭圆 65"/>
                <p:cNvSpPr/>
                <p:nvPr/>
              </p:nvSpPr>
              <p:spPr>
                <a:xfrm>
                  <a:off x="994095" y="209305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5" name="文本框 66"/>
                <p:cNvSpPr txBox="1"/>
                <p:nvPr/>
              </p:nvSpPr>
              <p:spPr bwMode="auto">
                <a:xfrm>
                  <a:off x="946907" y="1927861"/>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grpSp>
          <p:cxnSp>
            <p:nvCxnSpPr>
              <p:cNvPr id="3145831" name="直接箭头连接符 55"/>
              <p:cNvCxnSpPr>
                <a:cxnSpLocks/>
              </p:cNvCxnSpPr>
              <p:nvPr/>
            </p:nvCxnSpPr>
            <p:spPr>
              <a:xfrm>
                <a:off x="1395423" y="1676655"/>
                <a:ext cx="742008"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32" name="直接箭头连接符 56"/>
              <p:cNvCxnSpPr>
                <a:cxnSpLocks/>
              </p:cNvCxnSpPr>
              <p:nvPr/>
            </p:nvCxnSpPr>
            <p:spPr>
              <a:xfrm>
                <a:off x="2548006" y="1664048"/>
                <a:ext cx="1343432"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33" name="直接箭头连接符 57"/>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8886" name="椭圆 58"/>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34" name="直接连接符 59"/>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87" name="矩形 60"/>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8" name="文本框 61"/>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2"/>
                <a:stretch>
                  <a:fillRect t="-1282"/>
                </a:stretch>
              </a:blipFill>
              <a:ln>
                <a:noFill/>
              </a:ln>
              <a:effectLst/>
            </p:spPr>
            <p:txBody>
              <a:bodyPr/>
              <a:p>
                <a:r>
                  <a:rPr altLang="en-US" lang="zh-CN">
                    <a:noFill/>
                  </a:rPr>
                  <a:t> </a:t>
                </a:r>
              </a:p>
            </p:txBody>
          </p:sp>
          <p:cxnSp>
            <p:nvCxnSpPr>
              <p:cNvPr id="3145835" name="直接箭头连接符 62"/>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36" name="直接箭头连接符 63"/>
              <p:cNvCxnSpPr>
                <a:cxnSpLocks/>
              </p:cNvCxnSpPr>
              <p:nvPr/>
            </p:nvCxnSpPr>
            <p:spPr>
              <a:xfrm flipV="1">
                <a:off x="2342475" y="1894882"/>
                <a:ext cx="0" cy="1318781"/>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37" name="直接连接符 64"/>
              <p:cNvCxnSpPr>
                <a:cxnSpLocks/>
              </p:cNvCxnSpPr>
              <p:nvPr/>
            </p:nvCxnSpPr>
            <p:spPr>
              <a:xfrm flipH="1">
                <a:off x="2342475" y="3213663"/>
                <a:ext cx="15489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889" name="文本框 48"/>
            <p:cNvSpPr txBox="1">
              <a:spLocks noChangeAspect="1" noMove="1" noResize="1" noRot="1" noAdjustHandles="1" noEditPoints="1" noChangeArrowheads="1" noChangeShapeType="1" noTextEdit="1"/>
            </p:cNvSpPr>
            <p:nvPr/>
          </p:nvSpPr>
          <p:spPr bwMode="auto">
            <a:xfrm>
              <a:off x="1408542" y="1499927"/>
              <a:ext cx="1056917" cy="473206"/>
            </a:xfrm>
            <a:prstGeom prst="rect"/>
            <a:blipFill>
              <a:blip xmlns:r="http://schemas.openxmlformats.org/officeDocument/2006/relationships" r:embed="rId3"/>
              <a:stretch>
                <a:fillRect l="-4046" t="-1299" b="-5195"/>
              </a:stretch>
            </a:blipFill>
            <a:ln>
              <a:noFill/>
            </a:ln>
            <a:effectLst/>
          </p:spPr>
          <p:txBody>
            <a:bodyPr/>
            <a:p>
              <a:r>
                <a:rPr altLang="en-US" lang="zh-CN">
                  <a:noFill/>
                </a:rPr>
                <a:t> </a:t>
              </a:r>
            </a:p>
          </p:txBody>
        </p:sp>
        <p:sp>
          <p:nvSpPr>
            <p:cNvPr id="1048890" name="文本框 49"/>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4"/>
              <a:stretch>
                <a:fillRect l="-885" t="-1282" b="-5128"/>
              </a:stretch>
            </a:blipFill>
            <a:ln>
              <a:noFill/>
            </a:ln>
            <a:effectLst/>
          </p:spPr>
          <p:txBody>
            <a:bodyPr/>
            <a:p>
              <a:r>
                <a:rPr altLang="en-US" lang="zh-CN">
                  <a:noFill/>
                </a:rPr>
                <a:t> </a:t>
              </a:r>
            </a:p>
          </p:txBody>
        </p:sp>
        <p:sp>
          <p:nvSpPr>
            <p:cNvPr id="1048891" name="文本框 50"/>
            <p:cNvSpPr txBox="1">
              <a:spLocks noChangeAspect="1" noMove="1" noResize="1" noRot="1" noAdjustHandles="1" noEditPoints="1" noChangeArrowheads="1" noChangeShapeType="1" noTextEdit="1"/>
            </p:cNvSpPr>
            <p:nvPr/>
          </p:nvSpPr>
          <p:spPr bwMode="auto">
            <a:xfrm>
              <a:off x="2424657" y="2969915"/>
              <a:ext cx="684960" cy="473206"/>
            </a:xfrm>
            <a:prstGeom prst="rect"/>
            <a:blipFill>
              <a:blip xmlns:r="http://schemas.openxmlformats.org/officeDocument/2006/relationships" r:embed="rId5"/>
              <a:stretch>
                <a:fillRect t="-1282" b="-5128"/>
              </a:stretch>
            </a:blipFill>
            <a:ln>
              <a:noFill/>
            </a:ln>
            <a:effectLst/>
          </p:spPr>
          <p:txBody>
            <a:bodyPr/>
            <a:p>
              <a:r>
                <a:rPr altLang="en-US" lang="zh-CN">
                  <a:noFill/>
                </a:rPr>
                <a:t> </a:t>
              </a:r>
            </a:p>
          </p:txBody>
        </p:sp>
        <p:sp>
          <p:nvSpPr>
            <p:cNvPr id="1048892" name="文本框 51"/>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6"/>
              <a:stretch>
                <a:fillRect t="-1299" b="-1299"/>
              </a:stretch>
            </a:blipFill>
            <a:ln>
              <a:noFill/>
            </a:ln>
            <a:effectLst/>
          </p:spPr>
          <p:txBody>
            <a:bodyPr/>
            <a:p>
              <a:r>
                <a:rPr altLang="en-US" lang="zh-CN">
                  <a:noFill/>
                </a:rPr>
                <a:t> </a:t>
              </a:r>
            </a:p>
          </p:txBody>
        </p:sp>
      </p:grpSp>
      <p:cxnSp>
        <p:nvCxnSpPr>
          <p:cNvPr id="3145838" name="直接箭头连接符 2"/>
          <p:cNvCxnSpPr>
            <a:cxnSpLocks/>
          </p:cNvCxnSpPr>
          <p:nvPr/>
        </p:nvCxnSpPr>
        <p:spPr>
          <a:xfrm>
            <a:off x="5561133" y="4405126"/>
            <a:ext cx="2990438"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93" name="矩形 89"/>
          <p:cNvSpPr/>
          <p:nvPr/>
        </p:nvSpPr>
        <p:spPr>
          <a:xfrm>
            <a:off x="714700" y="5467289"/>
            <a:ext cx="7588426"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This is the self-excited oscillation</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8894" name="圆角矩形 90"/>
          <p:cNvSpPr/>
          <p:nvPr/>
        </p:nvSpPr>
        <p:spPr>
          <a:xfrm>
            <a:off x="355570" y="3855048"/>
            <a:ext cx="4785067" cy="1187620"/>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5" name="文本框 98"/>
          <p:cNvSpPr txBox="1">
            <a:spLocks noChangeAspect="1" noMove="1" noResize="1" noRot="1" noAdjustHandles="1" noEditPoints="1" noChangeArrowheads="1" noChangeShapeType="1" noTextEdit="1"/>
          </p:cNvSpPr>
          <p:nvPr/>
        </p:nvSpPr>
        <p:spPr bwMode="auto">
          <a:xfrm>
            <a:off x="355571" y="3897930"/>
            <a:ext cx="4762821" cy="1104661"/>
          </a:xfrm>
          <a:prstGeom prst="rect"/>
          <a:blipFill>
            <a:blip xmlns:r="http://schemas.openxmlformats.org/officeDocument/2006/relationships" r:embed="rId7"/>
            <a:stretch>
              <a:fillRect l="-128" t="-1648" b="-6593"/>
            </a:stretch>
          </a:blipFill>
          <a:ln>
            <a:noFill/>
          </a:ln>
          <a:effectLst/>
        </p:spPr>
        <p:txBody>
          <a:bodyPr/>
          <a:p>
            <a:r>
              <a:rPr altLang="en-US" lang="zh-CN">
                <a:noFill/>
              </a:rPr>
              <a:t> </a:t>
            </a:r>
          </a:p>
        </p:txBody>
      </p:sp>
      <p:sp>
        <p:nvSpPr>
          <p:cNvPr id="1048896" name="圆角矩形 101"/>
          <p:cNvSpPr/>
          <p:nvPr/>
        </p:nvSpPr>
        <p:spPr>
          <a:xfrm>
            <a:off x="449826" y="520693"/>
            <a:ext cx="3380724" cy="2641930"/>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7" name="文本框 102"/>
          <p:cNvSpPr txBox="1">
            <a:spLocks noChangeAspect="1" noMove="1" noResize="1" noRot="1" noAdjustHandles="1" noEditPoints="1" noChangeArrowheads="1" noChangeShapeType="1" noTextEdit="1"/>
          </p:cNvSpPr>
          <p:nvPr/>
        </p:nvSpPr>
        <p:spPr bwMode="auto">
          <a:xfrm>
            <a:off x="1066205" y="1355465"/>
            <a:ext cx="1019981" cy="473206"/>
          </a:xfrm>
          <a:prstGeom prst="rect"/>
          <a:blipFill>
            <a:blip xmlns:r="http://schemas.openxmlformats.org/officeDocument/2006/relationships" r:embed="rId8"/>
            <a:stretch>
              <a:fillRect l="-7784" t="-1282" b="-19231"/>
            </a:stretch>
          </a:blipFill>
          <a:ln>
            <a:noFill/>
          </a:ln>
          <a:effectLst/>
        </p:spPr>
        <p:txBody>
          <a:bodyPr/>
          <a:p>
            <a:r>
              <a:rPr altLang="en-US" lang="zh-CN">
                <a:noFill/>
              </a:rPr>
              <a:t> </a:t>
            </a:r>
          </a:p>
        </p:txBody>
      </p:sp>
      <p:sp>
        <p:nvSpPr>
          <p:cNvPr id="1048898" name="右箭头 103"/>
          <p:cNvSpPr/>
          <p:nvPr/>
        </p:nvSpPr>
        <p:spPr>
          <a:xfrm>
            <a:off x="2088350" y="1478715"/>
            <a:ext cx="351241" cy="2421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9" name="文本框 104"/>
          <p:cNvSpPr txBox="1">
            <a:spLocks noChangeAspect="1" noMove="1" noResize="1" noRot="1" noAdjustHandles="1" noEditPoints="1" noChangeArrowheads="1" noChangeShapeType="1" noTextEdit="1"/>
          </p:cNvSpPr>
          <p:nvPr/>
        </p:nvSpPr>
        <p:spPr bwMode="auto">
          <a:xfrm>
            <a:off x="2541598" y="1354247"/>
            <a:ext cx="1001684" cy="473206"/>
          </a:xfrm>
          <a:prstGeom prst="rect"/>
          <a:blipFill>
            <a:blip xmlns:r="http://schemas.openxmlformats.org/officeDocument/2006/relationships" r:embed="rId9"/>
            <a:stretch>
              <a:fillRect t="-1282" b="-19231"/>
            </a:stretch>
          </a:blipFill>
          <a:ln>
            <a:noFill/>
          </a:ln>
          <a:effectLst/>
        </p:spPr>
        <p:txBody>
          <a:bodyPr/>
          <a:p>
            <a:r>
              <a:rPr altLang="en-US" lang="zh-CN">
                <a:noFill/>
              </a:rPr>
              <a:t> </a:t>
            </a:r>
          </a:p>
        </p:txBody>
      </p:sp>
      <p:sp>
        <p:nvSpPr>
          <p:cNvPr id="1048900" name="右箭头 105"/>
          <p:cNvSpPr/>
          <p:nvPr/>
        </p:nvSpPr>
        <p:spPr>
          <a:xfrm rot="5400000">
            <a:off x="2745768" y="2044343"/>
            <a:ext cx="351241" cy="2421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1" name="文本框 106"/>
          <p:cNvSpPr txBox="1">
            <a:spLocks noChangeAspect="1" noMove="1" noResize="1" noRot="1" noAdjustHandles="1" noEditPoints="1" noChangeArrowheads="1" noChangeShapeType="1" noTextEdit="1"/>
          </p:cNvSpPr>
          <p:nvPr/>
        </p:nvSpPr>
        <p:spPr bwMode="auto">
          <a:xfrm>
            <a:off x="2461373" y="2441771"/>
            <a:ext cx="1246445" cy="473206"/>
          </a:xfrm>
          <a:prstGeom prst="rect"/>
          <a:blipFill>
            <a:blip xmlns:r="http://schemas.openxmlformats.org/officeDocument/2006/relationships" r:embed="rId10"/>
            <a:stretch>
              <a:fillRect t="-1299" b="-20779"/>
            </a:stretch>
          </a:blipFill>
          <a:ln>
            <a:noFill/>
          </a:ln>
          <a:effectLst/>
        </p:spPr>
        <p:txBody>
          <a:bodyPr/>
          <a:p>
            <a:r>
              <a:rPr altLang="en-US" lang="zh-CN">
                <a:noFill/>
              </a:rPr>
              <a:t> </a:t>
            </a:r>
          </a:p>
        </p:txBody>
      </p:sp>
      <p:sp>
        <p:nvSpPr>
          <p:cNvPr id="1048902" name="右箭头 107"/>
          <p:cNvSpPr/>
          <p:nvPr/>
        </p:nvSpPr>
        <p:spPr>
          <a:xfrm rot="10800000">
            <a:off x="2159394" y="2604486"/>
            <a:ext cx="351241" cy="242101"/>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3" name="文本框 108"/>
          <p:cNvSpPr txBox="1">
            <a:spLocks noChangeAspect="1" noMove="1" noResize="1" noRot="1" noAdjustHandles="1" noEditPoints="1" noChangeArrowheads="1" noChangeShapeType="1" noTextEdit="1"/>
          </p:cNvSpPr>
          <p:nvPr/>
        </p:nvSpPr>
        <p:spPr bwMode="auto">
          <a:xfrm>
            <a:off x="983678" y="2441771"/>
            <a:ext cx="1246445" cy="473206"/>
          </a:xfrm>
          <a:prstGeom prst="rect"/>
          <a:blipFill>
            <a:blip xmlns:r="http://schemas.openxmlformats.org/officeDocument/2006/relationships" r:embed="rId11"/>
            <a:stretch>
              <a:fillRect l="-3415" t="-1299" b="-20779"/>
            </a:stretch>
          </a:blipFill>
          <a:ln>
            <a:noFill/>
          </a:ln>
          <a:effectLst/>
        </p:spPr>
        <p:txBody>
          <a:bodyPr/>
          <a:p>
            <a:r>
              <a:rPr altLang="en-US" lang="zh-CN">
                <a:noFill/>
              </a:rPr>
              <a:t> </a:t>
            </a:r>
          </a:p>
        </p:txBody>
      </p:sp>
      <p:sp>
        <p:nvSpPr>
          <p:cNvPr id="1048904" name="文本框 109"/>
          <p:cNvSpPr txBox="1">
            <a:spLocks noChangeAspect="1" noMove="1" noResize="1" noRot="1" noAdjustHandles="1" noEditPoints="1" noChangeArrowheads="1" noChangeShapeType="1" noTextEdit="1"/>
          </p:cNvSpPr>
          <p:nvPr/>
        </p:nvSpPr>
        <p:spPr bwMode="auto">
          <a:xfrm>
            <a:off x="603112" y="568499"/>
            <a:ext cx="3162433" cy="717632"/>
          </a:xfrm>
          <a:prstGeom prst="rect"/>
          <a:blipFill>
            <a:blip xmlns:r="http://schemas.openxmlformats.org/officeDocument/2006/relationships" r:embed="rId12"/>
            <a:stretch>
              <a:fillRect l="-1156" t="-2542" r="-3276" b="-14407"/>
            </a:stretch>
          </a:blipFill>
          <a:ln>
            <a:noFill/>
          </a:ln>
          <a:effectLst/>
        </p:spPr>
        <p:txBody>
          <a:bodyPr/>
          <a:p>
            <a:r>
              <a:rPr altLang="en-US" lang="zh-CN">
                <a:noFill/>
              </a:rPr>
              <a:t> </a:t>
            </a:r>
          </a:p>
        </p:txBody>
      </p:sp>
      <p:grpSp>
        <p:nvGrpSpPr>
          <p:cNvPr id="181" name="组合 110"/>
          <p:cNvGrpSpPr/>
          <p:nvPr/>
        </p:nvGrpSpPr>
        <p:grpSpPr>
          <a:xfrm>
            <a:off x="758890" y="2541810"/>
            <a:ext cx="224787" cy="443785"/>
            <a:chOff x="5291386" y="3579543"/>
            <a:chExt cx="1139750" cy="1889472"/>
          </a:xfrm>
        </p:grpSpPr>
        <p:sp>
          <p:nvSpPr>
            <p:cNvPr id="1048905" name="任意多边形 111"/>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2" name="组合 112"/>
            <p:cNvGrpSpPr/>
            <p:nvPr/>
          </p:nvGrpSpPr>
          <p:grpSpPr>
            <a:xfrm>
              <a:off x="5577407" y="3581688"/>
              <a:ext cx="572042" cy="1887327"/>
              <a:chOff x="5577407" y="3941433"/>
              <a:chExt cx="572042" cy="1887327"/>
            </a:xfrm>
          </p:grpSpPr>
          <p:sp>
            <p:nvSpPr>
              <p:cNvPr id="1048906" name="任意多边形 114"/>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7" name="任意多边形 115"/>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08" name="任意多边形 113"/>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3" name="组合 116"/>
          <p:cNvGrpSpPr/>
          <p:nvPr/>
        </p:nvGrpSpPr>
        <p:grpSpPr>
          <a:xfrm>
            <a:off x="776414" y="1547013"/>
            <a:ext cx="224787" cy="244264"/>
            <a:chOff x="5291386" y="3579543"/>
            <a:chExt cx="1139750" cy="1889472"/>
          </a:xfrm>
        </p:grpSpPr>
        <p:sp>
          <p:nvSpPr>
            <p:cNvPr id="1048909" name="任意多边形 11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4" name="组合 118"/>
            <p:cNvGrpSpPr/>
            <p:nvPr/>
          </p:nvGrpSpPr>
          <p:grpSpPr>
            <a:xfrm>
              <a:off x="5577407" y="3581688"/>
              <a:ext cx="572042" cy="1887327"/>
              <a:chOff x="5577407" y="3941433"/>
              <a:chExt cx="572042" cy="1887327"/>
            </a:xfrm>
          </p:grpSpPr>
          <p:sp>
            <p:nvSpPr>
              <p:cNvPr id="1048910" name="任意多边形 12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1" name="任意多边形 12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2" name="任意多边形 11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5" name="组合 122"/>
          <p:cNvGrpSpPr/>
          <p:nvPr/>
        </p:nvGrpSpPr>
        <p:grpSpPr>
          <a:xfrm>
            <a:off x="5579534" y="4267514"/>
            <a:ext cx="134351" cy="244264"/>
            <a:chOff x="5291386" y="3579543"/>
            <a:chExt cx="1139750" cy="1889472"/>
          </a:xfrm>
        </p:grpSpPr>
        <p:sp>
          <p:nvSpPr>
            <p:cNvPr id="1048913" name="任意多边形 123"/>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6" name="组合 124"/>
            <p:cNvGrpSpPr/>
            <p:nvPr/>
          </p:nvGrpSpPr>
          <p:grpSpPr>
            <a:xfrm>
              <a:off x="5577407" y="3581688"/>
              <a:ext cx="572042" cy="1887327"/>
              <a:chOff x="5577407" y="3941433"/>
              <a:chExt cx="572042" cy="1887327"/>
            </a:xfrm>
          </p:grpSpPr>
          <p:sp>
            <p:nvSpPr>
              <p:cNvPr id="1048914" name="任意多边形 126"/>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5" name="任意多边形 127"/>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6" name="任意多边形 125"/>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7" name="组合 128"/>
          <p:cNvGrpSpPr/>
          <p:nvPr/>
        </p:nvGrpSpPr>
        <p:grpSpPr>
          <a:xfrm>
            <a:off x="5718130" y="4222106"/>
            <a:ext cx="149155" cy="355120"/>
            <a:chOff x="5291386" y="3579543"/>
            <a:chExt cx="1139750" cy="1889472"/>
          </a:xfrm>
        </p:grpSpPr>
        <p:sp>
          <p:nvSpPr>
            <p:cNvPr id="1048917" name="任意多边形 129"/>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8" name="组合 130"/>
            <p:cNvGrpSpPr/>
            <p:nvPr/>
          </p:nvGrpSpPr>
          <p:grpSpPr>
            <a:xfrm>
              <a:off x="5577407" y="3581688"/>
              <a:ext cx="572042" cy="1887327"/>
              <a:chOff x="5577407" y="3941433"/>
              <a:chExt cx="572042" cy="1887327"/>
            </a:xfrm>
          </p:grpSpPr>
          <p:sp>
            <p:nvSpPr>
              <p:cNvPr id="1048918" name="任意多边形 132"/>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9" name="任意多边形 133"/>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0" name="任意多边形 13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9" name="组合 134"/>
          <p:cNvGrpSpPr/>
          <p:nvPr/>
        </p:nvGrpSpPr>
        <p:grpSpPr>
          <a:xfrm>
            <a:off x="5867285" y="4111416"/>
            <a:ext cx="183979" cy="556078"/>
            <a:chOff x="5291386" y="3579543"/>
            <a:chExt cx="1139750" cy="1889472"/>
          </a:xfrm>
        </p:grpSpPr>
        <p:sp>
          <p:nvSpPr>
            <p:cNvPr id="1048921" name="任意多边形 135"/>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90" name="组合 136"/>
            <p:cNvGrpSpPr/>
            <p:nvPr/>
          </p:nvGrpSpPr>
          <p:grpSpPr>
            <a:xfrm>
              <a:off x="5577407" y="3581688"/>
              <a:ext cx="572042" cy="1887327"/>
              <a:chOff x="5577407" y="3941433"/>
              <a:chExt cx="572042" cy="1887327"/>
            </a:xfrm>
          </p:grpSpPr>
          <p:sp>
            <p:nvSpPr>
              <p:cNvPr id="1048922" name="任意多边形 138"/>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3" name="任意多边形 139"/>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4" name="任意多边形 137"/>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91" name="组合 140"/>
          <p:cNvGrpSpPr/>
          <p:nvPr/>
        </p:nvGrpSpPr>
        <p:grpSpPr>
          <a:xfrm>
            <a:off x="6054834" y="3973277"/>
            <a:ext cx="207177" cy="888194"/>
            <a:chOff x="5291386" y="3579543"/>
            <a:chExt cx="1139750" cy="1889472"/>
          </a:xfrm>
        </p:grpSpPr>
        <p:sp>
          <p:nvSpPr>
            <p:cNvPr id="1048925" name="任意多边形 141"/>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92" name="组合 142"/>
            <p:cNvGrpSpPr/>
            <p:nvPr/>
          </p:nvGrpSpPr>
          <p:grpSpPr>
            <a:xfrm>
              <a:off x="5577407" y="3581688"/>
              <a:ext cx="572042" cy="1887327"/>
              <a:chOff x="5577407" y="3941433"/>
              <a:chExt cx="572042" cy="1887327"/>
            </a:xfrm>
          </p:grpSpPr>
          <p:sp>
            <p:nvSpPr>
              <p:cNvPr id="1048926" name="任意多边形 144"/>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7" name="任意多边形 145"/>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8" name="任意多边形 143"/>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93" name="组合 206"/>
          <p:cNvGrpSpPr/>
          <p:nvPr/>
        </p:nvGrpSpPr>
        <p:grpSpPr>
          <a:xfrm>
            <a:off x="6259846" y="3949209"/>
            <a:ext cx="2105263" cy="908480"/>
            <a:chOff x="5833013" y="4083509"/>
            <a:chExt cx="2105263" cy="908480"/>
          </a:xfrm>
        </p:grpSpPr>
        <p:grpSp>
          <p:nvGrpSpPr>
            <p:cNvPr id="194" name="组合 146"/>
            <p:cNvGrpSpPr/>
            <p:nvPr/>
          </p:nvGrpSpPr>
          <p:grpSpPr>
            <a:xfrm>
              <a:off x="5833013" y="4103795"/>
              <a:ext cx="207177" cy="888194"/>
              <a:chOff x="5291386" y="3579543"/>
              <a:chExt cx="1139750" cy="1889472"/>
            </a:xfrm>
          </p:grpSpPr>
          <p:sp>
            <p:nvSpPr>
              <p:cNvPr id="1048929" name="任意多边形 14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95" name="组合 148"/>
              <p:cNvGrpSpPr/>
              <p:nvPr/>
            </p:nvGrpSpPr>
            <p:grpSpPr>
              <a:xfrm>
                <a:off x="5577407" y="3581688"/>
                <a:ext cx="572042" cy="1887327"/>
                <a:chOff x="5577407" y="3941433"/>
                <a:chExt cx="572042" cy="1887327"/>
              </a:xfrm>
            </p:grpSpPr>
            <p:sp>
              <p:nvSpPr>
                <p:cNvPr id="1048930" name="任意多边形 15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1" name="任意多边形 15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32" name="任意多边形 14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96" name="组合 152"/>
            <p:cNvGrpSpPr/>
            <p:nvPr/>
          </p:nvGrpSpPr>
          <p:grpSpPr>
            <a:xfrm>
              <a:off x="6046870" y="4103795"/>
              <a:ext cx="207177" cy="888194"/>
              <a:chOff x="5291386" y="3579543"/>
              <a:chExt cx="1139750" cy="1889472"/>
            </a:xfrm>
          </p:grpSpPr>
          <p:sp>
            <p:nvSpPr>
              <p:cNvPr id="1048933" name="任意多边形 153"/>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97" name="组合 154"/>
              <p:cNvGrpSpPr/>
              <p:nvPr/>
            </p:nvGrpSpPr>
            <p:grpSpPr>
              <a:xfrm>
                <a:off x="5577407" y="3581688"/>
                <a:ext cx="572042" cy="1887327"/>
                <a:chOff x="5577407" y="3941433"/>
                <a:chExt cx="572042" cy="1887327"/>
              </a:xfrm>
            </p:grpSpPr>
            <p:sp>
              <p:nvSpPr>
                <p:cNvPr id="1048934" name="任意多边形 156"/>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5" name="任意多边形 157"/>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36" name="任意多边形 155"/>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98" name="组合 158"/>
            <p:cNvGrpSpPr/>
            <p:nvPr/>
          </p:nvGrpSpPr>
          <p:grpSpPr>
            <a:xfrm>
              <a:off x="6257484" y="4100859"/>
              <a:ext cx="207177" cy="888194"/>
              <a:chOff x="5291386" y="3579543"/>
              <a:chExt cx="1139750" cy="1889472"/>
            </a:xfrm>
          </p:grpSpPr>
          <p:sp>
            <p:nvSpPr>
              <p:cNvPr id="1048937" name="任意多边形 159"/>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99" name="组合 160"/>
              <p:cNvGrpSpPr/>
              <p:nvPr/>
            </p:nvGrpSpPr>
            <p:grpSpPr>
              <a:xfrm>
                <a:off x="5577407" y="3581688"/>
                <a:ext cx="572042" cy="1887327"/>
                <a:chOff x="5577407" y="3941433"/>
                <a:chExt cx="572042" cy="1887327"/>
              </a:xfrm>
            </p:grpSpPr>
            <p:sp>
              <p:nvSpPr>
                <p:cNvPr id="1048938" name="任意多边形 162"/>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9" name="任意多边形 163"/>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40" name="任意多边形 16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0" name="组合 164"/>
            <p:cNvGrpSpPr/>
            <p:nvPr/>
          </p:nvGrpSpPr>
          <p:grpSpPr>
            <a:xfrm>
              <a:off x="6470947" y="4101373"/>
              <a:ext cx="207177" cy="888194"/>
              <a:chOff x="5291386" y="3579543"/>
              <a:chExt cx="1139750" cy="1889472"/>
            </a:xfrm>
          </p:grpSpPr>
          <p:sp>
            <p:nvSpPr>
              <p:cNvPr id="1048941" name="任意多边形 165"/>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01" name="组合 166"/>
              <p:cNvGrpSpPr/>
              <p:nvPr/>
            </p:nvGrpSpPr>
            <p:grpSpPr>
              <a:xfrm>
                <a:off x="5577407" y="3581688"/>
                <a:ext cx="572042" cy="1887327"/>
                <a:chOff x="5577407" y="3941433"/>
                <a:chExt cx="572042" cy="1887327"/>
              </a:xfrm>
            </p:grpSpPr>
            <p:sp>
              <p:nvSpPr>
                <p:cNvPr id="1048942" name="任意多边形 168"/>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3" name="任意多边形 169"/>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44" name="任意多边形 167"/>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2" name="组合 170"/>
            <p:cNvGrpSpPr/>
            <p:nvPr/>
          </p:nvGrpSpPr>
          <p:grpSpPr>
            <a:xfrm>
              <a:off x="6681176" y="4093009"/>
              <a:ext cx="207177" cy="888194"/>
              <a:chOff x="5291386" y="3579543"/>
              <a:chExt cx="1139750" cy="1889472"/>
            </a:xfrm>
          </p:grpSpPr>
          <p:sp>
            <p:nvSpPr>
              <p:cNvPr id="1048945" name="任意多边形 171"/>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03" name="组合 172"/>
              <p:cNvGrpSpPr/>
              <p:nvPr/>
            </p:nvGrpSpPr>
            <p:grpSpPr>
              <a:xfrm>
                <a:off x="5577407" y="3581688"/>
                <a:ext cx="572042" cy="1887327"/>
                <a:chOff x="5577407" y="3941433"/>
                <a:chExt cx="572042" cy="1887327"/>
              </a:xfrm>
            </p:grpSpPr>
            <p:sp>
              <p:nvSpPr>
                <p:cNvPr id="1048946" name="任意多边形 174"/>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7" name="任意多边形 175"/>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48" name="任意多边形 173"/>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4" name="组合 176"/>
            <p:cNvGrpSpPr/>
            <p:nvPr/>
          </p:nvGrpSpPr>
          <p:grpSpPr>
            <a:xfrm>
              <a:off x="6891790" y="4090073"/>
              <a:ext cx="207177" cy="888194"/>
              <a:chOff x="5291386" y="3579543"/>
              <a:chExt cx="1139750" cy="1889472"/>
            </a:xfrm>
          </p:grpSpPr>
          <p:sp>
            <p:nvSpPr>
              <p:cNvPr id="1048949" name="任意多边形 17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05" name="组合 178"/>
              <p:cNvGrpSpPr/>
              <p:nvPr/>
            </p:nvGrpSpPr>
            <p:grpSpPr>
              <a:xfrm>
                <a:off x="5577407" y="3581688"/>
                <a:ext cx="572042" cy="1887327"/>
                <a:chOff x="5577407" y="3941433"/>
                <a:chExt cx="572042" cy="1887327"/>
              </a:xfrm>
            </p:grpSpPr>
            <p:sp>
              <p:nvSpPr>
                <p:cNvPr id="1048950" name="任意多边形 18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1" name="任意多边形 18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52" name="任意多边形 17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6" name="组合 182"/>
            <p:cNvGrpSpPr/>
            <p:nvPr/>
          </p:nvGrpSpPr>
          <p:grpSpPr>
            <a:xfrm>
              <a:off x="7100919" y="4090587"/>
              <a:ext cx="207177" cy="888194"/>
              <a:chOff x="5291386" y="3579543"/>
              <a:chExt cx="1139750" cy="1889472"/>
            </a:xfrm>
          </p:grpSpPr>
          <p:sp>
            <p:nvSpPr>
              <p:cNvPr id="1048953" name="任意多边形 183"/>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07" name="组合 184"/>
              <p:cNvGrpSpPr/>
              <p:nvPr/>
            </p:nvGrpSpPr>
            <p:grpSpPr>
              <a:xfrm>
                <a:off x="5577407" y="3581688"/>
                <a:ext cx="572042" cy="1887327"/>
                <a:chOff x="5577407" y="3941433"/>
                <a:chExt cx="572042" cy="1887327"/>
              </a:xfrm>
            </p:grpSpPr>
            <p:sp>
              <p:nvSpPr>
                <p:cNvPr id="1048954" name="任意多边形 186"/>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5" name="任意多边形 187"/>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56" name="任意多边形 185"/>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8" name="组合 188"/>
            <p:cNvGrpSpPr/>
            <p:nvPr/>
          </p:nvGrpSpPr>
          <p:grpSpPr>
            <a:xfrm>
              <a:off x="7307022" y="4086445"/>
              <a:ext cx="207177" cy="888194"/>
              <a:chOff x="5291386" y="3579543"/>
              <a:chExt cx="1139750" cy="1889472"/>
            </a:xfrm>
          </p:grpSpPr>
          <p:sp>
            <p:nvSpPr>
              <p:cNvPr id="1048957" name="任意多边形 189"/>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09" name="组合 190"/>
              <p:cNvGrpSpPr/>
              <p:nvPr/>
            </p:nvGrpSpPr>
            <p:grpSpPr>
              <a:xfrm>
                <a:off x="5577407" y="3581688"/>
                <a:ext cx="572042" cy="1887327"/>
                <a:chOff x="5577407" y="3941433"/>
                <a:chExt cx="572042" cy="1887327"/>
              </a:xfrm>
            </p:grpSpPr>
            <p:sp>
              <p:nvSpPr>
                <p:cNvPr id="1048958" name="任意多边形 192"/>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59" name="任意多边形 193"/>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60" name="任意多边形 19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10" name="组合 194"/>
            <p:cNvGrpSpPr/>
            <p:nvPr/>
          </p:nvGrpSpPr>
          <p:grpSpPr>
            <a:xfrm>
              <a:off x="7517636" y="4083509"/>
              <a:ext cx="207177" cy="888194"/>
              <a:chOff x="5291386" y="3579543"/>
              <a:chExt cx="1139750" cy="1889472"/>
            </a:xfrm>
          </p:grpSpPr>
          <p:sp>
            <p:nvSpPr>
              <p:cNvPr id="1048961" name="任意多边形 195"/>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11" name="组合 196"/>
              <p:cNvGrpSpPr/>
              <p:nvPr/>
            </p:nvGrpSpPr>
            <p:grpSpPr>
              <a:xfrm>
                <a:off x="5577407" y="3581688"/>
                <a:ext cx="572042" cy="1887327"/>
                <a:chOff x="5577407" y="3941433"/>
                <a:chExt cx="572042" cy="1887327"/>
              </a:xfrm>
            </p:grpSpPr>
            <p:sp>
              <p:nvSpPr>
                <p:cNvPr id="1048962" name="任意多边形 198"/>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3" name="任意多边形 199"/>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64" name="任意多边形 197"/>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12" name="组合 200"/>
            <p:cNvGrpSpPr/>
            <p:nvPr/>
          </p:nvGrpSpPr>
          <p:grpSpPr>
            <a:xfrm>
              <a:off x="7731099" y="4084023"/>
              <a:ext cx="207177" cy="888194"/>
              <a:chOff x="5291386" y="3579543"/>
              <a:chExt cx="1139750" cy="1889472"/>
            </a:xfrm>
          </p:grpSpPr>
          <p:sp>
            <p:nvSpPr>
              <p:cNvPr id="1048965" name="任意多边形 201"/>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13" name="组合 202"/>
              <p:cNvGrpSpPr/>
              <p:nvPr/>
            </p:nvGrpSpPr>
            <p:grpSpPr>
              <a:xfrm>
                <a:off x="5577407" y="3581688"/>
                <a:ext cx="572042" cy="1887327"/>
                <a:chOff x="5577407" y="3941433"/>
                <a:chExt cx="572042" cy="1887327"/>
              </a:xfrm>
            </p:grpSpPr>
            <p:sp>
              <p:nvSpPr>
                <p:cNvPr id="1048966" name="任意多边形 204"/>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7" name="任意多边形 205"/>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68" name="任意多边形 203"/>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87"/>
                                        </p:tgtEl>
                                        <p:attrNameLst>
                                          <p:attrName>style.visibility</p:attrName>
                                        </p:attrNameLst>
                                      </p:cBhvr>
                                      <p:to>
                                        <p:strVal val="visible"/>
                                      </p:to>
                                    </p:set>
                                    <p:animEffect transition="in" filter="wipe(down)">
                                      <p:cBhvr>
                                        <p:cTn dur="500" id="7"/>
                                        <p:tgtEl>
                                          <p:spTgt spid="18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89"/>
                                        </p:tgtEl>
                                        <p:attrNameLst>
                                          <p:attrName>style.visibility</p:attrName>
                                        </p:attrNameLst>
                                      </p:cBhvr>
                                      <p:to>
                                        <p:strVal val="visible"/>
                                      </p:to>
                                    </p:set>
                                    <p:animEffect transition="in" filter="wipe(down)">
                                      <p:cBhvr>
                                        <p:cTn dur="500" id="12"/>
                                        <p:tgtEl>
                                          <p:spTgt spid="18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91"/>
                                        </p:tgtEl>
                                        <p:attrNameLst>
                                          <p:attrName>style.visibility</p:attrName>
                                        </p:attrNameLst>
                                      </p:cBhvr>
                                      <p:to>
                                        <p:strVal val="visible"/>
                                      </p:to>
                                    </p:set>
                                    <p:animEffect transition="in" filter="wipe(down)">
                                      <p:cBhvr>
                                        <p:cTn dur="500" id="17"/>
                                        <p:tgtEl>
                                          <p:spTgt spid="19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895"/>
                                        </p:tgtEl>
                                        <p:attrNameLst>
                                          <p:attrName>style.visibility</p:attrName>
                                        </p:attrNameLst>
                                      </p:cBhvr>
                                      <p:to>
                                        <p:strVal val="visible"/>
                                      </p:to>
                                    </p:set>
                                    <p:animEffect transition="in" filter="wipe(down)">
                                      <p:cBhvr>
                                        <p:cTn dur="500" id="22"/>
                                        <p:tgtEl>
                                          <p:spTgt spid="1048895"/>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193"/>
                                        </p:tgtEl>
                                        <p:attrNameLst>
                                          <p:attrName>style.visibility</p:attrName>
                                        </p:attrNameLst>
                                      </p:cBhvr>
                                      <p:to>
                                        <p:strVal val="visible"/>
                                      </p:to>
                                    </p:set>
                                    <p:animEffect transition="in" filter="wipe(down)">
                                      <p:cBhvr>
                                        <p:cTn dur="500" id="27"/>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9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17" name="组合 46"/>
          <p:cNvGrpSpPr/>
          <p:nvPr/>
        </p:nvGrpSpPr>
        <p:grpSpPr>
          <a:xfrm>
            <a:off x="4112288" y="1190417"/>
            <a:ext cx="4795366" cy="2498491"/>
            <a:chOff x="1408542" y="1477789"/>
            <a:chExt cx="4795366" cy="2498491"/>
          </a:xfrm>
        </p:grpSpPr>
        <p:grpSp>
          <p:nvGrpSpPr>
            <p:cNvPr id="218" name="组合 47"/>
            <p:cNvGrpSpPr/>
            <p:nvPr/>
          </p:nvGrpSpPr>
          <p:grpSpPr>
            <a:xfrm>
              <a:off x="1468074" y="1635051"/>
              <a:ext cx="4576481" cy="2341229"/>
              <a:chOff x="1395423" y="1273960"/>
              <a:chExt cx="4576481" cy="2341229"/>
            </a:xfrm>
          </p:grpSpPr>
          <p:sp>
            <p:nvSpPr>
              <p:cNvPr id="1048973" name="矩形 52"/>
              <p:cNvSpPr/>
              <p:nvPr/>
            </p:nvSpPr>
            <p:spPr>
              <a:xfrm>
                <a:off x="3893601" y="1273960"/>
                <a:ext cx="916142"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4" name="文本框 53"/>
              <p:cNvSpPr txBox="1">
                <a:spLocks noChangeAspect="1" noMove="1" noResize="1" noRot="1" noAdjustHandles="1" noEditPoints="1" noChangeArrowheads="1" noChangeShapeType="1" noTextEdit="1"/>
              </p:cNvSpPr>
              <p:nvPr/>
            </p:nvSpPr>
            <p:spPr bwMode="auto">
              <a:xfrm>
                <a:off x="3893602" y="1433216"/>
                <a:ext cx="1071338" cy="475643"/>
              </a:xfrm>
              <a:prstGeom prst="rect"/>
              <a:blipFill>
                <a:blip xmlns:r="http://schemas.openxmlformats.org/officeDocument/2006/relationships" r:embed="rId1"/>
                <a:stretch>
                  <a:fillRect/>
                </a:stretch>
              </a:blipFill>
              <a:ln>
                <a:noFill/>
              </a:ln>
              <a:effectLst/>
            </p:spPr>
            <p:txBody>
              <a:bodyPr/>
              <a:p>
                <a:r>
                  <a:rPr altLang="en-US" lang="zh-CN">
                    <a:noFill/>
                  </a:rPr>
                  <a:t> </a:t>
                </a:r>
              </a:p>
            </p:txBody>
          </p:sp>
          <p:grpSp>
            <p:nvGrpSpPr>
              <p:cNvPr id="219" name="组合 54"/>
              <p:cNvGrpSpPr/>
              <p:nvPr/>
            </p:nvGrpSpPr>
            <p:grpSpPr>
              <a:xfrm>
                <a:off x="2089757" y="1321081"/>
                <a:ext cx="505436" cy="707886"/>
                <a:chOff x="946907" y="1927861"/>
                <a:chExt cx="505436" cy="707886"/>
              </a:xfrm>
            </p:grpSpPr>
            <p:sp>
              <p:nvSpPr>
                <p:cNvPr id="1048975" name="椭圆 65"/>
                <p:cNvSpPr/>
                <p:nvPr/>
              </p:nvSpPr>
              <p:spPr>
                <a:xfrm>
                  <a:off x="994095" y="2093053"/>
                  <a:ext cx="411061" cy="411061"/>
                </a:xfrm>
                <a:prstGeom prst="ellipse"/>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6" name="文本框 66"/>
                <p:cNvSpPr txBox="1"/>
                <p:nvPr/>
              </p:nvSpPr>
              <p:spPr bwMode="auto">
                <a:xfrm>
                  <a:off x="946907" y="1927861"/>
                  <a:ext cx="505436" cy="707886"/>
                </a:xfrm>
                <a:prstGeom prst="rect"/>
                <a:noFill/>
                <a:ln>
                  <a:noFill/>
                </a:ln>
                <a:effectLst/>
              </p:spPr>
              <p:txBody>
                <a:bodyPr rtlCol="0" wrap="square">
                  <a:spAutoFit/>
                </a:bodyPr>
                <a:p>
                  <a:pPr algn="ctr" eaLnBrk="1" hangingPunct="1">
                    <a:spcBef>
                      <a:spcPct val="50000"/>
                    </a:spcBef>
                  </a:pPr>
                  <a:r>
                    <a:rPr altLang="zh-CN" dirty="0" sz="4000" kumimoji="1" lang="en-US" smtClean="0">
                      <a:latin typeface="Arial" panose="020B0604020202020204" pitchFamily="34" charset="0"/>
                      <a:cs typeface="Arial" panose="020B0604020202020204" pitchFamily="34" charset="0"/>
                    </a:rPr>
                    <a:t>+</a:t>
                  </a:r>
                  <a:endParaRPr altLang="en-US" dirty="0" sz="4000" kumimoji="1" lang="zh-CN" smtClean="0">
                    <a:latin typeface="Arial" panose="020B0604020202020204" pitchFamily="34" charset="0"/>
                    <a:cs typeface="Arial" panose="020B0604020202020204" pitchFamily="34" charset="0"/>
                  </a:endParaRPr>
                </a:p>
              </p:txBody>
            </p:sp>
          </p:grpSp>
          <p:cxnSp>
            <p:nvCxnSpPr>
              <p:cNvPr id="3145839" name="直接箭头连接符 55"/>
              <p:cNvCxnSpPr>
                <a:cxnSpLocks/>
              </p:cNvCxnSpPr>
              <p:nvPr/>
            </p:nvCxnSpPr>
            <p:spPr>
              <a:xfrm>
                <a:off x="1395423" y="1676655"/>
                <a:ext cx="742008"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40" name="直接箭头连接符 56"/>
              <p:cNvCxnSpPr>
                <a:cxnSpLocks/>
              </p:cNvCxnSpPr>
              <p:nvPr/>
            </p:nvCxnSpPr>
            <p:spPr>
              <a:xfrm>
                <a:off x="2548006" y="1664048"/>
                <a:ext cx="1343432"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41" name="直接箭头连接符 57"/>
              <p:cNvCxnSpPr>
                <a:cxnSpLocks/>
              </p:cNvCxnSpPr>
              <p:nvPr/>
            </p:nvCxnSpPr>
            <p:spPr>
              <a:xfrm>
                <a:off x="4809743" y="1664048"/>
                <a:ext cx="1162161"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8977" name="椭圆 58"/>
              <p:cNvSpPr/>
              <p:nvPr/>
            </p:nvSpPr>
            <p:spPr>
              <a:xfrm>
                <a:off x="5390823" y="1599043"/>
                <a:ext cx="130009" cy="130009"/>
              </a:xfrm>
              <a:prstGeom prst="ellipse"/>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2" name="直接连接符 59"/>
              <p:cNvCxnSpPr>
                <a:cxnSpLocks/>
              </p:cNvCxnSpPr>
              <p:nvPr/>
            </p:nvCxnSpPr>
            <p:spPr>
              <a:xfrm>
                <a:off x="5455827" y="1691803"/>
                <a:ext cx="0" cy="155385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78" name="矩形 60"/>
              <p:cNvSpPr/>
              <p:nvPr/>
            </p:nvSpPr>
            <p:spPr>
              <a:xfrm>
                <a:off x="3891438" y="2835013"/>
                <a:ext cx="918305" cy="780176"/>
              </a:xfrm>
              <a:prstGeom prst="rect"/>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9" name="文本框 61"/>
              <p:cNvSpPr txBox="1">
                <a:spLocks noChangeAspect="1" noMove="1" noResize="1" noRot="1" noAdjustHandles="1" noEditPoints="1" noChangeArrowheads="1" noChangeShapeType="1" noTextEdit="1"/>
              </p:cNvSpPr>
              <p:nvPr/>
            </p:nvSpPr>
            <p:spPr bwMode="auto">
              <a:xfrm>
                <a:off x="3681599" y="2994268"/>
                <a:ext cx="1400786" cy="473206"/>
              </a:xfrm>
              <a:prstGeom prst="rect"/>
              <a:blipFill>
                <a:blip xmlns:r="http://schemas.openxmlformats.org/officeDocument/2006/relationships" r:embed="rId2"/>
                <a:stretch>
                  <a:fillRect t="-1282"/>
                </a:stretch>
              </a:blipFill>
              <a:ln>
                <a:noFill/>
              </a:ln>
              <a:effectLst/>
            </p:spPr>
            <p:txBody>
              <a:bodyPr/>
              <a:p>
                <a:r>
                  <a:rPr altLang="en-US" lang="zh-CN">
                    <a:noFill/>
                  </a:rPr>
                  <a:t> </a:t>
                </a:r>
              </a:p>
            </p:txBody>
          </p:sp>
          <p:cxnSp>
            <p:nvCxnSpPr>
              <p:cNvPr id="3145843" name="直接箭头连接符 62"/>
              <p:cNvCxnSpPr>
                <a:cxnSpLocks/>
              </p:cNvCxnSpPr>
              <p:nvPr/>
            </p:nvCxnSpPr>
            <p:spPr>
              <a:xfrm flipH="1">
                <a:off x="4801354" y="3245657"/>
                <a:ext cx="644943" cy="0"/>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44" name="直接箭头连接符 63"/>
              <p:cNvCxnSpPr>
                <a:cxnSpLocks/>
              </p:cNvCxnSpPr>
              <p:nvPr/>
            </p:nvCxnSpPr>
            <p:spPr>
              <a:xfrm flipV="1">
                <a:off x="2342475" y="1894882"/>
                <a:ext cx="0" cy="1318781"/>
              </a:xfrm>
              <a:prstGeom prst="straightConnector1"/>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45845" name="直接连接符 64"/>
              <p:cNvCxnSpPr>
                <a:cxnSpLocks/>
              </p:cNvCxnSpPr>
              <p:nvPr/>
            </p:nvCxnSpPr>
            <p:spPr>
              <a:xfrm flipH="1">
                <a:off x="2342475" y="3213663"/>
                <a:ext cx="15489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80" name="文本框 48"/>
            <p:cNvSpPr txBox="1">
              <a:spLocks noChangeAspect="1" noMove="1" noResize="1" noRot="1" noAdjustHandles="1" noEditPoints="1" noChangeArrowheads="1" noChangeShapeType="1" noTextEdit="1"/>
            </p:cNvSpPr>
            <p:nvPr/>
          </p:nvSpPr>
          <p:spPr bwMode="auto">
            <a:xfrm>
              <a:off x="1408542" y="1499927"/>
              <a:ext cx="1056917" cy="473206"/>
            </a:xfrm>
            <a:prstGeom prst="rect"/>
            <a:blipFill>
              <a:blip xmlns:r="http://schemas.openxmlformats.org/officeDocument/2006/relationships" r:embed="rId3"/>
              <a:stretch>
                <a:fillRect l="-4046" t="-1299" b="-5195"/>
              </a:stretch>
            </a:blipFill>
            <a:ln>
              <a:noFill/>
            </a:ln>
            <a:effectLst/>
          </p:spPr>
          <p:txBody>
            <a:bodyPr/>
            <a:p>
              <a:r>
                <a:rPr altLang="en-US" lang="zh-CN">
                  <a:noFill/>
                </a:rPr>
                <a:t> </a:t>
              </a:r>
            </a:p>
          </p:txBody>
        </p:sp>
        <p:sp>
          <p:nvSpPr>
            <p:cNvPr id="1048981" name="文本框 49"/>
            <p:cNvSpPr txBox="1">
              <a:spLocks noChangeAspect="1" noMove="1" noResize="1" noRot="1" noAdjustHandles="1" noEditPoints="1" noChangeArrowheads="1" noChangeShapeType="1" noTextEdit="1"/>
            </p:cNvSpPr>
            <p:nvPr/>
          </p:nvSpPr>
          <p:spPr bwMode="auto">
            <a:xfrm>
              <a:off x="2540696" y="1477789"/>
              <a:ext cx="684960" cy="473206"/>
            </a:xfrm>
            <a:prstGeom prst="rect"/>
            <a:blipFill>
              <a:blip xmlns:r="http://schemas.openxmlformats.org/officeDocument/2006/relationships" r:embed="rId4"/>
              <a:stretch>
                <a:fillRect l="-885" t="-1282" b="-5128"/>
              </a:stretch>
            </a:blipFill>
            <a:ln>
              <a:noFill/>
            </a:ln>
            <a:effectLst/>
          </p:spPr>
          <p:txBody>
            <a:bodyPr/>
            <a:p>
              <a:r>
                <a:rPr altLang="en-US" lang="zh-CN">
                  <a:noFill/>
                </a:rPr>
                <a:t> </a:t>
              </a:r>
            </a:p>
          </p:txBody>
        </p:sp>
        <p:sp>
          <p:nvSpPr>
            <p:cNvPr id="1048982" name="文本框 50"/>
            <p:cNvSpPr txBox="1">
              <a:spLocks noChangeAspect="1" noMove="1" noResize="1" noRot="1" noAdjustHandles="1" noEditPoints="1" noChangeArrowheads="1" noChangeShapeType="1" noTextEdit="1"/>
            </p:cNvSpPr>
            <p:nvPr/>
          </p:nvSpPr>
          <p:spPr bwMode="auto">
            <a:xfrm>
              <a:off x="2424657" y="2969915"/>
              <a:ext cx="684960" cy="473206"/>
            </a:xfrm>
            <a:prstGeom prst="rect"/>
            <a:blipFill>
              <a:blip xmlns:r="http://schemas.openxmlformats.org/officeDocument/2006/relationships" r:embed="rId5"/>
              <a:stretch>
                <a:fillRect t="-1282" b="-5128"/>
              </a:stretch>
            </a:blipFill>
            <a:ln>
              <a:noFill/>
            </a:ln>
            <a:effectLst/>
          </p:spPr>
          <p:txBody>
            <a:bodyPr/>
            <a:p>
              <a:r>
                <a:rPr altLang="en-US" lang="zh-CN">
                  <a:noFill/>
                </a:rPr>
                <a:t> </a:t>
              </a:r>
            </a:p>
          </p:txBody>
        </p:sp>
        <p:sp>
          <p:nvSpPr>
            <p:cNvPr id="1048983" name="文本框 51"/>
            <p:cNvSpPr txBox="1">
              <a:spLocks noChangeAspect="1" noMove="1" noResize="1" noRot="1" noAdjustHandles="1" noEditPoints="1" noChangeArrowheads="1" noChangeShapeType="1" noTextEdit="1"/>
            </p:cNvSpPr>
            <p:nvPr/>
          </p:nvSpPr>
          <p:spPr bwMode="auto">
            <a:xfrm>
              <a:off x="5518948" y="1499927"/>
              <a:ext cx="684960" cy="473206"/>
            </a:xfrm>
            <a:prstGeom prst="rect"/>
            <a:blipFill>
              <a:blip xmlns:r="http://schemas.openxmlformats.org/officeDocument/2006/relationships" r:embed="rId6"/>
              <a:stretch>
                <a:fillRect t="-1299" b="-1299"/>
              </a:stretch>
            </a:blipFill>
            <a:ln>
              <a:noFill/>
            </a:ln>
            <a:effectLst/>
          </p:spPr>
          <p:txBody>
            <a:bodyPr/>
            <a:p>
              <a:r>
                <a:rPr altLang="en-US" lang="zh-CN">
                  <a:noFill/>
                </a:rPr>
                <a:t> </a:t>
              </a:r>
            </a:p>
          </p:txBody>
        </p:sp>
      </p:grpSp>
      <p:sp>
        <p:nvSpPr>
          <p:cNvPr id="1048984" name="矩形 89"/>
          <p:cNvSpPr/>
          <p:nvPr/>
        </p:nvSpPr>
        <p:spPr>
          <a:xfrm>
            <a:off x="238272" y="509029"/>
            <a:ext cx="4065388" cy="461665"/>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When oscillation is stable:</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8985" name="文本框 90"/>
          <p:cNvSpPr txBox="1">
            <a:spLocks noChangeAspect="1" noMove="1" noResize="1" noRot="1" noAdjustHandles="1" noEditPoints="1" noChangeArrowheads="1" noChangeShapeType="1" noTextEdit="1"/>
          </p:cNvSpPr>
          <p:nvPr/>
        </p:nvSpPr>
        <p:spPr bwMode="auto">
          <a:xfrm>
            <a:off x="1331005" y="1097791"/>
            <a:ext cx="2082808" cy="475643"/>
          </a:xfrm>
          <a:prstGeom prst="rect"/>
          <a:blipFill>
            <a:blip xmlns:r="http://schemas.openxmlformats.org/officeDocument/2006/relationships" r:embed="rId7"/>
            <a:stretch>
              <a:fillRect/>
            </a:stretch>
          </a:blipFill>
          <a:ln>
            <a:noFill/>
          </a:ln>
          <a:effectLst/>
        </p:spPr>
        <p:txBody>
          <a:bodyPr/>
          <a:p>
            <a:r>
              <a:rPr altLang="en-US" lang="zh-CN">
                <a:noFill/>
              </a:rPr>
              <a:t> </a:t>
            </a:r>
          </a:p>
        </p:txBody>
      </p:sp>
      <p:sp>
        <p:nvSpPr>
          <p:cNvPr id="1048986" name="左大括号 91"/>
          <p:cNvSpPr/>
          <p:nvPr/>
        </p:nvSpPr>
        <p:spPr>
          <a:xfrm>
            <a:off x="1015813" y="1936230"/>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987" name="Text Box 12"/>
          <p:cNvSpPr txBox="1">
            <a:spLocks noChangeAspect="1" noMove="1" noResize="1" noRot="1" noAdjustHandles="1" noEditPoints="1" noChangeArrowheads="1" noChangeShapeType="1" noTextEdit="1"/>
          </p:cNvSpPr>
          <p:nvPr/>
        </p:nvSpPr>
        <p:spPr bwMode="auto">
          <a:xfrm>
            <a:off x="1375841" y="1870382"/>
            <a:ext cx="1935467" cy="475643"/>
          </a:xfrm>
          <a:prstGeom prst="rect"/>
          <a:blipFill>
            <a:blip xmlns:r="http://schemas.openxmlformats.org/officeDocument/2006/relationships" r:embed="rId8"/>
            <a:stretch>
              <a:fillRect/>
            </a:stretch>
          </a:blipFill>
          <a:ln>
            <a:noFill/>
          </a:ln>
          <a:effectLst/>
        </p:spPr>
        <p:txBody>
          <a:bodyPr/>
          <a:p>
            <a:r>
              <a:rPr altLang="en-US" lang="zh-CN">
                <a:noFill/>
              </a:rPr>
              <a:t> </a:t>
            </a:r>
          </a:p>
        </p:txBody>
      </p:sp>
      <p:sp>
        <p:nvSpPr>
          <p:cNvPr id="1048988" name="Text Box 12"/>
          <p:cNvSpPr txBox="1">
            <a:spLocks noChangeAspect="1" noMove="1" noResize="1" noRot="1" noAdjustHandles="1" noEditPoints="1" noChangeArrowheads="1" noChangeShapeType="1" noTextEdit="1"/>
          </p:cNvSpPr>
          <p:nvPr/>
        </p:nvSpPr>
        <p:spPr bwMode="auto">
          <a:xfrm>
            <a:off x="1177299" y="2621250"/>
            <a:ext cx="2820507" cy="475643"/>
          </a:xfrm>
          <a:prstGeom prst="rect"/>
          <a:blipFill>
            <a:blip xmlns:r="http://schemas.openxmlformats.org/officeDocument/2006/relationships" r:embed="rId9"/>
            <a:stretch>
              <a:fillRect b="-8974"/>
            </a:stretch>
          </a:blipFill>
          <a:ln>
            <a:noFill/>
          </a:ln>
          <a:effectLst/>
        </p:spPr>
        <p:txBody>
          <a:bodyPr/>
          <a:p>
            <a:r>
              <a:rPr altLang="en-US" lang="zh-CN">
                <a:noFill/>
              </a:rPr>
              <a:t> </a:t>
            </a:r>
          </a:p>
        </p:txBody>
      </p:sp>
      <p:sp>
        <p:nvSpPr>
          <p:cNvPr id="1048989" name="文本框 94"/>
          <p:cNvSpPr txBox="1">
            <a:spLocks noChangeAspect="1" noMove="1" noResize="1" noRot="1" noAdjustHandles="1" noEditPoints="1" noChangeArrowheads="1" noChangeShapeType="1" noTextEdit="1"/>
          </p:cNvSpPr>
          <p:nvPr/>
        </p:nvSpPr>
        <p:spPr bwMode="auto">
          <a:xfrm>
            <a:off x="1628169" y="3324750"/>
            <a:ext cx="1430810" cy="475643"/>
          </a:xfrm>
          <a:prstGeom prst="rect"/>
          <a:blipFill>
            <a:blip xmlns:r="http://schemas.openxmlformats.org/officeDocument/2006/relationships" r:embed="rId10"/>
            <a:stretch>
              <a:fillRect t="-1282" b="-5128"/>
            </a:stretch>
          </a:blipFill>
          <a:ln>
            <a:noFill/>
          </a:ln>
          <a:effectLst/>
        </p:spPr>
        <p:txBody>
          <a:bodyPr/>
          <a:p>
            <a:r>
              <a:rPr altLang="en-US" lang="zh-CN">
                <a:noFill/>
              </a:rPr>
              <a:t> </a:t>
            </a:r>
          </a:p>
        </p:txBody>
      </p:sp>
      <p:sp>
        <p:nvSpPr>
          <p:cNvPr id="1048990" name="矩形 95"/>
          <p:cNvSpPr/>
          <p:nvPr/>
        </p:nvSpPr>
        <p:spPr>
          <a:xfrm>
            <a:off x="310845" y="4048774"/>
            <a:ext cx="4065388" cy="802640"/>
          </a:xfrm>
          <a:prstGeom prst="rect"/>
        </p:spPr>
        <p:txBody>
          <a:bodyPr wrap="square">
            <a:spAutoFit/>
          </a:bodyPr>
          <a:p>
            <a:pPr algn="ctr"/>
            <a:r>
              <a:rPr altLang="zh-CN" b="1" dirty="0" sz="2400" kumimoji="1" lang="en-US" smtClean="0">
                <a:solidFill>
                  <a:schemeClr val="accent5"/>
                </a:solidFill>
                <a:latin typeface="Arial" panose="020B0604020202020204" pitchFamily="34" charset="0"/>
                <a:cs typeface="Arial" panose="020B0604020202020204" pitchFamily="34" charset="0"/>
              </a:rPr>
              <a:t>Start-oscillation condition</a:t>
            </a:r>
            <a:r>
              <a:rPr altLang="en-US" b="1" dirty="0" sz="2400" kumimoji="1" lang="zh-CN" smtClean="0">
                <a:solidFill>
                  <a:schemeClr val="accent5"/>
                </a:solidFill>
                <a:latin typeface="Arial" panose="020B0604020202020204" pitchFamily="34" charset="0"/>
                <a:cs typeface="Arial" panose="020B0604020202020204" pitchFamily="34" charset="0"/>
              </a:rPr>
              <a:t>起振条件</a:t>
            </a:r>
            <a:r>
              <a:rPr altLang="zh-CN" b="1" dirty="0" sz="2400" kumimoji="1" lang="en-US" smtClean="0">
                <a:solidFill>
                  <a:schemeClr val="accent5"/>
                </a:solidFill>
                <a:latin typeface="Arial" panose="020B0604020202020204" pitchFamily="34" charset="0"/>
                <a:cs typeface="Arial" panose="020B0604020202020204" pitchFamily="34" charset="0"/>
              </a:rPr>
              <a:t>:</a:t>
            </a:r>
            <a:endParaRPr altLang="en-US" b="1" dirty="0" sz="2400" lang="zh-CN">
              <a:solidFill>
                <a:schemeClr val="accent5"/>
              </a:solidFill>
              <a:latin typeface="宋体" panose="02010600030101010101" pitchFamily="2" charset="-122"/>
              <a:ea typeface="宋体" panose="02010600030101010101" pitchFamily="2" charset="-122"/>
            </a:endParaRPr>
          </a:p>
        </p:txBody>
      </p:sp>
      <p:sp>
        <p:nvSpPr>
          <p:cNvPr id="1048991" name="Text Box 12"/>
          <p:cNvSpPr txBox="1">
            <a:spLocks noChangeAspect="1" noMove="1" noResize="1" noRot="1" noAdjustHandles="1" noEditPoints="1" noChangeArrowheads="1" noChangeShapeType="1" noTextEdit="1"/>
          </p:cNvSpPr>
          <p:nvPr/>
        </p:nvSpPr>
        <p:spPr bwMode="auto">
          <a:xfrm>
            <a:off x="1395972" y="5083434"/>
            <a:ext cx="1935467" cy="509178"/>
          </a:xfrm>
          <a:prstGeom prst="rect"/>
          <a:blipFill>
            <a:blip xmlns:r="http://schemas.openxmlformats.org/officeDocument/2006/relationships" r:embed="rId11"/>
            <a:stretch>
              <a:fillRect/>
            </a:stretch>
          </a:blipFill>
          <a:ln>
            <a:noFill/>
          </a:ln>
          <a:effectLst/>
        </p:spPr>
        <p:txBody>
          <a:bodyPr/>
          <a:p>
            <a:r>
              <a:rPr altLang="en-US" lang="zh-CN">
                <a:noFill/>
              </a:rPr>
              <a:t> </a:t>
            </a:r>
          </a:p>
        </p:txBody>
      </p:sp>
      <p:sp>
        <p:nvSpPr>
          <p:cNvPr id="1048992" name="Text Box 12"/>
          <p:cNvSpPr txBox="1">
            <a:spLocks noChangeAspect="1" noMove="1" noResize="1" noRot="1" noAdjustHandles="1" noEditPoints="1" noChangeArrowheads="1" noChangeShapeType="1" noTextEdit="1"/>
          </p:cNvSpPr>
          <p:nvPr/>
        </p:nvSpPr>
        <p:spPr bwMode="auto">
          <a:xfrm>
            <a:off x="1168917" y="5723489"/>
            <a:ext cx="2820507" cy="475643"/>
          </a:xfrm>
          <a:prstGeom prst="rect"/>
          <a:blipFill>
            <a:blip xmlns:r="http://schemas.openxmlformats.org/officeDocument/2006/relationships" r:embed="rId12"/>
            <a:stretch>
              <a:fillRect b="-8974"/>
            </a:stretch>
          </a:blipFill>
          <a:ln>
            <a:noFill/>
          </a:ln>
          <a:effectLst/>
        </p:spPr>
        <p:txBody>
          <a:bodyPr/>
          <a:p>
            <a:r>
              <a:rPr altLang="en-US" lang="zh-CN">
                <a:noFill/>
              </a:rPr>
              <a:t> </a:t>
            </a:r>
          </a:p>
        </p:txBody>
      </p:sp>
      <p:sp>
        <p:nvSpPr>
          <p:cNvPr id="1048993" name="左大括号 99"/>
          <p:cNvSpPr/>
          <p:nvPr/>
        </p:nvSpPr>
        <p:spPr>
          <a:xfrm>
            <a:off x="977186" y="5083434"/>
            <a:ext cx="235478" cy="12065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220" name="组合 4"/>
          <p:cNvGrpSpPr/>
          <p:nvPr/>
        </p:nvGrpSpPr>
        <p:grpSpPr>
          <a:xfrm>
            <a:off x="5205606" y="4390796"/>
            <a:ext cx="2990438" cy="912262"/>
            <a:chOff x="5561133" y="3949209"/>
            <a:chExt cx="2990438" cy="912262"/>
          </a:xfrm>
        </p:grpSpPr>
        <p:cxnSp>
          <p:nvCxnSpPr>
            <p:cNvPr id="3145846" name="直接箭头连接符 121"/>
            <p:cNvCxnSpPr>
              <a:cxnSpLocks/>
            </p:cNvCxnSpPr>
            <p:nvPr/>
          </p:nvCxnSpPr>
          <p:spPr>
            <a:xfrm>
              <a:off x="5561133" y="4405126"/>
              <a:ext cx="2990438"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21" name="组合 122"/>
            <p:cNvGrpSpPr/>
            <p:nvPr/>
          </p:nvGrpSpPr>
          <p:grpSpPr>
            <a:xfrm>
              <a:off x="5579534" y="4267514"/>
              <a:ext cx="134351" cy="244264"/>
              <a:chOff x="5291386" y="3579543"/>
              <a:chExt cx="1139750" cy="1889472"/>
            </a:xfrm>
          </p:grpSpPr>
          <p:sp>
            <p:nvSpPr>
              <p:cNvPr id="1048994" name="任意多边形 123"/>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2" name="组合 124"/>
              <p:cNvGrpSpPr/>
              <p:nvPr/>
            </p:nvGrpSpPr>
            <p:grpSpPr>
              <a:xfrm>
                <a:off x="5577407" y="3581688"/>
                <a:ext cx="572042" cy="1887327"/>
                <a:chOff x="5577407" y="3941433"/>
                <a:chExt cx="572042" cy="1887327"/>
              </a:xfrm>
            </p:grpSpPr>
            <p:sp>
              <p:nvSpPr>
                <p:cNvPr id="1048995" name="任意多边形 126"/>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6" name="任意多边形 127"/>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97" name="任意多边形 125"/>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23" name="组合 128"/>
            <p:cNvGrpSpPr/>
            <p:nvPr/>
          </p:nvGrpSpPr>
          <p:grpSpPr>
            <a:xfrm>
              <a:off x="5718130" y="4222106"/>
              <a:ext cx="149155" cy="355120"/>
              <a:chOff x="5291386" y="3579543"/>
              <a:chExt cx="1139750" cy="1889472"/>
            </a:xfrm>
          </p:grpSpPr>
          <p:sp>
            <p:nvSpPr>
              <p:cNvPr id="1048998" name="任意多边形 129"/>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4" name="组合 130"/>
              <p:cNvGrpSpPr/>
              <p:nvPr/>
            </p:nvGrpSpPr>
            <p:grpSpPr>
              <a:xfrm>
                <a:off x="5577407" y="3581688"/>
                <a:ext cx="572042" cy="1887327"/>
                <a:chOff x="5577407" y="3941433"/>
                <a:chExt cx="572042" cy="1887327"/>
              </a:xfrm>
            </p:grpSpPr>
            <p:sp>
              <p:nvSpPr>
                <p:cNvPr id="1048999" name="任意多边形 132"/>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0" name="任意多边形 133"/>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01" name="任意多边形 131"/>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25" name="组合 134"/>
            <p:cNvGrpSpPr/>
            <p:nvPr/>
          </p:nvGrpSpPr>
          <p:grpSpPr>
            <a:xfrm>
              <a:off x="5867285" y="4111416"/>
              <a:ext cx="183979" cy="556078"/>
              <a:chOff x="5291386" y="3579543"/>
              <a:chExt cx="1139750" cy="1889472"/>
            </a:xfrm>
          </p:grpSpPr>
          <p:sp>
            <p:nvSpPr>
              <p:cNvPr id="1049002" name="任意多边形 135"/>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6" name="组合 136"/>
              <p:cNvGrpSpPr/>
              <p:nvPr/>
            </p:nvGrpSpPr>
            <p:grpSpPr>
              <a:xfrm>
                <a:off x="5577407" y="3581688"/>
                <a:ext cx="572042" cy="1887327"/>
                <a:chOff x="5577407" y="3941433"/>
                <a:chExt cx="572042" cy="1887327"/>
              </a:xfrm>
            </p:grpSpPr>
            <p:sp>
              <p:nvSpPr>
                <p:cNvPr id="1049003" name="任意多边形 138"/>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4" name="任意多边形 139"/>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05" name="任意多边形 137"/>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27" name="组合 140"/>
            <p:cNvGrpSpPr/>
            <p:nvPr/>
          </p:nvGrpSpPr>
          <p:grpSpPr>
            <a:xfrm>
              <a:off x="6054834" y="3973277"/>
              <a:ext cx="207177" cy="888194"/>
              <a:chOff x="5291386" y="3579543"/>
              <a:chExt cx="1139750" cy="1889472"/>
            </a:xfrm>
          </p:grpSpPr>
          <p:sp>
            <p:nvSpPr>
              <p:cNvPr id="1049006" name="任意多边形 141"/>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8" name="组合 142"/>
              <p:cNvGrpSpPr/>
              <p:nvPr/>
            </p:nvGrpSpPr>
            <p:grpSpPr>
              <a:xfrm>
                <a:off x="5577407" y="3581688"/>
                <a:ext cx="572042" cy="1887327"/>
                <a:chOff x="5577407" y="3941433"/>
                <a:chExt cx="572042" cy="1887327"/>
              </a:xfrm>
            </p:grpSpPr>
            <p:sp>
              <p:nvSpPr>
                <p:cNvPr id="1049007" name="任意多边形 144"/>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8" name="任意多边形 145"/>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09" name="任意多边形 143"/>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29" name="组合 146"/>
            <p:cNvGrpSpPr/>
            <p:nvPr/>
          </p:nvGrpSpPr>
          <p:grpSpPr>
            <a:xfrm>
              <a:off x="6259846" y="3949209"/>
              <a:ext cx="2105263" cy="908480"/>
              <a:chOff x="5833013" y="4083509"/>
              <a:chExt cx="2105263" cy="908480"/>
            </a:xfrm>
          </p:grpSpPr>
          <p:grpSp>
            <p:nvGrpSpPr>
              <p:cNvPr id="230" name="组合 147"/>
              <p:cNvGrpSpPr/>
              <p:nvPr/>
            </p:nvGrpSpPr>
            <p:grpSpPr>
              <a:xfrm>
                <a:off x="5833013" y="4103795"/>
                <a:ext cx="207177" cy="888194"/>
                <a:chOff x="5291386" y="3579543"/>
                <a:chExt cx="1139750" cy="1889472"/>
              </a:xfrm>
            </p:grpSpPr>
            <p:sp>
              <p:nvSpPr>
                <p:cNvPr id="1049010" name="任意多边形 20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31" name="组合 203"/>
                <p:cNvGrpSpPr/>
                <p:nvPr/>
              </p:nvGrpSpPr>
              <p:grpSpPr>
                <a:xfrm>
                  <a:off x="5577407" y="3581688"/>
                  <a:ext cx="572042" cy="1887327"/>
                  <a:chOff x="5577407" y="3941433"/>
                  <a:chExt cx="572042" cy="1887327"/>
                </a:xfrm>
              </p:grpSpPr>
              <p:sp>
                <p:nvSpPr>
                  <p:cNvPr id="1049011" name="任意多边形 20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2" name="任意多边形 20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13" name="任意多边形 20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32" name="组合 148"/>
              <p:cNvGrpSpPr/>
              <p:nvPr/>
            </p:nvGrpSpPr>
            <p:grpSpPr>
              <a:xfrm>
                <a:off x="6046870" y="4103795"/>
                <a:ext cx="207177" cy="888194"/>
                <a:chOff x="5291386" y="3579543"/>
                <a:chExt cx="1139750" cy="1889472"/>
              </a:xfrm>
            </p:grpSpPr>
            <p:sp>
              <p:nvSpPr>
                <p:cNvPr id="1049014" name="任意多边形 19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33" name="组合 198"/>
                <p:cNvGrpSpPr/>
                <p:nvPr/>
              </p:nvGrpSpPr>
              <p:grpSpPr>
                <a:xfrm>
                  <a:off x="5577407" y="3581688"/>
                  <a:ext cx="572042" cy="1887327"/>
                  <a:chOff x="5577407" y="3941433"/>
                  <a:chExt cx="572042" cy="1887327"/>
                </a:xfrm>
              </p:grpSpPr>
              <p:sp>
                <p:nvSpPr>
                  <p:cNvPr id="1049015" name="任意多边形 20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6" name="任意多边形 20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17" name="任意多边形 19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34" name="组合 149"/>
              <p:cNvGrpSpPr/>
              <p:nvPr/>
            </p:nvGrpSpPr>
            <p:grpSpPr>
              <a:xfrm>
                <a:off x="6257484" y="4100859"/>
                <a:ext cx="207177" cy="888194"/>
                <a:chOff x="5291386" y="3579543"/>
                <a:chExt cx="1139750" cy="1889472"/>
              </a:xfrm>
            </p:grpSpPr>
            <p:sp>
              <p:nvSpPr>
                <p:cNvPr id="1049018" name="任意多边形 19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35" name="组合 193"/>
                <p:cNvGrpSpPr/>
                <p:nvPr/>
              </p:nvGrpSpPr>
              <p:grpSpPr>
                <a:xfrm>
                  <a:off x="5577407" y="3581688"/>
                  <a:ext cx="572042" cy="1887327"/>
                  <a:chOff x="5577407" y="3941433"/>
                  <a:chExt cx="572042" cy="1887327"/>
                </a:xfrm>
              </p:grpSpPr>
              <p:sp>
                <p:nvSpPr>
                  <p:cNvPr id="1049019" name="任意多边形 19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0" name="任意多边形 19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1" name="任意多边形 19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36" name="组合 150"/>
              <p:cNvGrpSpPr/>
              <p:nvPr/>
            </p:nvGrpSpPr>
            <p:grpSpPr>
              <a:xfrm>
                <a:off x="6470947" y="4101373"/>
                <a:ext cx="207177" cy="888194"/>
                <a:chOff x="5291386" y="3579543"/>
                <a:chExt cx="1139750" cy="1889472"/>
              </a:xfrm>
            </p:grpSpPr>
            <p:sp>
              <p:nvSpPr>
                <p:cNvPr id="1049022" name="任意多边形 18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37" name="组合 188"/>
                <p:cNvGrpSpPr/>
                <p:nvPr/>
              </p:nvGrpSpPr>
              <p:grpSpPr>
                <a:xfrm>
                  <a:off x="5577407" y="3581688"/>
                  <a:ext cx="572042" cy="1887327"/>
                  <a:chOff x="5577407" y="3941433"/>
                  <a:chExt cx="572042" cy="1887327"/>
                </a:xfrm>
              </p:grpSpPr>
              <p:sp>
                <p:nvSpPr>
                  <p:cNvPr id="1049023" name="任意多边形 19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4" name="任意多边形 19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5" name="任意多边形 18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38" name="组合 151"/>
              <p:cNvGrpSpPr/>
              <p:nvPr/>
            </p:nvGrpSpPr>
            <p:grpSpPr>
              <a:xfrm>
                <a:off x="6681176" y="4093009"/>
                <a:ext cx="207177" cy="888194"/>
                <a:chOff x="5291386" y="3579543"/>
                <a:chExt cx="1139750" cy="1889472"/>
              </a:xfrm>
            </p:grpSpPr>
            <p:sp>
              <p:nvSpPr>
                <p:cNvPr id="1049026" name="任意多边形 18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39" name="组合 183"/>
                <p:cNvGrpSpPr/>
                <p:nvPr/>
              </p:nvGrpSpPr>
              <p:grpSpPr>
                <a:xfrm>
                  <a:off x="5577407" y="3581688"/>
                  <a:ext cx="572042" cy="1887327"/>
                  <a:chOff x="5577407" y="3941433"/>
                  <a:chExt cx="572042" cy="1887327"/>
                </a:xfrm>
              </p:grpSpPr>
              <p:sp>
                <p:nvSpPr>
                  <p:cNvPr id="1049027" name="任意多边形 18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8" name="任意多边形 18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9" name="任意多边形 18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0" name="组合 152"/>
              <p:cNvGrpSpPr/>
              <p:nvPr/>
            </p:nvGrpSpPr>
            <p:grpSpPr>
              <a:xfrm>
                <a:off x="6891790" y="4090073"/>
                <a:ext cx="207177" cy="888194"/>
                <a:chOff x="5291386" y="3579543"/>
                <a:chExt cx="1139750" cy="1889472"/>
              </a:xfrm>
            </p:grpSpPr>
            <p:sp>
              <p:nvSpPr>
                <p:cNvPr id="1049030" name="任意多边形 17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1" name="组合 178"/>
                <p:cNvGrpSpPr/>
                <p:nvPr/>
              </p:nvGrpSpPr>
              <p:grpSpPr>
                <a:xfrm>
                  <a:off x="5577407" y="3581688"/>
                  <a:ext cx="572042" cy="1887327"/>
                  <a:chOff x="5577407" y="3941433"/>
                  <a:chExt cx="572042" cy="1887327"/>
                </a:xfrm>
              </p:grpSpPr>
              <p:sp>
                <p:nvSpPr>
                  <p:cNvPr id="1049031" name="任意多边形 18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2" name="任意多边形 18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33" name="任意多边形 17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2" name="组合 153"/>
              <p:cNvGrpSpPr/>
              <p:nvPr/>
            </p:nvGrpSpPr>
            <p:grpSpPr>
              <a:xfrm>
                <a:off x="7100919" y="4090587"/>
                <a:ext cx="207177" cy="888194"/>
                <a:chOff x="5291386" y="3579543"/>
                <a:chExt cx="1139750" cy="1889472"/>
              </a:xfrm>
            </p:grpSpPr>
            <p:sp>
              <p:nvSpPr>
                <p:cNvPr id="1049034" name="任意多边形 17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3" name="组合 173"/>
                <p:cNvGrpSpPr/>
                <p:nvPr/>
              </p:nvGrpSpPr>
              <p:grpSpPr>
                <a:xfrm>
                  <a:off x="5577407" y="3581688"/>
                  <a:ext cx="572042" cy="1887327"/>
                  <a:chOff x="5577407" y="3941433"/>
                  <a:chExt cx="572042" cy="1887327"/>
                </a:xfrm>
              </p:grpSpPr>
              <p:sp>
                <p:nvSpPr>
                  <p:cNvPr id="1049035" name="任意多边形 17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6" name="任意多边形 17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37" name="任意多边形 17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4" name="组合 154"/>
              <p:cNvGrpSpPr/>
              <p:nvPr/>
            </p:nvGrpSpPr>
            <p:grpSpPr>
              <a:xfrm>
                <a:off x="7307022" y="4086445"/>
                <a:ext cx="207177" cy="888194"/>
                <a:chOff x="5291386" y="3579543"/>
                <a:chExt cx="1139750" cy="1889472"/>
              </a:xfrm>
            </p:grpSpPr>
            <p:sp>
              <p:nvSpPr>
                <p:cNvPr id="1049038" name="任意多边形 16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5" name="组合 168"/>
                <p:cNvGrpSpPr/>
                <p:nvPr/>
              </p:nvGrpSpPr>
              <p:grpSpPr>
                <a:xfrm>
                  <a:off x="5577407" y="3581688"/>
                  <a:ext cx="572042" cy="1887327"/>
                  <a:chOff x="5577407" y="3941433"/>
                  <a:chExt cx="572042" cy="1887327"/>
                </a:xfrm>
              </p:grpSpPr>
              <p:sp>
                <p:nvSpPr>
                  <p:cNvPr id="1049039" name="任意多边形 17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0" name="任意多边形 17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1" name="任意多边形 16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6" name="组合 155"/>
              <p:cNvGrpSpPr/>
              <p:nvPr/>
            </p:nvGrpSpPr>
            <p:grpSpPr>
              <a:xfrm>
                <a:off x="7517636" y="4083509"/>
                <a:ext cx="207177" cy="888194"/>
                <a:chOff x="5291386" y="3579543"/>
                <a:chExt cx="1139750" cy="1889472"/>
              </a:xfrm>
            </p:grpSpPr>
            <p:sp>
              <p:nvSpPr>
                <p:cNvPr id="1049042" name="任意多边形 162"/>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7" name="组合 163"/>
                <p:cNvGrpSpPr/>
                <p:nvPr/>
              </p:nvGrpSpPr>
              <p:grpSpPr>
                <a:xfrm>
                  <a:off x="5577407" y="3581688"/>
                  <a:ext cx="572042" cy="1887327"/>
                  <a:chOff x="5577407" y="3941433"/>
                  <a:chExt cx="572042" cy="1887327"/>
                </a:xfrm>
              </p:grpSpPr>
              <p:sp>
                <p:nvSpPr>
                  <p:cNvPr id="1049043" name="任意多边形 165"/>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4" name="任意多边形 166"/>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5" name="任意多边形 164"/>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8" name="组合 156"/>
              <p:cNvGrpSpPr/>
              <p:nvPr/>
            </p:nvGrpSpPr>
            <p:grpSpPr>
              <a:xfrm>
                <a:off x="7731099" y="4084023"/>
                <a:ext cx="207177" cy="888194"/>
                <a:chOff x="5291386" y="3579543"/>
                <a:chExt cx="1139750" cy="1889472"/>
              </a:xfrm>
            </p:grpSpPr>
            <p:sp>
              <p:nvSpPr>
                <p:cNvPr id="1049046" name="任意多边形 157"/>
                <p:cNvSpPr/>
                <p:nvPr/>
              </p:nvSpPr>
              <p:spPr>
                <a:xfrm>
                  <a:off x="5291386" y="357954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9" name="组合 158"/>
                <p:cNvGrpSpPr/>
                <p:nvPr/>
              </p:nvGrpSpPr>
              <p:grpSpPr>
                <a:xfrm>
                  <a:off x="5577407" y="3581688"/>
                  <a:ext cx="572042" cy="1887327"/>
                  <a:chOff x="5577407" y="3941433"/>
                  <a:chExt cx="572042" cy="1887327"/>
                </a:xfrm>
              </p:grpSpPr>
              <p:sp>
                <p:nvSpPr>
                  <p:cNvPr id="1049047" name="任意多边形 160"/>
                  <p:cNvSpPr/>
                  <p:nvPr/>
                </p:nvSpPr>
                <p:spPr>
                  <a:xfrm flipH="1">
                    <a:off x="5577407" y="3941433"/>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8" name="任意多边形 161"/>
                  <p:cNvSpPr/>
                  <p:nvPr/>
                </p:nvSpPr>
                <p:spPr>
                  <a:xfrm flipV="1">
                    <a:off x="5863428" y="4884024"/>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9" name="任意多边形 159"/>
                <p:cNvSpPr/>
                <p:nvPr/>
              </p:nvSpPr>
              <p:spPr>
                <a:xfrm flipH="1" flipV="1">
                  <a:off x="6145115" y="4522798"/>
                  <a:ext cx="286021" cy="944736"/>
                </a:xfrm>
                <a:custGeom>
                  <a:avLst/>
                  <a:gdLst>
                    <a:gd name="connsiteX0" fmla="*/ 0 w 286021"/>
                    <a:gd name="connsiteY0" fmla="*/ 684717 h 684717"/>
                    <a:gd name="connsiteX1" fmla="*/ 147344 w 286021"/>
                    <a:gd name="connsiteY1" fmla="*/ 125676 h 684717"/>
                    <a:gd name="connsiteX2" fmla="*/ 286021 w 286021"/>
                    <a:gd name="connsiteY2" fmla="*/ 0 h 684717"/>
                  </a:gdLst>
                  <a:ahLst/>
                  <a:cxnLst>
                    <a:cxn ang="0">
                      <a:pos x="connsiteX0" y="connsiteY0"/>
                    </a:cxn>
                    <a:cxn ang="0">
                      <a:pos x="connsiteX1" y="connsiteY1"/>
                    </a:cxn>
                    <a:cxn ang="0">
                      <a:pos x="connsiteX2" y="connsiteY2"/>
                    </a:cxn>
                  </a:cxnLst>
                  <a:rect l="l" t="t" r="r" b="b"/>
                  <a:pathLst>
                    <a:path w="286021" h="684717">
                      <a:moveTo>
                        <a:pt x="0" y="684717"/>
                      </a:moveTo>
                      <a:cubicBezTo>
                        <a:pt x="49837" y="462256"/>
                        <a:pt x="99674" y="239795"/>
                        <a:pt x="147344" y="125676"/>
                      </a:cubicBezTo>
                      <a:cubicBezTo>
                        <a:pt x="195014" y="11556"/>
                        <a:pt x="240517" y="5778"/>
                        <a:pt x="286021"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905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54" name="Text Box 12"/>
          <p:cNvSpPr txBox="1">
            <a:spLocks noChangeArrowheads="1"/>
          </p:cNvSpPr>
          <p:nvPr/>
        </p:nvSpPr>
        <p:spPr bwMode="auto">
          <a:xfrm>
            <a:off x="379684" y="992014"/>
            <a:ext cx="8462311" cy="954107"/>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altLang="zh-CN" b="1" dirty="0" sz="2800" kumimoji="1" lang="en-US" smtClean="0">
                <a:solidFill>
                  <a:schemeClr val="accent5"/>
                </a:solidFill>
                <a:latin typeface="Arial" panose="020B0604020202020204" pitchFamily="34" charset="0"/>
                <a:cs typeface="Arial" panose="020B0604020202020204" pitchFamily="34" charset="0"/>
              </a:rPr>
              <a:t>Drawbacks</a:t>
            </a:r>
            <a:r>
              <a:rPr altLang="zh-CN" dirty="0" sz="2800" kumimoji="1" lang="en-US" smtClean="0">
                <a:latin typeface="Arial" panose="020B0604020202020204" pitchFamily="34" charset="0"/>
                <a:cs typeface="Arial" panose="020B0604020202020204" pitchFamily="34" charset="0"/>
              </a:rPr>
              <a:t> of self-excited oscillation in negative feedback circuits:</a:t>
            </a:r>
            <a:endParaRPr altLang="en-US" dirty="0" sz="2400" kumimoji="1" lang="zh-CN">
              <a:latin typeface="Arial" panose="020B0604020202020204" pitchFamily="34" charset="0"/>
              <a:cs typeface="Arial" panose="020B0604020202020204" pitchFamily="34" charset="0"/>
            </a:endParaRPr>
          </a:p>
        </p:txBody>
      </p:sp>
      <p:sp>
        <p:nvSpPr>
          <p:cNvPr id="1049055" name="Text Box 12"/>
          <p:cNvSpPr txBox="1">
            <a:spLocks noChangeArrowheads="1"/>
          </p:cNvSpPr>
          <p:nvPr/>
        </p:nvSpPr>
        <p:spPr bwMode="auto">
          <a:xfrm>
            <a:off x="523303" y="2774063"/>
            <a:ext cx="7882465" cy="52322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800" kumimoji="1" lang="en-US" smtClean="0">
                <a:latin typeface="Arial" panose="020B0604020202020204" pitchFamily="34" charset="0"/>
                <a:cs typeface="Arial" panose="020B0604020202020204" pitchFamily="34" charset="0"/>
              </a:rPr>
              <a:t>Oscillation frequency cannot be well controlled.</a:t>
            </a:r>
            <a:endParaRPr altLang="en-US" dirty="0" sz="2400" kumimoji="1" lang="zh-CN">
              <a:latin typeface="Arial" panose="020B0604020202020204" pitchFamily="34" charset="0"/>
              <a:cs typeface="Arial" panose="020B0604020202020204" pitchFamily="34" charset="0"/>
            </a:endParaRPr>
          </a:p>
        </p:txBody>
      </p:sp>
      <p:sp>
        <p:nvSpPr>
          <p:cNvPr id="1049056" name="Text Box 12"/>
          <p:cNvSpPr txBox="1">
            <a:spLocks noChangeArrowheads="1"/>
          </p:cNvSpPr>
          <p:nvPr/>
        </p:nvSpPr>
        <p:spPr bwMode="auto">
          <a:xfrm>
            <a:off x="921781" y="4403538"/>
            <a:ext cx="7234416" cy="52322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800" kumimoji="1" lang="en-US" smtClean="0">
                <a:solidFill>
                  <a:schemeClr val="accent5"/>
                </a:solidFill>
                <a:latin typeface="Arial" panose="020B0604020202020204" pitchFamily="34" charset="0"/>
                <a:cs typeface="Arial" panose="020B0604020202020204" pitchFamily="34" charset="0"/>
              </a:rPr>
              <a:t>Solutions:  use positive feedback circuits</a:t>
            </a:r>
            <a:endParaRPr altLang="en-US" dirty="0" sz="2400" kumimoji="1" lang="zh-CN">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spPr>
      <a:bodyPr rtlCol="0" wrap="square">
        <a:spAutoFit/>
      </a:bodyPr>
      <a:lstStyle>
        <a:defPPr eaLnBrk="1" hangingPunct="1">
          <a:spcBef>
            <a:spcPct val="50000"/>
          </a:spcBef>
          <a:defRPr dirty="0" sz="2000" kumimoji="1" smtClean="0">
            <a:latin typeface="Arial" panose="020B0604020202020204" pitchFamily="34" charset="0"/>
            <a:cs typeface="Arial" panose="020B0604020202020204" pitchFamily="34" charset="0"/>
          </a:defRPr>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2018-12-02T02:34:48Z</dcterms:created>
  <dcterms:modified xsi:type="dcterms:W3CDTF">2022-01-10T09:51:10Z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6e4417254db247dba4e05ad122bdd3b5</vt:lpwstr>
  </property>
</Properties>
</file>