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ink/ink46.xml" ContentType="application/inkml+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ink/ink47.xml" ContentType="application/inkml+xml"/>
  <Override PartName="/ppt/ink/ink48.xml" ContentType="application/inkml+xml"/>
  <Override PartName="/ppt/ink/ink49.xml" ContentType="application/inkml+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ink/ink50.xml" ContentType="application/inkml+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notesSlides/notesSlide30.xml" ContentType="application/vnd.openxmlformats-officedocument.presentationml.notesSlide+xml"/>
  <Override PartName="/ppt/slides/slide31.xml" ContentType="application/vnd.openxmlformats-officedocument.presentationml.slide+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ink/ink97.xml" ContentType="application/inkml+xml"/>
  <Override PartName="/ppt/ink/ink98.xml" ContentType="application/inkml+xml"/>
  <Override PartName="/ppt/ink/ink99.xml" ContentType="application/inkml+xml"/>
  <Override PartName="/ppt/notesSlides/notesSlide34.xml" ContentType="application/vnd.openxmlformats-officedocument.presentationml.notesSlide+xml"/>
  <Override PartName="/ppt/slides/slide35.xml" ContentType="application/vnd.openxmlformats-officedocument.presentationml.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slides/slide60.xml" ContentType="application/vnd.openxmlformats-officedocument.presentationml.slide+xml"/>
  <Override PartName="/ppt/notesSlides/notesSlide60.xml" ContentType="application/vnd.openxmlformats-officedocument.presentationml.notesSlide+xml"/>
  <Override PartName="/ppt/slides/slide61.xml" ContentType="application/vnd.openxmlformats-officedocument.presentationml.slide+xml"/>
  <Override PartName="/ppt/notesSlides/notesSlide61.xml" ContentType="application/vnd.openxmlformats-officedocument.presentationml.notesSlide+xml"/>
  <Override PartName="/ppt/slides/slide62.xml" ContentType="application/vnd.openxmlformats-officedocument.presentationml.slide+xml"/>
  <Override PartName="/ppt/notesSlides/notesSlide62.xml" ContentType="application/vnd.openxmlformats-officedocument.presentationml.notesSlide+xml"/>
  <Override PartName="/ppt/slides/slide63.xml" ContentType="application/vnd.openxmlformats-officedocument.presentationml.slide+xml"/>
  <Override PartName="/ppt/notesSlides/notesSlide63.xml" ContentType="application/vnd.openxmlformats-officedocument.presentationml.notesSlide+xml"/>
  <Override PartName="/ppt/slides/slide64.xml" ContentType="application/vnd.openxmlformats-officedocument.presentationml.slide+xml"/>
  <Override PartName="/ppt/notesSlides/notesSlide64.xml" ContentType="application/vnd.openxmlformats-officedocument.presentationml.notesSlide+xml"/>
  <Override PartName="/ppt/slides/slide65.xml" ContentType="application/vnd.openxmlformats-officedocument.presentationml.slide+xml"/>
  <Override PartName="/ppt/notesSlides/notesSlide65.xml" ContentType="application/vnd.openxmlformats-officedocument.presentationml.notesSlide+xml"/>
  <Override PartName="/ppt/slides/slide66.xml" ContentType="application/vnd.openxmlformats-officedocument.presentationml.slide+xml"/>
  <Override PartName="/ppt/notesSlides/notesSlide6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8" r:id="rId63"/>
    <p:sldId id="319" r:id="rId64"/>
    <p:sldId id="320" r:id="rId65"/>
    <p:sldId id="321" r:id="rId66"/>
    <p:sldId id="322" r:id="rId67"/>
    <p:sldId id="323" r:id="rId6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Bruce Xiaolong Chen" initials="BXC" lastIdx="2" clrIdx="0"/>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979CCD"/>
    <a:srgbClr val="8289AE"/>
    <a:srgbClr val="8782AE"/>
    <a:srgbClr val="9E89A7"/>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23311" autoAdjust="0"/>
    <p:restoredTop sz="95527" autoAdjust="0"/>
  </p:normalViewPr>
  <p:slideViewPr>
    <p:cSldViewPr snapToGrid="0">
      <p:cViewPr varScale="1">
        <p:scale>
          <a:sx n="114" d="100"/>
          <a:sy n="114" d="100"/>
        </p:scale>
        <p:origin x="399"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tableStyles" Target="tableStyles.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commentAuthors" Target="commentAuthors.xml"/><Relationship Id="rId73" Type="http://schemas.openxmlformats.org/officeDocument/2006/relationships/theme" Target="theme/theme1.xml"/></Relationships>
</file>

<file path=ppt/ink/ink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11134.49 2200.62 296.758, 11189.482 2202.476 295.444, 11249.299 2207.315 298.918, 11300.032 2209.651 313.016, 11359.189 2208.361 340.964, 11436.862 2203.121 375.251, 11512.106 2198.44 398.631, 11628.787 2193.395 451.064, 11702.463 2192.624 483.689, 11821.263 2190.172 545.19, 11899.258 2186.211 577.688, 11949.718 2183.644 605.695, 12007.97 2182.516 633.456, 12079.929 2180.759 657.218, 12215.803 2179.452 695.755, 12306.602 2179.871 708.98, 12365.224 2180.137 718.604, 12427.152 2180.31 727.584, 12490.149 2179.904 733.742, 12603.576 2179.527 745.949, 12686.362 2178.881 754.149, 12739.708 2178.476 760.928, 12811.745 2177.671 765.733, 12878.887 2176.599 769.117, 12995.106 2174.896 776.73, 13063.367 2174.247 782.081, 13158.806 2172.479 789.524, 13214.86 2169.976 789.848, 13325.086 2166.761 789.095, 13401.017 2164.106 788.951, 13450.089 2162.389 789.044, 13500.939 2160.731 789.043, 13626.795 2154.644 780.996, 13685.884 2151.079 750.402, 13762.962 2146.653 684.791</trace>
</ink>
</file>

<file path=ppt/ink/ink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7237.787 900.155 273.231, 7305.488 889.523 292.591, 7363.44 884.877 326.685, 7419.534 878.978 366.431, 7477.69 874.855 409.694, 7536.278 872.524 440.736</trace>
</ink>
</file>

<file path=ppt/ink/ink1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11857.507 4160.476 136.826, 11819.591 4215.208 141.94, 11793.211 4297.443 172.774, 11785.796 4353.151 192.508, 11784.558 4413.913 218.623, 11787.092 4474.81 237.082, 11799.072 4528.664 268.86, 11844.615 4594.336 336.068, 11900.382 4631.562 364.837, 11974.463 4638.045 343.91, 12022.836 4568.024 294.967, 12045.057 4499.997 278.683, 12060.127 4431.765 270.121, 12074.164 4352.878 262.326, 12082.47 4284.365 254.763, 12088.923 4224.148 248.6, 12093.997 4175.158 243.123, 12098.55 4125.419 229.373, 12074.479 4185.831 292.256, 12068.167 4246.229 325.474, 12067.135 4307.031 363.126, 12063.465 4363.245 405.204, 12057.811 4414.539 440.945, 12054.625 4477.951 484.256, 12056.475 4534.247 514.235, 12092.657 4585.508 526.888, 12152.903 4607.329 501.788, 12217.248 4605.082 442.154, 12274.944 4594.091 324.146, 12334.454 4564.671 209.488</trace>
</ink>
</file>

<file path=ppt/ink/ink1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12396.3 4178.792 136.826, 12329.217 4203.727 137.304, 12393.105 4194.758 378.392, 12444.354 4231.601 398.191, 12452.496 4297.7 414.487, 12423.143 4368.7 422.815, 12380.364 4442.83 430.002, 12319.406 4511.589 443.151, 12281.371 4579.674 445.803, 12271.769 4646.356 328.465, 12302.727 4695.457 78.96</trace>
</ink>
</file>

<file path=ppt/ink/ink1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12371.878 4682.495 136.826, 12421.63 4686.479 185.404, 12484.481 4689.716 261.844, 12570.254 4688.148 328.731, 12626.912 4687.538 357.953, 12676.678 4689.508 337.172</trace>
</ink>
</file>

<file path=ppt/ink/ink1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2821.675 967.314 246.871, 2823.51 1043.934 586.825, 2822.854 1098.379 622.481, 2821.628 1181.76 699.626, 2819.479 1237.745 744.45, 2816.075 1335.116 801.199, 2811.516 1391.498 819.095, 2804.471 1467.961 840.582, 2800.745 1518.91 846.997, 2794.042 1611.386 855.228, 2790.183 1673.696 857.836, 2787.164 1755.686 861.207, 2788.447 1820.923 863.302, 2797.277 1878.714 865.249, 2849.307 1919.164 867.723, 2888.485 1832.572 863.939, 2908.479 1770.967 861.145, 2933.655 1690.203 849.988, 2997.969 1563.719 807.24, 3023.771 1505.954 778.094, 3057.256 1423.157 709.341, 3081.554 1371.491 653.935, 3112.294 1269.569 552.374, 3123.117 1200.739 498.795, 3143.606 1108.4 405.223, 3153.272 1040.229 333.923, 3170.115 979.31 275.209, 3167.117 1069.247 536.33, 3155.281 1143.673 623.608, 3140.262 1200.065 661.58, 3120.364 1296.225 720.385, 3108.353 1352.745 740.526, 3093.799 1428.287 773.044, 3076.178 1536.661 802.039, 3066.484 1641.439 829.157, 3070.391 1694.335 843.62, 3091.496 1765.033 854.318, 3152.494 1832.837 859.513, 3245.837 1806.106 763.617, 3303 1743.723 527.681</trace>
</ink>
</file>

<file path=ppt/ink/ink1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3322.309 1356.538 359.148, 3324.71 1417.347 380.327, 3324.825 1499.566 520.508, 3319.422 1563.697 609.539, 3317.492 1614.101 683.679, 3313.813 1708.298 768.118, 3306.482 1819.272 819.721, 3305.548 1922.445 845.429, 3317.985 1871.75 560.803, 3326.58 1810.155 448.069, 3335.878 1745.213 342.116, 3339.245 1685.938 258.292, 3342.437 1632.833 204.407, 3345.092 1581.154 174.842, 3346.375 1527.199 151.556, 3352.962 1476.782 142.229, 3372.827 1420.785 196.538, 3437.662 1424.045 591.511, 3475.873 1476.116 791.583, 3447.929 1556.996 779.691, 3391.248 1617.249 693.272, 3338.434 1666.072 620.198, 3302.113 1721.671 567.379, 3367.319 1721.553 725.365, 3451.865 1710.686 797.861, 3539.82 1743.887 817.072, 3619.594 1765.726 691.14</trace>
</ink>
</file>

<file path=ppt/ink/ink1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3510.047 1379.434 288.455, 3582.768 1377.823 315.434, 3638.153 1380.547 351.562, 3694.592 1389.042 388.864, 3750.37 1401.88 479.005, 3810.73 1417.25 548.813, 3870.561 1430.377 607.766, 3810.327 1438.385 256.502, 3759.932 1433.884 224.211, 3702.566 1427.75 200.971, 3647.647 1423.126 196.361, 3596.781 1430.354 331.272, 3582.528 1496.971 587.964, 3586.246 1552.842 664.272, 3585.966 1638.137 765.301, 3589.441 1723.087 801.893, 3587.796 1774.862 811.75, 3593.88 1826.608 812.099, 3639.305 1769.712 299.005</trace>
</ink>
</file>

<file path=ppt/ink/ink1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3601.626 1585.494 136.826, 3655.527 1556.505 325.859, 3725.868 1558.935 416.4, 3790.561 1568.727 462.594, 3841.98 1594.087 434.296</trace>
</ink>
</file>

<file path=ppt/ink/ink1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3651.995 1699.971 136.826, 3601.157 1734.95 163.802, 3574.867 1789.792 631.75, 3632.316 1800.94 738.278, 3717.57 1799.04 784.97, 3785.898 1780.875 751.806, 3836.261 1761.214 689.555, 3898.083 1726.414 551.956, 3951.949 1686.847 399.728</trace>
</ink>
</file>

<file path=ppt/ink/ink1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3847.364 1319.905 491.086, 3902.866 1322.092 493.328, 3960.038 1325.43 495.111, 4016.971 1331.237 507.55, 4078.072 1336.641 520.119, 4138.578 1343.575 515.578, 4188.474 1355.368 4.608</trace>
</ink>
</file>

<file path=ppt/ink/ink1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4077.839 1367.223 136.826, 4025.917 1366.392 143.254, 3977.596 1422.041 499.161, 3987.012 1481.72 669.622, 3995.982 1567.375 754.534, 4005.565 1653.266 777.066, 4018.257 1735.057 768.491, 4047.513 1808.263 509.575</trace>
</ink>
</file>

<file path=ppt/ink/ink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7234.734 985.631 183.136, 7259.007 1038.292 207.133, 7274.342 1105.644 258.416, 7292.436 1165.785 329.122, 7293.306 1229.249 415.795, 7289.637 1281.527 501.55, 7301.004 1349.108 638.317, 7300.733 1428.139 804.667, 7298.501 1374.707 597.524, 7304.125 1309.061 486.829, 7315.101 1251.013 358.141, 7314.695 1196.434 281.005, 7302.927 1129.741 178.935, 7312.142 1067.867 140.085, 7311.074 1013.145 230.537, 7369.78 957.502 464.414, 7436.345 929.787 710.127, 7498.801 967.916 831.408, 7519.972 1059.849 844.621, 7527.438 1119.156 848.357, 7538.802 1177.469 851.66, 7543.835 1238.446 854.674, 7550.733 1299.382 857.511, 7560.823 1390.337 863.661, 7565.734 1474.317 872.536, 7492.041 1416.444 589.679, 7449.628 1365.157 416.563, 7393.841 1293.801 278.745, 7354.309 1240.094 206.998, 7318.947 1188.784 90.412</trace>
</ink>
</file>

<file path=ppt/ink/ink1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3964.891 1519.859 270.975, 4017.414 1510.673 331.301, 4091.92 1521.532 489.834, 4147.562 1531.177 561.627, 4208.76 1541.626 581.031, 4274.773 1543.292 480.727, 4333.343 1526.594 366.006, 4396.544 1492.697 339.43, 4459.432 1455.435 676.823</trace>
</ink>
</file>

<file path=ppt/ink/ink1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4691.421 1515.28 615.126, 4759.893 1510.237 677.47, 4859.093 1509.482 714.225, 4945.674 1513.959 697.254, 5018.889 1519.202 630.295, 5085.131 1527.135 426.024</trace>
</ink>
</file>

<file path=ppt/ink/ink1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5024.159 993.263 493.078, 5025.459 1048.412 464.624, 5036.873 1119.938 539.517, 5041.184 1193.283 590.245, 5041.182 1245.074 611.871, 5041.228 1320.984 655.261, 5054.084 1400.707 711.695, 5070.346 1463.048 739.981, 5103.015 1537.634 791.307, 5168.591 1576.752 826.296, 5233.6 1511.321 796.14, 5267.235 1447.701 718.784, 5296.189 1370.159 643.597, 5321.856 1291.294 558.973, 5346.891 1209.839 475.731, 5358.483 1158.773 430.835, 5371.364 1089.564 361.055, 5375.905 1035.644 302.322, 5380.171 963.54 256.633, 5383.199 902.916 222.527, 5372.869 846.322 242.443, 5346.368 904.56 423.036, 5333.479 966.16 535.549, 5322.109 1033.405 618.452, 5315.903 1096.373 660.16, 5307.598 1178.912 728.239, 5299.724 1294.654 805.494, 5299.029 1353.766 834.854, 5307.284 1436.32 860.999, 5374.477 1474.87 647.39</trace>
</ink>
</file>

<file path=ppt/ink/ink1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5376.74 1094.003 426.258, 5434.103 1119.347 488.625, 5487.344 1119.516 672.899, 5561.985 1118.753 819.611, 5545.58 1209.569 832.95, 5513.45 1269.016 834.134, 5461.719 1360.668 833.864, 5428.09 1439.551 829.884, 5432.099 1521.654 774.198, 5501.396 1539.846 409.667</trace>
</ink>
</file>

<file path=ppt/ink/ink1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5364.529 1492.385 136.826, 5312.987 1489.784 136.826, 5386.677 1551.44 730.787, 5455.963 1566.286 764.146, 5556.101 1590.897 701.688, 5606.514 1608.66 545.773</trace>
</ink>
</file>

<file path=ppt/ink/ink1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2859.833 2214.357 862.54, 2943.079 2197.548 849.449, 3012.102 2187.732 839.163, 3105.076 2174.809 824.61, 3160.35 2167.667 821.045, 3264.905 2154.514 814.463, 3342.409 2145.142 813.492, 3392.671 2139.071 812.619, 3467.52 2130.829 813.958, 3555.103 2121.22 819.652, 3611.566 2115.033 825.968, 3716.496 2106.138 832.166, 3829.852 2094.984 839.182, 3903.226 2087.771 844.833, 3993.699 2077.667 850.303, 4104.968 2065.757 855.079, 4176.856 2058.067 858.53, 4304.809 2040.614 861.69, 4439.393 2020.663 864.118, 4526.341 2007.753 865.163, 4635.925 1987.447 866.12, 4757.136 1965.651 866.809, 4835.312 1951.557 867.132, 4960.312 1924.524 867.421, 5088.639 1892.405 867.221, 5171.336 1871.601 866.973, 5268.952 1848.33 866.582, 5371.921 1823.625 866.119, 5438.15 1807.684 865.694, 5551.596 1781.075 865.266, 5665.775 1752.027 864.176, 5739.306 1733.264 863.336, 5819.05 1712.943 862.176, 5904.541 1694.019 855.902, 5959.468 1681.916 850.37, 6046.072 1664.843 838.049, 6122.352 1649.003 729.289, 6171.387 1638.837 631.437, 6241.025 1624.926 329.131</trace>
</ink>
</file>

<file path=ppt/ink/ink1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4694.474 2363.941 326.73, 4689.988 2439.903 596.516, 4692.664 2504.539 664.123, 4687.766 2564.737 706.98, 4675.898 2649.316 796.3, 4651.964 2758.523 827.047, 4634.885 2813.856 833.005, 4605.176 2902.143 832.252, 4587.477 2853.275 761.932, 4589.63 2757.851 631.836, 4594.559 2701.154 557.772, 4603.072 2624.79 477.138, 4608.847 2532.677 407.816, 4610.499 2443.384 356.325, 4610.603 2392.651 338.224, 4612.88 2323.86 311.311, 4617.807 2269.231 305.255, 4628.479 2211.942 325.618, 4646.825 2156.563 404.291, 4719.248 2120.758 635.015, 4790.344 2138.136 743.098, 4861.117 2187.885 805.135, 4898.517 2287.189 821.219, 4901.792 2346.6 826.006, 4904.136 2403.631 825.786, 4869.06 2504.43 816.478, 4810.454 2586.541 742.443, 4745.516 2633.021 597.599, 4680.004 2643.819 539.92, 4769.174 2623.951 852.477, 4852.024 2632.859 859.56, 4910.315 2642.588 860.32, 4969.746 2652.298 858.868, 5019.188 2660.491 856.795, 5106.74 2680.538 838.085, 5187.561 2688.735 663.895</trace>
</ink>
</file>

<file path=ppt/ink/ink1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5228.687 2241.832 478.47, 5235.908 2297.324 518.14, 5239.388 2411.573 613.706, 5237.267 2460.452 644.959, 5233.369 2524.165 701.543, 5226.627 2614.159 763.204, 5216.778 2699.179 801.696, 5242.423 2777.587 773.526</trace>
</ink>
</file>

<file path=ppt/ink/ink1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6539.798 1535.123 474.185, 6617.365 1513.35 617.346, 6671.055 1504.083 671.359, 6752.448 1494.653 768.553, 6839.142 1491.026 829.467, 6895.979 1491.699 842.75, 6985.496 1498.801 847.104, 7037.729 1511.496 791.254</trace>
</ink>
</file>

<file path=ppt/ink/ink1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6687.852 1707.603 798.047, 6783.474 1721 798.722, 6875.944 1732.884 814.672, 6926.199 1740.633 814.564, 7023.016 1751.156 780.864, 7109.984 1727.604 595.449</trace>
</ink>
</file>

<file path=ppt/ink/ink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7245.419 1011.579 136.826, 7304.213 970.475 259.91, 7358.851 989.085 395.359, 7404.907 1077.161 479.84, 7421.161 1147.927 501.797, 7422.504 1205.802 515.669, 7415.902 1266.046 527.619, 7455.995 1202.636 489.892, 7487.318 1144.302 383.456, 7520.245 1081.615 255.656, 7539.586 1032.568 175.374, 7568.084 980.65 138.836, 7596.277 1038.269 486.316, 7593.877 1101.618 538.353, 7592.176 1169.062 587.804, 7589.227 1252.632 618.425, 7626.416 1196.377 199.801</trace>
</ink>
</file>

<file path=ppt/ink/ink1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8137.858 681.884 750.045, 8141.694 734.214 621.111, 8144.757 792.037 544.877, 8145.709 860.95 527.406, 8136.98 947.815 537.904, 8129.158 1003.628 551.676, 8116.977 1078.841 600.03, 8102.82 1198.819 715.792, 8102.328 1283.593 801.046, 8120.297 1333.876 842.327, 8198.736 1370.816 859.044, 8273.04 1302.688 839.051, 8321.965 1200.168 809.735, 8345.441 1142.955 777.372, 8386.501 1059.467 721.561, 8410.959 1006.323 670.764, 8440.241 925.62 607.507, 8464.883 848.248 541.377, 8484.688 766.835 469.649, 8494.407 701.122 393.941, 8479.78 750.307 442.942, 8467.38 822.341 552.95, 8457.762 898.02 668.778, 8440.788 986.341 765.723, 8422.659 1084.516 824.26, 8419.865 1172.651 849.018, 8430.432 1228.809 855.972, 8510.617 1275.128 758.316, 8580.791 1229.238 582.371, 8633.67 1187.987 240.308</trace>
</ink>
</file>

<file path=ppt/ink/ink1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8562.176 894.049 392.654, 8641.196 898.348 506.614, 8713.856 909.04 688.13, 8783.74 937.827 777.16, 8782.196 989.958 777.743, 8770.985 1040.308 778.549, 8744.475 1145.752 781.321, 8723.391 1237.572 784.079, 8711.998 1290.109 784.492, 8704.84 1375.655 722.921</trace>
</ink>
</file>

<file path=ppt/ink/ink1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8461.439 1301.589 605.044, 8527.175 1329.89 857.626, 8584.84 1340.412 867.85, 8653.551 1350.362 870.17, 8754.25 1365.391 866.023, 8806.061 1376.513 850.31, 8879.557 1391.386 832.128, 8931.516 1405.836 806.753</trace>
</ink>
</file>

<file path=ppt/ink/ink1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9035.337 1177.954 767.281, 9087.644 1185.747 742.822, 9147.185 1200.632 709.207, 9215.003 1216.326 720.077, 9267.581 1227.234 731.481, 9358.602 1241.709 750.881, 9441.062 1237.547 790.92, 9530.129 1223.833 793.048, 9605.095 1184.675 731.86, 9677.789 1112.8 484.74</trace>
</ink>
</file>

<file path=ppt/ink/ink1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9655.023 840.626 215.563, 9643.721 893.78 303.309, 9620.453 971.401 427.831, 9603.636 1037.478 483.412, 9591.779 1112.355 538.673, 9585.701 1198.903 609.903, 9596.877 1272.704 720.225, 9664.353 1319.571 811.48, 9744.643 1282.172 809.498, 9819.792 1207.236 761.618, 9893.412 1124.331 682.561, 9946.232 1050.693 588.447, 9987.781 988.485 503.982, 10018.945 933.521 449.365, 10048.582 859.915 414.347, 10013.475 918.334 714.445, 9999.136 1002.316 773.306, 10005.535 1085.091 819.952, 10031.685 1177.864 850.07, 10096.631 1206.702 823.211, 10142.474 1141.383 749.774, 10179.908 1068.79 572.431, 10209.839 1009.999 353.69</trace>
</ink>
</file>

<file path=ppt/ink/ink1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10283.869 947.472 336.258, 10282.94 996.931 558.75, 10367.345 1053.39 679.559, 10417.833 1054.217 681.446, 10496.597 1034.768 637.975, 10493.993 982.378 515.113, 10420.91 975.432 473.59, 10334.7 977.653 378.823, 10263.945 982.11 300.95, 10198.873 985.119 213.715</trace>
</ink>
</file>

<file path=ppt/ink/ink1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7969.963 1985.402 861.077, 8065.602 1912.699 861.077, 8187.442 1872.893 855.113, 8346.277 1824.951 839.058, 8449.5 1801.732 837.802, 8516.288 1786.741 836.672, 8594.356 1770.5 837.61, 8677.131 1753.633 839.614, 8730.674 1742.713 841.865, 8832.079 1722.079 844.828, 8949.695 1702.255 848.819, 9025.882 1689.478 853.224, 9119.808 1674.134 857.687, 9219.016 1658.378 862.349, 9282.822 1648.277 865.225, 9386.028 1633.586 867.672, 9500.298 1617.628 869.117, 9574.135 1607.342 870.014, 9664.366 1597.95 869.964, 9761.108 1587.693 869.162, 9823.293 1581.114 868.281, 9910.281 1574.671 866.537, 9980.846 1569.497 864.31, 10077.861 1564.078 854.447, 10126.866 1563.341 831.276, 10203.812 1564.32 777.978, 10261.231 1567.696 665.023, 10325.486 1571.346 460.072</trace>
</ink>
</file>

<file path=ppt/ink/ink1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9447.442 1683.181 605.044, 9438.389 1766.868 590.933, 9437.785 1859.24 621.083, 9424.805 1964.426 652.696, 9402.906 2063.833 705.208, 9380.445 2160.001 749.454, 9363.885 2213.015 778.811, 9349.796 2306.17 808.202, 9339.476 2364.926 830.012, 9329.981 2416.9 845.393, 9333.732 2470.273 856.404, 9368.24 2384.371 702.303, 9385.232 2284.018 586.312, 9397.506 2193.643 477.752, 9409.145 2129.001 427.285, 9414.715 2067.42 396.397, 9423.556 1999.659 387.592, 9436.874 1932.44 400.147, 9451.048 1871.18 434.468, 9473.997 1807.458 487.981, 9506.833 1756.825 584.249, 9574.398 1790.742 765.57, 9624.931 1883.184 836.242, 9640.126 1981.292 856.127, 9624.301 2032.681 854.532, 9596.187 2084.22 839.266, 9516.714 2162.402 754.93, 9465.489 2188.68 703.068, 9383.531 2206.418 659.152, 9317.27 2204.567 697.572, 9371.069 2175.768 854.549, 9423.763 2177.732 856.954, 9532.711 2187.178 856.894, 9621.127 2199.07 822.804, 9709.613 2212.286 684.423, 9760.503 2226.995 230.109</trace>
</ink>
</file>

<file path=ppt/ink/ink1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9737.445 2052.562 772.591, 9819.974 2022.015 718.269, 9894.836 2023.158 790.357, 9971.329 2058.622 844.762, 9966.956 2133.629 843.541, 9886.723 2192.043 805.793, 9822.185 2237.3 760.634, 9922.844 2238.212 844.16, 9976.132 2220.467 850.664, 10060.552 2183.539 841.617, 10117.509 2156.854 786.645, 10168.818 2137.87 635.573</trace>
</ink>
</file>

<file path=ppt/ink/ink1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5837.689 3826.201 670.515, 5856.237 3891.568 440.088, 5870.007 3969.382 462.63, 5877.1 4020.518 485.006, 5884.681 4100.766 545.049, 5886.6 4160.971 580.252, 5892.367 4274.625 640.706, 5894.225 4343.572 667.62, 5894.557 4436.798 712.178, 5887.795 4567.957 752.827, 5872.917 4679.577 769.177, 5865.498 4734.093 774.484, 5858.819 4787.955 777.796, 5827.572 4852.177 741.347, 5811.021 4772.014 626.975, 5805.616 4683.455 530.158, 5809.254 4585.237 462.897, 5815.16 4510.936 433.875, 5824.707 4421.748 411.73, 5834.837 4332.185 398.939, 5841.403 4267.133 394.28, 5848.447 4185.165 387.19, 5857.577 4119.266 384.277, 5879.49 4044.085 385.325, 5904.97 3980.509 400.487, 5956.565 3933.825 434.776, 6013.304 3906.729 514.693, 6080.187 3908.052 569.791, 6131.717 3912.023 623.868, 6227.094 3940.066 729.053, 6298.089 4012.953 801.371, 6303.538 4062.098 800.345, 6256.579 4146.989 761.791, 6179.724 4228.177 682.95, 6104.623 4281.646 639.685, 6047.849 4326.723 616.722, 5991.371 4380.737 611.331, 5949.922 4431.849 633.926, 5986.818 4484.892 790.094, 6078.725 4484.244 804.569, 6181.079 4467.967 763.149, 6246.043 4450.913 661.412, 6297.565 4427.529 541.058, 6363.47 4379.785 341.859</trace>
</ink>
</file>

<file path=ppt/ink/ink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7668.21 869.627 177.251, 7688.377 934.109 257.23, 7700.877 1020.3 341.366, 7708.404 1077.153 427.191, 7715.447 1149.94 536.131, 7723.408 1234.624 638.859, 7727.596 1288.069 720.762, 7735.277 1386.328 825.367, 7740.946 1478.07 856.694, 7701.111 1428.306 3.898</trace>
</ink>
</file>

<file path=ppt/ink/ink1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6416.166 4163.529 170.327, 6440.882 4213.309 559.293, 6475.752 4267.617 743.885, 6515.582 4337.691 835.688, 6552.916 4420.613 861.724, 6544.143 4505.44 838.207, 6476.915 4560.06 802.739, 6393.604 4608.436 825.084, 6472.305 4594.21 857.506, 6524.986 4576.863 847.132, 6576.023 4560.241 821.978, 6627.637 4545.364 780.197, 6679.135 4535.239 732.446, 6758.6 4519.558 640.394, 6837.664 4503.092 455.398</trace>
</ink>
</file>

<file path=ppt/ink/ink1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6980.906 3844.518 242.809, 6931.441 3860.636 284.824, 6886.592 3927.511 444.94, 6867.796 3990.449 578.227, 6867.313 4083.244 696.383, 6872.282 4144.036 730.471, 6876.563 4228.547 783.162, 6895.866 4358.747 833.655, 6932.222 4462.045 856.308, 6974.893 4543.244 865.606, 7051.077 4589.399 867.024, 7100.047 4556.582 865.173, 7156.955 4465.377 860.451, 7184.654 4392.855 855.988, 7204.36 4333.871 850.074, 7229.743 4255.016 835.852, 7270.555 4136.522 804.629, 7307.988 4026.668 758.577, 7317.865 3922.547 703.091, 7324.81 3868.16 682.537, 7332.653 3796.665 646.951, 7348.53 3720.996 620.766, 7353.359 3639.211 611.921, 7328.517 3566.459 666.331, 7275.875 3664.353 834.398, 7242.702 3770.568 864.228, 7228.335 3828.839 871.352, 7205.843 3922.291 876.483, 7191.812 3990.796 880.158, 7181.106 4113.466 883.596, 7182.417 4175.927 884.276, 7188.767 4256.12 885.227, 7202.826 4370.383 885.334, 7221.421 4431.137 884.401, 7271.469 4508.123 878.762, 7349.282 4561.446 827.025</trace>
</ink>
</file>

<file path=ppt/ink/ink1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7542.592 4068.894 569.271, 7595.865 4110.749 742.261, 7624.8 4200.125 812.63, 7635.518 4252.847 832.602, 7642.425 4314.122 844.225, 7652.908 4403.046 853.554, 7666.284 4494.524 851.881, 7685.611 4585.167 835.317, 7699.974 4530.079 723.827, 7707.088 4451.117 544.098, 7709.535 4362.017 436.499, 7710.194 4301.628 348.121, 7710.422 4236.206 282.866, 7706.56 4157.048 243.257, 7705.814 4090.816 219.668, 7707.623 4039.449 212.113, 7716.81 3988.134 206.224, 7768.126 3960.044 383.466, 7841.52 3994.865 734.992, 7906.662 4044.63 830.687, 7914.371 4133.56 860.222, 7897.651 4182.879 860.745, 7832.851 4264.066 857.664, 7750.096 4328.401 849.438, 7661.212 4368.972 844.311, 7575.65 4368.776 853.801, 7672.045 4362.837 866.519, 7731.021 4376.761 866.167, 7789.302 4386.746 861.814, 7849.596 4394.778 847.954, 7913.413 4396.86 813.088, 7967.931 4392.979 756.721, 8044.109 4376.469 549.271</trace>
</ink>
</file>

<file path=ppt/ink/ink1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8011.174 3885.73 680.281, 8080.938 3876.947 586.569, 8146.16 3876.058 522.727, 8210.532 3885.367 496.989, 8271.175 3906.972 483.27, 8315.062 3956.764 207.932</trace>
</ink>
</file>

<file path=ppt/ink/ink1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8176.017 3908.626 136.826, 8123.353 3910.374 159.529, 8099.961 3973.235 313.51, 8107.391 4055.541 467.299, 8103.453 4123.785 617.981, 8103.108 4202.185 732.51, 8106.488 4261.554 790.053, 8155.709 4335.219 595.654</trace>
</ink>
</file>

<file path=ppt/ink/ink1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8180.595 4053.63 343.552, 8238.755 4050.944 545.134, 8299.358 4079.984 660.815, 8299.614 4129.151 359.819</trace>
</ink>
</file>

<file path=ppt/ink/ink1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8066.121 4252.058 319.729, 8129.922 4224.515 573.427, 8195.429 4207.141 730.841, 8273.22 4191.109 796.432, 8357.637 4182.891 709.597, 8406.597 4178.368 509.737, 8462.245 4166.187 271.869</trace>
</ink>
</file>

<file path=ppt/ink/ink1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8531.649 3876.572 596.873, 8613.254 3866.553 491.643, 8685.678 3867.693 418.759, 8753.267 3877.039 449.011, 8802.497 3883.656 471.574, 8743.419 3880.241 193.873, 8688.301 3902.744 205.834, 8674.506 3962.777 299.205, 8673.213 4021.512 420.18, 8679.972 4105.212 571.706, 8697.32 4207.381 699.77, 8695.153 4300.284 765.932, 8701.479 4350.626 764.827, 8716.1 4421.479 597.224</trace>
</ink>
</file>

<file path=ppt/ink/ink1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8730.072 4104 175.795, 8791.309 4075.348 490.976, 8861.771 4078.758 760.963, 8911.735 4091.419 787.568</trace>
</ink>
</file>

<file path=ppt/ink/ink1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9616.865 3986.47 447.16, 9680.378 3987.929 421.826, 9739.307 3984.846 369.447, 9800.513 3968.306 266.968</trace>
</ink>
</file>

<file path=ppt/ink/ink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7923.106 854.363 171.559, 7972.389 868.345 182.161, 8029.332 914.691 253.042, 8073.712 977.726 353.501, 8097.85 1030.51 462.251, 8117.535 1086.244 520.629, 8139.487 1146.255 577.405, 8167.275 1225.682 674.072, 8199.896 1326.917 784.378, 8218.189 1379.53 823.995, 8253.021 1464.053 855.849</trace>
</ink>
</file>

<file path=ppt/ink/ink1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9809.183 3595.72 227.889, 9842.39 3663.658 370.429, 9852.663 3713.788 463.659, 9864.899 3763.456 567.598, 9873.929 3817.327 658.065, 9877.706 3902.528 767.645, 9871.548 3993.826 828.72, 9857.573 4043.162 840.034, 9840.863 4110.958 852.404, 9830.06 4171.968 859.718, 9814.042 4256.92 863.076, 9804.049 4307.276 864.449, 9794.025 4360.417 865.379, 9816.792 4275.14 831.506, 9824.477 4225.74 796.356, 9840.671 4155.923 719.929, 9860.61 4051.405 537.7, 9878.277 3989.91 413.084, 9888.164 3938.347 300.226, 9900.996 3881.391 225.982, 9907.479 3819.929 182.13, 9914.414 3762.091 159.464, 9925.433 3702.103 152.044, 9937.219 3637.264 167.86, 9974.499 3586.581 252.615, 10042.112 3587.032 558.614, 10081.882 3646.098 732.56, 10107.535 3732.997 825.087, 10116.334 3818.412 849.4, 10091.308 3908.5 852.501, 10030.704 3983.263 811.119, 9950.643 4021.699 723.706, 9866.746 4040.407 659.353, 9799.244 4046.368 731.49, 9885.987 4049.2 853.421, 9951.526 4047.297 855.938, 10005.697 4045.777 838.106, 10059.72 4044.785 765.455, 10138.21 4044.151 510.091</trace>
</ink>
</file>

<file path=ppt/ink/ink1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10231.974 3852.149 558.377, 10298.542 3888.259 780.085, 10346.556 3948.238 852.928, 10349.662 4035.771 852.069, 10315.854 4112.666 785.267, 10263.045 4168.272 716.687, 10347.32 4143.692 868.835, 10448.61 4110.162 853.862, 10532.54 4082.885 747.809, 10586.171 4066.987 565.543</trace>
</ink>
</file>

<file path=ppt/ink/ink1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10891.346 3473.61 506.358, 10895.621 3526.784 534.256, 10890.474 3601.286 593.067, 10887.214 3660.295 656.236, 10888.456 3766.502 760.501, 10889.375 3857.22 829.888, 10893.23 3906.788 851.596, 10897.365 3968.731 864.332, 10896.559 4068.099 870.95, 10930.958 4147.832 872.836, 10993.34 4129.628 872.049, 11042.342 4097.559 871.158, 11104.089 4011.975 867.954, 11167.317 3924.217 859.537, 11193.171 3872.693 850.932, 11235.287 3748.667 832.16, 11245.839 3697.177 824.946, 11262.427 3610.208 812.258, 11280.367 3500.603 796.322, 11293.92 3413.219 784.383, 11255.798 3475.899 859.005, 11236.978 3548.08 861.836, 11226.72 3599.999 863.197, 11211.413 3686.478 865.71, 11192.69 3796.602 869.485, 11188.354 3848.181 871.334, 11190.062 3913.672 872.84, 11194.13 3971.381 874.655, 11230.434 4059.068 875.421, 11300.959 4021.993 813.293, 11355.329 3940.145 586.031, 11385.127 3883.562 369.434</trace>
</ink>
</file>

<file path=ppt/ink/ink1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11379.77 3517.875 136.826, 11451.908 3519.048 859.673, 11527.44 3559.438 852.85, 11516.975 3610.357 847.158, 11482.683 3686.242 844.211, 11460.015 3738.256 842.803, 11438.257 3789.957 841.253, 11400.076 3880.96 790.985, 11384.914 3953.209 364.507, 11324.09 3970.785 483.052, 11402.374 3941.014 864.507, 11498.021 3918.691 855.357, 11553.429 3913.197 828.083</trace>
</ink>
</file>

<file path=ppt/ink/ink1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11935.351 3310.289 769.927, 12037.988 3284.411 825.773, 12120.976 3278.391 847.534, 12178.383 3276.423 850.382, 12231.045 3275.622 845.45, 12282.679 3275.318 831.57, 12367.99 3290.092 780.498</trace>
</ink>
</file>

<file path=ppt/ink/ink1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11913.981 3456.82 364.254, 11994.6 3457.552 430.185, 12076.521 3458.728 527.819, 12168.651 3456.827 626.288, 12245.363 3454.144 651.175, 12315.985 3455.602 622.389, 12365.889 3460.798 483.329</trace>
</ink>
</file>

<file path=ppt/ink/ink1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12861.828 2829.483 724.799, 12886.071 2888.28 765.824, 12903.153 2938.746 786.095, 12916.443 3014.517 809.937, 12925.306 3094.809 830.225, 12925.022 3204.018 848.386, 12920.356 3260.113 854.728, 12893.485 3364.114 861.65, 12865.695 3428.225 865.733, 12852.248 3482.877 868.966, 12850.176 3533.548 871.557, 12833.169 3584.922 873.031, 12792.077 3513.248 851.308, 12786.308 3462.202 838.171, 12796.85 3366.37 814.409, 12801.291 3271.27 808.368, 12810.049 3217.742 810.19, 12821.511 3163.47 811.747, 12826.246 3102.88 813.761, 12838.329 3020.74 817.526, 12854.149 2962.164 820.344, 12905.102 2884.423 822.497, 12980.376 2834.234 826.041, 13061.22 2845.133 848.133, 13101.464 2914.777 863.741, 13110.974 3006.927 867.592, 13105.652 3057.924 868.41, 13085.57 3128.751 867.663, 13024.057 3225.286 857.397, 12945.132 3273.694 834.311, 12886.249 3296.252 823.328, 12835.915 3311.959 824.698, 12898.456 3363.968 866.238, 12955.97 3365.354 864.884, 13004.967 3364.216 861.893, 13062.859 3361.523 854.901, 13157.952 3344.141 753.038, 13221.124 3311.197 499.708, 13283.405 3249.477 220.385, 13305.424 3190.345 156.166, 13262.735 3243.796 667.16, 13244.133 3308.441 811.785, 13214.913 3390.532 863.899, 13210.542 3474.951 869.943, 13237.117 3526.604 838.178</trace>
</ink>
</file>

<file path=ppt/ink/ink1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13664.675 2841.695 456.929, 13658.448 2896.688 566.629, 13658.458 2960.838 636.366, 13655.351 3056.581 751.238, 13657.576 3136.519 789.701, 13660.314 3189.378 814.591, 13667.178 3283.373 840.334, 13686.047 3367.543 859.443, 13759.538 3347.454 847.634, 13807.207 3259.221 734.634, 13832.749 3192.693 648.882, 13848.812 3141.48 598.495, 13869.724 3066.638 508.755, 13885.23 2992.159 434.178, 13896.749 2941.188 402.449, 13912.469 2863.728 360.835, 13925.729 2800.076 319.992, 13941.354 2747.38 292.014, 13967.294 2685.244 266.431, 13989.293 2752.935 643.639, 13959.655 2864.59 738.329, 13942.789 2945.504 777.315, 13932.204 3008.318 797.387, 13914.282 3095.505 825.378, 13897.379 3201.977 850.932, 13892.127 3256.082 861.337, 13888.663 3306.834 869.745, 13938.615 3363.527 819.163, 14008.387 3325.535 380.775</trace>
</ink>
</file>

<file path=ppt/ink/ink1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14121.046 2853.905 136.826, 14188.765 2857.124 685.255, 14270 2854.069 858.302, 14260.533 2961.464 871.34, 14245.68 3013.662 872.373, 14233.508 3069.251 872.276, 14205.192 3158.29 870.951, 14181.292 3246.531 840.27</trace>
</ink>
</file>

<file path=ppt/ink/ink1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14130.202 3266.025 136.826, 14079.335 3275.707 140.265, 14191.902 3299.371 865.297, 14280.421 3294.928 838.711, 14362.203 3302.657 387.834</trace>
</ink>
</file>

<file path=ppt/ink/ink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8034.527 1072.634 317.424, 8002.417 1130.89 317.424, 7976.11 1207.382 328.867, 7955.5 1268.957 348.112, 7933.857 1326.479 384.663, 7891.759 1405.454 511.441, 7869.194 1459.432 631.24</trace>
</ink>
</file>

<file path=ppt/ink/ink1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14751.417 2818.799 564.025, 14817.912 2817.98 713.781, 14896.022 2818.662 808.137, 14944.896 2819.892 840.94, 15035.349 2814.474 849.165, 15117.886 2806.94 586.103</trace>
</ink>
</file>

<file path=ppt/ink/ink1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15052.104 2617.318 142.493, 15029.629 2681.003 799.924, 15024.849 2731.206 817.715, 15016.91 2781.853 830.905, 15004.427 2847.015 840.792, 14994.126 2899.697 844.374, 14979.84 2982.564 849.488, 14960.347 3096.2 854.538, 14948.433 3158.507 856.181, 14936.379 3245.233 840.319, 14987.864 3189.32 120.737</trace>
</ink>
</file>

<file path=ppt/ink/ink1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15293.261 2547.105 138.097, 15269.354 2488.44 704.641, 15310.345 2435.667 526.268, 15296.378 2488.78 361.436</trace>
</ink>
</file>

<file path=ppt/ink/ink1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14998.681 2742.48 196.589, 14974.646 2794.393 227.929, 14964.252 2847.895 258.197, 14954.936 2907.288 291.755, 14948.552 2962.398 323.032, 14943.225 3018.7 357.718, 14939.594 3071.28 409.121, 14935.282 3141.971 491.067, 14940.213 3206.276 634.652, 14989.647 3202.47 698.736, 15025.275 3124.983 613.929, 15046.834 3047.663 567.709, 15067.295 2979.06 528.489, 15080.012 2919.458 504.144, 15089.302 2843.405 492.154, 15084.315 2783.31 516.536, 15061.383 2723.672 600.031, 14997.296 2694.581 708.674, 14926.492 2729.377 736.103, 14858.936 2790.532 745.711, 14797.511 2869.617 748.907, 14747.35 2970.221 753.111, 14734.547 3072.071 758.578, 14770.352 3180.581 735.368, 14823.225 3241.344 611.919, 14872.728 3269.228 406.884</trace>
</ink>
</file>

<file path=ppt/ink/ink1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15203.208 3220.234 250.773, 15146.352 3192.872 289.652, 15157.36 3131.446 506.279, 15212.983 3082.184 660.78, 15266.296 3053.031 708.947, 15356.836 3014.871 742.163, 15408.424 2997.739 750.045, 15477.208 2968.412 753.456, 15554.419 2933.972 737.575, 15606.763 2916.771 681.561, 15685.417 2899.448 483.723, 15747.329 2889.142 312.282, 15796.904 2873.229 221.256, 15849.364 2836.995 143.65, 15864.416 2782.331 136.826, 15835.121 2728.146 136.826, 15777.715 2695.293 226.054, 15730.752 2747.678 411.746, 15715.271 2807.411 588.669, 15704.904 2900.192 679.878, 15698.994 2984.656 750.236, 15692.888 3114.974 821.319, 15690.21 3196.141 844.119, 15681.711 3299.886 860.325, 15679.369 3351.79 865.703, 15679.663 3441.698 869.669, 15708.89 3351.117 788.644, 15718.646 3294.915 742.382, 15725.946 3178.189 654.775, 15729.588 3127.604 627.447, 15735.107 3040.029 582.559, 15734.951 2989.362 562.451, 15734.759 2920.075 536.872, 15735.702 2825.476 520.373, 15737.98 2743.987 518.214, 15758.932 2664.147 522.338, 15830.649 2620.211 626.288, 15885.934 2639.972 707.839, 15945.275 2689.226 795.747, 16000.23 2757.88 840.949, 16008.661 2841.596 859.652, 16003.915 2894.535 862.627, 15993.469 2952.436 863.922, 15975.137 3004.987 864.212, 15916.115 3091.724 862.346, 15877.208 3143.633 858.588, 15812.634 3198.291 849.022, 15745.726 3247.475 839.006, 15796.694 3262.196 833.005, 15884.242 3266.238 816.095, 15973.62 3262.006 800.808, 16054.022 3251.436 752.62, 16112.578 3221.177 411.423</trace>
</ink>
</file>

<file path=ppt/ink/ink1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16109.843 2914.96 305.826, 16166.659 2951.337 389.701, 16223.075 3006.146 531.665, 16266.771 3062.247 666.075, 16304.247 3135.645 803.778, 16290.418 3219.966 809.456, 16230.673 3264.36 660.603, 16165.183 3290.884 742.385, 16243.704 3272.226 714.067, 16323.35 3235.575 614.615, 16383.474 3192.662 463.885, 16439.656 3159.971 342.731, 16479.215 3108.809 113.346</trace>
</ink>
</file>

<file path=ppt/ink/ink1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16560.111 2658.531 217.331, 16506.379 2692.155 426.294, 16494.178 2747.678 598.263, 16465.076 2821.254 724.581, 16452.447 2920.459 807.335, 16451.74 2979.223 830.042, 16456.434 3037.258 844.696, 16465.666 3125.075 857.302, 16515.326 3191.197 861.123, 16575.168 3193.424 856.214, 16658.883 3120.807 789.158, 16719.971 3028.062 655.044, 16764.961 2953.608 556.56, 16801.779 2888.745 487.117, 16831.74 2835.132 484.055, 16836.48 2768.413 343.631</trace>
</ink>
</file>

<file path=ppt/ink/ink1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16083.896 2945.488 199.915, 16111.733 3020.074 427.988, 16125.653 3096.127 492.132, 16128.195 3185.542 550.073, 16132.307 3262.376 615.586, 16137.563 3356.065 720.589, 16140.264 3435.005 814.415, 16158.058 3353.184 802.649, 16164.254 3298.794 800.311, 16171.473 3245.712 798.904, 16177.518 3187.683 797.738, 16185.59 3118.821 796.506, 16190.784 3056.466 795.513, 16198.979 3000.53 794.749, 16242.531 3089.044 795.729, 16238.748 3179.932 807.505, 16219.765 3293.572 819.983, 16195.979 3394.798 829.652, 16178.313 3477.049 844.811, 16177.456 3421.574 810.566, 16187.734 3363.298 798.835, 16198.31 3312.499 792.516, 16209.305 3259.086 787.388, 16223.184 3184.411 782.763, 16235.282 3108.335 778.804, 16253.901 3008.538 774.412, 16275.302 2935.254 771.001, 16273.418 3026.289 770.9, 16270.175 3087.644 772.249, 16262.842 3182.366 775.19, 16248.537 3291.927 787.492, 16229.677 3371.673 800.141, 16213.581 3424.81 810.683, 16182.713 3516.066 844.303, 16165.22 3466.583 822.992, 16164.332 3415.692 802.912, 16174.624 3329.046 757.639, 16184.731 3275.26 731.354, 16194.958 3190.336 698.554, 16209.379 3091.418 678.16, 16224.22 3010.703 685.411, 16227.162 3087.717 787.321, 16224.649 3180.068 825.267, 16217.316 3272.366 820.521, 16212.645 3347.724 444.5</trace>
</ink>
</file>

<file path=ppt/ink/ink1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16866.9 2632.582 259.004, 16872.816 2696.65 295.397, 16876.271 2761.609 368.024, 16883.402 2841.03 464.718, 16887.426 2891.759 533.688, 16899.73 2973.235 632.558, 16911.639 3043.074 708.709, 16949.287 3117.639 748.777, 17016.201 3135.682 622.274, 17057.014 3080.669 515.628, 17085.887 3015.966 413.82, 17064.221 2952.202 441.673</trace>
</ink>
</file>

<file path=ppt/ink/ink1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16573.846 2664.635 136.826, 16517.566 2688.807 169.834, 16506.365 2751.078 300.891, 16516.66 2814.064 389.529, 16524.975 2882.133 480.143, 16545.668 2948.031 544.129, 16562.508 3005.115 619.223, 16585.318 3058.704 678.829, 16630.57 3141.301 764.997, 16697.096 3180.715 768.858, 16764.004 3113.305 608.323, 16791.938 3048.393 492.983, 16811.553 2984.999 382.439, 16827.988 2933.506 299.681, 16841.055 2880.903 247.296, 16851.254 2820.567 255.83, 16857.203 2771.31 278.09, 16865.68 2718.064 284.59, 16897.859 2782.875 433.313, 16900.881 2836.179 489.276, 16900.744 2889.493 523.059, 16897.25 2978.565 570.628, 16898.377 3054.629 607.806, 16906.24 3123.56 634.094, 16937.645 3179.705 489.746, 16987.977 3155.922 196.068, 17045.818 3115.689 139.597, 17110.209 3056.115 136.826, 17166.652 3005.386 90.112</trace>
</ink>
</file>

<file path=ppt/ink/ink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8254.318 884.891 324.382, 8290.638 940.653 350.79, 8315.77 1014.834 459.641, 8326.237 1069.958 540.95, 8338.791 1153.029 651.042, 8349.294 1251.297 743.47, 8361.242 1329.755 622.731, 8345.312 1273.94 170.363</trace>
</ink>
</file>

<file path=ppt/ink/ink1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17332.43 2905.801 136.826, 17322.443 2957.743 136.826, 17316.6 3006.68 137.82, 17312.006 3064.37 158.26, 17316.945 3116.301 248.917, 17379.682 3132.158 441.764, 17429.473 3064.112 407.719, 17454.721 3003.22 383.64, 17466.428 2953.31 407.166, 17416.955 2880.296 694.545, 17331.211 2842.659 799.387, 17277.215 2824.164 791.686, 17227.756 2791.663 697.628</trace>
</ink>
</file>

<file path=ppt/ink/ink1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9758.813 4493.225 136.826, 9825.612 4516.712 226.362, 9881.031 4511.057 251.356, 9965.969 4500.814 281.442, 10032.146 4491.566 302.047, 10081.902 4484.806 320.228, 10138.225 4477.894 333.263, 10198.207 4470.578 344.121, 10276.283 4463.246 352.643, 10354.751 4457.011 357.931, 10425.05 4453.006 361.573, 10515.863 4458.01 365.255, 10575.136 4468.155 369.002, 10625.769 4484.39 376.701, 10680.403 4506.801 385.992, 10735.429 4516.308 393.943, 10792.291 4508.711 403.982, 10846.82 4496.774 408.131, 10906.68 4484.528 405.668, 10963.908 4477.792 400.728, 11039.575 4472.797 383.765, 11105.829 4472.765 355.233, 11163.114 4468.483 313.654, 11217.332 4451.861 291.252, 11270.993 4432.879 295.39, 11330.37 4404.273 308.254, 11380.609 4380.021 339.749, 11443.763 4359.282 375.084, 11511.347 4336.539 366.12, 11562.799 4326.152 333.787</trace>
</ink>
</file>

<file path=ppt/ink/ink1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11492.717 4421.485 231.681, 11543.82 4479.588 246.749, 11599.734 4510.43 256.039, 11665.848 4535.41 264.679, 11739.071 4553.427 271.712, 11805.889 4563.54 266.784, 11875.896 4565.959 257.907, 11930.206 4563.115 256.75, 12016.239 4558.296 256.255, 12081.969 4553.07 258.085, 12208.447 4539.308 261.84, 12294.251 4525.522 269.119, 12349.826 4516.561 276.263, 12414.649 4501.529 284.826, 12480.175 4485.826 294.981, 12606.233 4447.381 311.296, 12699.309 4407.907 319.017, 12759.362 4382.292 325.539, 12835.219 4353.73 331.171, 12910.842 4319.57 335.928, 13037.28 4252.223 334.476, 13115.56 4206.697 326.657, 13166.121 4177.184 318.864, 13225.516 4142.837 310.344, 13292.611 4106.185 301.534, 13418.391 4048.39 285.536, 13500.89 4012.204 277.492, 13554.148 3988.895 270.285, 13607.721 3963.998 263.263, 13687.898 3923.904 255.034, 13738.602 3886.106 251.569, 13787.448 3846.579 244.571, 13857.059 3780.683 231.157, 13892.014 3728.687 223.232, 13957.015 3634.784 209.187, 14001.823 3571.897 202.195, 14066.345 3488.399 187.437, 14122.386 3421.042 171.647, 14177.333 3326.592 158.075, 14205.891 3259.557 148.628, 14215.613 3210.206 145.035, 14227.822 3116.649 139.289, 14225.077 3054.498 138.05, 14221.338 2977.31 136.826, 14202.005 2909.96 136.826, 14150.547 2843.731 136.826, 14087.345 2791.497 136.826, 14032.285 2763.431 136.826, 13961.409 2734.123 136.826, 13905.771 2712.438 138.534, 13847.002 2693.23 142.694, 13782.393 2674.085 151.751, 13711.723 2652.557 167.51, 13616.34 2630.814 186.084, 13542.843 2615.92 198.159, 13450.182 2596.252 218.85, 13398.01 2584.953 228.416, 13305.522 2564.251 243.472, 13250.694 2553.429 249.592, 13170.806 2539.801 259.135, 13119.739 2535.576 262.469, 13009.313 2531.717 266.956, 12939.006 2532.618 268.897, 12831.087 2535.858 271.963, 12774.692 2539.823 273.633, 12676.674 2553.872 276.549, 12620.15 2566.211 278.203, 12541.079 2584.863 280.984, 12489.757 2599.887 282.371, 12384.257 2626.253 284.942, 12305.143 2645.151 286.381, 12253.939 2657.406 287.539, 12153.372 2688.559 289.918, 12061.442 2719.424 291.514, 12008.261 2737.904 292.016, 11931.729 2765.125 292.399, 11852.201 2791.045 291.416, 11789.23 2811.177 290.801, 11713.282 2832.312 289.559, 11664.24 2845.927 288.398, 11603.119 2863.982 287.034, 11546.528 2882.598 285.361, 11454.791 2922.464 282.293, 11394.83 2962.126 280.729, 11315.839 3013.736 277.807, 11238.299 3067.919 274.904, 11170.977 3106.119 273.804, 11096.204 3145.987 272.925, 10992.566 3200.504 272.082, 10918.239 3243.053 272.255, 10817.886 3307.124 274.448, 10749.92 3350.514 277.077, 10696.719 3388.92 279.512, 10645.356 3419.794 280.59, 10583.05 3458.656 282.002, 10507.783 3509.37 284.599, 10435.544 3566.535 288.044, 10346.055 3655.499 292.65, 10287.585 3715.631 297.849, 10216.645 3797.578 309.574, 10162.946 3867.46 324.011, 10113.163 3938.718 338.791, 10086.229 3988.434 348.134, 10064.716 4037.608 358.392, 10046.055 4098.605 367.649, 10026.516 4173.758 376.459, 10009.917 4257.559 388.988, 10001.656 4332.852 402.799, 9999.39 4405.569 417.181, 9998.401 4461.385 430.651, 10006.998 4536.63 447.573, 10025.163 4596.434 461.499, 10075.396 4656.624 475.988, 10147.971 4709.116 498.178, 10210.06 4737.453 513.378, 10277.755 4755.095 520.693, 10343.418 4769.428 527.031, 10445.432 4782.114 533.907, 10531.128 4791.023 540.582, 10580.276 4794.437 545.583, 10642.977 4799.661 554.976, 10755.742 4807.998 572.857, 10804.646 4809.071 579.652, 10884.203 4812.856 591.526, 10947.024 4817.038 597.653, 11058.987 4815.552 607.773, 11131.754 4809.553 612.603, 11233.731 4798.2 620.379, 11289.051 4790.123 623.662, 11393.469 4772.253 629.16, 11483.237 4755.351 631.601, 11541.159 4744.337 633.552, 11612.379 4731.763 635.452, 11684.062 4716.627 636.477, 11804.754 4689.638 637.801, 11885.315 4670.944 637.35, 11937.408 4658.839 636.819, 12007.007 4644.471 635.981, 12087.917 4628.216 633.809, 12139.893 4617.768 631.753, 12232.16 4596.896 629.334, 12327.965 4573.655 623.044, 12389.887 4558.642 617.51, 12455.587 4538.054 610.541, 12518.812 4516.696 602.157, 12646.548 4469.589 587.231, 12747.07 4431.767 572.813, 12811.921 4407.279 560.261, 12887.647 4372.408 544.13, 12964.242 4326.648 527.502, 13013.539 4297.034 513.953, 13086.734 4247.459 499.959, 13163.212 4195.888 487.142, 13212.637 4162.475 476.361, 13276.714 4126.678 466.203, 13351.118 4090.742 457.206, 13481.372 4029.815 446.793, 13552.952 3994.14 442.974, 13655.087 3940.688 437.471, 13735.267 3887.39 421.067, 13787.051 3838.105 411.009, 13839.233 3778.101 399.601, 13910.7 3688.042 379.022, 13946.618 3637.719 363.557, 14008.559 3550.969 332.274, 14048.075 3499.166 313.976, 14099.915 3434.15 283.672, 14150.432 3376.5 255.869, 14194.104 3304.733 233.999, 14221.142 3250.845 221.199, 14239.143 3151.188 215.526, 14241.021 3097.144 216.318, 14240.554 3024.356 219.504, 14233.282 2957.588 224.265, 14210.541 2874.01 229.057, 14188.686 2821.571 233.221, 14138.849 2770.985 236.663, 14064.63 2707.168 239.919, 14009.888 2661.773 242.806, 13945.735 2613.072 246.02, 13848.886 2529.808 248.834, 13783.605 2474.422 250.814, 13707.707 2418.971 252.088, 13631.47 2387.509 252.202, 13537.196 2360.708 252.005, 13476.167 2343.475 251.655, 13404.546 2327.943 251.269, 13331.312 2312.78 250.8, 13192.604 2295.341 249.985, 13088.394 2288.712 249.318, 13021.002 2284.629 248.717, 12934.959 2286.308 248.038, 12842.977 2288.715 247.295, 12783.791 2290.368 246.688, 12683.047 2303.896 246.039, 12563.303 2325.204 245.41, 12485.831 2339.127 244.857, 12384.036 2359.549 244.325, 12274.278 2388.007 243.858, 12203.544 2406.527 243.547, 12083.922 2448.89 243.579, 11952.585 2495.862 243.794, 11867.712 2526.379 244.073, 11763.268 2560.836 244.85, 11653.438 2596.604 245.868, 11582.786 2619.685 246.808, 11472.964 2660.682 248.409, 11345.957 2705.045 250.262, 11263.999 2733.678 251.93, 11159.824 2767.452 254.095, 11057.906 2805.784 256.273, 10992.389 2830.436 258.184, 10897.274 2889.783 260.852, 10799.834 2955.237 263.534, 10737.074 2997.6 265.848, 10659.458 3052.212 268.832, 10582.792 3107.396 272.333, 10533.717 3143.024 275.345, 10458.497 3195.425 278.625, 10393.506 3245.527 255.092, 10318.083 3309.718 210.371, 10264.026 3362.185 92.121</trace>
</ink>
</file>

<file path=ppt/ink/ink1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3047.571 13558.323 161.705, 3099.751 13568.337 174.874, 3171.052 13562.81 196.083, 3236.253 13554.055 240.109, 3315.582 13538.631 294.858, 3389.57 13523.412 358.971, 3444.933 13512.801 398.692, 3496.572 13507.103 417.678, 3558.849 13499.943 448.099, 3663.637 13495.409 482.231, 3715.962 13495.959 490.564, 3787.014 13496.581 501.459, 3851.846 13499.649 507.811, 3929.022 13504.732 510.747, 4002.355 13510.305 510.232, 4054.222 13514.772 508.478, 4131.024 13522.704 505.74, 4204.849 13533.16 501.472, 4281.306 13546.709 502.576, 4354.115 13561.535 509.807, 4421.756 13576.274 521.76, 4488.036 13585.769 539.736, 4557.441 13583.066 560.356, 4617.857 13573.532 577.485, 4682.978 13559.305 586.236, 4732.282 13552.12 585.616, 4811.122 13545.162 577.61, 4865.479 13543.931 569.928, 4941.307 13550.842 556.827, 5002.121 13563.079 543.756, 5061.684 13579.718 532.608, 5116.092 13604.606 524.457, 5172.478 13652.435 518.076, 5239.327 13727.123 517.447, 5328.412 13758.525 527.637, 5386.792 13750.802 530.816, 5442.418 13736.672 529.754, 5516.049 13716.073 523.842, 5575.703 13691.679 519.051, 5638.812 13668.37 504.81, 5694.449 13659.047 563.924, 5744.12 13674.939 367.599</trace>
</ink>
</file>

<file path=ppt/ink/ink1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6634.669 5653.264 174.361, 6655.685 5705.399 192.114, 6707.409 5736.699 223.967, 6779.254 5736.41 321.143, 6838.134 5721.036 451.642, 6901.049 5675.052 561.528, 6938.868 5582.943 618.139, 6962.176 5510.898 638.954, 6978.936 5455.137 647.594, 7001.214 5382.766 654.048, 7020.491 5316.728 649.267, 7042.649 5265.22 493.988</trace>
</ink>
</file>

<file path=ppt/ink/ink1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6997.934 6555.347 440.114, 7055.411 6595.844 464.884, 7089.508 6647.481 552.248, 7130.003 6698.5 621.149, 7194.789 6734.454 695.287, 7253.386 6675.853 744.875, 7288.762 6596.978 758.908, 7310.442 6518.535 762.517, 7328.153 6448.042 746.355, 7322.935 6369.966 508.447</trace>
</ink>
</file>

<file path=ppt/ink/ink1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3588.128 8212.983 241.47, 3646.006 8249.458 266.468, 3726.796 8263.368 312.745, 3782.274 8263.004 335.608, 3857.276 8262.542 378.554, 3928.527 8259.611 432.641, 3986.153 8256.633 458.801, 4054.871 8255.743 488.748, 4158.704 8254.741 538.907, 4228.711 8253.943 567.041, 4349.232 8258.55 613.141, 4422.381 8261.863 635.772, 4518.849 8266.537 669.813, 4639.558 8279.298 703.355, 4711.834 8285.674 710.022, 4794.056 8293.607 717.135, 4923.896 8303.504 720.267, 4976.253 8306.743 714.541, 5050.661 8310.71 701.515, 5131.904 8314.737 657.2, 5199.619 8320.132 551.847, 5251.685 8326.995 289.764</trace>
</ink>
</file>

<file path=ppt/ink/ink1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5231.978 7890.919 136.826, 5281.138 7920.868 166.314, 5310.68 7980.974 208.578, 5336.737 8040.05 249.203, 5361.553 8098.255 284.016, 5389.935 8155.52 343.109, 5428.689 8211.66 415.99, 5502.072 8258.211 560.474, 5578.067 8260.179 691.239, 5641.112 8170.56 762.458, 5690.614 8044.516 797.557, 5709.848 7985.187 806.065, 5736.299 7905.361 812.972, 5776.142 7774.425 803.062, 5793.746 7709.05 787.26, 5816.755 7612.389 754.993, 5828.466 7550.954 737.186, 5846.346 7437.375 705.746, 5853.519 7365.158 672.65, 5862.134 7287.346 581.187, 5872.246 7236.612 423.739</trace>
</ink>
</file>

<file path=ppt/ink/ink1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17063.271 5944.8 136.826, 17007.57 5994.188 197.474, 16958.58 5996.508 179.967, 16909.383 5996.864 134.359</trace>
</ink>
</file>

<file path=ppt/ink/ink1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15834.581 6074.542 136.826, 15886.767 6056.906 136.826</trace>
</ink>
</file>

<file path=ppt/ink/ink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8316.897 932.208 288.455, 8395.867 891.737 423.378, 8476.716 869.528 599.181, 8550.536 862.29 684.078, 8623.7 869.73 728.179, 8686.809 908.108 753.443, 8721.148 981.853 779.646, 8719.97 1063.766 800.008, 8716.97 1114.743 810.291, 8720.673 1199.037 820.811, 8658.45 1233.384 379.005</trace>
</ink>
</file>

<file path=ppt/ink/ink1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15761.318 10520.851 471.472, 15796.43 10572.66 399.081, 15856.398 10649.879 384.441, 15917.63 10740.224 364.553, 15973.005 10816.323 351.433, 16004.544 10867.043 347.707, 16041.268 10920.93 353.29, 16103.316 10969.396 433.018, 16164.737 10916.949 633.354, 16183.304 10813.965 680.872, 16194.724 10731.945 701.931, 16202.101 10678.642 719.52, 16207.388 10612.615 730.609, 16214.07 10543.704 739.867, 16226.467 10429.517 743.559, 16233.909 10354.55 726.408, 16243.965 10245.887 686.093, 16248.921 10175.669 644.173, 16256.846 10049.106 562.936, 16261.019 9970.651 490.963, 16263.687 9920.004 407.545, 16267.435 9848.921 181.628</trace>
</ink>
</file>

<file path=ppt/ink/ink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8341.317 1104.687 206.804, 8395.554 1079.452 329.655, 8466.521 1050.727 531.498, 8532.227 1038.038 634.246, 8601.977 1041.817 655.636, 8641.092 1122.268 394.419, 8601.972 1174.214 274.141, 8552.697 1209.724 185.94</trace>
</ink>
</file>

<file path=ppt/ink/ink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8365.739 1319.905 136.826, 8436.426 1296.903 359.871, 8497.534 1285.634 449.942, 8565.403 1282.04 506.386, 8630.021 1278.215 507.082, 8690.192 1272.585 427.607, 8742.741 1243.587 197.686</trace>
</ink>
</file>

<file path=ppt/ink/ink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10157.644 1330.59 493.078, 10220.595 1341.826 453.211, 10273.336 1353.465 485.562, 10330.242 1360.303 525.107, 10400.072 1364.566 597.996, 10466.226 1367.203 671.05, 10528.162 1368.781 725.4, 10582.884 1371.518 763.656, 10675.328 1379.118 797.592, 10759.229 1390.157 755.444, 10792.784 1325.925 261.345</trace>
</ink>
</file>

<file path=ppt/ink/ink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8347.424 817.73 199.915, 8383.009 875.976 308.56, 8409.104 971.622 495.895, 8419.502 1070.958 636.312, 8424.929 1121.149 677.074, 8433.975 1204.101 743.83, 8442.311 1302.095 815.922, 8464.894 1395.035 855.58, 8512.553 1476.203 871.264, 8600.885 1505.027 873.313, 8680.399 1449.015 860.704, 8725.952 1390.198 814.186, 8753.451 1337.515 741.723, 8775.822 1272.536 608.307, 8793.499 1206.766 472.385, 8807.298 1130.219 320.395, 8816.005 1078.739 70.197</trace>
</ink>
</file>

<file path=ppt/ink/ink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8732.058 829.941 242.809, 8790.92 831.401 261.609, 8842.399 823.829 303.18, 8903.605 805.51 361.099, 8965.716 796.112 306.221, 8911.072 821.623 136.875, 8854.724 823.449 192.116, 8821.291 874.173 440.424, 8827.592 928.643 614.299, 8834.738 1023.638 750.331, 8837.464 1090.197 796.651, 8840.901 1198.713 835.604, 8843.343 1252.556 848.012, 8847.605 1307.299 856.407, 8856.422 1401.609 847.477</trace>
</ink>
</file>

<file path=ppt/ink/ink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8816.005 1049.738 288.455, 8858.39 991.295 452.384, 8907.356 965.579 566.105, 8971.806 943.757 715.417, 9046.122 947.391 585.198, 8989.381 960.963 139.576, 8938.917 938.411 157.199, 8938.354 989.729 588.28, 8950.684 1068.729 699.501, 8961.145 1165.56 775.829, 8972.497 1248.733 814.944, 8985.341 1335.507 793.269, 8986.233 1384.738 650.499</trace>
</ink>
</file>

<file path=ppt/ink/ink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8831.268 1365.696 270.975, 8896.557 1338.899 566.953, 8968.033 1311.953 759.864, 9071.801 1292.637 821.145, 9125.23 1296.448 790.602, 9176.298 1305.248 704.871</trace>
</ink>
</file>

<file path=ppt/ink/ink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8977.795 1045.159 354.098, 9031.421 1115.76 639.025, 9070.615 1200.277 813.736, 9120.768 1284.609 859.215, 9156.121 1336.198 783.856</trace>
</ink>
</file>

<file path=ppt/ink/ink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8918.269 903.207 400.177, 8939.27 968.853 374.004, 8944.455 1023.266 371.277, 8958.195 1082.76 228.262</trace>
</ink>
</file>

<file path=ppt/ink/ink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9127.375 919.997 694.101, 9210.413 893.322 618.425, 9279.558 881.865 624.392, 9346.833 872.733 670.256, 9423 862.811 704.671, 9474.555 864.81 445.813</trace>
</ink>
</file>

<file path=ppt/ink/ink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9220.48 793.309 192.332, 9281.019 843.558 343.462, 9312.559 911.324 548.702, 9326.126 964.969 646.98, 9353.176 1032.889 726.36, 9397.061 1101.36 770.994, 9454.645 1162.246 777.961, 9516.709 1219.36 777.049, 9558.339 1284.901 773.417, 9535.993 1361.687 678.297, 9482.999 1399.71 521.199, 9413.463 1418.086 385.038, 9363.944 1418.57 338.562, 9304.223 1404.164 313.343, 9260.465 1343.699 360.099, 9288.455 1290.904 493.633, 9361.464 1255.375 687.411, 9438.21 1256.545 760.744, 9523.265 1255.111 695.449, 9574.682 1247.326 491.611</trace>
</ink>
</file>

<file path=ppt/ink/ink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9711.957 686.463 157.024, 9680.672 741.98 199.316, 9652.764 791.691 256.232, 9619.558 843.514 365.279, 9584.076 895.973 563.007, 9660.984 925.081 635.469, 9745.045 908.645 473.857, 9800.489 888.968 304.259, 9854.37 861.572 210.715, 9861.457 924.322 751.47, 9879.244 996.557 600.571</trace>
</ink>
</file>

<file path=ppt/ink/ink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9570.009 1025.317 421.947, 9632.166 1019.8 425.713, 9690.964 999.665 473.266, 9756.464 978.982 501.258, 9822.559 960.672 485.137, 9887.129 946.904 396.754</trace>
</ink>
</file>

<file path=ppt/ink/ink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10440.013 1130.636 164.176, 10381.76 1080.501 362.322, 10316.92 1085.637 421.918, 10266.044 1103.472 452.14, 10200.773 1152.746 474.886, 10126.611 1228.104 487.262, 10092.396 1285.749 491.086, 10081.694 1360.943 518.34, 10133.079 1418.812 611.338, 10195.061 1448.081 649.732, 10277.296 1477.271 593.969, 10326.977 1500.206 4.334</trace>
</ink>
</file>

<file path=ppt/ink/ink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9853.904 923.05 136.826, 9799.947 915.443 136.826, 9750.111 917.119 160.195, 9707.414 982.702 368.577, 9692.229 1031.919 449.623, 9672.437 1114.242 504.695, 9661.508 1163.508 523.208, 9641.89 1243.926 537.275, 9622.866 1307.975 544.194, 9613.713 1363.867 527.296, 9604.17 1413.038 4.594</trace>
</ink>
</file>

<file path=ppt/ink/ink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9733.325 1017.685 229.776, 9788.793 1020.388 264.681, 9844.231 1034.879 463.281, 9893.949 1054.459 629.462, 9964.059 1064.395 761.959, 10016.81 1054.686 723.991</trace>
</ink>
</file>

<file path=ppt/ink/ink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9940.905 1037.528 136.826, 9891.524 1043.712 136.826, 9841.878 1067.986 279.801, 9782.388 1126.518 516.911, 9761.436 1192.62 579.294, 9733.316 1260.211 609.677, 9705.285 1322.487 618.114, 9754.217 1320.07 668.53, 9802.835 1269.789 683.155, 9863.049 1224.025 625.273, 9936.995 1173.253 485.138, 9920.792 1231.343 447.567, 9871.274 1301.035 456.055, 9813.485 1359.949 534.046, 9760.462 1396.549 643.824, 9850.132 1377.935 647.952, 9908.628 1351.917 567.934, 9965.4 1334.897 454.65, 9987.912 1411.56 432.381, 9943.841 1475.309 478.055, 9881.649 1531.46 610.182</trace>
</ink>
</file>

<file path=ppt/ink/ink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10085.906 660.514 503.521, 10140.989 666.227 477.967, 10196.633 656.906 466.183, 10259.356 642.399 474.139, 10321.174 624.29 451.272, 10371.201 617.436 298.008</trace>
</ink>
</file>

<file path=ppt/ink/ink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10157.644 497.193 177.251, 10181.653 556.466 257.288, 10195.714 610.82 332.109, 10206.03 671.406 446.14, 10207.37 738.282 545.601, 10197.735 800.227 607.118, 10170.461 855.343 613.54, 10228.352 809.189 690.607, 10295.144 773.872 654.583, 10363.911 760.052 633.467, 10367.326 835.873 700.357, 10292.842 898.698 706.83, 10226.09 963.314 694.667, 10168.471 1030.653 684.483, 10127.842 1086.305 669.176, 10090.382 1149.586 508.561, 10155.928 1075.813 253.415, 10214.846 1019.502 255.153, 10263.751 982.4 267.355, 10331.63 938.339 305.023, 10395.998 902.455 335.586, 10459.168 872.663 361.812, 10403.794 838.596 223.335, 10343.139 832.685 229.152, 10283.3 857.589 427.25, 10278.67 908.074 602.101, 10279.4 986.266 715.675, 10291.434 1039.621 747.784, 10310.011 1088.941 762.131, 10364.563 1169.502 778.376, 10434.963 1227.35 805.817, 10511.565 1276.947 812.932, 10569.552 1345.437 808.006, 10546.452 1422.155 819.275, 10460.834 1467.654 835.882, 10409.939 1473.13 826.049, 10328.725 1469.884 705.885, 10335.465 1417.073 452.831</trace>
</ink>
</file>

<file path=ppt/ink/ink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10568.224 709.358 326.73, 10584.542 761.521 409.939, 10597.176 818.835 563.239, 10615.243 898.955 714.142, 10630.403 990.54 805.365, 10637.497 1040.563 823.442, 10652.912 1126.314 827.501, 10687.598 1070.29 485.944, 10688.883 1020.549 241.942</trace>
</ink>
</file>

<file path=ppt/ink/ink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10641.486 741.412 136.826, 10682.692 688.129 325.42, 10747.817 662.223 583.929, 10808.137 658.945 648.294, 10856.22 741.758 803.608, 10854.181 791.058 835.643, 10851.544 874.529 860.923, 10856.633 964.928 866.957, 10880.817 1054.102 864.224, 10841.436 985.631 214.988</trace>
</ink>
</file>

<file path=ppt/ink/ink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10676.593 849.784 136.826, 10732.661 829.404 711.697, 10786.583 868.429 760.081, 10755.923 939.123 404.215, 10715.211 999.387 221.663, 10673.879 1051.657 177.227, 10732.018 998.931 436.374, 10800.454 951.919 439.776, 10858.242 925.379 271.826</trace>
</ink>
</file>

<file path=ppt/ink/ink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10629.277 533.826 159.321, 10655.8 587.291 214.92, 10669.76 643.761 306.154, 10679.921 702.377 450.605, 10694.66 770.172 615.673, 10710.489 849.423 775.547, 10726.998 916.29 824.017, 10736.425 967.179 847.489, 10741.87 1021.242 858.99, 10755.786 1117.5 865.326, 10764.431 1176.833 867.039, 10780.015 1274.078 864.246, 10837.159 1322.877 768.842, 10883.709 1272.809 166.242</trace>
</ink>
</file>

<file path=ppt/ink/ink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10974.226 755.149 198.33, 11044.03 699.801 385.509, 11096.851 680.021 484.503, 11159.722 663.828 523.477, 11218.038 654.023 536.21, 11247.829 704.604 391.815, 11194.952 741.778 241.504, 11137.201 749.142 206.332, 11075.908 740.601 181.879, 11023.257 741.237 414.388, 11023.645 791.983 562.657, 11028.877 879.179 706.378, 11029.603 973.63 800.112, 11025.785 1033.686 828.881, 11031.875 1132.845 852.704, 11037.427 1192.604 860.816, 11046.38 1247.336 857.399, 11064.205 1297.005 790.805</trace>
</ink>
</file>

<file path=ppt/ink/ink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6898.943 910.839 538.266, 6961.109 895.231 454.092, 7018.426 874.667 409.559, 7084.426 856.088 487.678, 7154.415 847.439 469.864</trace>
</ink>
</file>

<file path=ppt/ink/ink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11064.279 938.313 136.826, 11082.337 886.848 190.595, 11142.938 861.648 467.467, 11194.083 845.421 610.127, 11255.59 830.843 545.799, 11204.792 809.479 141.688, 11189.14 863.821 658.604, 11199.143 948.671 743.213, 11204.347 1006.072 768.151, 11211.102 1121.889 792.333, 11211.008 1174.161 803.304, 11215.992 1242.934 809.369, 11232.253 1323.505 724.645, 11243.851 1388.187 253.215</trace>
</ink>
</file>

<file path=ppt/ink/ink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11140.596 1420.646 136.826, 11084.438 1403.525 165.099, 11122.749 1348.666 438.019, 11174.901 1310.741 605.11, 11236.993 1269.63 763.249, 11315.813 1236.661 844.644, 11404.332 1216.687 719.05, 11441.11 1160.629 181.514</trace>
</ink>
</file>

<file path=ppt/ink/ink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11306.965 948.998 244.831, 11323.735 998.959 393.292, 11379.971 1049.806 622.134</trace>
</ink>
</file>

<file path=ppt/ink/ink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11474.859 660.514 382.564, 11491.13 723.319 430.278, 11507.989 798.324 559.616, 11513.989 871.077 677.737, 11529.199 962.712 757.52, 11541.062 1076.575 807.392, 11550.214 1180.821 831.641, 11561.645 1232.902 843.066, 11576.97 1327.302 861.349, 11632.078 1257.636 802.843, 11647.435 1154.171 675.267, 11651.036 1062.432 514.746, 11650.222 993.907 371.693, 11647.184 944.606 276.122, 11627.785 885.845 212.35, 11710.492 849.513 789.2, 11791.645 821.252 811.608, 11878.184 812.917 754.413, 11872.534 894.03 687.301, 11825.379 970.612 705.735, 11762.802 1038.647 745.037, 11705.352 1085.432 758.235, 11627.34 1093.464 705.173, 11594.385 1032.85 548.88, 11591.171 959.083 357.675, 11598.824 894.725 238.536, 11605.603 833.406 175.233, 11613.619 777.282 178.977, 11645.613 834.101 564.949, 11666.449 914.397 725.202, 11699.807 1012.359 825.675, 11730.063 1098.448 852.596, 11788.441 1194.091 865.97, 11866.452 1268.178 869.003, 11954.646 1274.734 843.613, 12009.791 1253.375 740.756</trace>
</ink>
</file>

<file path=ppt/ink/ink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11964.81 878.785 454.284, 12020.979 866.198 449.46, 12083.454 850.515 497.768, 12158.068 835.19 538.409, 12244.427 819.522 570.161, 12309.6 808.32 495.407, 12250.082 794.05 136.826, 12192.557 792.686 136.826, 12126.132 799.475 137.564, 12074.852 823.921 199.273, 12042.735 877.697 428.22, 12034.8 933.151 631.4, 12040.446 997.809 774.984, 12110.508 1026.676 806.135, 12214.964 990.423 794.827, 12293.459 959.625 720.189, 12244.1 990.925 291.048, 12184.071 1034.309 188.317, 12132.468 1091.105 159.719, 12083.203 1153.998 140.12, 12045.729 1207.26 138.583, 12004.036 1265.743 167.998, 12070.198 1272.12 700.765, 12129.856 1244.664 750.272, 12184.5 1219.709 780.248, 12294.424 1168.608 790.596, 12383.164 1137.262 766.917, 12324.406 1109.794 136.826, 12261.275 1097.203 136.826, 12205.389 1079.121 136.826, 12149.951 1054.714 136.826, 12096.924 1004.321 137.871, 12144.521 1072.099 512.675, 12156.922 1125.642 564.594, 12176.821 1224.548 669.564, 12193.489 1310.429 759.982, 12222.884 1403.907 835.425, 12251.296 1494.322 863.678, 12307.838 1477.361 471.464</trace>
</ink>
</file>

<file path=ppt/ink/ink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12321.97 498.72 408.156, 12362.362 549.032 372.991, 12403.062 630.386 482.608, 12432.932 712.561 713.64, 12458.962 778.298 806.541, 12421.865 866.074 745.453, 12342.235 928.882 552.943, 12275.526 968.188 380.722, 12220.944 995.796 240.498, 12270.074 958.41 240.465, 12328.138 930.591 311.535, 12378.388 907.882 375.139, 12427.927 886.888 417.94, 12496.292 864.44 450.436, 12482.017 935.376 505.731, 12419.386 1004.391 557.15, 12369.615 1069.253 620.187, 12312.088 1136.893 698.324, 12259.591 1210.527 778.138, 12332.702 1176.38 767.082, 12379.369 1116.969 714.018, 12441.689 1056.452 618.344, 12507.596 1014.749 484.137, 12560.436 1057.12 423.863, 12560.114 1107.125 445.962, 12551.589 1157.059 474.79, 12538.633 1221.184 517.597, 12513.038 1304.659 630.223, 12476.802 1366.044 707.811, 12402.555 1438.205 780.031, 12322.844 1484.893 760.627, 12242.917 1501.742 586.241, 12191.73 1485.918 347.906, 12176.621 1436.899 190.589, 12211.395 1380.459 155.053, 12264.099 1330.403 204.607, 12322.526 1319.968 272.541, 12374.051 1325.264 345.192, 12438.795 1335.756 545.934, 12506.618 1356.796 693.004, 12580.923 1391.565 814.478, 12650.455 1426.237 645.595</trace>
</ink>
</file>

<file path=ppt/ink/ink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8263.541 9850.775 210.176, 8283.894 9903.373 206.342, 8301.86 9963.996 197.242, 8327.619 10025.147 211.172, 8392.888 10065.837 325.368, 8460.233 9969.333 415.964, 8469.947 9911.618 423.237, 8488.897 9829.683 433.674, 8503.947 9758.964 418.745, 8525.108 9703.518 407.277, 8546.958 9648.606 381.405, 8566.479 9561.308 330.723, 8585.57 9507.573 295.116, 8606.024 9450.566 214.643</trace>
</ink>
</file>

<file path=ppt/ink/ink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5092.127 5122.088 382.564, 5153.911 5140.947 416.173, 5204.502 5148.959 449.979, 5279.095 5146.773 506.072, 5355.783 5134.059 552.943, 5426.595 5116.309 590.3, 5520.823 5066.195 616.881, 5581.386 5026.827 630.072, 5666.924 4937.314 630.211, 5700.259 4882.316 621.735, 5739.946 4805.053 598.724, 5772.055 4736.889 566.059, 5795.547 4648.494 520.127, 5809.266 4590.223 471.326, 5812.575 4534.396 410.015, 5802.541 4482.311 379.921, 5788.921 4427.044 352.299, 5763.303 4349.14 305.984, 5742.665 4297.181 287.845, 5691.782 4216.339 259.125, 5642.501 4171.687 250.174, 5573.45 4116.552 241.87, 5506.354 4079.635 240.658, 5413.694 4064.699 248.921, 5349.541 4065.362 271.762, 5299.772 4071.542 307.724, 5211.115 4116.318 353.752, 5143.036 4159.774 395.822, 5067.814 4214.607 430.736, 5013.997 4261.659 444.929, 4964.57 4306.271 458.476, 4893.895 4370.328 480.358, 4836.358 4427.042 503.92, 4776.839 4497.953 531.656, 4725.001 4576.181 597.9, 4719.437 4650.274 669.293, 4762.066 4746.801 747.286, 4867.479 4830.822 781.497, 4968.167 4886.609 793.505, 5077.271 4930.957 792.289, 5184.636 4957.369 725.002, 5291.255 4950.901 590.183, 5403.071 4927.526 422.737, 5479.382 4893.743 296.629, 5536.094 4868.694 180</trace>
</ink>
</file>

<file path=ppt/ink/ink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7422.823 4612.281 136.826, 7472.601 4628.569 136.826, 7522.904 4658.918 136.826</trace>
</ink>
</file>

<file path=ppt/ink/ink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5595.814 4787.813 136.826, 5648.767 4743.155 136.826, 5690.052 4688.736 136.826</trace>
</ink>
</file>

<file path=ppt/ink/ink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7048.522 736.833 273.231, 7041.302 788.261 255.86, 7027.834 838.328 283.406, 7016.808 890.109 322.919, 7003.008 940.017 362.986, 6987.725 1001.632 393.061, 6979.132 1060.796 417.391, 6980.139 1115.727 467.183, 7060.016 1133.124 715.822, 7127.028 1092.808 754.9</trace>
</ink>
</file>

<file path=ppt/ink/ink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14410.975 9658.453 136.826, 14467.467 9668.515 155.667, 14536.056 9681.702 168.465, 14604.521 9692.354 181.482, 14689.128 9703.562 196.167, 14753.604 9710.503 203.67, 14830.142 9718.994 215.811, 14898.905 9727.633 225.54, 14949.762 9730.861 229.546, 15013.684 9733.503 233.567, 15115.198 9737.357 239.539, 15173.953 9737.08 241.739, 15286.157 9731.322 244.992, 15364.737 9722.825 246.078, 15415.55 9717.268 246.881, 15466.448 9709.86 247.603, 15523.991 9699.619 248.287, 15628.339 9674.544 249.359, 15697.12 9655.522 250.222, 15805.104 9625.951 251.807, 15874.977 9605.079 253.472, 15984.98 9564.39 256.741, 16044.854 9534.312 259.026, 16127.474 9485.391 263.065, 16195.727 9434.558 266.976, 16289.452 9343.034 270.173, 16359.937 9275.905 271.838, 16411.889 9222.913 272.26, 16513.922 9145.841 271.536, 16585.373 9094.273 269.747, 16642.969 9049.58 266.839, 16703.752 8974.279 257.126, 16738.219 8918.517 242.627, 16760.223 8862.422 225.473, 16768.971 8810.233 217.276, 16777.742 8754.776 208.924, 16785.797 8685.248 194.305, 16784.42 8622.253 182.674, 16760.057 8541.541 173.843, 16730.094 8490.721 167.455, 16645.697 8427.278 156.585, 16579.965 8402.278 152.658, 16488.941 8370.421 146.487, 16431.666 8355.622 143.968, 16328.713 8336.178 140.251, 16266.625 8326.602 138.81, 16163.951 8314.31 137.166, 16085.98 8309.435 136.912, 16035.768 8306.387 136.867, 15936.522 8307.652 136.826, 15829.509 8313.423 136.826, 15760.305 8317.239 136.826, 15682.829 8323.51 136.826, 15594.04 8331.97 136.826, 15536.594 8337.51 136.826, 15418.568 8353.027 136.826, 15297.939 8372.346 136.826, 15220.04 8384.92 136.826, 15130.416 8400.673 136.826, 15042.194 8418.45 136.826, 14985.423 8429.94 136.826, 14871.628 8453.114 136.826, 14753.153 8480.039 137.77, 14676.671 8497.479 138.62, 14592.844 8526.146 140.077, 14509.657 8554.366 142.317, 14456.188 8572.585 144.332, 14382.982 8615.296 146.665, 14301.81 8662.447 152.001, 14249.463 8692.994 156.803, 14195.944 8724.764 163.431, 14134.031 8763.074 170.675, 14045.348 8823.389 186.966, 13983.181 8871.75 210.223, 13940.817 8931.042 252.553, 13979.83 8985.859 270.587, 14037.15 9007.887 257.94, 14109.383 9026.619 233.876, 14187.087 9040.781 204, 14242.511 9048.732 112.812</trace>
</ink>
</file>

<file path=ppt/ink/ink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3178.691 8318.302 526.514, 3172.548 8374.784 526.514, 3183.728 8429.259 522.43, 3218.645 8491.553 638.633, 3275.299 8527.966 776.621, 3355.344 8501.288 821.382, 3412.333 8436.962 814.921, 3448.751 8342.002 798.041, 3461.59 8253.409 788.606, 3448.129 8203.641 786.923, 3383.64 8158.045 786.335, 3330.001 8167.3 786.335, 3256.753 8201.938 785.835, 3207.388 8230.387 759.135</trace>
</ink>
</file>

<file path=ppt/ink/ink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2062.949 5932.59 436.07, 2012.775 5934.009 369.345, 2062.322 5927.191 529.986, 2141.474 5912.673 606.019, 2278.772 5893.102 658.141, 2357.196 5883.637 671.233, 2408.062 5877.5 682.188, 2462.243 5870.804 692.357, 2525.863 5863.786 698.851, 2634.935 5856.874 707.571, 2709.226 5856.436 700.284, 2814.967 5858.205 681.676, 2871.21 5862.3 656.019, 2980.134 5871.649 604.756, 3060.184 5879.789 567.861, 3111.831 5885.118 534.818, 3205.06 5898.542 455.95, 3281.429 5913.337 388.734, 3346.335 5930.332 332.755, 3395.884 5942.812 289.575, 3471.434 5958.976 247.672, 3522.228 5970.65 222.828, 3587.203 5977.19 216.643, 3643.408 5985.04 244.798, 3695.653 6034.228 351.003, 3695.096 6099.1 407.452, 3701.73 6157.371 453.208, 3698.054 6222.102 486.685, 3697.847 6283.778 500.302, 3698.782 6350.399 516.589, 3711.64 6431.604 530.324, 3707.418 6505.269 541.669, 3708.381 6563.353 547.255, 3729.866 6639.625 551.405, 3736.336 6714.041 555.07, 3729.986 6781.399 558.009, 3732.714 6855.586 559.385, 3743.337 6925.505 561.409, 3754.509 6979.396 579.242, 3771.611 7042.096 621.545, 3785.188 7105.781 702.639, 3756.714 7164.368 780.929, 3661.209 7151.6 743.802, 3582.406 7151.927 737.276, 3484.385 7153.893 733.047, 3409.792 7158.82 729.224, 3333.78 7167.319 726.577, 3282.625 7171.965 723.863, 3204.052 7181.561 728.7, 3121.061 7193.741 755.718, 3031.126 7213.497 809.716, 3117.558 7255.105 720.645, 3168.491 7284.381 610.008, 3168.93 7362.516 695.367, 3169.292 7451.713 733.046, 3187.647 7556.732 761.672, 3182.188 7672.108 777.255, 3189.198 7727.805 784.782, 3193.167 7777.181 788.341, 3195.163 7834.552 791.822, 3202.102 7921.68 797.849, 3205.69 7983.072 802.646, 3211.969 8084.243 811.74, 3217.064 8140.25 818.158, 3222.482 8211.999 829.953, 3226.516 8265.909 840.75, 3231.734 8335.903 850.164, 3240.455 8429.452 863.408, 3260.77 8509.499 869.571, 3264.107 8420.199 857.715, 3259.937 8367.266 840.529, 3268.595 8272.108 595.495</trace>
</ink>
</file>

<file path=ppt/ink/ink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2768.11 9295.178 452.778, 2751.509 9345.86 391.551, 2742.561 9429.197 427.394, 2736.114 9489.853 476.647, 2730.825 9594.262 592.806, 2730.945 9647.019 637.647, 2730.594 9723.852 711.024, 2733.033 9772.855 740.642, 2739.476 9862.405 786.23, 2750.935 9968.472 827.826, 2789.801 10051.469 852.754, 2855.875 10034.369 849.634, 2929.239 9938.239 826.038, 3010.32 9824.49 778.675, 3051.454 9774.179 749.78, 3110.023 9704.082 689.296, 3170.801 9599.756 583.827, 3192.95 9549.95 544.677, 3220.809 9483.901 472.757, 3246.213 9406.516 414.269, 3257.499 9356.477 388.897, 3267.455 9278.297 353.795, 3267.32 9222.292 329.439, 3257.035 9159.467 314.463, 3195.785 9192.607 593.222, 3178.047 9242.174 672.978, 3158.504 9354.088 771.29, 3151.257 9406.828 794.8, 3141.439 9476.279 829.4, 3138.832 9531.217 847.987, 3135.357 9631.617 864.527, 3153.283 9724.537 871.406, 3199.127 9800.699 866.851, 3291.825 9805.24 672.102, 3341.746 9767.526 284.317</trace>
</ink>
</file>

<file path=ppt/ink/ink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3325.218 9440.183 452.778, 3384.161 9483.051 745.781, 3459.616 9490.897 843.568, 3459.585 9581.419 857.106, 3437.129 9667.152 863.008, 3420.731 9756.115 865.116, 3412.665 9840.029 849.915</trace>
</ink>
</file>

<file path=ppt/ink/ink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3253.481 9936.251 475.74, 3315.17 9931.568 640.055, 3392.433 9906.37 775.886, 3488.567 9886.787 846.377, 3588.307 9884.644 832.593, 3669.944 9890.892 566.884</trace>
</ink>
</file>

<file path=ppt/ink/ink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2708.583 10435.374 424.458, 2769.799 10419.76 424.458, 2856.069 10398.43 411.333, 2906.488 10385.852 396.22, 2992.319 10370.274 391.951, 3073.059 10355.464 400.484, 3147.474 10341.194 412.989, 3211.51 10327.608 432.13, 3286.114 10310.668 456.935, 3353.977 10295.334 483.245, 3439.448 10277.492 534.673, 3493.953 10269.655 566.595, 3585.826 10260.404 624.029, 3639.157 10257.171 645.307, 3704.89 10252.776 674.286, 3809.802 10249.93 682.526, 3883.224 10253.706 570.698</trace>
</ink>
</file>

<file path=ppt/ink/ink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3216.849 10449.111 551.906, 3211.524 10523.604 534.865, 3213.763 10629.315 574.038, 3209.949 10726.841 607.33, 3190.022 10818.617 674.139, 3174.072 10910.512 736.558, 3147.067 11020.838 794.535, 3130.488 11122.243 834.61, 3124.45 11175.736 848.032, 3127.447 11231.203 856.495, 3147.438 11157.029 699.595, 3151.6 11091.248 622.908, 3153.232 11022.866 536.103, 3151.92 10964.18 452.095, 3152.823 10906.808 387.536, 3156.386 10837.385 338.953, 3167.318 10773.771 310.52, 3175.541 10713.221 304.539, 3195.449 10636.464 317.857, 3211.556 10585.122 351.58, 3234.815 10534.232 404.3, 3292.705 10480.273 555.816, 3349.029 10497.627 678.352, 3397.377 10552.569 798.093, 3415.233 10651.536 843.968, 3402.953 10761.799 846.9, 3342.9 10858.477 754.514, 3276.902 10906.249 648.699, 3212.039 10924.274 565.224, 3130.178 10925.238 525.179, 3071.384 10914.156 540.454, 3014.817 10889.903 617.691, 3116.688 10858.151 784.508, 3201.764 10862.665 795.561, 3296.447 10867.904 811.847, 3346.766 10868.68 822.169, 3433.522 10872.854 838.25, 3518.445 10885.942 853.181, 3609.418 10922.009 857.68, 3659.116 10930.033 753.864</trace>
</ink>
</file>

<file path=ppt/ink/ink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3841.115 10618.539 158.161, 3866.656 10695.742 813.12, 3871.737 10758.169 819.484, 3876.087 10863.515 837.009, 3872.279 10955.271 848.409, 3872.215 11004.897 851.122, 3874.487 11058.759 848.05, 3876.408 11151.296 700.318</trace>
</ink>
</file>

<file path=ppt/ink/ink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2107.212 8071.031 136.826, 2109.558 8019.954 140.828, 2160.389 7975.299 174.855, 2222.64 7942.584 211.33, 2272.78 7925.274 237.318, 2326.724 7915.31 249.875, 2400.622 7905.937 262.186, 2456.703 7901.229 266.443, 2512.559 7899.507 269.579, 2564.641 7899.585 272.624, 2621.254 7901.932 255.763, 2670.425 7903.13 20.351</trace>
</ink>
</file>

<file path=ppt/ink/ink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6903.522 1350.433 290.844, 6960.977 1320.196 343.279, 7016.537 1297.588 435.241, 7066.348 1278.28 526.288, 7126.544 1250.409 574.304, 7193.642 1232.045 616.496, 7269.475 1219.191 622.652, 7320.168 1216.748 473.127</trace>
</ink>
</file>

<file path=ppt/ink/ink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2574.267 7797.81 147.579, 2631.828 7837.067 166.083, 2690.131 7863.563 221.963, 2706.759 7950.975 285.5, 2687.27 8000.424 282.763, 2652.784 8063.345 272.75, 2605.109 8123.882 254.294, 2541.489 8187.458 229.258, 2475.237 8243.489 200.538, 2417.659 8290.148 139.685, 2362.108 8336.619 10.23</trace>
</ink>
</file>

<file path=ppt/ink/ink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4216.591 10085.837 617.894, 4298.118 10082.121 591.375, 4384.815 10069.98 663.143, 4433.689 10061.895 726.518, 4514.815 10036.474 724.936, 4564.265 10031.164 570.534</trace>
</ink>
</file>

<file path=ppt/ink/ink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4208.959 10322.423 558.377, 4264.097 10335.077 496.777, 4329.189 10338.62 510.46, 4392.626 10337.065 530.84, 4475.919 10328.335 595.228, 4546.517 10307.068 581.895, 4633.179 10267.338 541.012, 4701.623 10222.827 478.588, 4774.254 10150.459 383.844, 4835.016 10073.203 279.83, 4875.962 10020.202 71.925</trace>
</ink>
</file>

<file path=ppt/ink/ink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4894.278 9734.771 400.177, 4869.454 9804.734 400.177, 4848.66 9900.729 398.021, 4839.87 9954.885 413.149, 4830.36 10025.932 455.215, 4824.576 10086.112 526.611, 4827.008 10160.857 619.879, 4853.65 10232.004 767.079, 4910.265 10257.067 812.051, 4965.189 10269.666 843.628, 5056.918 10242.512 854.755, 5141.512 10166.899 857.172, 5197.696 10056.156 854.224, 5214.175 10006.229 851.575, 5237.024 9922.46 846.12, 5257.531 9818.669 837.063, 5258.26 9733.09 828.621, 5246.399 9673.455 824.422, 5229.787 9623.569 820.918, 5175.304 9539.099 815.833, 5098.166 9505.734 812.521, 5041.306 9507.791 811.369, 4952.671 9530.857 811.433, 4901.063 9553.062 812.73, 4827.209 9600.957 788.257, 4879.105 9659.339 638.079, 4938.542 9681.349 158.888</trace>
</ink>
</file>

<file path=ppt/ink/ink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5378.123 9663.031 136.826, 5445.309 9646.3 474.445, 5554.271 9626.065 668.572, 5651.156 9608.572 794.293, 5703.032 9599.035 832.349, 5798.192 9583.812 847.368, 5847.723 9575.583 816.786, 5925.952 9562.401 564.933</trace>
</ink>
</file>

<file path=ppt/ink/ink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6255.758 9353.18 319.729, 6248.769 9406.187 317.393, 6241.283 9467.012 347.925, 6231.314 9539.684 393.18, 6226.265 9590.172 450.963, 6204.785 9683.624 572.654, 6191.583 9783.418 691.353, 6166.944 9862.46 778.249, 6152.457 9914.385 815.503, 6153.318 9997.663 854.711, 6189.809 9916.685 810.988, 6206.449 9831.056 722.566, 6222.646 9732.333 527.606, 6231.306 9670.611 373.133, 6225.517 9583.096 260.119, 6217.371 9523.031 211.243, 6215.627 9472.296 186.746, 6218.465 9385.72 172.349, 6221.396 9334.091 165.958, 6229.804 9279.65 172.806, 6269.64 9229.628 273.49, 6332.135 9249.951 559.695, 6374.322 9303.182 749.19, 6406.976 9376.451 828.238, 6424.963 9426.211 848.486, 6435.733 9516.862 857.7, 6410.036 9600.615 827.965, 6331.444 9662.471 756.59, 6282.406 9678.96 731.553, 6204.396 9696.556 714.215, 6291.388 9697.378 855.831, 6373.488 9699.005 859.186, 6394.611 9643.617 138.163</trace>
</ink>
</file>

<file path=ppt/ink/ink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6316.811 9130.33 175.795, 6344.173 9193.395 443.428, 6340.685 9262.715 549.273, 6336.748 9332.739 610.824, 6330.743 9383.089 641.173, 6324.834 9450.023 687.845, 6313.331 9548.413 734.585, 6306.248 9604.066 753.962, 6306.041 9652.962 770.216, 6322.931 9725.735 802.926, 6387.081 9750.75 834.001, 6436.95 9668.988 830.075, 6450.513 9617.951 816.366, 6456.982 9539.267 796.789, 6438.783 9458.397 785.612, 6405.582 9374.189 784.595, 6321.783 9324.117 787.831, 6269.982 9340.271 789.54, 6207.322 9397.376 790.764, 6181.092 9446.287 791.51, 6124.229 9535.938 793.327, 6160.522 9613.26 786.928, 6232.958 9654.282 667.996, 6303.074 9669.138 343.124</trace>
</ink>
</file>

<file path=ppt/ink/ink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6590.023 9260.072 305.826, 6552.408 9335.024 360.682, 6539.312 9385.649 416.467, 6530.996 9483.604 583.506, 6534.24 9554.087 709.521, 6553.298 9636.64 819.092, 6586.928 9711.866 859.136, 6660.67 9748.086 859.173, 6761.487 9719.782 839.695, 6835.047 9653.026 810.732, 6881.107 9576.927 757.245, 6897.988 9527.276 714.943, 6923.621 9419.291 627.684, 6930.269 9358.604 595.592, 6937.983 9284.538 571.57, 6933.399 9222.395 563.605, 6894.3 9303.25 755.31, 6877.974 9391.415 816.101, 6862.509 9479.541 844.522, 6851.945 9537.616 854.668, 6848.964 9586.97 862.507, 6851.617 9674.166 870.001, 6881.477 9765.819 869.607, 6958.656 9789.519 717.819, 7011.7 9738.291 403.826, 7045.968 9683.676 218.319</trace>
</ink>
</file>

<file path=ppt/ink/ink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7084.552 9518.027 139.546, 7079.906 9573.788 450.713, 7169.681 9589.128 774.741, 7237.563 9531.287 677.759, 7272.396 9462.435 551.25, 7195.12 9419.202 511.209, 7133.584 9425.846 508.125, 7040.013 9461.043 478.888, 6967.335 9500.121 445.403, 6912.488 9523.672 418.673, 6848.919 9549.774 389.332, 6728.434 9597.779 321.139, 6677.021 9617.928 264.157, 6618.679 9640.835 129.291</trace>
</ink>
</file>

<file path=ppt/ink/ink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5172.069 10490.323 769.927, 5269.958 10438.635 740.247, 5339.793 10417.754 708.206, 5439.633 10389.582 686.547, 5512.023 10372.126 696.149, 5645.07 10339.108 710.437, 5740.979 10314.691 717.344, 5803.136 10298.922 723.56, 5886.318 10281.633 733.123, 5982.567 10265.709 750.303, 6044.646 10255.484 768.884, 6149.98 10236.926 788.436, 6256.477 10216.297 802.093, 6325.22 10202.992 811.48, 6399.685 10187.306 821.438, 6484.165 10169.715 829.271, 6538.546 10158.423 836.024, 6629.669 10142.417 842.213, 6720.271 10129.4 846.185, 6778.586 10121.006 849.039, 6838.152 10114.465 851.497, 6887.907 10110.373 851.298, 6970.198 10107.264 849.11, 7068.688 10112.935 831.238, 7163.99 10130.988 794.722, 7231.459 10169.408 575.877, 7177.264 10216.477 408.385, 7128.163 10238.363 167.706</trace>
</ink>
</file>

<file path=ppt/ink/ink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7065.312 919.997 195.555, 7121.855 1002.578 408.988, 7133.749 1086.671 543.313, 7138.884 1137.152 592.231, 7145.452 1204.734 671.337, 7150.156 1300.756 757.07, 7151.553 1353.218 793.434, 7158.267 1435.533 839.203, 7193.475 1384.632 436.324</trace>
</ink>
</file>

<file path=ppt/ink/ink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6391.601 10366.688 172.949, 6408.635 10417.546 339.322, 6422.506 10470.089 518.669, 6435.04 10546.099 629.85, 6440.825 10607.01 725.679, 6445.691 10669.136 792.176, 6447.158 10758.921 841.814, 6445.642 10821.324 859.781, 6440.205 10874.555 865.779, 6441.508 10810.269 820.834, 6438.413 10701.259 806.093, 6450.858 10590.16 794.277, 6466.233 10496.065 786.617, 6485.626 10420.992 781.647, 6533.154 10359.468 810.355, 6609.639 10364.643 868.112, 6626.389 10424.329 870.426, 6622.419 10477.084 868.697, 6578.585 10582.135 862.592, 6556.889 10634.688 852.755, 6513.58 10721.594 824.056, 6532.966 10785.589 843.397, 6590.112 10774.471 856.976, 6687.504 10744.568 856.502, 6740.137 10726.408 827.076, 6823.767 10675.686 644.412, 6869.818 10623.176 314.546</trace>
</ink>
</file>

<file path=ppt/ink/ink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6875.445 10446.06 165.445, 6925.525 10448.779 519.289, 6985.815 10490.156 791.456, 7032.41 10552.921 857.835, 7043.863 10655.37 858.653, 7033.212 10708.587 856.089, 7007.254 10768.513 854.733, 6963.334 10847.939 865.307, 7013.413 10860.967 879.861, 7111.881 10804.344 877.437, 7166.996 10760.164 866.861, 7239.511 10709.559 852.273, 7297.153 10662.454 843.696, 7378.216 10594.718 828.478, 7444.078 10530.66 540.403</trace>
</ink>
</file>

<file path=ppt/ink/ink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4898.857 11574.045 288.455, 4897.436 11653.699 325.572, 4889.387 11705.989 363.84, 4891.352 11791.289 429.374, 4889.633 11878.47 496.774, 4884.761 11928.208 533.347, 4870.246 12000.868 596.066, 4852.407 12100.575 687.795, 4839.616 12183.517 751.235, 4814.333 12271.449 794.862, 4812.274 12320.385 804.95, 4827.749 12216.48 673.277, 4837.986 12131.228 568.533, 4848.806 12044.586 517.403, 4858.944 11979.027 479.243, 4860.138 11908.387 449.761, 4871.801 11855.687 437.476, 4890.56 11785.264 420.752, 4907.923 11730.579 413.841, 4955.549 11661.977 421.21, 5011.281 11611.578 457.179, 5081.098 11616.668 605.17, 5115.677 11704.433 705.95, 5119.209 11802.853 733.202, 5117.242 11853.344 738.589, 5111.339 11906.622 741.919, 5104.537 11981.985 743.727, 5066.356 12063.538 719.634, 5009.906 12111.548 656.839, 4944.523 12138.59 559.171, 5003.855 12156.718 572.612, 5066.182 12164.05 577.958, 5146.681 12159.439 528.341, 5208.014 12143.845 440.564</trace>
</ink>
</file>

<file path=ppt/ink/ink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5310.964 11934.268 400.177, 5365.895 11962.447 455.386, 5422.623 12024.153 689.197, 5414.626 12108.851 633.683, 5369.523 12171.65 532.452, 5328.23 12223.866 471.638, 5287.393 12275.002 431.34, 5251.88 12344.831 532.475, 5307.744 12307.431 733.851, 5391.602 12252.102 769.767, 5473.401 12211.213 744.975, 5530.792 12190.253 719.19, 5596.897 12174.145 456.309</trace>
</ink>
</file>

<file path=ppt/ink/ink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4428.75 12680.662 659.391, 4478.619 12682.556 623.985, 4554.927 12676.749 611.288, 4655.368 12650.962 648.33, 4724.922 12630.483 668.365, 4821.575 12597.159 713.676, 4886.676 12568.964 740.089, 5003.294 12518.732 789.093, 5082.983 12483.945 807.701, 5134.577 12461.364 822.385, 5233.406 12417.778 843.372, 5331.957 12386.324 854.757, 5413.161 12370.233 857.626, 5465.512 12359.981 859.147, 5530.406 12348.985 860.516, 5580.617 12342.107 860.192, 5663.554 12335.042 858.956, 5727.189 12331.427 853.544, 5827.068 12335.965 781.146, 5877.298 12352.714 511.468</trace>
</ink>
</file>

<file path=ppt/ink/ink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5016.384 12767.665 714.139, 5039.924 12863.249 623.985, 5048.751 12936.98 642.104, 5041.077 13035.813 700.545, 5031.843 13086.247 725.346, 5024.513 13154.767 764.303, 5031.155 13207.814 793.014, 5038.433 13263.564 813.55, 5048.082 13349.812 816.73, 5047.367 13257.213 689.407, 5044.666 13194.81 632.727, 5041.928 13122.378 579.207, 5040.344 13047.185 529.214, 5026.355 12981.669 488.088, 5022.398 12924.113 460.129, 5038.373 12864.689 445.045, 5068.439 12788.665 446.118, 5122.25 12717.517 511.33, 5175.5 12668.221 638.587, 5244.103 12670.606 781.975, 5264.595 12750.35 789.775, 5251.308 12827.47 704.183, 5225.516 12898.06 599.069, 5201.179 12960.461 493.598, 5166.417 13034.178 421.233, 5136.641 13094.479 395.11, 5101.862 13146.018 419.153, 5173.891 13137.161 800.94, 5269.404 13106.578 848.488, 5319.101 13098.017 837.216, 5419.16 13072.044 688.421, 5468.841 13061.07 287.793</trace>
</ink>
</file>

<file path=ppt/ink/ink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5610.124 12833.3 414.833, 5598.049 12916.331 398.927, 5578.462 12966.9 400.182, 5571.979 13036.12 420.19, 5562.192 13126.899 467.832, 5546.45 13184.969 530.651, 5540.588 13244.257 657.11, 5552.167 13295.024 653.899</trace>
</ink>
</file>

<file path=ppt/ink/ink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3865.537 12760.033 351.906, 3922.692 12729.928 382.542, 3980.121 12709.798 439.683, 4029.853 12688.736 498.202, 4097.925 12659.581 543.738, 4157.797 12635.782 563.05, 4253.779 12598.966 591.203, 4306.383 12573.816 602.134, 4401.934 12531.239 614.579, 4466.216 12502.293 605.812, 4547.386 12467.041 583.017, 4611.747 12437.323 518.898, 4714.655 12393.301 424.399, 4774.049 12370.126 305.29</trace>
</ink>
</file>

<file path=ppt/ink/ink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6182.495 12012.112 283.991, 6143.939 12068.161 272.552, 6121.883 12128.331 296.414, 6108.424 12201.042 362.067, 6108.687 12258.914 420.601, 6096.973 12345.444 509.94, 6086.482 12417.549 598.708, 6082.469 12496.797 672.971, 6089.012 12599.241 765.188, 6129.173 12680.242 828.063, 6230.11 12719.283 852.229, 6303.614 12645.944 831.454, 6329.921 12594.138 818.541, 6366.683 12478.702 789.973, 6397.579 12369.599 738.038, 6408.035 12319.3 693.503, 6424.803 12241.318 636.368, 6431.204 12192.338 578.865, 6431.635 12110.908 500.249, 6428.001 12039.09 461.439, 6427.249 11984.529 430.989, 6423.008 11916.473 420.822, 6417.349 11987.886 685.975, 6414.792 12077.127 747.907, 6408.318 12130.655 773.784, 6404.705 12223.848 793.807, 6403.199 12283.677 806.205, 6407.259 12406.394 826.418, 6418.597 12514.73 841.485, 6449.243 12599.955 839.207, 6516.521 12634.971 620.17, 6567.719 12583.492 390.896</trace>
</ink>
</file>

<file path=ppt/ink/ink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6528.971 12196.803 333.855, 6584.663 12185.629 521.383, 6647.419 12186.952 635.666, 6699.516 12247.274 667.68, 6712.193 12322.151 678.909, 6698.944 12379.274 684.147, 6684.487 12465.365 693.192, 6665.909 12543.545 701.466, 6649.8 12620.337 715.656, 6622.798 12685.101 205.328</trace>
</ink>
</file>

<file path=ppt/ink/ink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7330.893 658.989 392.654, 7319.466 730.198 371.952, 7289.013 785.489 435.785, 7255.169 841.416 610.708, 7215.915 927.749 771.343, 7172.484 1011.466 593.805</trace>
</ink>
</file>

<file path=ppt/ink/ink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6559.497 12683.714 136.826, 6508.978 12704.676 190.824, 6570.804 12722.226 678.878, 6654.811 12716.724 813.903, 6762.469 12702.293 791.555, 6856.546 12677.456 557.813, 6907.392 12658.678 131.778</trace>
</ink>
</file>

<file path=ppt/ink/ink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6983.814 12170.854 607.783, 7052.411 12185.078 648.496, 7109.406 12223.569 473.77</trace>
</ink>
</file>

<file path=ppt/ink/ink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6951.762 12392.179 153.636, 6894.876 12443.524 327.238, 6982.529 12436.962 785.071, 7068.932 12408.126 768.107, 7119.284 12394.735 697.818, 7184.02 12384.546 371.518</trace>
</ink>
</file>

<file path=ppt/ink/ink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7630.975 11783.158 574.989, 7607.426 11858.899 551.963, 7597.446 11933.245 604.924, 7591.556 12016.834 634.759, 7588.353 12070.903 667.883, 7583.714 12121.017 704.541, 7575.875 12202.132 737.176, 7574.411 12258.972 764.766, 7575.252 12313.386 790.759, 7575.105 12377.329 816.438, 7595.951 12465.935 846.173, 7662.307 12473.976 856.054, 7721.371 12389.281 855.951, 7774.586 12297.411 843.617, 7842.288 12206.833 815.924, 7899.327 12115.49 787.061, 7923.554 12060.916 777.723, 7955.013 11996.747 768.108, 7980.019 11932.771 753.852, 8001.876 11856.993 717.411, 8014.835 11787.745 665.051, 7958.114 11863.427 731.978, 7937.266 11915.576 764.21, 7904.448 12004.337 811.864, 7871.472 12106.31 848.696, 7861.558 12158.474 862.455, 7893.203 12242.462 865.854, 7947.727 12256.945 800.993, 8035.828 12230.263 522.92, 8099.889 12191.112 232.994, 8154.107 12161.393 137.36, 8178.357 12212.185 388.083, 8229.439 12208.55 599.093, 8290.104 12127.874 534.678, 8301.371 12072.805 484.804, 8229.798 12053.021 412.168, 8177.134 12071.966 367.642, 8122.922 12090.784 326.984, 8058.323 12112.459 294.948, 7997.824 12128.649 265.815, 7933.026 12145.97 199.508</trace>
</ink>
</file>

<file path=ppt/ink/ink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7632.502 12764.612 586.983, 7694.458 12773.073 586.983, 7753.853 12767.988 568.879, 7804.338 12757.938 567.644, 7871.156 12744.302 570.915, 7949.336 12724.72 580.971, 7998.408 12698.568 593.356, 8052.434 12665.856 608.708, 8122.675 12612.914 645.095, 8205.66 12509.357 706.85, 8269.807 12410.369 742.535, 8313.916 12329.603 753.314, 8345.867 12252.869 747.596, 8362.938 12171.461 741.546, 8369.601 12061.22 738.105, 8370.307 12010.317 737.483, 8361.785 11914.771 735.161, 8349.991 11852.037 732.602, 8330.783 11766.005 717.308, 8284.013 11640.607 668.878, 8248.486 11583.357 653.023, 8193.046 11499.245 625.294, 8161.315 11447.97 603.501, 8077.061 11363.146 561.968, 8005.952 11315.114 535.049, 7909.76 11259.049 487.522, 7856.943 11242.164 455.749, 7767.676 11241.349 397.776, 7707.128 11268.643 364.854, 7627.814 11317.88 312.562, 7551.472 11379.927 273.718, 7501.757 11427.841 258.682, 7454.552 11482.877 251.718, 7395.715 11565.753 265.824, 7374.432 11622.671 294.699, 7346.204 11743.363 363.547, 7337.908 11840.466 409.513, 7332.801 11903.355 451.05, 7331.105 11967.52 493.474, 7329.329 12028.291 534.325, 7346.713 12128.14 603.525, 7372.825 12186.745 636.857, 7412.818 12264.717 689.827, 7474.208 12328.291 715.818, 7561.196 12401.632 699.816, 7624.79 12443.433 624.386, 7688.858 12469.851 249.113</trace>
</ink>
</file>

<file path=ppt/ink/ink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11387.257 13362.947 136.826, 11439.503 13371.672 136.826, 11499.173 13379.69 136.826, 11574.817 13389.679 136.826, 11645.921 13399.42 136.826, 11715.473 13405.282 137.684, 11779.033 13408.428 141.672, 11829.998 13412.569 147.575, 11882.518 13414.921 153.693, 11938.969 13415.84 160.182, 11997.892 13416.203 167.397, 12057.082 13415.266 173.27, 12115.06 13414.584 176.273, 12191.565 13413.288 182.424, 12252.373 13412.389 189.439, 12303.076 13412.157 193.748, 12352.024 13413.635 198.105, 12413.089 13415.215 205.363, 12466.634 13416.796 211.399, 12547.574 13420.344 216.948, 12603.118 13423.639 222.182, 12687.602 13430.061 241.215, 12753.149 13435.021 255.32, 12828.55 13441.405 283.6, 12905.128 13449.233 316.238, 12999.731 13462.563 348.16, 13060.31 13471.724 373.109, 13147.688 13481.199 397.413, 13207.155 13485.479 404.834, 13266.619 13486.317 408.301, 13335.919 13486.557 405.63, 13412.879 13483.938 395.934, 13512.542 13473.296 381.825, 13594.569 13462.329 367.481, 13659.241 13452.213 352.907, 13712.497 13442.743 340.634, 13792.931 13429.848 328.724, 13871.709 13421.065 322.052, 13935.589 13418.128 319.3, 13991.946 13418.742 316.09, 14065.344 13424.059 312.038, 14128.965 13431.604 308.406, 14192.093 13441.562 305.049, 14243.157 13454.579 302.258, 14292.866 13471.53 300.479, 14359.258 13496.378 299.314, 14431.836 13520.274 299.005, 14484.245 13533.164 298.951, 14547.778 13540.784 298.6, 14624.811 13545.849 297.367, 14684.33 13546.114 296.2, 14755.507 13545.247 293.555, 14805.899 13542.215 290.217, 14880.581 13532.493 285.052, 14954.75 13522.998 276.961, 15007.813 13516.119 271.633, 15063.667 13510.248 266.591, 15123.018 13507.827 261.256, 15172.266 13506.887 256.924, 15248.038 13505.63 253.964, 15306.962 13505.697 252.331, 15367.738 13507.743 251.919, 15425.745 13508.771 253.723, 15474.855 13511.181 257.353, 15526.645 13513.454 262.115, 15594.313 13515.09 274.909, 15674.489 13515.507 292.649, 15734.904 13516.467 304.873, 15801.324 13518.076 319.224, 15850.462 13518.286 322.867, 15913.568 13518.512 329.661, 15968.162 13517.526 338.116, 16017.473 13514.768 347.528, 16079.699 13507.514 358.6, 16147.196 13483.398 305.46</trace>
</ink>
</file>

<file path=ppt/ink/ink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16198.227 12692.872 346.01, 16203.847 12745.089 346.01, 16228.165 12826.111 342.403, 16250.543 12883.614 338.88, 16308.825 12891.891 364.217, 16340.053 12840.211 373.648, 16380.252 12738.916 362.52, 16403.135 12658.824 342.812, 16410.414 12602.718 327.423, 16430.084 12494.518 293.101, 16438.139 12422.476 264.672, 16445.135 12363.508 188.425, 16452.529 12310.641 109.609</trace>
</ink>
</file>

<file path=ppt/ink/ink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16229.422 1519.859 252.864, 16285.616 1518.043 342.884, 16374.016 1512.572 377.068, 16442.215 1509.644 370.919, 16499.637 1505.897 359.436, 16550.301 1503.25 349.444, 16610.492 1503.523 339.302, 16671.701 1509.081 297.314, 16730.785 1505.121 198.738</trace>
</ink>
</file>

<file path=ppt/ink/ink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16786.529 1164.216 150.556, 16778.951 1238.504 155.216, 16775.277 1295.256 165.527, 16772.035 1346.238 186.344, 16766.789 1400.041 212.28, 16763.043 1451.193 241.71, 16767.242 1528.374 319.864, 16777.412 1580.47 382.122, 16810.402 1645.769 471.854, 16875.811 1664.701 452.249, 16914.455 1609.186 380.297, 16946.816 1549.334 343.005, 16979.488 1495.445 317.527, 17005.34 1443.995 287.685, 17029.062 1373.062 258, 17040.41 1307.709 241.222, 17054.223 1241.51 225.053, 17077.574 1154.049 194.747, 17092.75 1084.467 170.225, 17099.893 1032.984 153.67, 17110.479 982.751 139.431, 17104.936 1047.784 169.13, 17085.803 1108.345 195.629, 17071.061 1177.873 235.843, 17057.17 1245.408 283.288, 17049.793 1304.952 330.208, 17046.346 1358.399 376.055, 17052.166 1408.758 432.961, 17077.049 1466.248 465.389, 17135.377 1520.65 395.135, 17193.293 1555.804 273.706, 17247.051 1551.039 125.806</trace>
</ink>
</file>

<file path=ppt/ink/ink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17241.373 1095.53 222.333, 17298.555 1114.075 296.277, 17361.535 1119.53 341.813, 17427.668 1135.28 415.746, 17475.375 1197.482 469.128, 17478.873 1250.279 482.189, 17471.691 1309.999 489.539, 17445.445 1363.349 497.866, 17401.932 1428.065 513.934, 17467.324 1446.478 514.337, 17494.361 1379.474 244.116</trace>
</ink>
</file>

<file path=ppt/ink/ink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7248.471 822.31 366.505, 7314.708 818.22 366.505, 7372.731 820.14 382.918, 7438.272 821.62 453.227, 7494.132 821.922 530.18, 7554.931 824.545 647.409</trace>
</ink>
</file>

<file path=ppt/ink/ink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17332.953 1278.694 141.628, 17390.795 1314.128 300.203, 17450.977 1342.586 428.216, 17520.5 1374.882 534.471, 17581.529 1397.743 492.596</trace>
</ink>
</file>

<file path=ppt/ink/ink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17210.85 1181.006 158.161, 17223.523 1239.172 195.649, 17284.508 1293.931 288.713, 17351.318 1310.428 358.536, 17402.863 1310.639 413.242, 17466.068 1329.367 479.128, 17462.021 1380.381 509.779, 17417.215 1435.122 540.271, 17354.199 1490.639 565.784, 17404.373 1522.494 581.981, 17463.465 1508.823 589.521, 17515.49 1497.53 383.654</trace>
</ink>
</file>

<file path=ppt/ink/ink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17409.27 1326.011 315.132, 17426.162 1383.966 329.415, 17483.213 1439.932 535.989, 17540.176 1445.12 622.721, 17590.684 1424.421 4.229</trace>
</ink>
</file>

<file path=ppt/ink/ink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16284.37 1658.759 324.382, 16345.965 1708.87 229.909, 16439.23 1759.442 192.579, 16497.143 1794.054 174.845, 16567.832 1828.209 179.677, 16658.791 1850.033 189.162, 16720.594 1858.774 199.502, 16784.184 1845.876 218.543, 16833.932 1823.007 229.852, 16895.379 1792.884 246.345, 16988.355 1747.377 277.333, 17049.182 1717.543 299.24, 17157.994 1666.604 340.124, 17222.965 1636.347 361.928, 17309.594 1595.449 396.789, 17381.334 1558.878 416.006, 17464.545 1508.103 418.55, 17518.742 1472.729 400.415, 17584.041 1433.238 367.524, 17643.605 1366.041 332.616, 17678.326 1307.106 302.877, 17708.82 1243.588 278.961, 17723.07 1193.786 268.702, 17729.447 1140.969 256.611, 17734.732 1072.119 235.999, 17734.037 1017.748 213.146, 17697.006 932.132 190.735, 17658.826 873.28 170.78, 17581.037 783.388 149.577, 17509.664 712.477 142.626, 17437.18 656.624 138.545, 17342.107 628.565 137.153, 17257.396 622.736 136.863, 17202.461 619.079 136.844, 17138.053 625.907 137.528, 17065.699 640.486 138.737, 16943.025 680.312 141.12, 16858.715 720.063 142.456, 16804.125 746.039 143.659, 16729.65 777.545 144.829, 16650.576 810.998 146.401, 16599.697 832.737 147.816, 16518.436 871.776 149.363, 16440.549 914.897 153.029, 16390.34 942.795 156.127, 16299.631 1016.339 168.451, 16244.644 1099.014 184.653, 16222.376 1155.367 197.872, 16198.648 1231.761 227.991, 16191.474 1301.502 266.745, 16213.423 1381.786 303.802, 16235.075 1431.471 332.006, 16295.864 1491.659 358.377, 16347.549 1513.951 361.162, 16419.199 1541.276 361.76, 16473.051 1552.132 359.79, 16575.039 1565.736 354.225, 16649.416 1568.851 349.685, 16747.48 1569.881 341.087, 16799.988 1567.485 324.689, 16913.643 1558.791 291.899, 16997.844 1548.211 268.491, 17052.178 1541.296 247.641, 17118.904 1531.929 226.403, 17192.002 1518.77 206.607, 17269.717 1504.682 154.326, 17319.217 1495.438 90.112</trace>
</ink>
</file>

<file path=ppt/ink/ink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9837.091 4644.335 136.826, 9887.327 4626.253 136.826, 9941.869 4629.07 100.014</trace>
</ink>
</file>

<file path=ppt/ink/ink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9611.194 4267.322 136.826, 9586.765 4325.83 136.826, 9575.188 4378.374 136.826, 9571.262 4441.686 136.826, 9578.739 4494.021 136.826, 9589.085 4547.077 136.826, 9606.618 4616.812 136.826, 9621.665 4678.516 136.826, 9640.148 4732.692 136.826, 9661.023 4786.387 136.826, 9702.61 4838.517 136.826, 9759.764 4853.475 136.826, 9814.215 4821.981 136.826, 9869.248 4766.026 136.826, 9902.034 4713.316 136.826, 9912.166 4663.759 136.826, 9878.432 4614.044 136.826, 9825.065 4610.776 136.826, 9769.854 4616.299 136.931, 9823.012 4639.398 100.014</trace>
</ink>
</file>

<file path=ppt/ink/ink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9785.195 4742.023 136.826, 9846.343 4768.761 136.826, 9896.857 4740.009 136.826</trace>
</ink>
</file>

<file path=ppt/ink/ink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11755.721 6654.561 267.501, 11735.036 6713.174 254.14, 11713.989 6791.968 256.188, 11706.949 6863.19 270.878, 11693.138 6918.955 299.402, 11667.217 6985.749 348.364, 11669.404 7053.687 453.001, 11726.687 7070.755 497.189, 11779.389 7041.34 493.737, 11822.483 6991.639 459.107, 11852.034 6919.888 418.391, 11867.825 6870.225 392.136, 11890.027 6795.859 359.637, 11902.978 6746.595 345.121, 11920.463 6687.451 330.172, 11915.724 6753.925 317.889, 11910.014 6804.53 342.886, 11899.923 6861.829 380.37, 11889.746 6944.46 476.592, 11894.663 7002.955 553.479, 11955.653 7050.335 382.057</trace>
</ink>
</file>

<file path=ppt/ink/ink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11996.88 6683.562 178.579, 12054.627 6680.524 293.541, 12115.106 6668.327 453.825, 12122.147 6746.263 531.315, 12102.138 6820.188 571.821, 12091.006 6895.52 603.86, 12086.277 6959.471 605.806, 12084.385 7017.598 416.825</trace>
</ink>
</file>

<file path=ppt/ink/ink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12036.564 6994.941 136.826, 12085.87 6990.079 399.714, 12158.469 6991.389 521.441, 12225.861 6992.597 572.704, 12278.672 6995.072 569.337, 12341.245 6998.256 534.256, 12423.66 7003.713 354.679, 12472.797 7008.323 50.695</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72" name=""/>
        <p:cNvGrpSpPr/>
        <p:nvPr/>
      </p:nvGrpSpPr>
      <p:grpSpPr>
        <a:xfrm>
          <a:off x="0" y="0"/>
          <a:ext cx="0" cy="0"/>
          <a:chOff x="0" y="0"/>
          <a:chExt cx="0" cy="0"/>
        </a:xfrm>
      </p:grpSpPr>
      <p:sp>
        <p:nvSpPr>
          <p:cNvPr id="105101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1015"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2019/12/18</a:t>
            </a:fld>
            <a:endParaRPr altLang="en-US" lang="zh-CN"/>
          </a:p>
        </p:txBody>
      </p:sp>
      <p:sp>
        <p:nvSpPr>
          <p:cNvPr id="1051016"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1017"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018"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1019"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83" name="Slide Image Placeholder 1"/>
          <p:cNvSpPr>
            <a:spLocks noChangeAspect="1" noRot="1" noGrp="1"/>
          </p:cNvSpPr>
          <p:nvPr>
            <p:ph type="sldImg"/>
          </p:nvPr>
        </p:nvSpPr>
        <p:spPr>
          <a:xfrm>
            <a:off x="1182688" y="698500"/>
            <a:ext cx="4645025" cy="3484563"/>
          </a:xfrm>
        </p:spPr>
      </p:sp>
      <p:sp>
        <p:nvSpPr>
          <p:cNvPr id="1048884" name="Notes Placeholder 2"/>
          <p:cNvSpPr>
            <a:spLocks noGrp="1"/>
          </p:cNvSpPr>
          <p:nvPr>
            <p:ph type="body" idx="1"/>
          </p:nvPr>
        </p:nvSpPr>
        <p:spPr/>
        <p:txBody>
          <a:bodyPr/>
          <a:p>
            <a:endParaRPr altLang="en-US" dirty="0" lang="zh-CN"/>
          </a:p>
        </p:txBody>
      </p:sp>
      <p:sp>
        <p:nvSpPr>
          <p:cNvPr id="1048885"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9132" name="幻灯片图像占位符 1"/>
          <p:cNvSpPr>
            <a:spLocks noChangeAspect="1" noRot="1" noGrp="1"/>
          </p:cNvSpPr>
          <p:nvPr>
            <p:ph type="sldImg"/>
          </p:nvPr>
        </p:nvSpPr>
        <p:spPr/>
      </p:sp>
      <p:sp>
        <p:nvSpPr>
          <p:cNvPr id="1049133" name="备注占位符 2"/>
          <p:cNvSpPr>
            <a:spLocks noGrp="1"/>
          </p:cNvSpPr>
          <p:nvPr>
            <p:ph type="body" idx="1"/>
          </p:nvPr>
        </p:nvSpPr>
        <p:spPr/>
        <p:txBody>
          <a:bodyPr/>
          <a:p>
            <a:endParaRPr altLang="en-US" dirty="0" lang="zh-CN"/>
          </a:p>
        </p:txBody>
      </p:sp>
      <p:sp>
        <p:nvSpPr>
          <p:cNvPr id="1049134"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151" name="幻灯片图像占位符 1"/>
          <p:cNvSpPr>
            <a:spLocks noChangeAspect="1" noRot="1" noGrp="1"/>
          </p:cNvSpPr>
          <p:nvPr>
            <p:ph type="sldImg"/>
          </p:nvPr>
        </p:nvSpPr>
        <p:spPr/>
      </p:sp>
      <p:sp>
        <p:nvSpPr>
          <p:cNvPr id="1049152" name="备注占位符 2"/>
          <p:cNvSpPr>
            <a:spLocks noGrp="1"/>
          </p:cNvSpPr>
          <p:nvPr>
            <p:ph type="body" idx="1"/>
          </p:nvPr>
        </p:nvSpPr>
        <p:spPr/>
        <p:txBody>
          <a:bodyPr/>
          <a:p>
            <a:endParaRPr altLang="en-US" dirty="0" lang="zh-CN"/>
          </a:p>
        </p:txBody>
      </p:sp>
      <p:sp>
        <p:nvSpPr>
          <p:cNvPr id="1049153"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207" name="幻灯片图像占位符 1"/>
          <p:cNvSpPr>
            <a:spLocks noChangeAspect="1" noRot="1" noGrp="1"/>
          </p:cNvSpPr>
          <p:nvPr>
            <p:ph type="sldImg"/>
          </p:nvPr>
        </p:nvSpPr>
        <p:spPr/>
      </p:sp>
      <p:sp>
        <p:nvSpPr>
          <p:cNvPr id="1049208" name="备注占位符 2"/>
          <p:cNvSpPr>
            <a:spLocks noGrp="1"/>
          </p:cNvSpPr>
          <p:nvPr>
            <p:ph type="body" idx="1"/>
          </p:nvPr>
        </p:nvSpPr>
        <p:spPr/>
        <p:txBody>
          <a:bodyPr/>
          <a:p>
            <a:endParaRPr altLang="en-US" dirty="0" lang="zh-CN"/>
          </a:p>
        </p:txBody>
      </p:sp>
      <p:sp>
        <p:nvSpPr>
          <p:cNvPr id="1049209"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237" name="幻灯片图像占位符 1"/>
          <p:cNvSpPr>
            <a:spLocks noChangeAspect="1" noRot="1" noGrp="1"/>
          </p:cNvSpPr>
          <p:nvPr>
            <p:ph type="sldImg"/>
          </p:nvPr>
        </p:nvSpPr>
        <p:spPr/>
      </p:sp>
      <p:sp>
        <p:nvSpPr>
          <p:cNvPr id="1049238" name="备注占位符 2"/>
          <p:cNvSpPr>
            <a:spLocks noGrp="1"/>
          </p:cNvSpPr>
          <p:nvPr>
            <p:ph type="body" idx="1"/>
          </p:nvPr>
        </p:nvSpPr>
        <p:spPr/>
        <p:txBody>
          <a:bodyPr/>
          <a:p>
            <a:endParaRPr altLang="en-US" dirty="0" lang="zh-CN"/>
          </a:p>
        </p:txBody>
      </p:sp>
      <p:sp>
        <p:nvSpPr>
          <p:cNvPr id="1049239"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9279" name="幻灯片图像占位符 1"/>
          <p:cNvSpPr>
            <a:spLocks noChangeAspect="1" noRot="1" noGrp="1"/>
          </p:cNvSpPr>
          <p:nvPr>
            <p:ph type="sldImg"/>
          </p:nvPr>
        </p:nvSpPr>
        <p:spPr/>
      </p:sp>
      <p:sp>
        <p:nvSpPr>
          <p:cNvPr id="1049280" name="备注占位符 2"/>
          <p:cNvSpPr>
            <a:spLocks noGrp="1"/>
          </p:cNvSpPr>
          <p:nvPr>
            <p:ph type="body" idx="1"/>
          </p:nvPr>
        </p:nvSpPr>
        <p:spPr/>
        <p:txBody>
          <a:bodyPr/>
          <a:p>
            <a:endParaRPr altLang="en-US" dirty="0" lang="zh-CN"/>
          </a:p>
        </p:txBody>
      </p:sp>
      <p:sp>
        <p:nvSpPr>
          <p:cNvPr id="1049281"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9313" name="幻灯片图像占位符 1"/>
          <p:cNvSpPr>
            <a:spLocks noChangeAspect="1" noRot="1" noGrp="1"/>
          </p:cNvSpPr>
          <p:nvPr>
            <p:ph type="sldImg"/>
          </p:nvPr>
        </p:nvSpPr>
        <p:spPr/>
      </p:sp>
      <p:sp>
        <p:nvSpPr>
          <p:cNvPr id="1049314" name="备注占位符 2"/>
          <p:cNvSpPr>
            <a:spLocks noGrp="1"/>
          </p:cNvSpPr>
          <p:nvPr>
            <p:ph type="body" idx="1"/>
          </p:nvPr>
        </p:nvSpPr>
        <p:spPr/>
        <p:txBody>
          <a:bodyPr/>
          <a:p>
            <a:endParaRPr altLang="en-US" dirty="0" lang="zh-CN"/>
          </a:p>
        </p:txBody>
      </p:sp>
      <p:sp>
        <p:nvSpPr>
          <p:cNvPr id="1049315"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331" name="幻灯片图像占位符 1"/>
          <p:cNvSpPr>
            <a:spLocks noChangeAspect="1" noRot="1" noGrp="1"/>
          </p:cNvSpPr>
          <p:nvPr>
            <p:ph type="sldImg"/>
          </p:nvPr>
        </p:nvSpPr>
        <p:spPr/>
      </p:sp>
      <p:sp>
        <p:nvSpPr>
          <p:cNvPr id="1049332" name="备注占位符 2"/>
          <p:cNvSpPr>
            <a:spLocks noGrp="1"/>
          </p:cNvSpPr>
          <p:nvPr>
            <p:ph type="body" idx="1"/>
          </p:nvPr>
        </p:nvSpPr>
        <p:spPr/>
        <p:txBody>
          <a:bodyPr/>
          <a:p>
            <a:endParaRPr altLang="en-US" dirty="0" lang="zh-CN"/>
          </a:p>
        </p:txBody>
      </p:sp>
      <p:sp>
        <p:nvSpPr>
          <p:cNvPr id="1049333"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9344" name="幻灯片图像占位符 1"/>
          <p:cNvSpPr>
            <a:spLocks noChangeAspect="1" noRot="1" noGrp="1"/>
          </p:cNvSpPr>
          <p:nvPr>
            <p:ph type="sldImg"/>
          </p:nvPr>
        </p:nvSpPr>
        <p:spPr/>
      </p:sp>
      <p:sp>
        <p:nvSpPr>
          <p:cNvPr id="1049345" name="备注占位符 2"/>
          <p:cNvSpPr>
            <a:spLocks noGrp="1"/>
          </p:cNvSpPr>
          <p:nvPr>
            <p:ph type="body" idx="1"/>
          </p:nvPr>
        </p:nvSpPr>
        <p:spPr/>
        <p:txBody>
          <a:bodyPr/>
          <a:p>
            <a:endParaRPr altLang="en-US" dirty="0" lang="zh-CN"/>
          </a:p>
        </p:txBody>
      </p:sp>
      <p:sp>
        <p:nvSpPr>
          <p:cNvPr id="1049346"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9361" name="幻灯片图像占位符 1"/>
          <p:cNvSpPr>
            <a:spLocks noChangeAspect="1" noRot="1" noGrp="1"/>
          </p:cNvSpPr>
          <p:nvPr>
            <p:ph type="sldImg"/>
          </p:nvPr>
        </p:nvSpPr>
        <p:spPr/>
      </p:sp>
      <p:sp>
        <p:nvSpPr>
          <p:cNvPr id="1049362" name="备注占位符 2"/>
          <p:cNvSpPr>
            <a:spLocks noGrp="1"/>
          </p:cNvSpPr>
          <p:nvPr>
            <p:ph type="body" idx="1"/>
          </p:nvPr>
        </p:nvSpPr>
        <p:spPr/>
        <p:txBody>
          <a:bodyPr/>
          <a:p>
            <a:endParaRPr altLang="en-US" dirty="0" lang="zh-CN"/>
          </a:p>
        </p:txBody>
      </p:sp>
      <p:sp>
        <p:nvSpPr>
          <p:cNvPr id="1049363"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9377" name="幻灯片图像占位符 1"/>
          <p:cNvSpPr>
            <a:spLocks noChangeAspect="1" noRot="1" noGrp="1"/>
          </p:cNvSpPr>
          <p:nvPr>
            <p:ph type="sldImg"/>
          </p:nvPr>
        </p:nvSpPr>
        <p:spPr/>
      </p:sp>
      <p:sp>
        <p:nvSpPr>
          <p:cNvPr id="1049378" name="备注占位符 2"/>
          <p:cNvSpPr>
            <a:spLocks noGrp="1"/>
          </p:cNvSpPr>
          <p:nvPr>
            <p:ph type="body" idx="1"/>
          </p:nvPr>
        </p:nvSpPr>
        <p:spPr/>
        <p:txBody>
          <a:bodyPr/>
          <a:p>
            <a:endParaRPr altLang="en-US" dirty="0" lang="zh-CN"/>
          </a:p>
        </p:txBody>
      </p:sp>
      <p:sp>
        <p:nvSpPr>
          <p:cNvPr id="1049379"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91" name="幻灯片图像占位符 1"/>
          <p:cNvSpPr>
            <a:spLocks noChangeAspect="1" noRot="1" noGrp="1"/>
          </p:cNvSpPr>
          <p:nvPr>
            <p:ph type="sldImg"/>
          </p:nvPr>
        </p:nvSpPr>
        <p:spPr/>
      </p:sp>
      <p:sp>
        <p:nvSpPr>
          <p:cNvPr id="1048892" name="备注占位符 2"/>
          <p:cNvSpPr>
            <a:spLocks noGrp="1"/>
          </p:cNvSpPr>
          <p:nvPr>
            <p:ph type="body" idx="1"/>
          </p:nvPr>
        </p:nvSpPr>
        <p:spPr/>
        <p:txBody>
          <a:bodyPr/>
          <a:p>
            <a:endParaRPr altLang="en-US" dirty="0" lang="zh-CN"/>
          </a:p>
        </p:txBody>
      </p:sp>
      <p:sp>
        <p:nvSpPr>
          <p:cNvPr id="1048893"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394" name="幻灯片图像占位符 1"/>
          <p:cNvSpPr>
            <a:spLocks noChangeAspect="1" noRot="1" noGrp="1"/>
          </p:cNvSpPr>
          <p:nvPr>
            <p:ph type="sldImg"/>
          </p:nvPr>
        </p:nvSpPr>
        <p:spPr/>
      </p:sp>
      <p:sp>
        <p:nvSpPr>
          <p:cNvPr id="1049395" name="备注占位符 2"/>
          <p:cNvSpPr>
            <a:spLocks noGrp="1"/>
          </p:cNvSpPr>
          <p:nvPr>
            <p:ph type="body" idx="1"/>
          </p:nvPr>
        </p:nvSpPr>
        <p:spPr/>
        <p:txBody>
          <a:bodyPr/>
          <a:p>
            <a:endParaRPr altLang="en-US" dirty="0" lang="zh-CN"/>
          </a:p>
        </p:txBody>
      </p:sp>
      <p:sp>
        <p:nvSpPr>
          <p:cNvPr id="1049396"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9415" name="幻灯片图像占位符 1"/>
          <p:cNvSpPr>
            <a:spLocks noChangeAspect="1" noRot="1" noGrp="1"/>
          </p:cNvSpPr>
          <p:nvPr>
            <p:ph type="sldImg"/>
          </p:nvPr>
        </p:nvSpPr>
        <p:spPr/>
      </p:sp>
      <p:sp>
        <p:nvSpPr>
          <p:cNvPr id="1049416" name="备注占位符 2"/>
          <p:cNvSpPr>
            <a:spLocks noGrp="1"/>
          </p:cNvSpPr>
          <p:nvPr>
            <p:ph type="body" idx="1"/>
          </p:nvPr>
        </p:nvSpPr>
        <p:spPr/>
        <p:txBody>
          <a:bodyPr/>
          <a:p>
            <a:endParaRPr altLang="en-US" dirty="0" lang="zh-CN"/>
          </a:p>
        </p:txBody>
      </p:sp>
      <p:sp>
        <p:nvSpPr>
          <p:cNvPr id="1049417"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9420" name="幻灯片图像占位符 1"/>
          <p:cNvSpPr>
            <a:spLocks noChangeAspect="1" noRot="1" noGrp="1"/>
          </p:cNvSpPr>
          <p:nvPr>
            <p:ph type="sldImg"/>
          </p:nvPr>
        </p:nvSpPr>
        <p:spPr/>
      </p:sp>
      <p:sp>
        <p:nvSpPr>
          <p:cNvPr id="1049421" name="备注占位符 2"/>
          <p:cNvSpPr>
            <a:spLocks noGrp="1"/>
          </p:cNvSpPr>
          <p:nvPr>
            <p:ph type="body" idx="1"/>
          </p:nvPr>
        </p:nvSpPr>
        <p:spPr/>
        <p:txBody>
          <a:bodyPr/>
          <a:p>
            <a:endParaRPr altLang="en-US" dirty="0" lang="zh-CN"/>
          </a:p>
        </p:txBody>
      </p:sp>
      <p:sp>
        <p:nvSpPr>
          <p:cNvPr id="1049422"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9448" name="幻灯片图像占位符 1"/>
          <p:cNvSpPr>
            <a:spLocks noChangeAspect="1" noRot="1" noGrp="1"/>
          </p:cNvSpPr>
          <p:nvPr>
            <p:ph type="sldImg"/>
          </p:nvPr>
        </p:nvSpPr>
        <p:spPr/>
      </p:sp>
      <p:sp>
        <p:nvSpPr>
          <p:cNvPr id="1049449" name="备注占位符 2"/>
          <p:cNvSpPr>
            <a:spLocks noGrp="1"/>
          </p:cNvSpPr>
          <p:nvPr>
            <p:ph type="body" idx="1"/>
          </p:nvPr>
        </p:nvSpPr>
        <p:spPr/>
        <p:txBody>
          <a:bodyPr/>
          <a:p>
            <a:endParaRPr altLang="en-US" dirty="0" lang="zh-CN"/>
          </a:p>
        </p:txBody>
      </p:sp>
      <p:sp>
        <p:nvSpPr>
          <p:cNvPr id="1049450"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9486" name="幻灯片图像占位符 1"/>
          <p:cNvSpPr>
            <a:spLocks noChangeAspect="1" noRot="1" noGrp="1"/>
          </p:cNvSpPr>
          <p:nvPr>
            <p:ph type="sldImg"/>
          </p:nvPr>
        </p:nvSpPr>
        <p:spPr/>
      </p:sp>
      <p:sp>
        <p:nvSpPr>
          <p:cNvPr id="1049487" name="备注占位符 2"/>
          <p:cNvSpPr>
            <a:spLocks noGrp="1"/>
          </p:cNvSpPr>
          <p:nvPr>
            <p:ph type="body" idx="1"/>
          </p:nvPr>
        </p:nvSpPr>
        <p:spPr/>
        <p:txBody>
          <a:bodyPr/>
          <a:p>
            <a:endParaRPr altLang="en-US" dirty="0" lang="zh-CN"/>
          </a:p>
        </p:txBody>
      </p:sp>
      <p:sp>
        <p:nvSpPr>
          <p:cNvPr id="1049488"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9529" name="幻灯片图像占位符 1"/>
          <p:cNvSpPr>
            <a:spLocks noChangeAspect="1" noRot="1" noGrp="1"/>
          </p:cNvSpPr>
          <p:nvPr>
            <p:ph type="sldImg"/>
          </p:nvPr>
        </p:nvSpPr>
        <p:spPr/>
      </p:sp>
      <p:sp>
        <p:nvSpPr>
          <p:cNvPr id="1049530" name="备注占位符 2"/>
          <p:cNvSpPr>
            <a:spLocks noGrp="1"/>
          </p:cNvSpPr>
          <p:nvPr>
            <p:ph type="body" idx="1"/>
          </p:nvPr>
        </p:nvSpPr>
        <p:spPr/>
        <p:txBody>
          <a:bodyPr/>
          <a:p>
            <a:endParaRPr altLang="en-US" dirty="0" lang="zh-CN"/>
          </a:p>
        </p:txBody>
      </p:sp>
      <p:sp>
        <p:nvSpPr>
          <p:cNvPr id="1049531"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469" name=""/>
        <p:cNvGrpSpPr/>
        <p:nvPr/>
      </p:nvGrpSpPr>
      <p:grpSpPr>
        <a:xfrm>
          <a:off x="0" y="0"/>
          <a:ext cx="0" cy="0"/>
          <a:chOff x="0" y="0"/>
          <a:chExt cx="0" cy="0"/>
        </a:xfrm>
      </p:grpSpPr>
      <p:sp>
        <p:nvSpPr>
          <p:cNvPr id="1049572" name="幻灯片图像占位符 1"/>
          <p:cNvSpPr>
            <a:spLocks noChangeAspect="1" noRot="1" noGrp="1"/>
          </p:cNvSpPr>
          <p:nvPr>
            <p:ph type="sldImg"/>
          </p:nvPr>
        </p:nvSpPr>
        <p:spPr/>
      </p:sp>
      <p:sp>
        <p:nvSpPr>
          <p:cNvPr id="1049573" name="备注占位符 2"/>
          <p:cNvSpPr>
            <a:spLocks noGrp="1"/>
          </p:cNvSpPr>
          <p:nvPr>
            <p:ph type="body" idx="1"/>
          </p:nvPr>
        </p:nvSpPr>
        <p:spPr/>
        <p:txBody>
          <a:bodyPr/>
          <a:p>
            <a:endParaRPr altLang="en-US" dirty="0" lang="zh-CN"/>
          </a:p>
        </p:txBody>
      </p:sp>
      <p:sp>
        <p:nvSpPr>
          <p:cNvPr id="1049574"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9607" name="幻灯片图像占位符 1"/>
          <p:cNvSpPr>
            <a:spLocks noChangeAspect="1" noRot="1" noGrp="1"/>
          </p:cNvSpPr>
          <p:nvPr>
            <p:ph type="sldImg"/>
          </p:nvPr>
        </p:nvSpPr>
        <p:spPr/>
      </p:sp>
      <p:sp>
        <p:nvSpPr>
          <p:cNvPr id="1049608" name="备注占位符 2"/>
          <p:cNvSpPr>
            <a:spLocks noGrp="1"/>
          </p:cNvSpPr>
          <p:nvPr>
            <p:ph type="body" idx="1"/>
          </p:nvPr>
        </p:nvSpPr>
        <p:spPr/>
        <p:txBody>
          <a:bodyPr/>
          <a:p>
            <a:endParaRPr altLang="en-US" dirty="0" lang="zh-CN"/>
          </a:p>
        </p:txBody>
      </p:sp>
      <p:sp>
        <p:nvSpPr>
          <p:cNvPr id="1049609"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9627" name="幻灯片图像占位符 1"/>
          <p:cNvSpPr>
            <a:spLocks noChangeAspect="1" noRot="1" noGrp="1"/>
          </p:cNvSpPr>
          <p:nvPr>
            <p:ph type="sldImg"/>
          </p:nvPr>
        </p:nvSpPr>
        <p:spPr/>
      </p:sp>
      <p:sp>
        <p:nvSpPr>
          <p:cNvPr id="1049628" name="备注占位符 2"/>
          <p:cNvSpPr>
            <a:spLocks noGrp="1"/>
          </p:cNvSpPr>
          <p:nvPr>
            <p:ph type="body" idx="1"/>
          </p:nvPr>
        </p:nvSpPr>
        <p:spPr/>
        <p:txBody>
          <a:bodyPr/>
          <a:p>
            <a:endParaRPr altLang="en-US" dirty="0" lang="zh-CN"/>
          </a:p>
        </p:txBody>
      </p:sp>
      <p:sp>
        <p:nvSpPr>
          <p:cNvPr id="1049629"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49658" name="幻灯片图像占位符 1"/>
          <p:cNvSpPr>
            <a:spLocks noChangeAspect="1" noRot="1" noGrp="1"/>
          </p:cNvSpPr>
          <p:nvPr>
            <p:ph type="sldImg"/>
          </p:nvPr>
        </p:nvSpPr>
        <p:spPr/>
      </p:sp>
      <p:sp>
        <p:nvSpPr>
          <p:cNvPr id="1049659" name="备注占位符 2"/>
          <p:cNvSpPr>
            <a:spLocks noGrp="1"/>
          </p:cNvSpPr>
          <p:nvPr>
            <p:ph type="body" idx="1"/>
          </p:nvPr>
        </p:nvSpPr>
        <p:spPr/>
        <p:txBody>
          <a:bodyPr/>
          <a:p>
            <a:endParaRPr altLang="en-US" dirty="0" lang="zh-CN"/>
          </a:p>
        </p:txBody>
      </p:sp>
      <p:sp>
        <p:nvSpPr>
          <p:cNvPr id="1049660"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948" name="幻灯片图像占位符 1"/>
          <p:cNvSpPr>
            <a:spLocks noChangeAspect="1" noRot="1" noGrp="1"/>
          </p:cNvSpPr>
          <p:nvPr>
            <p:ph type="sldImg"/>
          </p:nvPr>
        </p:nvSpPr>
        <p:spPr/>
      </p:sp>
      <p:sp>
        <p:nvSpPr>
          <p:cNvPr id="1048949" name="备注占位符 2"/>
          <p:cNvSpPr>
            <a:spLocks noGrp="1"/>
          </p:cNvSpPr>
          <p:nvPr>
            <p:ph type="body" idx="1"/>
          </p:nvPr>
        </p:nvSpPr>
        <p:spPr/>
        <p:txBody>
          <a:bodyPr/>
          <a:p>
            <a:endParaRPr altLang="en-US" dirty="0" lang="zh-CN"/>
          </a:p>
        </p:txBody>
      </p:sp>
      <p:sp>
        <p:nvSpPr>
          <p:cNvPr id="1048950"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49728" name="幻灯片图像占位符 1"/>
          <p:cNvSpPr>
            <a:spLocks noChangeAspect="1" noRot="1" noGrp="1"/>
          </p:cNvSpPr>
          <p:nvPr>
            <p:ph type="sldImg"/>
          </p:nvPr>
        </p:nvSpPr>
        <p:spPr/>
      </p:sp>
      <p:sp>
        <p:nvSpPr>
          <p:cNvPr id="1049729" name="备注占位符 2"/>
          <p:cNvSpPr>
            <a:spLocks noGrp="1"/>
          </p:cNvSpPr>
          <p:nvPr>
            <p:ph type="body" idx="1"/>
          </p:nvPr>
        </p:nvSpPr>
        <p:spPr/>
        <p:txBody>
          <a:bodyPr/>
          <a:p>
            <a:endParaRPr altLang="en-US" dirty="0" lang="zh-CN"/>
          </a:p>
        </p:txBody>
      </p:sp>
      <p:sp>
        <p:nvSpPr>
          <p:cNvPr id="1049730"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49782" name="幻灯片图像占位符 1"/>
          <p:cNvSpPr>
            <a:spLocks noChangeAspect="1" noRot="1" noGrp="1"/>
          </p:cNvSpPr>
          <p:nvPr>
            <p:ph type="sldImg"/>
          </p:nvPr>
        </p:nvSpPr>
        <p:spPr/>
      </p:sp>
      <p:sp>
        <p:nvSpPr>
          <p:cNvPr id="1049783" name="备注占位符 2"/>
          <p:cNvSpPr>
            <a:spLocks noGrp="1"/>
          </p:cNvSpPr>
          <p:nvPr>
            <p:ph type="body" idx="1"/>
          </p:nvPr>
        </p:nvSpPr>
        <p:spPr/>
        <p:txBody>
          <a:bodyPr/>
          <a:p>
            <a:endParaRPr altLang="en-US" dirty="0" lang="zh-CN"/>
          </a:p>
        </p:txBody>
      </p:sp>
      <p:sp>
        <p:nvSpPr>
          <p:cNvPr id="1049784"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49826" name="幻灯片图像占位符 1"/>
          <p:cNvSpPr>
            <a:spLocks noChangeAspect="1" noRot="1" noGrp="1"/>
          </p:cNvSpPr>
          <p:nvPr>
            <p:ph type="sldImg"/>
          </p:nvPr>
        </p:nvSpPr>
        <p:spPr/>
      </p:sp>
      <p:sp>
        <p:nvSpPr>
          <p:cNvPr id="1049827" name="备注占位符 2"/>
          <p:cNvSpPr>
            <a:spLocks noGrp="1"/>
          </p:cNvSpPr>
          <p:nvPr>
            <p:ph type="body" idx="1"/>
          </p:nvPr>
        </p:nvSpPr>
        <p:spPr/>
        <p:txBody>
          <a:bodyPr/>
          <a:p>
            <a:endParaRPr altLang="en-US" dirty="0" lang="zh-CN"/>
          </a:p>
        </p:txBody>
      </p:sp>
      <p:sp>
        <p:nvSpPr>
          <p:cNvPr id="1049828"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49891" name="幻灯片图像占位符 1"/>
          <p:cNvSpPr>
            <a:spLocks noChangeAspect="1" noRot="1" noGrp="1"/>
          </p:cNvSpPr>
          <p:nvPr>
            <p:ph type="sldImg"/>
          </p:nvPr>
        </p:nvSpPr>
        <p:spPr/>
      </p:sp>
      <p:sp>
        <p:nvSpPr>
          <p:cNvPr id="1049892" name="备注占位符 2"/>
          <p:cNvSpPr>
            <a:spLocks noGrp="1"/>
          </p:cNvSpPr>
          <p:nvPr>
            <p:ph type="body" idx="1"/>
          </p:nvPr>
        </p:nvSpPr>
        <p:spPr/>
        <p:txBody>
          <a:bodyPr/>
          <a:p>
            <a:endParaRPr altLang="en-US" dirty="0" lang="zh-CN"/>
          </a:p>
        </p:txBody>
      </p:sp>
      <p:sp>
        <p:nvSpPr>
          <p:cNvPr id="1049893"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617" name=""/>
        <p:cNvGrpSpPr/>
        <p:nvPr/>
      </p:nvGrpSpPr>
      <p:grpSpPr>
        <a:xfrm>
          <a:off x="0" y="0"/>
          <a:ext cx="0" cy="0"/>
          <a:chOff x="0" y="0"/>
          <a:chExt cx="0" cy="0"/>
        </a:xfrm>
      </p:grpSpPr>
      <p:sp>
        <p:nvSpPr>
          <p:cNvPr id="1049942" name="幻灯片图像占位符 1"/>
          <p:cNvSpPr>
            <a:spLocks noChangeAspect="1" noRot="1" noGrp="1"/>
          </p:cNvSpPr>
          <p:nvPr>
            <p:ph type="sldImg"/>
          </p:nvPr>
        </p:nvSpPr>
        <p:spPr/>
      </p:sp>
      <p:sp>
        <p:nvSpPr>
          <p:cNvPr id="1049943" name="备注占位符 2"/>
          <p:cNvSpPr>
            <a:spLocks noGrp="1"/>
          </p:cNvSpPr>
          <p:nvPr>
            <p:ph type="body" idx="1"/>
          </p:nvPr>
        </p:nvSpPr>
        <p:spPr/>
        <p:txBody>
          <a:bodyPr/>
          <a:p>
            <a:endParaRPr altLang="en-US" dirty="0" lang="zh-CN"/>
          </a:p>
        </p:txBody>
      </p:sp>
      <p:sp>
        <p:nvSpPr>
          <p:cNvPr id="1049944"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637" name=""/>
        <p:cNvGrpSpPr/>
        <p:nvPr/>
      </p:nvGrpSpPr>
      <p:grpSpPr>
        <a:xfrm>
          <a:off x="0" y="0"/>
          <a:ext cx="0" cy="0"/>
          <a:chOff x="0" y="0"/>
          <a:chExt cx="0" cy="0"/>
        </a:xfrm>
      </p:grpSpPr>
      <p:sp>
        <p:nvSpPr>
          <p:cNvPr id="1050047" name="幻灯片图像占位符 1"/>
          <p:cNvSpPr>
            <a:spLocks noChangeAspect="1" noRot="1" noGrp="1"/>
          </p:cNvSpPr>
          <p:nvPr>
            <p:ph type="sldImg"/>
          </p:nvPr>
        </p:nvSpPr>
        <p:spPr/>
      </p:sp>
      <p:sp>
        <p:nvSpPr>
          <p:cNvPr id="1050048" name="备注占位符 2"/>
          <p:cNvSpPr>
            <a:spLocks noGrp="1"/>
          </p:cNvSpPr>
          <p:nvPr>
            <p:ph type="body" idx="1"/>
          </p:nvPr>
        </p:nvSpPr>
        <p:spPr/>
        <p:txBody>
          <a:bodyPr/>
          <a:p>
            <a:endParaRPr altLang="en-US" dirty="0" lang="zh-CN"/>
          </a:p>
        </p:txBody>
      </p:sp>
      <p:sp>
        <p:nvSpPr>
          <p:cNvPr id="1050049"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691" name=""/>
        <p:cNvGrpSpPr/>
        <p:nvPr/>
      </p:nvGrpSpPr>
      <p:grpSpPr>
        <a:xfrm>
          <a:off x="0" y="0"/>
          <a:ext cx="0" cy="0"/>
          <a:chOff x="0" y="0"/>
          <a:chExt cx="0" cy="0"/>
        </a:xfrm>
      </p:grpSpPr>
      <p:sp>
        <p:nvSpPr>
          <p:cNvPr id="1050170" name="幻灯片图像占位符 1"/>
          <p:cNvSpPr>
            <a:spLocks noChangeAspect="1" noRot="1" noGrp="1"/>
          </p:cNvSpPr>
          <p:nvPr>
            <p:ph type="sldImg"/>
          </p:nvPr>
        </p:nvSpPr>
        <p:spPr/>
      </p:sp>
      <p:sp>
        <p:nvSpPr>
          <p:cNvPr id="1050171" name="备注占位符 2"/>
          <p:cNvSpPr>
            <a:spLocks noGrp="1"/>
          </p:cNvSpPr>
          <p:nvPr>
            <p:ph type="body" idx="1"/>
          </p:nvPr>
        </p:nvSpPr>
        <p:spPr/>
        <p:txBody>
          <a:bodyPr/>
          <a:p>
            <a:endParaRPr altLang="en-US" dirty="0" lang="zh-CN"/>
          </a:p>
        </p:txBody>
      </p:sp>
      <p:sp>
        <p:nvSpPr>
          <p:cNvPr id="1050172"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700" name=""/>
        <p:cNvGrpSpPr/>
        <p:nvPr/>
      </p:nvGrpSpPr>
      <p:grpSpPr>
        <a:xfrm>
          <a:off x="0" y="0"/>
          <a:ext cx="0" cy="0"/>
          <a:chOff x="0" y="0"/>
          <a:chExt cx="0" cy="0"/>
        </a:xfrm>
      </p:grpSpPr>
      <p:sp>
        <p:nvSpPr>
          <p:cNvPr id="1050190" name="幻灯片图像占位符 1"/>
          <p:cNvSpPr>
            <a:spLocks noChangeAspect="1" noRot="1" noGrp="1"/>
          </p:cNvSpPr>
          <p:nvPr>
            <p:ph type="sldImg"/>
          </p:nvPr>
        </p:nvSpPr>
        <p:spPr/>
      </p:sp>
      <p:sp>
        <p:nvSpPr>
          <p:cNvPr id="1050191" name="备注占位符 2"/>
          <p:cNvSpPr>
            <a:spLocks noGrp="1"/>
          </p:cNvSpPr>
          <p:nvPr>
            <p:ph type="body" idx="1"/>
          </p:nvPr>
        </p:nvSpPr>
        <p:spPr/>
        <p:txBody>
          <a:bodyPr/>
          <a:p>
            <a:endParaRPr altLang="en-US" dirty="0" lang="zh-CN"/>
          </a:p>
        </p:txBody>
      </p:sp>
      <p:sp>
        <p:nvSpPr>
          <p:cNvPr id="1050192"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711" name=""/>
        <p:cNvGrpSpPr/>
        <p:nvPr/>
      </p:nvGrpSpPr>
      <p:grpSpPr>
        <a:xfrm>
          <a:off x="0" y="0"/>
          <a:ext cx="0" cy="0"/>
          <a:chOff x="0" y="0"/>
          <a:chExt cx="0" cy="0"/>
        </a:xfrm>
      </p:grpSpPr>
      <p:sp>
        <p:nvSpPr>
          <p:cNvPr id="1050212" name="幻灯片图像占位符 1"/>
          <p:cNvSpPr>
            <a:spLocks noChangeAspect="1" noRot="1" noGrp="1"/>
          </p:cNvSpPr>
          <p:nvPr>
            <p:ph type="sldImg"/>
          </p:nvPr>
        </p:nvSpPr>
        <p:spPr/>
      </p:sp>
      <p:sp>
        <p:nvSpPr>
          <p:cNvPr id="1050213" name="备注占位符 2"/>
          <p:cNvSpPr>
            <a:spLocks noGrp="1"/>
          </p:cNvSpPr>
          <p:nvPr>
            <p:ph type="body" idx="1"/>
          </p:nvPr>
        </p:nvSpPr>
        <p:spPr/>
        <p:txBody>
          <a:bodyPr/>
          <a:p>
            <a:endParaRPr altLang="en-US" dirty="0" lang="zh-CN"/>
          </a:p>
        </p:txBody>
      </p:sp>
      <p:sp>
        <p:nvSpPr>
          <p:cNvPr id="1050214" name="灯片编号占位符 3"/>
          <p:cNvSpPr>
            <a:spLocks noGrp="1"/>
          </p:cNvSpPr>
          <p:nvPr>
            <p:ph type="sldNum" sz="quarter" idx="10"/>
          </p:nvPr>
        </p:nvSpPr>
        <p:spPr/>
        <p:txBody>
          <a:bodyPr/>
          <a:p>
            <a:fld id="{0DB5CBA7-47F9-4301-9D9E-258A3AA1A2BF}" type="slidenum">
              <a:rPr altLang="en-US" lang="zh-CN" smtClean="0"/>
              <a:t>38</a:t>
            </a:fld>
            <a:endParaRPr altLang="en-US"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725" name=""/>
        <p:cNvGrpSpPr/>
        <p:nvPr/>
      </p:nvGrpSpPr>
      <p:grpSpPr>
        <a:xfrm>
          <a:off x="0" y="0"/>
          <a:ext cx="0" cy="0"/>
          <a:chOff x="0" y="0"/>
          <a:chExt cx="0" cy="0"/>
        </a:xfrm>
      </p:grpSpPr>
      <p:sp>
        <p:nvSpPr>
          <p:cNvPr id="1050247" name="幻灯片图像占位符 1"/>
          <p:cNvSpPr>
            <a:spLocks noChangeAspect="1" noRot="1" noGrp="1"/>
          </p:cNvSpPr>
          <p:nvPr>
            <p:ph type="sldImg"/>
          </p:nvPr>
        </p:nvSpPr>
        <p:spPr/>
      </p:sp>
      <p:sp>
        <p:nvSpPr>
          <p:cNvPr id="1050248" name="备注占位符 2"/>
          <p:cNvSpPr>
            <a:spLocks noGrp="1"/>
          </p:cNvSpPr>
          <p:nvPr>
            <p:ph type="body" idx="1"/>
          </p:nvPr>
        </p:nvSpPr>
        <p:spPr/>
        <p:txBody>
          <a:bodyPr/>
          <a:p>
            <a:endParaRPr altLang="en-US" dirty="0" lang="zh-CN"/>
          </a:p>
        </p:txBody>
      </p:sp>
      <p:sp>
        <p:nvSpPr>
          <p:cNvPr id="1050249" name="灯片编号占位符 3"/>
          <p:cNvSpPr>
            <a:spLocks noGrp="1"/>
          </p:cNvSpPr>
          <p:nvPr>
            <p:ph type="sldNum" sz="quarter" idx="10"/>
          </p:nvPr>
        </p:nvSpPr>
        <p:spPr/>
        <p:txBody>
          <a:bodyPr/>
          <a:p>
            <a:fld id="{0DB5CBA7-47F9-4301-9D9E-258A3AA1A2BF}" type="slidenum">
              <a:rPr altLang="en-US" lang="zh-CN" smtClean="0"/>
              <a:t>39</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973" name="幻灯片图像占位符 1"/>
          <p:cNvSpPr>
            <a:spLocks noChangeAspect="1" noRot="1" noGrp="1"/>
          </p:cNvSpPr>
          <p:nvPr>
            <p:ph type="sldImg"/>
          </p:nvPr>
        </p:nvSpPr>
        <p:spPr/>
      </p:sp>
      <p:sp>
        <p:nvSpPr>
          <p:cNvPr id="1048974" name="备注占位符 2"/>
          <p:cNvSpPr>
            <a:spLocks noGrp="1"/>
          </p:cNvSpPr>
          <p:nvPr>
            <p:ph type="body" idx="1"/>
          </p:nvPr>
        </p:nvSpPr>
        <p:spPr/>
        <p:txBody>
          <a:bodyPr/>
          <a:p>
            <a:endParaRPr altLang="en-US" dirty="0" lang="zh-CN"/>
          </a:p>
        </p:txBody>
      </p:sp>
      <p:sp>
        <p:nvSpPr>
          <p:cNvPr id="1048975"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742" name=""/>
        <p:cNvGrpSpPr/>
        <p:nvPr/>
      </p:nvGrpSpPr>
      <p:grpSpPr>
        <a:xfrm>
          <a:off x="0" y="0"/>
          <a:ext cx="0" cy="0"/>
          <a:chOff x="0" y="0"/>
          <a:chExt cx="0" cy="0"/>
        </a:xfrm>
      </p:grpSpPr>
      <p:sp>
        <p:nvSpPr>
          <p:cNvPr id="1050312" name="幻灯片图像占位符 1"/>
          <p:cNvSpPr>
            <a:spLocks noChangeAspect="1" noRot="1" noGrp="1"/>
          </p:cNvSpPr>
          <p:nvPr>
            <p:ph type="sldImg"/>
          </p:nvPr>
        </p:nvSpPr>
        <p:spPr/>
      </p:sp>
      <p:sp>
        <p:nvSpPr>
          <p:cNvPr id="1050313" name="备注占位符 2"/>
          <p:cNvSpPr>
            <a:spLocks noGrp="1"/>
          </p:cNvSpPr>
          <p:nvPr>
            <p:ph type="body" idx="1"/>
          </p:nvPr>
        </p:nvSpPr>
        <p:spPr/>
        <p:txBody>
          <a:bodyPr/>
          <a:p>
            <a:endParaRPr altLang="en-US" dirty="0" lang="zh-CN"/>
          </a:p>
        </p:txBody>
      </p:sp>
      <p:sp>
        <p:nvSpPr>
          <p:cNvPr id="1050314" name="灯片编号占位符 3"/>
          <p:cNvSpPr>
            <a:spLocks noGrp="1"/>
          </p:cNvSpPr>
          <p:nvPr>
            <p:ph type="sldNum" sz="quarter" idx="10"/>
          </p:nvPr>
        </p:nvSpPr>
        <p:spPr/>
        <p:txBody>
          <a:bodyPr/>
          <a:p>
            <a:fld id="{0DB5CBA7-47F9-4301-9D9E-258A3AA1A2BF}" type="slidenum">
              <a:rPr altLang="en-US" lang="zh-CN" smtClean="0"/>
              <a:t>40</a:t>
            </a:fld>
            <a:endParaRPr altLang="en-US"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760" name=""/>
        <p:cNvGrpSpPr/>
        <p:nvPr/>
      </p:nvGrpSpPr>
      <p:grpSpPr>
        <a:xfrm>
          <a:off x="0" y="0"/>
          <a:ext cx="0" cy="0"/>
          <a:chOff x="0" y="0"/>
          <a:chExt cx="0" cy="0"/>
        </a:xfrm>
      </p:grpSpPr>
      <p:sp>
        <p:nvSpPr>
          <p:cNvPr id="1050363" name="幻灯片图像占位符 1"/>
          <p:cNvSpPr>
            <a:spLocks noChangeAspect="1" noRot="1" noGrp="1"/>
          </p:cNvSpPr>
          <p:nvPr>
            <p:ph type="sldImg"/>
          </p:nvPr>
        </p:nvSpPr>
        <p:spPr/>
      </p:sp>
      <p:sp>
        <p:nvSpPr>
          <p:cNvPr id="1050364" name="备注占位符 2"/>
          <p:cNvSpPr>
            <a:spLocks noGrp="1"/>
          </p:cNvSpPr>
          <p:nvPr>
            <p:ph type="body" idx="1"/>
          </p:nvPr>
        </p:nvSpPr>
        <p:spPr/>
        <p:txBody>
          <a:bodyPr/>
          <a:p>
            <a:endParaRPr altLang="en-US" dirty="0" lang="zh-CN"/>
          </a:p>
        </p:txBody>
      </p:sp>
      <p:sp>
        <p:nvSpPr>
          <p:cNvPr id="1050365" name="灯片编号占位符 3"/>
          <p:cNvSpPr>
            <a:spLocks noGrp="1"/>
          </p:cNvSpPr>
          <p:nvPr>
            <p:ph type="sldNum" sz="quarter" idx="10"/>
          </p:nvPr>
        </p:nvSpPr>
        <p:spPr/>
        <p:txBody>
          <a:bodyPr/>
          <a:p>
            <a:fld id="{0DB5CBA7-47F9-4301-9D9E-258A3AA1A2BF}" type="slidenum">
              <a:rPr altLang="en-US" lang="zh-CN" smtClean="0"/>
              <a:t>41</a:t>
            </a:fld>
            <a:endParaRPr altLang="en-US"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774" name=""/>
        <p:cNvGrpSpPr/>
        <p:nvPr/>
      </p:nvGrpSpPr>
      <p:grpSpPr>
        <a:xfrm>
          <a:off x="0" y="0"/>
          <a:ext cx="0" cy="0"/>
          <a:chOff x="0" y="0"/>
          <a:chExt cx="0" cy="0"/>
        </a:xfrm>
      </p:grpSpPr>
      <p:sp>
        <p:nvSpPr>
          <p:cNvPr id="1050377" name="幻灯片图像占位符 1"/>
          <p:cNvSpPr>
            <a:spLocks noChangeAspect="1" noRot="1" noGrp="1"/>
          </p:cNvSpPr>
          <p:nvPr>
            <p:ph type="sldImg"/>
          </p:nvPr>
        </p:nvSpPr>
        <p:spPr/>
      </p:sp>
      <p:sp>
        <p:nvSpPr>
          <p:cNvPr id="1050378" name="备注占位符 2"/>
          <p:cNvSpPr>
            <a:spLocks noGrp="1"/>
          </p:cNvSpPr>
          <p:nvPr>
            <p:ph type="body" idx="1"/>
          </p:nvPr>
        </p:nvSpPr>
        <p:spPr/>
        <p:txBody>
          <a:bodyPr/>
          <a:p>
            <a:endParaRPr altLang="en-US" dirty="0" lang="zh-CN"/>
          </a:p>
        </p:txBody>
      </p:sp>
      <p:sp>
        <p:nvSpPr>
          <p:cNvPr id="1050379" name="灯片编号占位符 3"/>
          <p:cNvSpPr>
            <a:spLocks noGrp="1"/>
          </p:cNvSpPr>
          <p:nvPr>
            <p:ph type="sldNum" sz="quarter" idx="10"/>
          </p:nvPr>
        </p:nvSpPr>
        <p:spPr/>
        <p:txBody>
          <a:bodyPr/>
          <a:p>
            <a:fld id="{0DB5CBA7-47F9-4301-9D9E-258A3AA1A2BF}" type="slidenum">
              <a:rPr altLang="en-US" lang="zh-CN" smtClean="0"/>
              <a:t>42</a:t>
            </a:fld>
            <a:endParaRPr altLang="en-US"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684" name=""/>
        <p:cNvGrpSpPr/>
        <p:nvPr/>
      </p:nvGrpSpPr>
      <p:grpSpPr>
        <a:xfrm>
          <a:off x="0" y="0"/>
          <a:ext cx="0" cy="0"/>
          <a:chOff x="0" y="0"/>
          <a:chExt cx="0" cy="0"/>
        </a:xfrm>
      </p:grpSpPr>
      <p:sp>
        <p:nvSpPr>
          <p:cNvPr id="1050154" name="幻灯片图像占位符 1"/>
          <p:cNvSpPr>
            <a:spLocks noChangeAspect="1" noRot="1" noGrp="1"/>
          </p:cNvSpPr>
          <p:nvPr>
            <p:ph type="sldImg"/>
          </p:nvPr>
        </p:nvSpPr>
        <p:spPr/>
      </p:sp>
      <p:sp>
        <p:nvSpPr>
          <p:cNvPr id="1050155" name="备注占位符 2"/>
          <p:cNvSpPr>
            <a:spLocks noGrp="1"/>
          </p:cNvSpPr>
          <p:nvPr>
            <p:ph type="body" idx="1"/>
          </p:nvPr>
        </p:nvSpPr>
        <p:spPr/>
        <p:txBody>
          <a:bodyPr/>
          <a:p>
            <a:endParaRPr altLang="en-US" dirty="0" lang="zh-CN"/>
          </a:p>
        </p:txBody>
      </p:sp>
      <p:sp>
        <p:nvSpPr>
          <p:cNvPr id="1050156" name="灯片编号占位符 3"/>
          <p:cNvSpPr>
            <a:spLocks noGrp="1"/>
          </p:cNvSpPr>
          <p:nvPr>
            <p:ph type="sldNum" sz="quarter" idx="10"/>
          </p:nvPr>
        </p:nvSpPr>
        <p:spPr/>
        <p:txBody>
          <a:bodyPr/>
          <a:p>
            <a:fld id="{0DB5CBA7-47F9-4301-9D9E-258A3AA1A2BF}" type="slidenum">
              <a:rPr altLang="en-US" lang="zh-CN" smtClean="0"/>
              <a:t>43</a:t>
            </a:fld>
            <a:endParaRPr altLang="en-US"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679" name=""/>
        <p:cNvGrpSpPr/>
        <p:nvPr/>
      </p:nvGrpSpPr>
      <p:grpSpPr>
        <a:xfrm>
          <a:off x="0" y="0"/>
          <a:ext cx="0" cy="0"/>
          <a:chOff x="0" y="0"/>
          <a:chExt cx="0" cy="0"/>
        </a:xfrm>
      </p:grpSpPr>
      <p:sp>
        <p:nvSpPr>
          <p:cNvPr id="1050141" name="幻灯片图像占位符 1"/>
          <p:cNvSpPr>
            <a:spLocks noChangeAspect="1" noRot="1" noGrp="1"/>
          </p:cNvSpPr>
          <p:nvPr>
            <p:ph type="sldImg"/>
          </p:nvPr>
        </p:nvSpPr>
        <p:spPr/>
      </p:sp>
      <p:sp>
        <p:nvSpPr>
          <p:cNvPr id="1050142" name="备注占位符 2"/>
          <p:cNvSpPr>
            <a:spLocks noGrp="1"/>
          </p:cNvSpPr>
          <p:nvPr>
            <p:ph type="body" idx="1"/>
          </p:nvPr>
        </p:nvSpPr>
        <p:spPr/>
        <p:txBody>
          <a:bodyPr/>
          <a:p>
            <a:endParaRPr altLang="en-US" dirty="0" lang="zh-CN"/>
          </a:p>
        </p:txBody>
      </p:sp>
      <p:sp>
        <p:nvSpPr>
          <p:cNvPr id="1050143" name="灯片编号占位符 3"/>
          <p:cNvSpPr>
            <a:spLocks noGrp="1"/>
          </p:cNvSpPr>
          <p:nvPr>
            <p:ph type="sldNum" sz="quarter" idx="10"/>
          </p:nvPr>
        </p:nvSpPr>
        <p:spPr/>
        <p:txBody>
          <a:bodyPr/>
          <a:p>
            <a:fld id="{0DB5CBA7-47F9-4301-9D9E-258A3AA1A2BF}" type="slidenum">
              <a:rPr altLang="en-US" lang="zh-CN" smtClean="0"/>
              <a:t>44</a:t>
            </a:fld>
            <a:endParaRPr altLang="en-US"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656" name=""/>
        <p:cNvGrpSpPr/>
        <p:nvPr/>
      </p:nvGrpSpPr>
      <p:grpSpPr>
        <a:xfrm>
          <a:off x="0" y="0"/>
          <a:ext cx="0" cy="0"/>
          <a:chOff x="0" y="0"/>
          <a:chExt cx="0" cy="0"/>
        </a:xfrm>
      </p:grpSpPr>
      <p:sp>
        <p:nvSpPr>
          <p:cNvPr id="1050094" name="幻灯片图像占位符 1"/>
          <p:cNvSpPr>
            <a:spLocks noChangeAspect="1" noRot="1" noGrp="1"/>
          </p:cNvSpPr>
          <p:nvPr>
            <p:ph type="sldImg"/>
          </p:nvPr>
        </p:nvSpPr>
        <p:spPr/>
      </p:sp>
      <p:sp>
        <p:nvSpPr>
          <p:cNvPr id="1050095" name="备注占位符 2"/>
          <p:cNvSpPr>
            <a:spLocks noGrp="1"/>
          </p:cNvSpPr>
          <p:nvPr>
            <p:ph type="body" idx="1"/>
          </p:nvPr>
        </p:nvSpPr>
        <p:spPr/>
        <p:txBody>
          <a:bodyPr/>
          <a:p>
            <a:endParaRPr altLang="en-US" dirty="0" lang="zh-CN"/>
          </a:p>
        </p:txBody>
      </p:sp>
      <p:sp>
        <p:nvSpPr>
          <p:cNvPr id="1050096" name="灯片编号占位符 3"/>
          <p:cNvSpPr>
            <a:spLocks noGrp="1"/>
          </p:cNvSpPr>
          <p:nvPr>
            <p:ph type="sldNum" sz="quarter" idx="10"/>
          </p:nvPr>
        </p:nvSpPr>
        <p:spPr/>
        <p:txBody>
          <a:bodyPr/>
          <a:p>
            <a:fld id="{0DB5CBA7-47F9-4301-9D9E-258A3AA1A2BF}" type="slidenum">
              <a:rPr altLang="en-US" lang="zh-CN" smtClean="0"/>
              <a:t>45</a:t>
            </a:fld>
            <a:endParaRPr altLang="en-US"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71" name="幻灯片图像占位符 1"/>
          <p:cNvSpPr>
            <a:spLocks noChangeAspect="1" noRot="1" noGrp="1"/>
          </p:cNvSpPr>
          <p:nvPr>
            <p:ph type="sldImg"/>
          </p:nvPr>
        </p:nvSpPr>
        <p:spPr/>
      </p:sp>
      <p:sp>
        <p:nvSpPr>
          <p:cNvPr id="1048872" name="备注占位符 2"/>
          <p:cNvSpPr>
            <a:spLocks noGrp="1"/>
          </p:cNvSpPr>
          <p:nvPr>
            <p:ph type="body" idx="1"/>
          </p:nvPr>
        </p:nvSpPr>
        <p:spPr/>
        <p:txBody>
          <a:bodyPr/>
          <a:p>
            <a:endParaRPr altLang="en-US" dirty="0" lang="zh-CN"/>
          </a:p>
        </p:txBody>
      </p:sp>
      <p:sp>
        <p:nvSpPr>
          <p:cNvPr id="1048873" name="灯片编号占位符 3"/>
          <p:cNvSpPr>
            <a:spLocks noGrp="1"/>
          </p:cNvSpPr>
          <p:nvPr>
            <p:ph type="sldNum" sz="quarter" idx="10"/>
          </p:nvPr>
        </p:nvSpPr>
        <p:spPr/>
        <p:txBody>
          <a:bodyPr/>
          <a:p>
            <a:fld id="{0DB5CBA7-47F9-4301-9D9E-258A3AA1A2BF}" type="slidenum">
              <a:rPr altLang="en-US" lang="zh-CN" smtClean="0"/>
              <a:t>46</a:t>
            </a:fld>
            <a:endParaRPr altLang="en-US"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812" name="幻灯片图像占位符 1"/>
          <p:cNvSpPr>
            <a:spLocks noChangeAspect="1" noRot="1" noGrp="1"/>
          </p:cNvSpPr>
          <p:nvPr>
            <p:ph type="sldImg"/>
          </p:nvPr>
        </p:nvSpPr>
        <p:spPr/>
      </p:sp>
      <p:sp>
        <p:nvSpPr>
          <p:cNvPr id="1048813" name="备注占位符 2"/>
          <p:cNvSpPr>
            <a:spLocks noGrp="1"/>
          </p:cNvSpPr>
          <p:nvPr>
            <p:ph type="body" idx="1"/>
          </p:nvPr>
        </p:nvSpPr>
        <p:spPr/>
        <p:txBody>
          <a:bodyPr/>
          <a:p>
            <a:endParaRPr altLang="en-US" dirty="0" lang="zh-CN"/>
          </a:p>
        </p:txBody>
      </p:sp>
      <p:sp>
        <p:nvSpPr>
          <p:cNvPr id="1048814" name="灯片编号占位符 3"/>
          <p:cNvSpPr>
            <a:spLocks noGrp="1"/>
          </p:cNvSpPr>
          <p:nvPr>
            <p:ph type="sldNum" sz="quarter" idx="10"/>
          </p:nvPr>
        </p:nvSpPr>
        <p:spPr/>
        <p:txBody>
          <a:bodyPr/>
          <a:p>
            <a:fld id="{0DB5CBA7-47F9-4301-9D9E-258A3AA1A2BF}" type="slidenum">
              <a:rPr altLang="en-US" lang="zh-CN" smtClean="0"/>
              <a:t>47</a:t>
            </a:fld>
            <a:endParaRPr altLang="en-US"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17" name="幻灯片图像占位符 1"/>
          <p:cNvSpPr>
            <a:spLocks noChangeAspect="1" noRot="1" noGrp="1"/>
          </p:cNvSpPr>
          <p:nvPr>
            <p:ph type="sldImg"/>
          </p:nvPr>
        </p:nvSpPr>
        <p:spPr/>
      </p:sp>
      <p:sp>
        <p:nvSpPr>
          <p:cNvPr id="1048718" name="备注占位符 2"/>
          <p:cNvSpPr>
            <a:spLocks noGrp="1"/>
          </p:cNvSpPr>
          <p:nvPr>
            <p:ph type="body" idx="1"/>
          </p:nvPr>
        </p:nvSpPr>
        <p:spPr/>
        <p:txBody>
          <a:bodyPr/>
          <a:p>
            <a:endParaRPr altLang="en-US" dirty="0" lang="zh-CN"/>
          </a:p>
        </p:txBody>
      </p:sp>
      <p:sp>
        <p:nvSpPr>
          <p:cNvPr id="1048719" name="灯片编号占位符 3"/>
          <p:cNvSpPr>
            <a:spLocks noGrp="1"/>
          </p:cNvSpPr>
          <p:nvPr>
            <p:ph type="sldNum" sz="quarter" idx="10"/>
          </p:nvPr>
        </p:nvSpPr>
        <p:spPr/>
        <p:txBody>
          <a:bodyPr/>
          <a:p>
            <a:fld id="{0DB5CBA7-47F9-4301-9D9E-258A3AA1A2BF}" type="slidenum">
              <a:rPr altLang="en-US" lang="zh-CN" smtClean="0"/>
              <a:t>48</a:t>
            </a:fld>
            <a:endParaRPr altLang="en-US"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19" name="幻灯片图像占位符 1"/>
          <p:cNvSpPr>
            <a:spLocks noChangeAspect="1" noRot="1" noGrp="1"/>
          </p:cNvSpPr>
          <p:nvPr>
            <p:ph type="sldImg"/>
          </p:nvPr>
        </p:nvSpPr>
        <p:spPr/>
      </p:sp>
      <p:sp>
        <p:nvSpPr>
          <p:cNvPr id="1048620" name="备注占位符 2"/>
          <p:cNvSpPr>
            <a:spLocks noGrp="1"/>
          </p:cNvSpPr>
          <p:nvPr>
            <p:ph type="body" idx="1"/>
          </p:nvPr>
        </p:nvSpPr>
        <p:spPr/>
        <p:txBody>
          <a:bodyPr/>
          <a:p>
            <a:endParaRPr altLang="en-US" dirty="0" lang="zh-CN"/>
          </a:p>
        </p:txBody>
      </p:sp>
      <p:sp>
        <p:nvSpPr>
          <p:cNvPr id="1048621" name="灯片编号占位符 3"/>
          <p:cNvSpPr>
            <a:spLocks noGrp="1"/>
          </p:cNvSpPr>
          <p:nvPr>
            <p:ph type="sldNum" sz="quarter" idx="10"/>
          </p:nvPr>
        </p:nvSpPr>
        <p:spPr/>
        <p:txBody>
          <a:bodyPr/>
          <a:p>
            <a:fld id="{0DB5CBA7-47F9-4301-9D9E-258A3AA1A2BF}" type="slidenum">
              <a:rPr altLang="en-US" lang="zh-CN" smtClean="0"/>
              <a:t>49</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9000" name="幻灯片图像占位符 1"/>
          <p:cNvSpPr>
            <a:spLocks noChangeAspect="1" noRot="1" noGrp="1"/>
          </p:cNvSpPr>
          <p:nvPr>
            <p:ph type="sldImg"/>
          </p:nvPr>
        </p:nvSpPr>
        <p:spPr/>
      </p:sp>
      <p:sp>
        <p:nvSpPr>
          <p:cNvPr id="1049001" name="备注占位符 2"/>
          <p:cNvSpPr>
            <a:spLocks noGrp="1"/>
          </p:cNvSpPr>
          <p:nvPr>
            <p:ph type="body" idx="1"/>
          </p:nvPr>
        </p:nvSpPr>
        <p:spPr/>
        <p:txBody>
          <a:bodyPr/>
          <a:p>
            <a:endParaRPr altLang="en-US" dirty="0" lang="zh-CN"/>
          </a:p>
        </p:txBody>
      </p:sp>
      <p:sp>
        <p:nvSpPr>
          <p:cNvPr id="1049002"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75" name="幻灯片图像占位符 1"/>
          <p:cNvSpPr>
            <a:spLocks noChangeAspect="1" noRot="1" noGrp="1"/>
          </p:cNvSpPr>
          <p:nvPr>
            <p:ph type="sldImg"/>
          </p:nvPr>
        </p:nvSpPr>
        <p:spPr/>
      </p:sp>
      <p:sp>
        <p:nvSpPr>
          <p:cNvPr id="1048676" name="备注占位符 2"/>
          <p:cNvSpPr>
            <a:spLocks noGrp="1"/>
          </p:cNvSpPr>
          <p:nvPr>
            <p:ph type="body" idx="1"/>
          </p:nvPr>
        </p:nvSpPr>
        <p:spPr/>
        <p:txBody>
          <a:bodyPr/>
          <a:p>
            <a:endParaRPr altLang="en-US" dirty="0" lang="zh-CN"/>
          </a:p>
        </p:txBody>
      </p:sp>
      <p:sp>
        <p:nvSpPr>
          <p:cNvPr id="1048677" name="灯片编号占位符 3"/>
          <p:cNvSpPr>
            <a:spLocks noGrp="1"/>
          </p:cNvSpPr>
          <p:nvPr>
            <p:ph type="sldNum" sz="quarter" idx="10"/>
          </p:nvPr>
        </p:nvSpPr>
        <p:spPr/>
        <p:txBody>
          <a:bodyPr/>
          <a:p>
            <a:fld id="{0DB5CBA7-47F9-4301-9D9E-258A3AA1A2BF}" type="slidenum">
              <a:rPr altLang="en-US" lang="zh-CN" smtClean="0"/>
              <a:t>50</a:t>
            </a:fld>
            <a:endParaRPr altLang="en-US"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69" name="幻灯片图像占位符 1"/>
          <p:cNvSpPr>
            <a:spLocks noChangeAspect="1" noRot="1" noGrp="1"/>
          </p:cNvSpPr>
          <p:nvPr>
            <p:ph type="sldImg"/>
          </p:nvPr>
        </p:nvSpPr>
        <p:spPr/>
      </p:sp>
      <p:sp>
        <p:nvSpPr>
          <p:cNvPr id="1048770" name="备注占位符 2"/>
          <p:cNvSpPr>
            <a:spLocks noGrp="1"/>
          </p:cNvSpPr>
          <p:nvPr>
            <p:ph type="body" idx="1"/>
          </p:nvPr>
        </p:nvSpPr>
        <p:spPr/>
        <p:txBody>
          <a:bodyPr/>
          <a:p>
            <a:endParaRPr altLang="en-US" dirty="0" lang="zh-CN"/>
          </a:p>
        </p:txBody>
      </p:sp>
      <p:sp>
        <p:nvSpPr>
          <p:cNvPr id="1048771" name="灯片编号占位符 3"/>
          <p:cNvSpPr>
            <a:spLocks noGrp="1"/>
          </p:cNvSpPr>
          <p:nvPr>
            <p:ph type="sldNum" sz="quarter" idx="10"/>
          </p:nvPr>
        </p:nvSpPr>
        <p:spPr/>
        <p:txBody>
          <a:bodyPr/>
          <a:p>
            <a:fld id="{0DB5CBA7-47F9-4301-9D9E-258A3AA1A2BF}" type="slidenum">
              <a:rPr altLang="en-US" lang="zh-CN" smtClean="0"/>
              <a:t>51</a:t>
            </a:fld>
            <a:endParaRPr altLang="en-US"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821" name="幻灯片图像占位符 1"/>
          <p:cNvSpPr>
            <a:spLocks noChangeAspect="1" noRot="1" noGrp="1"/>
          </p:cNvSpPr>
          <p:nvPr>
            <p:ph type="sldImg"/>
          </p:nvPr>
        </p:nvSpPr>
        <p:spPr/>
      </p:sp>
      <p:sp>
        <p:nvSpPr>
          <p:cNvPr id="1048822" name="备注占位符 2"/>
          <p:cNvSpPr>
            <a:spLocks noGrp="1"/>
          </p:cNvSpPr>
          <p:nvPr>
            <p:ph type="body" idx="1"/>
          </p:nvPr>
        </p:nvSpPr>
        <p:spPr/>
        <p:txBody>
          <a:bodyPr/>
          <a:p>
            <a:endParaRPr altLang="en-US" dirty="0" lang="zh-CN"/>
          </a:p>
        </p:txBody>
      </p:sp>
      <p:sp>
        <p:nvSpPr>
          <p:cNvPr id="1048823" name="灯片编号占位符 3"/>
          <p:cNvSpPr>
            <a:spLocks noGrp="1"/>
          </p:cNvSpPr>
          <p:nvPr>
            <p:ph type="sldNum" sz="quarter" idx="10"/>
          </p:nvPr>
        </p:nvSpPr>
        <p:spPr/>
        <p:txBody>
          <a:bodyPr/>
          <a:p>
            <a:fld id="{0DB5CBA7-47F9-4301-9D9E-258A3AA1A2BF}" type="slidenum">
              <a:rPr altLang="en-US" lang="zh-CN" smtClean="0"/>
              <a:t>52</a:t>
            </a:fld>
            <a:endParaRPr altLang="en-US"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794" name=""/>
        <p:cNvGrpSpPr/>
        <p:nvPr/>
      </p:nvGrpSpPr>
      <p:grpSpPr>
        <a:xfrm>
          <a:off x="0" y="0"/>
          <a:ext cx="0" cy="0"/>
          <a:chOff x="0" y="0"/>
          <a:chExt cx="0" cy="0"/>
        </a:xfrm>
      </p:grpSpPr>
      <p:sp>
        <p:nvSpPr>
          <p:cNvPr id="1050429" name="幻灯片图像占位符 1"/>
          <p:cNvSpPr>
            <a:spLocks noChangeAspect="1" noRot="1" noGrp="1"/>
          </p:cNvSpPr>
          <p:nvPr>
            <p:ph type="sldImg"/>
          </p:nvPr>
        </p:nvSpPr>
        <p:spPr/>
      </p:sp>
      <p:sp>
        <p:nvSpPr>
          <p:cNvPr id="1050430" name="备注占位符 2"/>
          <p:cNvSpPr>
            <a:spLocks noGrp="1"/>
          </p:cNvSpPr>
          <p:nvPr>
            <p:ph type="body" idx="1"/>
          </p:nvPr>
        </p:nvSpPr>
        <p:spPr/>
        <p:txBody>
          <a:bodyPr/>
          <a:p>
            <a:endParaRPr altLang="en-US" dirty="0" lang="zh-CN"/>
          </a:p>
        </p:txBody>
      </p:sp>
      <p:sp>
        <p:nvSpPr>
          <p:cNvPr id="1050431" name="灯片编号占位符 3"/>
          <p:cNvSpPr>
            <a:spLocks noGrp="1"/>
          </p:cNvSpPr>
          <p:nvPr>
            <p:ph type="sldNum" sz="quarter" idx="10"/>
          </p:nvPr>
        </p:nvSpPr>
        <p:spPr/>
        <p:txBody>
          <a:bodyPr/>
          <a:p>
            <a:fld id="{0DB5CBA7-47F9-4301-9D9E-258A3AA1A2BF}" type="slidenum">
              <a:rPr altLang="en-US" lang="zh-CN" smtClean="0"/>
              <a:t>53</a:t>
            </a:fld>
            <a:endParaRPr altLang="en-US"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804" name=""/>
        <p:cNvGrpSpPr/>
        <p:nvPr/>
      </p:nvGrpSpPr>
      <p:grpSpPr>
        <a:xfrm>
          <a:off x="0" y="0"/>
          <a:ext cx="0" cy="0"/>
          <a:chOff x="0" y="0"/>
          <a:chExt cx="0" cy="0"/>
        </a:xfrm>
      </p:grpSpPr>
      <p:sp>
        <p:nvSpPr>
          <p:cNvPr id="1050439" name="幻灯片图像占位符 1"/>
          <p:cNvSpPr>
            <a:spLocks noChangeAspect="1" noRot="1" noGrp="1"/>
          </p:cNvSpPr>
          <p:nvPr>
            <p:ph type="sldImg"/>
          </p:nvPr>
        </p:nvSpPr>
        <p:spPr/>
      </p:sp>
      <p:sp>
        <p:nvSpPr>
          <p:cNvPr id="1050440" name="备注占位符 2"/>
          <p:cNvSpPr>
            <a:spLocks noGrp="1"/>
          </p:cNvSpPr>
          <p:nvPr>
            <p:ph type="body" idx="1"/>
          </p:nvPr>
        </p:nvSpPr>
        <p:spPr/>
        <p:txBody>
          <a:bodyPr/>
          <a:p>
            <a:endParaRPr altLang="en-US" dirty="0" lang="zh-CN"/>
          </a:p>
        </p:txBody>
      </p:sp>
      <p:sp>
        <p:nvSpPr>
          <p:cNvPr id="1050441" name="灯片编号占位符 3"/>
          <p:cNvSpPr>
            <a:spLocks noGrp="1"/>
          </p:cNvSpPr>
          <p:nvPr>
            <p:ph type="sldNum" sz="quarter" idx="10"/>
          </p:nvPr>
        </p:nvSpPr>
        <p:spPr/>
        <p:txBody>
          <a:bodyPr/>
          <a:p>
            <a:fld id="{0DB5CBA7-47F9-4301-9D9E-258A3AA1A2BF}" type="slidenum">
              <a:rPr altLang="en-US" lang="zh-CN" smtClean="0"/>
              <a:t>54</a:t>
            </a:fld>
            <a:endParaRPr altLang="en-US"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841" name=""/>
        <p:cNvGrpSpPr/>
        <p:nvPr/>
      </p:nvGrpSpPr>
      <p:grpSpPr>
        <a:xfrm>
          <a:off x="0" y="0"/>
          <a:ext cx="0" cy="0"/>
          <a:chOff x="0" y="0"/>
          <a:chExt cx="0" cy="0"/>
        </a:xfrm>
      </p:grpSpPr>
      <p:sp>
        <p:nvSpPr>
          <p:cNvPr id="1050513" name="幻灯片图像占位符 1"/>
          <p:cNvSpPr>
            <a:spLocks noChangeAspect="1" noRot="1" noGrp="1"/>
          </p:cNvSpPr>
          <p:nvPr>
            <p:ph type="sldImg"/>
          </p:nvPr>
        </p:nvSpPr>
        <p:spPr/>
      </p:sp>
      <p:sp>
        <p:nvSpPr>
          <p:cNvPr id="1050514" name="备注占位符 2"/>
          <p:cNvSpPr>
            <a:spLocks noGrp="1"/>
          </p:cNvSpPr>
          <p:nvPr>
            <p:ph type="body" idx="1"/>
          </p:nvPr>
        </p:nvSpPr>
        <p:spPr/>
        <p:txBody>
          <a:bodyPr/>
          <a:p>
            <a:endParaRPr altLang="en-US" dirty="0" lang="zh-CN"/>
          </a:p>
        </p:txBody>
      </p:sp>
      <p:sp>
        <p:nvSpPr>
          <p:cNvPr id="1050515" name="灯片编号占位符 3"/>
          <p:cNvSpPr>
            <a:spLocks noGrp="1"/>
          </p:cNvSpPr>
          <p:nvPr>
            <p:ph type="sldNum" sz="quarter" idx="10"/>
          </p:nvPr>
        </p:nvSpPr>
        <p:spPr/>
        <p:txBody>
          <a:bodyPr/>
          <a:p>
            <a:fld id="{0DB5CBA7-47F9-4301-9D9E-258A3AA1A2BF}" type="slidenum">
              <a:rPr altLang="en-US" lang="zh-CN" smtClean="0"/>
              <a:t>55</a:t>
            </a:fld>
            <a:endParaRPr altLang="en-US"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862" name=""/>
        <p:cNvGrpSpPr/>
        <p:nvPr/>
      </p:nvGrpSpPr>
      <p:grpSpPr>
        <a:xfrm>
          <a:off x="0" y="0"/>
          <a:ext cx="0" cy="0"/>
          <a:chOff x="0" y="0"/>
          <a:chExt cx="0" cy="0"/>
        </a:xfrm>
      </p:grpSpPr>
      <p:sp>
        <p:nvSpPr>
          <p:cNvPr id="1050554" name="幻灯片图像占位符 1"/>
          <p:cNvSpPr>
            <a:spLocks noChangeAspect="1" noRot="1" noGrp="1"/>
          </p:cNvSpPr>
          <p:nvPr>
            <p:ph type="sldImg"/>
          </p:nvPr>
        </p:nvSpPr>
        <p:spPr/>
      </p:sp>
      <p:sp>
        <p:nvSpPr>
          <p:cNvPr id="1050555" name="备注占位符 2"/>
          <p:cNvSpPr>
            <a:spLocks noGrp="1"/>
          </p:cNvSpPr>
          <p:nvPr>
            <p:ph type="body" idx="1"/>
          </p:nvPr>
        </p:nvSpPr>
        <p:spPr/>
        <p:txBody>
          <a:bodyPr/>
          <a:p>
            <a:endParaRPr altLang="en-US" dirty="0" lang="zh-CN"/>
          </a:p>
        </p:txBody>
      </p:sp>
      <p:sp>
        <p:nvSpPr>
          <p:cNvPr id="1050556" name="灯片编号占位符 3"/>
          <p:cNvSpPr>
            <a:spLocks noGrp="1"/>
          </p:cNvSpPr>
          <p:nvPr>
            <p:ph type="sldNum" sz="quarter" idx="10"/>
          </p:nvPr>
        </p:nvSpPr>
        <p:spPr/>
        <p:txBody>
          <a:bodyPr/>
          <a:p>
            <a:fld id="{0DB5CBA7-47F9-4301-9D9E-258A3AA1A2BF}" type="slidenum">
              <a:rPr altLang="en-US" lang="zh-CN" smtClean="0"/>
              <a:t>56</a:t>
            </a:fld>
            <a:endParaRPr altLang="en-US"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884" name=""/>
        <p:cNvGrpSpPr/>
        <p:nvPr/>
      </p:nvGrpSpPr>
      <p:grpSpPr>
        <a:xfrm>
          <a:off x="0" y="0"/>
          <a:ext cx="0" cy="0"/>
          <a:chOff x="0" y="0"/>
          <a:chExt cx="0" cy="0"/>
        </a:xfrm>
      </p:grpSpPr>
      <p:sp>
        <p:nvSpPr>
          <p:cNvPr id="1050599" name="幻灯片图像占位符 1"/>
          <p:cNvSpPr>
            <a:spLocks noChangeAspect="1" noRot="1" noGrp="1"/>
          </p:cNvSpPr>
          <p:nvPr>
            <p:ph type="sldImg"/>
          </p:nvPr>
        </p:nvSpPr>
        <p:spPr/>
      </p:sp>
      <p:sp>
        <p:nvSpPr>
          <p:cNvPr id="1050600" name="备注占位符 2"/>
          <p:cNvSpPr>
            <a:spLocks noGrp="1"/>
          </p:cNvSpPr>
          <p:nvPr>
            <p:ph type="body" idx="1"/>
          </p:nvPr>
        </p:nvSpPr>
        <p:spPr/>
        <p:txBody>
          <a:bodyPr/>
          <a:p>
            <a:endParaRPr altLang="en-US" dirty="0" lang="zh-CN"/>
          </a:p>
        </p:txBody>
      </p:sp>
      <p:sp>
        <p:nvSpPr>
          <p:cNvPr id="1050601" name="灯片编号占位符 3"/>
          <p:cNvSpPr>
            <a:spLocks noGrp="1"/>
          </p:cNvSpPr>
          <p:nvPr>
            <p:ph type="sldNum" sz="quarter" idx="10"/>
          </p:nvPr>
        </p:nvSpPr>
        <p:spPr/>
        <p:txBody>
          <a:bodyPr/>
          <a:p>
            <a:fld id="{0DB5CBA7-47F9-4301-9D9E-258A3AA1A2BF}" type="slidenum">
              <a:rPr altLang="en-US" lang="zh-CN" smtClean="0"/>
              <a:t>57</a:t>
            </a:fld>
            <a:endParaRPr altLang="en-US"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911" name=""/>
        <p:cNvGrpSpPr/>
        <p:nvPr/>
      </p:nvGrpSpPr>
      <p:grpSpPr>
        <a:xfrm>
          <a:off x="0" y="0"/>
          <a:ext cx="0" cy="0"/>
          <a:chOff x="0" y="0"/>
          <a:chExt cx="0" cy="0"/>
        </a:xfrm>
      </p:grpSpPr>
      <p:sp>
        <p:nvSpPr>
          <p:cNvPr id="1050662" name="幻灯片图像占位符 1"/>
          <p:cNvSpPr>
            <a:spLocks noChangeAspect="1" noRot="1" noGrp="1"/>
          </p:cNvSpPr>
          <p:nvPr>
            <p:ph type="sldImg"/>
          </p:nvPr>
        </p:nvSpPr>
        <p:spPr/>
      </p:sp>
      <p:sp>
        <p:nvSpPr>
          <p:cNvPr id="1050663" name="备注占位符 2"/>
          <p:cNvSpPr>
            <a:spLocks noGrp="1"/>
          </p:cNvSpPr>
          <p:nvPr>
            <p:ph type="body" idx="1"/>
          </p:nvPr>
        </p:nvSpPr>
        <p:spPr/>
        <p:txBody>
          <a:bodyPr/>
          <a:p>
            <a:endParaRPr altLang="en-US" dirty="0" lang="zh-CN"/>
          </a:p>
        </p:txBody>
      </p:sp>
      <p:sp>
        <p:nvSpPr>
          <p:cNvPr id="1050664" name="灯片编号占位符 3"/>
          <p:cNvSpPr>
            <a:spLocks noGrp="1"/>
          </p:cNvSpPr>
          <p:nvPr>
            <p:ph type="sldNum" sz="quarter" idx="10"/>
          </p:nvPr>
        </p:nvSpPr>
        <p:spPr/>
        <p:txBody>
          <a:bodyPr/>
          <a:p>
            <a:fld id="{0DB5CBA7-47F9-4301-9D9E-258A3AA1A2BF}" type="slidenum">
              <a:rPr altLang="en-US" lang="zh-CN" smtClean="0"/>
              <a:t>58</a:t>
            </a:fld>
            <a:endParaRPr altLang="en-US"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938" name=""/>
        <p:cNvGrpSpPr/>
        <p:nvPr/>
      </p:nvGrpSpPr>
      <p:grpSpPr>
        <a:xfrm>
          <a:off x="0" y="0"/>
          <a:ext cx="0" cy="0"/>
          <a:chOff x="0" y="0"/>
          <a:chExt cx="0" cy="0"/>
        </a:xfrm>
      </p:grpSpPr>
      <p:sp>
        <p:nvSpPr>
          <p:cNvPr id="1050725" name="幻灯片图像占位符 1"/>
          <p:cNvSpPr>
            <a:spLocks noChangeAspect="1" noRot="1" noGrp="1"/>
          </p:cNvSpPr>
          <p:nvPr>
            <p:ph type="sldImg"/>
          </p:nvPr>
        </p:nvSpPr>
        <p:spPr/>
      </p:sp>
      <p:sp>
        <p:nvSpPr>
          <p:cNvPr id="1050726" name="备注占位符 2"/>
          <p:cNvSpPr>
            <a:spLocks noGrp="1"/>
          </p:cNvSpPr>
          <p:nvPr>
            <p:ph type="body" idx="1"/>
          </p:nvPr>
        </p:nvSpPr>
        <p:spPr/>
        <p:txBody>
          <a:bodyPr/>
          <a:p>
            <a:endParaRPr altLang="en-US" dirty="0" lang="zh-CN"/>
          </a:p>
        </p:txBody>
      </p:sp>
      <p:sp>
        <p:nvSpPr>
          <p:cNvPr id="1050727" name="灯片编号占位符 3"/>
          <p:cNvSpPr>
            <a:spLocks noGrp="1"/>
          </p:cNvSpPr>
          <p:nvPr>
            <p:ph type="sldNum" sz="quarter" idx="10"/>
          </p:nvPr>
        </p:nvSpPr>
        <p:spPr/>
        <p:txBody>
          <a:bodyPr/>
          <a:p>
            <a:fld id="{0DB5CBA7-47F9-4301-9D9E-258A3AA1A2BF}" type="slidenum">
              <a:rPr altLang="en-US" lang="zh-CN" smtClean="0"/>
              <a:t>59</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9021" name="幻灯片图像占位符 1"/>
          <p:cNvSpPr>
            <a:spLocks noChangeAspect="1" noRot="1" noGrp="1"/>
          </p:cNvSpPr>
          <p:nvPr>
            <p:ph type="sldImg"/>
          </p:nvPr>
        </p:nvSpPr>
        <p:spPr/>
      </p:sp>
      <p:sp>
        <p:nvSpPr>
          <p:cNvPr id="1049022" name="备注占位符 2"/>
          <p:cNvSpPr>
            <a:spLocks noGrp="1"/>
          </p:cNvSpPr>
          <p:nvPr>
            <p:ph type="body" idx="1"/>
          </p:nvPr>
        </p:nvSpPr>
        <p:spPr/>
        <p:txBody>
          <a:bodyPr/>
          <a:p>
            <a:endParaRPr altLang="en-US" dirty="0" lang="zh-CN"/>
          </a:p>
        </p:txBody>
      </p:sp>
      <p:sp>
        <p:nvSpPr>
          <p:cNvPr id="1049023"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968" name=""/>
        <p:cNvGrpSpPr/>
        <p:nvPr/>
      </p:nvGrpSpPr>
      <p:grpSpPr>
        <a:xfrm>
          <a:off x="0" y="0"/>
          <a:ext cx="0" cy="0"/>
          <a:chOff x="0" y="0"/>
          <a:chExt cx="0" cy="0"/>
        </a:xfrm>
      </p:grpSpPr>
      <p:sp>
        <p:nvSpPr>
          <p:cNvPr id="1050774" name="幻灯片图像占位符 1"/>
          <p:cNvSpPr>
            <a:spLocks noChangeAspect="1" noRot="1" noGrp="1"/>
          </p:cNvSpPr>
          <p:nvPr>
            <p:ph type="sldImg"/>
          </p:nvPr>
        </p:nvSpPr>
        <p:spPr/>
      </p:sp>
      <p:sp>
        <p:nvSpPr>
          <p:cNvPr id="1050775" name="备注占位符 2"/>
          <p:cNvSpPr>
            <a:spLocks noGrp="1"/>
          </p:cNvSpPr>
          <p:nvPr>
            <p:ph type="body" idx="1"/>
          </p:nvPr>
        </p:nvSpPr>
        <p:spPr/>
        <p:txBody>
          <a:bodyPr/>
          <a:p>
            <a:endParaRPr altLang="en-US" dirty="0" lang="zh-CN"/>
          </a:p>
        </p:txBody>
      </p:sp>
      <p:sp>
        <p:nvSpPr>
          <p:cNvPr id="1050776" name="灯片编号占位符 3"/>
          <p:cNvSpPr>
            <a:spLocks noGrp="1"/>
          </p:cNvSpPr>
          <p:nvPr>
            <p:ph type="sldNum" sz="quarter" idx="10"/>
          </p:nvPr>
        </p:nvSpPr>
        <p:spPr/>
        <p:txBody>
          <a:bodyPr/>
          <a:p>
            <a:fld id="{0DB5CBA7-47F9-4301-9D9E-258A3AA1A2BF}" type="slidenum">
              <a:rPr altLang="en-US" lang="zh-CN" smtClean="0"/>
              <a:t>60</a:t>
            </a:fld>
            <a:endParaRPr altLang="en-US"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979" name=""/>
        <p:cNvGrpSpPr/>
        <p:nvPr/>
      </p:nvGrpSpPr>
      <p:grpSpPr>
        <a:xfrm>
          <a:off x="0" y="0"/>
          <a:ext cx="0" cy="0"/>
          <a:chOff x="0" y="0"/>
          <a:chExt cx="0" cy="0"/>
        </a:xfrm>
      </p:grpSpPr>
      <p:sp>
        <p:nvSpPr>
          <p:cNvPr id="1050800" name="幻灯片图像占位符 1"/>
          <p:cNvSpPr>
            <a:spLocks noChangeAspect="1" noRot="1" noGrp="1"/>
          </p:cNvSpPr>
          <p:nvPr>
            <p:ph type="sldImg"/>
          </p:nvPr>
        </p:nvSpPr>
        <p:spPr/>
      </p:sp>
      <p:sp>
        <p:nvSpPr>
          <p:cNvPr id="1050801" name="备注占位符 2"/>
          <p:cNvSpPr>
            <a:spLocks noGrp="1"/>
          </p:cNvSpPr>
          <p:nvPr>
            <p:ph type="body" idx="1"/>
          </p:nvPr>
        </p:nvSpPr>
        <p:spPr/>
        <p:txBody>
          <a:bodyPr/>
          <a:p>
            <a:endParaRPr altLang="en-US" dirty="0" lang="zh-CN"/>
          </a:p>
        </p:txBody>
      </p:sp>
      <p:sp>
        <p:nvSpPr>
          <p:cNvPr id="1050802" name="灯片编号占位符 3"/>
          <p:cNvSpPr>
            <a:spLocks noGrp="1"/>
          </p:cNvSpPr>
          <p:nvPr>
            <p:ph type="sldNum" sz="quarter" idx="10"/>
          </p:nvPr>
        </p:nvSpPr>
        <p:spPr/>
        <p:txBody>
          <a:bodyPr/>
          <a:p>
            <a:fld id="{0DB5CBA7-47F9-4301-9D9E-258A3AA1A2BF}" type="slidenum">
              <a:rPr altLang="en-US" lang="zh-CN" smtClean="0"/>
              <a:t>61</a:t>
            </a:fld>
            <a:endParaRPr altLang="en-US"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989" name=""/>
        <p:cNvGrpSpPr/>
        <p:nvPr/>
      </p:nvGrpSpPr>
      <p:grpSpPr>
        <a:xfrm>
          <a:off x="0" y="0"/>
          <a:ext cx="0" cy="0"/>
          <a:chOff x="0" y="0"/>
          <a:chExt cx="0" cy="0"/>
        </a:xfrm>
      </p:grpSpPr>
      <p:sp>
        <p:nvSpPr>
          <p:cNvPr id="1050814" name="幻灯片图像占位符 1"/>
          <p:cNvSpPr>
            <a:spLocks noChangeAspect="1" noRot="1" noGrp="1"/>
          </p:cNvSpPr>
          <p:nvPr>
            <p:ph type="sldImg"/>
          </p:nvPr>
        </p:nvSpPr>
        <p:spPr/>
      </p:sp>
      <p:sp>
        <p:nvSpPr>
          <p:cNvPr id="1050815" name="备注占位符 2"/>
          <p:cNvSpPr>
            <a:spLocks noGrp="1"/>
          </p:cNvSpPr>
          <p:nvPr>
            <p:ph type="body" idx="1"/>
          </p:nvPr>
        </p:nvSpPr>
        <p:spPr/>
        <p:txBody>
          <a:bodyPr/>
          <a:p>
            <a:endParaRPr altLang="en-US" dirty="0" lang="zh-CN"/>
          </a:p>
        </p:txBody>
      </p:sp>
      <p:sp>
        <p:nvSpPr>
          <p:cNvPr id="1050816" name="灯片编号占位符 3"/>
          <p:cNvSpPr>
            <a:spLocks noGrp="1"/>
          </p:cNvSpPr>
          <p:nvPr>
            <p:ph type="sldNum" sz="quarter" idx="10"/>
          </p:nvPr>
        </p:nvSpPr>
        <p:spPr/>
        <p:txBody>
          <a:bodyPr/>
          <a:p>
            <a:fld id="{0DB5CBA7-47F9-4301-9D9E-258A3AA1A2BF}" type="slidenum">
              <a:rPr altLang="en-US" lang="zh-CN" smtClean="0"/>
              <a:t>62</a:t>
            </a:fld>
            <a:endParaRPr altLang="en-US"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029" name=""/>
        <p:cNvGrpSpPr/>
        <p:nvPr/>
      </p:nvGrpSpPr>
      <p:grpSpPr>
        <a:xfrm>
          <a:off x="0" y="0"/>
          <a:ext cx="0" cy="0"/>
          <a:chOff x="0" y="0"/>
          <a:chExt cx="0" cy="0"/>
        </a:xfrm>
      </p:grpSpPr>
      <p:sp>
        <p:nvSpPr>
          <p:cNvPr id="1050891" name="幻灯片图像占位符 1"/>
          <p:cNvSpPr>
            <a:spLocks noChangeAspect="1" noRot="1" noGrp="1"/>
          </p:cNvSpPr>
          <p:nvPr>
            <p:ph type="sldImg"/>
          </p:nvPr>
        </p:nvSpPr>
        <p:spPr/>
      </p:sp>
      <p:sp>
        <p:nvSpPr>
          <p:cNvPr id="1050892" name="备注占位符 2"/>
          <p:cNvSpPr>
            <a:spLocks noGrp="1"/>
          </p:cNvSpPr>
          <p:nvPr>
            <p:ph type="body" idx="1"/>
          </p:nvPr>
        </p:nvSpPr>
        <p:spPr/>
        <p:txBody>
          <a:bodyPr/>
          <a:p>
            <a:endParaRPr altLang="en-US" dirty="0" lang="zh-CN"/>
          </a:p>
        </p:txBody>
      </p:sp>
      <p:sp>
        <p:nvSpPr>
          <p:cNvPr id="1050893" name="灯片编号占位符 3"/>
          <p:cNvSpPr>
            <a:spLocks noGrp="1"/>
          </p:cNvSpPr>
          <p:nvPr>
            <p:ph type="sldNum" sz="quarter" idx="10"/>
          </p:nvPr>
        </p:nvSpPr>
        <p:spPr/>
        <p:txBody>
          <a:bodyPr/>
          <a:p>
            <a:fld id="{0DB5CBA7-47F9-4301-9D9E-258A3AA1A2BF}" type="slidenum">
              <a:rPr altLang="en-US" lang="zh-CN" smtClean="0"/>
              <a:t>63</a:t>
            </a:fld>
            <a:endParaRPr altLang="en-US" 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051" name=""/>
        <p:cNvGrpSpPr/>
        <p:nvPr/>
      </p:nvGrpSpPr>
      <p:grpSpPr>
        <a:xfrm>
          <a:off x="0" y="0"/>
          <a:ext cx="0" cy="0"/>
          <a:chOff x="0" y="0"/>
          <a:chExt cx="0" cy="0"/>
        </a:xfrm>
      </p:grpSpPr>
      <p:sp>
        <p:nvSpPr>
          <p:cNvPr id="1050941" name="幻灯片图像占位符 1"/>
          <p:cNvSpPr>
            <a:spLocks noChangeAspect="1" noRot="1" noGrp="1"/>
          </p:cNvSpPr>
          <p:nvPr>
            <p:ph type="sldImg"/>
          </p:nvPr>
        </p:nvSpPr>
        <p:spPr/>
      </p:sp>
      <p:sp>
        <p:nvSpPr>
          <p:cNvPr id="1050942" name="备注占位符 2"/>
          <p:cNvSpPr>
            <a:spLocks noGrp="1"/>
          </p:cNvSpPr>
          <p:nvPr>
            <p:ph type="body" idx="1"/>
          </p:nvPr>
        </p:nvSpPr>
        <p:spPr/>
        <p:txBody>
          <a:bodyPr/>
          <a:p>
            <a:endParaRPr altLang="en-US" dirty="0" lang="zh-CN"/>
          </a:p>
        </p:txBody>
      </p:sp>
      <p:sp>
        <p:nvSpPr>
          <p:cNvPr id="1050943" name="灯片编号占位符 3"/>
          <p:cNvSpPr>
            <a:spLocks noGrp="1"/>
          </p:cNvSpPr>
          <p:nvPr>
            <p:ph type="sldNum" sz="quarter" idx="10"/>
          </p:nvPr>
        </p:nvSpPr>
        <p:spPr/>
        <p:txBody>
          <a:bodyPr/>
          <a:p>
            <a:fld id="{0DB5CBA7-47F9-4301-9D9E-258A3AA1A2BF}" type="slidenum">
              <a:rPr altLang="en-US" lang="zh-CN" smtClean="0"/>
              <a:t>64</a:t>
            </a:fld>
            <a:endParaRPr altLang="en-US" 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058" name=""/>
        <p:cNvGrpSpPr/>
        <p:nvPr/>
      </p:nvGrpSpPr>
      <p:grpSpPr>
        <a:xfrm>
          <a:off x="0" y="0"/>
          <a:ext cx="0" cy="0"/>
          <a:chOff x="0" y="0"/>
          <a:chExt cx="0" cy="0"/>
        </a:xfrm>
      </p:grpSpPr>
      <p:sp>
        <p:nvSpPr>
          <p:cNvPr id="1050953" name="幻灯片图像占位符 1"/>
          <p:cNvSpPr>
            <a:spLocks noChangeAspect="1" noRot="1" noGrp="1"/>
          </p:cNvSpPr>
          <p:nvPr>
            <p:ph type="sldImg"/>
          </p:nvPr>
        </p:nvSpPr>
        <p:spPr/>
      </p:sp>
      <p:sp>
        <p:nvSpPr>
          <p:cNvPr id="1050954" name="备注占位符 2"/>
          <p:cNvSpPr>
            <a:spLocks noGrp="1"/>
          </p:cNvSpPr>
          <p:nvPr>
            <p:ph type="body" idx="1"/>
          </p:nvPr>
        </p:nvSpPr>
        <p:spPr/>
        <p:txBody>
          <a:bodyPr/>
          <a:p>
            <a:endParaRPr altLang="en-US" dirty="0" lang="zh-CN"/>
          </a:p>
        </p:txBody>
      </p:sp>
      <p:sp>
        <p:nvSpPr>
          <p:cNvPr id="1050955" name="灯片编号占位符 3"/>
          <p:cNvSpPr>
            <a:spLocks noGrp="1"/>
          </p:cNvSpPr>
          <p:nvPr>
            <p:ph type="sldNum" sz="quarter" idx="10"/>
          </p:nvPr>
        </p:nvSpPr>
        <p:spPr/>
        <p:txBody>
          <a:bodyPr/>
          <a:p>
            <a:fld id="{0DB5CBA7-47F9-4301-9D9E-258A3AA1A2BF}" type="slidenum">
              <a:rPr altLang="en-US" lang="zh-CN" smtClean="0"/>
              <a:t>65</a:t>
            </a:fld>
            <a:endParaRPr altLang="en-US" 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061" name=""/>
        <p:cNvGrpSpPr/>
        <p:nvPr/>
      </p:nvGrpSpPr>
      <p:grpSpPr>
        <a:xfrm>
          <a:off x="0" y="0"/>
          <a:ext cx="0" cy="0"/>
          <a:chOff x="0" y="0"/>
          <a:chExt cx="0" cy="0"/>
        </a:xfrm>
      </p:grpSpPr>
      <p:sp>
        <p:nvSpPr>
          <p:cNvPr id="1050958" name="幻灯片图像占位符 1"/>
          <p:cNvSpPr>
            <a:spLocks noChangeAspect="1" noRot="1" noGrp="1"/>
          </p:cNvSpPr>
          <p:nvPr>
            <p:ph type="sldImg"/>
          </p:nvPr>
        </p:nvSpPr>
        <p:spPr/>
      </p:sp>
      <p:sp>
        <p:nvSpPr>
          <p:cNvPr id="1050959" name="备注占位符 2"/>
          <p:cNvSpPr>
            <a:spLocks noGrp="1"/>
          </p:cNvSpPr>
          <p:nvPr>
            <p:ph type="body" idx="1"/>
          </p:nvPr>
        </p:nvSpPr>
        <p:spPr/>
        <p:txBody>
          <a:bodyPr/>
          <a:p>
            <a:endParaRPr altLang="en-US" dirty="0" lang="zh-CN"/>
          </a:p>
        </p:txBody>
      </p:sp>
      <p:sp>
        <p:nvSpPr>
          <p:cNvPr id="1050960" name="灯片编号占位符 3"/>
          <p:cNvSpPr>
            <a:spLocks noGrp="1"/>
          </p:cNvSpPr>
          <p:nvPr>
            <p:ph type="sldNum" sz="quarter" idx="10"/>
          </p:nvPr>
        </p:nvSpPr>
        <p:spPr/>
        <p:txBody>
          <a:bodyPr/>
          <a:p>
            <a:fld id="{0DB5CBA7-47F9-4301-9D9E-258A3AA1A2BF}" type="slidenum">
              <a:rPr altLang="en-US" lang="zh-CN" smtClean="0"/>
              <a:t>66</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9053" name="幻灯片图像占位符 1"/>
          <p:cNvSpPr>
            <a:spLocks noChangeAspect="1" noRot="1" noGrp="1"/>
          </p:cNvSpPr>
          <p:nvPr>
            <p:ph type="sldImg"/>
          </p:nvPr>
        </p:nvSpPr>
        <p:spPr/>
      </p:sp>
      <p:sp>
        <p:nvSpPr>
          <p:cNvPr id="1049054" name="备注占位符 2"/>
          <p:cNvSpPr>
            <a:spLocks noGrp="1"/>
          </p:cNvSpPr>
          <p:nvPr>
            <p:ph type="body" idx="1"/>
          </p:nvPr>
        </p:nvSpPr>
        <p:spPr/>
        <p:txBody>
          <a:bodyPr/>
          <a:p>
            <a:endParaRPr altLang="en-US" dirty="0" lang="zh-CN"/>
          </a:p>
        </p:txBody>
      </p:sp>
      <p:sp>
        <p:nvSpPr>
          <p:cNvPr id="1049055"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9064" name="幻灯片图像占位符 1"/>
          <p:cNvSpPr>
            <a:spLocks noChangeAspect="1" noRot="1" noGrp="1"/>
          </p:cNvSpPr>
          <p:nvPr>
            <p:ph type="sldImg"/>
          </p:nvPr>
        </p:nvSpPr>
        <p:spPr/>
      </p:sp>
      <p:sp>
        <p:nvSpPr>
          <p:cNvPr id="1049065" name="备注占位符 2"/>
          <p:cNvSpPr>
            <a:spLocks noGrp="1"/>
          </p:cNvSpPr>
          <p:nvPr>
            <p:ph type="body" idx="1"/>
          </p:nvPr>
        </p:nvSpPr>
        <p:spPr/>
        <p:txBody>
          <a:bodyPr/>
          <a:p>
            <a:endParaRPr altLang="en-US" dirty="0" lang="zh-CN"/>
          </a:p>
        </p:txBody>
      </p:sp>
      <p:sp>
        <p:nvSpPr>
          <p:cNvPr id="1049066"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103" name="幻灯片图像占位符 1"/>
          <p:cNvSpPr>
            <a:spLocks noChangeAspect="1" noRot="1" noGrp="1"/>
          </p:cNvSpPr>
          <p:nvPr>
            <p:ph type="sldImg"/>
          </p:nvPr>
        </p:nvSpPr>
        <p:spPr/>
      </p:sp>
      <p:sp>
        <p:nvSpPr>
          <p:cNvPr id="1049104" name="备注占位符 2"/>
          <p:cNvSpPr>
            <a:spLocks noGrp="1"/>
          </p:cNvSpPr>
          <p:nvPr>
            <p:ph type="body" idx="1"/>
          </p:nvPr>
        </p:nvSpPr>
        <p:spPr/>
        <p:txBody>
          <a:bodyPr/>
          <a:p>
            <a:endParaRPr altLang="en-US" dirty="0" lang="zh-CN"/>
          </a:p>
        </p:txBody>
      </p:sp>
      <p:sp>
        <p:nvSpPr>
          <p:cNvPr id="1049105"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2"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066" name=""/>
        <p:cNvGrpSpPr/>
        <p:nvPr/>
      </p:nvGrpSpPr>
      <p:grpSpPr>
        <a:xfrm>
          <a:off x="0" y="0"/>
          <a:ext cx="0" cy="0"/>
          <a:chOff x="0" y="0"/>
          <a:chExt cx="0" cy="0"/>
        </a:xfrm>
      </p:grpSpPr>
      <p:sp>
        <p:nvSpPr>
          <p:cNvPr id="1050981" name="Title 1"/>
          <p:cNvSpPr>
            <a:spLocks noGrp="1"/>
          </p:cNvSpPr>
          <p:nvPr>
            <p:ph type="title"/>
          </p:nvPr>
        </p:nvSpPr>
        <p:spPr/>
        <p:txBody>
          <a:bodyPr/>
          <a:p>
            <a:r>
              <a:rPr altLang="en-US" lang="zh-CN" smtClean="0"/>
              <a:t>单击此处编辑母版标题样式</a:t>
            </a:r>
            <a:endParaRPr dirty="0" lang="en-US"/>
          </a:p>
        </p:txBody>
      </p:sp>
      <p:sp>
        <p:nvSpPr>
          <p:cNvPr id="1050982"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983" name="Date Placeholder 3"/>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0984" name="Footer Placeholder 4"/>
          <p:cNvSpPr>
            <a:spLocks noGrp="1"/>
          </p:cNvSpPr>
          <p:nvPr>
            <p:ph type="ftr" sz="quarter" idx="11"/>
          </p:nvPr>
        </p:nvSpPr>
        <p:spPr/>
        <p:txBody>
          <a:bodyPr/>
          <a:p>
            <a:endParaRPr altLang="en-US" lang="zh-CN"/>
          </a:p>
        </p:txBody>
      </p:sp>
      <p:sp>
        <p:nvSpPr>
          <p:cNvPr id="10509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063" name=""/>
        <p:cNvGrpSpPr/>
        <p:nvPr/>
      </p:nvGrpSpPr>
      <p:grpSpPr>
        <a:xfrm>
          <a:off x="0" y="0"/>
          <a:ext cx="0" cy="0"/>
          <a:chOff x="0" y="0"/>
          <a:chExt cx="0" cy="0"/>
        </a:xfrm>
      </p:grpSpPr>
      <p:sp>
        <p:nvSpPr>
          <p:cNvPr id="1050965"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0966"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967" name="Date Placeholder 3"/>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0968" name="Footer Placeholder 4"/>
          <p:cNvSpPr>
            <a:spLocks noGrp="1"/>
          </p:cNvSpPr>
          <p:nvPr>
            <p:ph type="ftr" sz="quarter" idx="11"/>
          </p:nvPr>
        </p:nvSpPr>
        <p:spPr/>
        <p:txBody>
          <a:bodyPr/>
          <a:p>
            <a:endParaRPr altLang="en-US" lang="zh-CN"/>
          </a:p>
        </p:txBody>
      </p:sp>
      <p:sp>
        <p:nvSpPr>
          <p:cNvPr id="1050969"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064" name=""/>
        <p:cNvGrpSpPr/>
        <p:nvPr/>
      </p:nvGrpSpPr>
      <p:grpSpPr>
        <a:xfrm>
          <a:off x="0" y="0"/>
          <a:ext cx="0" cy="0"/>
          <a:chOff x="0" y="0"/>
          <a:chExt cx="0" cy="0"/>
        </a:xfrm>
      </p:grpSpPr>
      <p:sp>
        <p:nvSpPr>
          <p:cNvPr id="1050970" name="Title 1"/>
          <p:cNvSpPr>
            <a:spLocks noGrp="1"/>
          </p:cNvSpPr>
          <p:nvPr>
            <p:ph type="title"/>
          </p:nvPr>
        </p:nvSpPr>
        <p:spPr/>
        <p:txBody>
          <a:bodyPr/>
          <a:p>
            <a:r>
              <a:rPr altLang="en-US" lang="zh-CN" smtClean="0"/>
              <a:t>单击此处编辑母版标题样式</a:t>
            </a:r>
            <a:endParaRPr dirty="0" lang="en-US"/>
          </a:p>
        </p:txBody>
      </p:sp>
      <p:sp>
        <p:nvSpPr>
          <p:cNvPr id="1050971"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972" name="Date Placeholder 3"/>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0973" name="Footer Placeholder 4"/>
          <p:cNvSpPr>
            <a:spLocks noGrp="1"/>
          </p:cNvSpPr>
          <p:nvPr>
            <p:ph type="ftr" sz="quarter" idx="11"/>
          </p:nvPr>
        </p:nvSpPr>
        <p:spPr/>
        <p:txBody>
          <a:bodyPr/>
          <a:p>
            <a:endParaRPr altLang="en-US" lang="zh-CN"/>
          </a:p>
        </p:txBody>
      </p:sp>
      <p:sp>
        <p:nvSpPr>
          <p:cNvPr id="1050974"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67" name=""/>
        <p:cNvGrpSpPr/>
        <p:nvPr/>
      </p:nvGrpSpPr>
      <p:grpSpPr>
        <a:xfrm>
          <a:off x="0" y="0"/>
          <a:ext cx="0" cy="0"/>
          <a:chOff x="0" y="0"/>
          <a:chExt cx="0" cy="0"/>
        </a:xfrm>
      </p:grpSpPr>
      <p:sp>
        <p:nvSpPr>
          <p:cNvPr id="1050986"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098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0988" name="Date Placeholder 3"/>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0989" name="Footer Placeholder 4"/>
          <p:cNvSpPr>
            <a:spLocks noGrp="1"/>
          </p:cNvSpPr>
          <p:nvPr>
            <p:ph type="ftr" sz="quarter" idx="11"/>
          </p:nvPr>
        </p:nvSpPr>
        <p:spPr/>
        <p:txBody>
          <a:bodyPr/>
          <a:p>
            <a:endParaRPr altLang="en-US" lang="zh-CN"/>
          </a:p>
        </p:txBody>
      </p:sp>
      <p:sp>
        <p:nvSpPr>
          <p:cNvPr id="1050990"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068" name=""/>
        <p:cNvGrpSpPr/>
        <p:nvPr/>
      </p:nvGrpSpPr>
      <p:grpSpPr>
        <a:xfrm>
          <a:off x="0" y="0"/>
          <a:ext cx="0" cy="0"/>
          <a:chOff x="0" y="0"/>
          <a:chExt cx="0" cy="0"/>
        </a:xfrm>
      </p:grpSpPr>
      <p:sp>
        <p:nvSpPr>
          <p:cNvPr id="1050991" name="Title 1"/>
          <p:cNvSpPr>
            <a:spLocks noGrp="1"/>
          </p:cNvSpPr>
          <p:nvPr>
            <p:ph type="title"/>
          </p:nvPr>
        </p:nvSpPr>
        <p:spPr/>
        <p:txBody>
          <a:bodyPr/>
          <a:p>
            <a:r>
              <a:rPr altLang="en-US" lang="zh-CN" smtClean="0"/>
              <a:t>单击此处编辑母版标题样式</a:t>
            </a:r>
            <a:endParaRPr dirty="0" lang="en-US"/>
          </a:p>
        </p:txBody>
      </p:sp>
      <p:sp>
        <p:nvSpPr>
          <p:cNvPr id="1050992"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993"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994" name="Date Placeholder 4"/>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0995" name="Footer Placeholder 5"/>
          <p:cNvSpPr>
            <a:spLocks noGrp="1"/>
          </p:cNvSpPr>
          <p:nvPr>
            <p:ph type="ftr" sz="quarter" idx="11"/>
          </p:nvPr>
        </p:nvSpPr>
        <p:spPr/>
        <p:txBody>
          <a:bodyPr/>
          <a:p>
            <a:endParaRPr altLang="en-US" lang="zh-CN"/>
          </a:p>
        </p:txBody>
      </p:sp>
      <p:sp>
        <p:nvSpPr>
          <p:cNvPr id="1050996"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069" name=""/>
        <p:cNvGrpSpPr/>
        <p:nvPr/>
      </p:nvGrpSpPr>
      <p:grpSpPr>
        <a:xfrm>
          <a:off x="0" y="0"/>
          <a:ext cx="0" cy="0"/>
          <a:chOff x="0" y="0"/>
          <a:chExt cx="0" cy="0"/>
        </a:xfrm>
      </p:grpSpPr>
      <p:sp>
        <p:nvSpPr>
          <p:cNvPr id="1050997"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099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999"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00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001"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002" name="Date Placeholder 6"/>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1003" name="Footer Placeholder 7"/>
          <p:cNvSpPr>
            <a:spLocks noGrp="1"/>
          </p:cNvSpPr>
          <p:nvPr>
            <p:ph type="ftr" sz="quarter" idx="11"/>
          </p:nvPr>
        </p:nvSpPr>
        <p:spPr/>
        <p:txBody>
          <a:bodyPr/>
          <a:p>
            <a:endParaRPr altLang="en-US" lang="zh-CN"/>
          </a:p>
        </p:txBody>
      </p:sp>
      <p:sp>
        <p:nvSpPr>
          <p:cNvPr id="1051004"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62" name=""/>
        <p:cNvGrpSpPr/>
        <p:nvPr/>
      </p:nvGrpSpPr>
      <p:grpSpPr>
        <a:xfrm>
          <a:off x="0" y="0"/>
          <a:ext cx="0" cy="0"/>
          <a:chOff x="0" y="0"/>
          <a:chExt cx="0" cy="0"/>
        </a:xfrm>
      </p:grpSpPr>
      <p:sp>
        <p:nvSpPr>
          <p:cNvPr id="1050961" name="Title 1"/>
          <p:cNvSpPr>
            <a:spLocks noGrp="1"/>
          </p:cNvSpPr>
          <p:nvPr>
            <p:ph type="title"/>
          </p:nvPr>
        </p:nvSpPr>
        <p:spPr/>
        <p:txBody>
          <a:bodyPr/>
          <a:p>
            <a:r>
              <a:rPr altLang="en-US" lang="zh-CN" smtClean="0"/>
              <a:t>单击此处编辑母版标题样式</a:t>
            </a:r>
            <a:endParaRPr dirty="0" lang="en-US"/>
          </a:p>
        </p:txBody>
      </p:sp>
      <p:sp>
        <p:nvSpPr>
          <p:cNvPr id="1050962" name="Date Placeholder 2"/>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0963" name="Footer Placeholder 3"/>
          <p:cNvSpPr>
            <a:spLocks noGrp="1"/>
          </p:cNvSpPr>
          <p:nvPr>
            <p:ph type="ftr" sz="quarter" idx="11"/>
          </p:nvPr>
        </p:nvSpPr>
        <p:spPr/>
        <p:txBody>
          <a:bodyPr/>
          <a:p>
            <a:endParaRPr altLang="en-US" lang="zh-CN"/>
          </a:p>
        </p:txBody>
      </p:sp>
      <p:sp>
        <p:nvSpPr>
          <p:cNvPr id="1050964"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070" name=""/>
        <p:cNvGrpSpPr/>
        <p:nvPr/>
      </p:nvGrpSpPr>
      <p:grpSpPr>
        <a:xfrm>
          <a:off x="0" y="0"/>
          <a:ext cx="0" cy="0"/>
          <a:chOff x="0" y="0"/>
          <a:chExt cx="0" cy="0"/>
        </a:xfrm>
      </p:grpSpPr>
      <p:sp>
        <p:nvSpPr>
          <p:cNvPr id="1051005" name="Date Placeholder 1"/>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1006" name="Footer Placeholder 2"/>
          <p:cNvSpPr>
            <a:spLocks noGrp="1"/>
          </p:cNvSpPr>
          <p:nvPr>
            <p:ph type="ftr" sz="quarter" idx="11"/>
          </p:nvPr>
        </p:nvSpPr>
        <p:spPr/>
        <p:txBody>
          <a:bodyPr/>
          <a:p>
            <a:endParaRPr altLang="en-US" lang="zh-CN"/>
          </a:p>
        </p:txBody>
      </p:sp>
      <p:sp>
        <p:nvSpPr>
          <p:cNvPr id="1051007"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071" name=""/>
        <p:cNvGrpSpPr/>
        <p:nvPr/>
      </p:nvGrpSpPr>
      <p:grpSpPr>
        <a:xfrm>
          <a:off x="0" y="0"/>
          <a:ext cx="0" cy="0"/>
          <a:chOff x="0" y="0"/>
          <a:chExt cx="0" cy="0"/>
        </a:xfrm>
      </p:grpSpPr>
      <p:sp>
        <p:nvSpPr>
          <p:cNvPr id="1051008"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00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01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011" name="Date Placeholder 4"/>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1012" name="Footer Placeholder 5"/>
          <p:cNvSpPr>
            <a:spLocks noGrp="1"/>
          </p:cNvSpPr>
          <p:nvPr>
            <p:ph type="ftr" sz="quarter" idx="11"/>
          </p:nvPr>
        </p:nvSpPr>
        <p:spPr/>
        <p:txBody>
          <a:bodyPr/>
          <a:p>
            <a:endParaRPr altLang="en-US" lang="zh-CN"/>
          </a:p>
        </p:txBody>
      </p:sp>
      <p:sp>
        <p:nvSpPr>
          <p:cNvPr id="1051013"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065" name=""/>
        <p:cNvGrpSpPr/>
        <p:nvPr/>
      </p:nvGrpSpPr>
      <p:grpSpPr>
        <a:xfrm>
          <a:off x="0" y="0"/>
          <a:ext cx="0" cy="0"/>
          <a:chOff x="0" y="0"/>
          <a:chExt cx="0" cy="0"/>
        </a:xfrm>
      </p:grpSpPr>
      <p:sp>
        <p:nvSpPr>
          <p:cNvPr id="1050975"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97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097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978" name="Date Placeholder 4"/>
          <p:cNvSpPr>
            <a:spLocks noGrp="1"/>
          </p:cNvSpPr>
          <p:nvPr>
            <p:ph type="dt" sz="half" idx="10"/>
          </p:nvPr>
        </p:nvSpPr>
        <p:spPr/>
        <p:txBody>
          <a:bodyPr/>
          <a:p>
            <a:fld id="{D997B5FA-0921-464F-AAE1-844C04324D75}" type="datetimeFigureOut">
              <a:rPr altLang="en-US" lang="zh-CN" smtClean="0"/>
              <a:t>2019/12/18</a:t>
            </a:fld>
            <a:endParaRPr altLang="en-US" lang="zh-CN"/>
          </a:p>
        </p:txBody>
      </p:sp>
      <p:sp>
        <p:nvSpPr>
          <p:cNvPr id="1050979" name="Footer Placeholder 5"/>
          <p:cNvSpPr>
            <a:spLocks noGrp="1"/>
          </p:cNvSpPr>
          <p:nvPr>
            <p:ph type="ftr" sz="quarter" idx="11"/>
          </p:nvPr>
        </p:nvSpPr>
        <p:spPr/>
        <p:txBody>
          <a:bodyPr/>
          <a:p>
            <a:endParaRPr altLang="en-US" lang="zh-CN"/>
          </a:p>
        </p:txBody>
      </p:sp>
      <p:sp>
        <p:nvSpPr>
          <p:cNvPr id="1050980"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2019/12/18</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 Id="rId11" Type="http://schemas.openxmlformats.org/officeDocument/2006/relationships/image" Target="../media/image72.png"/><Relationship Id="rId12" Type="http://schemas.openxmlformats.org/officeDocument/2006/relationships/image" Target="../media/image73.png"/><Relationship Id="rId13" Type="http://schemas.openxmlformats.org/officeDocument/2006/relationships/image" Target="../media/image74.png"/><Relationship Id="rId14" Type="http://schemas.openxmlformats.org/officeDocument/2006/relationships/image" Target="../media/image75.png"/><Relationship Id="rId15" Type="http://schemas.openxmlformats.org/officeDocument/2006/relationships/slideLayout" Target="../slideLayouts/slideLayout1.xml"/><Relationship Id="rId1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image" Target="../media/image83.png"/><Relationship Id="rId11" Type="http://schemas.openxmlformats.org/officeDocument/2006/relationships/image" Target="../media/image84.png"/><Relationship Id="rId12" Type="http://schemas.openxmlformats.org/officeDocument/2006/relationships/image" Target="../media/image85.png"/><Relationship Id="rId13" Type="http://schemas.openxmlformats.org/officeDocument/2006/relationships/slideLayout" Target="../slideLayouts/slideLayout1.xml"/><Relationship Id="rId1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69.png"/><Relationship Id="rId11" Type="http://schemas.openxmlformats.org/officeDocument/2006/relationships/image" Target="../media/image70.png"/><Relationship Id="rId12" Type="http://schemas.openxmlformats.org/officeDocument/2006/relationships/image" Target="../media/image76.png"/><Relationship Id="rId13" Type="http://schemas.openxmlformats.org/officeDocument/2006/relationships/image" Target="../media/image77.png"/><Relationship Id="rId14" Type="http://schemas.openxmlformats.org/officeDocument/2006/relationships/image" Target="../media/image90.png"/><Relationship Id="rId15" Type="http://schemas.openxmlformats.org/officeDocument/2006/relationships/image" Target="../media/image79.png"/><Relationship Id="rId16" Type="http://schemas.openxmlformats.org/officeDocument/2006/relationships/image" Target="../media/image80.png"/><Relationship Id="rId17" Type="http://schemas.openxmlformats.org/officeDocument/2006/relationships/image" Target="../media/image81.png"/><Relationship Id="rId18" Type="http://schemas.openxmlformats.org/officeDocument/2006/relationships/image" Target="../media/image82.png"/><Relationship Id="rId19" Type="http://schemas.openxmlformats.org/officeDocument/2006/relationships/image" Target="../media/image83.png"/><Relationship Id="rId20" Type="http://schemas.openxmlformats.org/officeDocument/2006/relationships/image" Target="../media/image91.png"/><Relationship Id="rId21" Type="http://schemas.openxmlformats.org/officeDocument/2006/relationships/image" Target="../media/image92.png"/><Relationship Id="rId22" Type="http://schemas.openxmlformats.org/officeDocument/2006/relationships/image" Target="../media/image93.png"/><Relationship Id="rId23" Type="http://schemas.openxmlformats.org/officeDocument/2006/relationships/image" Target="../media/image94.png"/><Relationship Id="rId24" Type="http://schemas.openxmlformats.org/officeDocument/2006/relationships/image" Target="../media/image95.png"/><Relationship Id="rId25" Type="http://schemas.openxmlformats.org/officeDocument/2006/relationships/image" Target="../media/image96.png"/><Relationship Id="rId26" Type="http://schemas.openxmlformats.org/officeDocument/2006/relationships/image" Target="../media/image97.png"/><Relationship Id="rId27" Type="http://schemas.openxmlformats.org/officeDocument/2006/relationships/slideLayout" Target="../slideLayouts/slideLayout1.xml"/><Relationship Id="rId2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8" Type="http://schemas.openxmlformats.org/officeDocument/2006/relationships/image" Target="../media/image103.png"/><Relationship Id="rId9" Type="http://schemas.openxmlformats.org/officeDocument/2006/relationships/image" Target="../media/image104.png"/><Relationship Id="rId10" Type="http://schemas.openxmlformats.org/officeDocument/2006/relationships/image" Target="../media/image105.png"/><Relationship Id="rId11" Type="http://schemas.openxmlformats.org/officeDocument/2006/relationships/image" Target="../media/image106.png"/><Relationship Id="rId12" Type="http://schemas.openxmlformats.org/officeDocument/2006/relationships/image" Target="../media/image107.png"/><Relationship Id="rId13" Type="http://schemas.openxmlformats.org/officeDocument/2006/relationships/image" Target="../media/image108.png"/><Relationship Id="rId14" Type="http://schemas.openxmlformats.org/officeDocument/2006/relationships/slideLayout" Target="../slideLayouts/slideLayout1.xml"/><Relationship Id="rId1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109.png"/><Relationship Id="rId4" Type="http://schemas.openxmlformats.org/officeDocument/2006/relationships/image" Target="../media/image110.png"/><Relationship Id="rId5" Type="http://schemas.openxmlformats.org/officeDocument/2006/relationships/image" Target="../media/image111.png"/><Relationship Id="rId6" Type="http://schemas.openxmlformats.org/officeDocument/2006/relationships/image" Target="../media/image112.png"/><Relationship Id="rId7" Type="http://schemas.openxmlformats.org/officeDocument/2006/relationships/image" Target="../media/image113.png"/><Relationship Id="rId8" Type="http://schemas.openxmlformats.org/officeDocument/2006/relationships/image" Target="../media/image114.png"/><Relationship Id="rId9" Type="http://schemas.openxmlformats.org/officeDocument/2006/relationships/image" Target="../media/image115.png"/><Relationship Id="rId10" Type="http://schemas.openxmlformats.org/officeDocument/2006/relationships/image" Target="../media/image116.png"/><Relationship Id="rId11" Type="http://schemas.openxmlformats.org/officeDocument/2006/relationships/image" Target="../media/image117.png"/><Relationship Id="rId12" Type="http://schemas.openxmlformats.org/officeDocument/2006/relationships/image" Target="../media/image118.png"/><Relationship Id="rId13" Type="http://schemas.openxmlformats.org/officeDocument/2006/relationships/image" Target="../media/image119.png"/><Relationship Id="rId14" Type="http://schemas.openxmlformats.org/officeDocument/2006/relationships/image" Target="../media/image120.png"/><Relationship Id="rId15" Type="http://schemas.openxmlformats.org/officeDocument/2006/relationships/image" Target="../media/image121.png"/><Relationship Id="rId16" Type="http://schemas.openxmlformats.org/officeDocument/2006/relationships/image" Target="../media/image122.png"/><Relationship Id="rId17" Type="http://schemas.openxmlformats.org/officeDocument/2006/relationships/image" Target="../media/image123.png"/><Relationship Id="rId18" Type="http://schemas.openxmlformats.org/officeDocument/2006/relationships/image" Target="../media/image124.png"/><Relationship Id="rId19" Type="http://schemas.openxmlformats.org/officeDocument/2006/relationships/image" Target="../media/image125.png"/><Relationship Id="rId20" Type="http://schemas.openxmlformats.org/officeDocument/2006/relationships/image" Target="../media/image126.png"/><Relationship Id="rId21" Type="http://schemas.openxmlformats.org/officeDocument/2006/relationships/image" Target="../media/image127.png"/><Relationship Id="rId22" Type="http://schemas.openxmlformats.org/officeDocument/2006/relationships/image" Target="../media/image128.png"/><Relationship Id="rId23" Type="http://schemas.openxmlformats.org/officeDocument/2006/relationships/slideLayout" Target="../slideLayouts/slideLayout1.xml"/><Relationship Id="rId2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129.png"/><Relationship Id="rId4" Type="http://schemas.openxmlformats.org/officeDocument/2006/relationships/image" Target="../media/image130.png"/><Relationship Id="rId5" Type="http://schemas.openxmlformats.org/officeDocument/2006/relationships/image" Target="../media/image131.png"/><Relationship Id="rId6" Type="http://schemas.openxmlformats.org/officeDocument/2006/relationships/image" Target="../media/image132.png"/><Relationship Id="rId7" Type="http://schemas.openxmlformats.org/officeDocument/2006/relationships/image" Target="../media/image133.png"/><Relationship Id="rId8" Type="http://schemas.openxmlformats.org/officeDocument/2006/relationships/image" Target="../media/image134.png"/><Relationship Id="rId9" Type="http://schemas.openxmlformats.org/officeDocument/2006/relationships/image" Target="../media/image135.png"/><Relationship Id="rId10" Type="http://schemas.openxmlformats.org/officeDocument/2006/relationships/image" Target="../media/image136.png"/><Relationship Id="rId11" Type="http://schemas.openxmlformats.org/officeDocument/2006/relationships/image" Target="../media/image137.png"/><Relationship Id="rId12" Type="http://schemas.openxmlformats.org/officeDocument/2006/relationships/image" Target="../media/image138.png"/><Relationship Id="rId13" Type="http://schemas.openxmlformats.org/officeDocument/2006/relationships/image" Target="../media/image139.png"/><Relationship Id="rId14" Type="http://schemas.openxmlformats.org/officeDocument/2006/relationships/image" Target="../media/image140.png"/><Relationship Id="rId15" Type="http://schemas.openxmlformats.org/officeDocument/2006/relationships/image" Target="../media/image141.png"/><Relationship Id="rId16" Type="http://schemas.openxmlformats.org/officeDocument/2006/relationships/image" Target="../media/image142.png"/><Relationship Id="rId17" Type="http://schemas.openxmlformats.org/officeDocument/2006/relationships/image" Target="../media/image143.png"/><Relationship Id="rId18" Type="http://schemas.openxmlformats.org/officeDocument/2006/relationships/image" Target="../media/image144.png"/><Relationship Id="rId19" Type="http://schemas.openxmlformats.org/officeDocument/2006/relationships/image" Target="../media/image145.png"/><Relationship Id="rId20" Type="http://schemas.openxmlformats.org/officeDocument/2006/relationships/slideLayout" Target="../slideLayouts/slideLayout1.xml"/><Relationship Id="rId21"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46.png"/><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49.png"/><Relationship Id="rId5" Type="http://schemas.openxmlformats.org/officeDocument/2006/relationships/image" Target="../media/image150.png"/><Relationship Id="rId6" Type="http://schemas.openxmlformats.org/officeDocument/2006/relationships/image" Target="../media/image151.png"/><Relationship Id="rId7" Type="http://schemas.openxmlformats.org/officeDocument/2006/relationships/image" Target="../media/image152.png"/><Relationship Id="rId8" Type="http://schemas.openxmlformats.org/officeDocument/2006/relationships/image" Target="../media/image153.png"/><Relationship Id="rId9" Type="http://schemas.openxmlformats.org/officeDocument/2006/relationships/customXml" Target="../ink/ink46.xml"/><Relationship Id="rId10" Type="http://schemas.openxmlformats.org/officeDocument/2006/relationships/slideLayout" Target="../slideLayouts/slideLayout1.xml"/><Relationship Id="rId11"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46.png"/><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49.png"/><Relationship Id="rId5" Type="http://schemas.openxmlformats.org/officeDocument/2006/relationships/image" Target="../media/image150.png"/><Relationship Id="rId6" Type="http://schemas.openxmlformats.org/officeDocument/2006/relationships/image" Target="../media/image154.png"/><Relationship Id="rId7" Type="http://schemas.openxmlformats.org/officeDocument/2006/relationships/image" Target="../media/image152.png"/><Relationship Id="rId8" Type="http://schemas.openxmlformats.org/officeDocument/2006/relationships/image" Target="../media/image155.png"/><Relationship Id="rId9" Type="http://schemas.openxmlformats.org/officeDocument/2006/relationships/slideLayout" Target="../slideLayouts/slideLayout1.xml"/><Relationship Id="rId10"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46.png"/><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49.png"/><Relationship Id="rId5" Type="http://schemas.openxmlformats.org/officeDocument/2006/relationships/image" Target="../media/image150.png"/><Relationship Id="rId6" Type="http://schemas.openxmlformats.org/officeDocument/2006/relationships/image" Target="../media/image156.png"/><Relationship Id="rId7" Type="http://schemas.openxmlformats.org/officeDocument/2006/relationships/image" Target="../media/image152.png"/><Relationship Id="rId8" Type="http://schemas.openxmlformats.org/officeDocument/2006/relationships/image" Target="../media/image157.png"/><Relationship Id="rId9" Type="http://schemas.openxmlformats.org/officeDocument/2006/relationships/image" Target="../media/image158.png"/><Relationship Id="rId10" Type="http://schemas.openxmlformats.org/officeDocument/2006/relationships/customXml" Target="../ink/ink47.xml"/><Relationship Id="rId11" Type="http://schemas.openxmlformats.org/officeDocument/2006/relationships/customXml" Target="../ink/ink48.xml"/><Relationship Id="rId12" Type="http://schemas.openxmlformats.org/officeDocument/2006/relationships/customXml" Target="../ink/ink49.xml"/><Relationship Id="rId13" Type="http://schemas.openxmlformats.org/officeDocument/2006/relationships/slideLayout" Target="../slideLayouts/slideLayout1.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59.png"/><Relationship Id="rId2" Type="http://schemas.openxmlformats.org/officeDocument/2006/relationships/image" Target="../media/image160.png"/><Relationship Id="rId3" Type="http://schemas.openxmlformats.org/officeDocument/2006/relationships/image" Target="../media/image161.png"/><Relationship Id="rId4" Type="http://schemas.openxmlformats.org/officeDocument/2006/relationships/image" Target="../media/image162.png"/><Relationship Id="rId5" Type="http://schemas.openxmlformats.org/officeDocument/2006/relationships/image" Target="../media/image163.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46.png"/><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64.png"/><Relationship Id="rId5" Type="http://schemas.openxmlformats.org/officeDocument/2006/relationships/image" Target="../media/image150.png"/><Relationship Id="rId6" Type="http://schemas.openxmlformats.org/officeDocument/2006/relationships/image" Target="../media/image165.png"/><Relationship Id="rId7" Type="http://schemas.openxmlformats.org/officeDocument/2006/relationships/image" Target="../media/image166.png"/><Relationship Id="rId8" Type="http://schemas.openxmlformats.org/officeDocument/2006/relationships/image" Target="../media/image167.png"/><Relationship Id="rId9" Type="http://schemas.openxmlformats.org/officeDocument/2006/relationships/slideLayout" Target="../slideLayouts/slideLayout1.xml"/><Relationship Id="rId10"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46.png"/><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64.png"/><Relationship Id="rId5" Type="http://schemas.openxmlformats.org/officeDocument/2006/relationships/image" Target="../media/image150.png"/><Relationship Id="rId6" Type="http://schemas.openxmlformats.org/officeDocument/2006/relationships/image" Target="../media/image165.png"/><Relationship Id="rId7" Type="http://schemas.openxmlformats.org/officeDocument/2006/relationships/image" Target="../media/image166.png"/><Relationship Id="rId8" Type="http://schemas.openxmlformats.org/officeDocument/2006/relationships/image" Target="../media/image167.png"/><Relationship Id="rId9" Type="http://schemas.openxmlformats.org/officeDocument/2006/relationships/customXml" Target="../ink/ink50.xml"/><Relationship Id="rId10" Type="http://schemas.openxmlformats.org/officeDocument/2006/relationships/slideLayout" Target="../slideLayouts/slideLayout1.xml"/><Relationship Id="rId11"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168.png"/><Relationship Id="rId4" Type="http://schemas.openxmlformats.org/officeDocument/2006/relationships/image" Target="../media/image169.png"/><Relationship Id="rId5" Type="http://schemas.openxmlformats.org/officeDocument/2006/relationships/image" Target="../media/image170.png"/><Relationship Id="rId6" Type="http://schemas.openxmlformats.org/officeDocument/2006/relationships/image" Target="../media/image171.png"/><Relationship Id="rId7" Type="http://schemas.openxmlformats.org/officeDocument/2006/relationships/image" Target="../media/image172.png"/><Relationship Id="rId8" Type="http://schemas.openxmlformats.org/officeDocument/2006/relationships/image" Target="../media/image173.png"/><Relationship Id="rId9" Type="http://schemas.openxmlformats.org/officeDocument/2006/relationships/image" Target="../media/image174.png"/><Relationship Id="rId10" Type="http://schemas.openxmlformats.org/officeDocument/2006/relationships/image" Target="../media/image175.png"/><Relationship Id="rId11" Type="http://schemas.openxmlformats.org/officeDocument/2006/relationships/image" Target="../media/image176.png"/><Relationship Id="rId12" Type="http://schemas.openxmlformats.org/officeDocument/2006/relationships/slideLayout" Target="../slideLayouts/slideLayout1.xml"/><Relationship Id="rId1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1" Type="http://schemas.openxmlformats.org/officeDocument/2006/relationships/image" Target="../media/image185.png"/><Relationship Id="rId12" Type="http://schemas.openxmlformats.org/officeDocument/2006/relationships/image" Target="../media/image186.png"/><Relationship Id="rId13" Type="http://schemas.openxmlformats.org/officeDocument/2006/relationships/image" Target="../media/image187.png"/><Relationship Id="rId14" Type="http://schemas.openxmlformats.org/officeDocument/2006/relationships/image" Target="../media/image188.png"/><Relationship Id="rId15" Type="http://schemas.openxmlformats.org/officeDocument/2006/relationships/image" Target="../media/image189.png"/><Relationship Id="rId16" Type="http://schemas.openxmlformats.org/officeDocument/2006/relationships/image" Target="../media/image190.png"/><Relationship Id="rId17" Type="http://schemas.openxmlformats.org/officeDocument/2006/relationships/image" Target="../media/image191.png"/><Relationship Id="rId18" Type="http://schemas.openxmlformats.org/officeDocument/2006/relationships/image" Target="../media/image192.png"/><Relationship Id="rId19" Type="http://schemas.openxmlformats.org/officeDocument/2006/relationships/image" Target="../media/image193.png"/><Relationship Id="rId20" Type="http://schemas.openxmlformats.org/officeDocument/2006/relationships/image" Target="../media/image194.png"/><Relationship Id="rId21" Type="http://schemas.openxmlformats.org/officeDocument/2006/relationships/image" Target="../media/image195.png"/><Relationship Id="rId22" Type="http://schemas.openxmlformats.org/officeDocument/2006/relationships/image" Target="../media/image196.png"/><Relationship Id="rId23" Type="http://schemas.openxmlformats.org/officeDocument/2006/relationships/image" Target="../media/image197.png"/><Relationship Id="rId24" Type="http://schemas.openxmlformats.org/officeDocument/2006/relationships/image" Target="../media/image198.png"/><Relationship Id="rId25" Type="http://schemas.openxmlformats.org/officeDocument/2006/relationships/slideLayout" Target="../slideLayouts/slideLayout1.xml"/><Relationship Id="rId2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199.png"/><Relationship Id="rId4" Type="http://schemas.openxmlformats.org/officeDocument/2006/relationships/image" Target="../media/image200.png"/><Relationship Id="rId5" Type="http://schemas.openxmlformats.org/officeDocument/2006/relationships/image" Target="../media/image201.png"/><Relationship Id="rId6" Type="http://schemas.openxmlformats.org/officeDocument/2006/relationships/image" Target="../media/image202.png"/><Relationship Id="rId7" Type="http://schemas.openxmlformats.org/officeDocument/2006/relationships/image" Target="../media/image203.png"/><Relationship Id="rId8" Type="http://schemas.openxmlformats.org/officeDocument/2006/relationships/image" Target="../media/image204.png"/><Relationship Id="rId9" Type="http://schemas.openxmlformats.org/officeDocument/2006/relationships/image" Target="../media/image205.png"/><Relationship Id="rId10" Type="http://schemas.openxmlformats.org/officeDocument/2006/relationships/image" Target="../media/image206.png"/><Relationship Id="rId11" Type="http://schemas.openxmlformats.org/officeDocument/2006/relationships/image" Target="../media/image207.png"/><Relationship Id="rId12" Type="http://schemas.openxmlformats.org/officeDocument/2006/relationships/image" Target="../media/image208.png"/><Relationship Id="rId13" Type="http://schemas.openxmlformats.org/officeDocument/2006/relationships/image" Target="../media/image209.png"/><Relationship Id="rId14" Type="http://schemas.openxmlformats.org/officeDocument/2006/relationships/image" Target="../media/image210.png"/><Relationship Id="rId15" Type="http://schemas.openxmlformats.org/officeDocument/2006/relationships/image" Target="../media/image211.png"/><Relationship Id="rId16" Type="http://schemas.openxmlformats.org/officeDocument/2006/relationships/image" Target="../media/image212.png"/><Relationship Id="rId17" Type="http://schemas.openxmlformats.org/officeDocument/2006/relationships/image" Target="../media/image213.png"/><Relationship Id="rId18" Type="http://schemas.openxmlformats.org/officeDocument/2006/relationships/image" Target="../media/image214.png"/><Relationship Id="rId19" Type="http://schemas.openxmlformats.org/officeDocument/2006/relationships/image" Target="../media/image215.png"/><Relationship Id="rId20" Type="http://schemas.openxmlformats.org/officeDocument/2006/relationships/image" Target="../media/image216.png"/><Relationship Id="rId21" Type="http://schemas.openxmlformats.org/officeDocument/2006/relationships/image" Target="../media/image217.png"/><Relationship Id="rId22" Type="http://schemas.openxmlformats.org/officeDocument/2006/relationships/image" Target="../media/image218.png"/><Relationship Id="rId23" Type="http://schemas.openxmlformats.org/officeDocument/2006/relationships/image" Target="../media/image219.png"/><Relationship Id="rId24" Type="http://schemas.openxmlformats.org/officeDocument/2006/relationships/image" Target="../media/image220.png"/><Relationship Id="rId25" Type="http://schemas.openxmlformats.org/officeDocument/2006/relationships/image" Target="../media/image221.png"/><Relationship Id="rId26" Type="http://schemas.openxmlformats.org/officeDocument/2006/relationships/slideLayout" Target="../slideLayouts/slideLayout1.xml"/><Relationship Id="rId27"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222.png"/><Relationship Id="rId4" Type="http://schemas.openxmlformats.org/officeDocument/2006/relationships/image" Target="../media/image223.png"/><Relationship Id="rId5" Type="http://schemas.openxmlformats.org/officeDocument/2006/relationships/image" Target="../media/image224.png"/><Relationship Id="rId6" Type="http://schemas.openxmlformats.org/officeDocument/2006/relationships/image" Target="../media/image225.png"/><Relationship Id="rId7" Type="http://schemas.openxmlformats.org/officeDocument/2006/relationships/image" Target="../media/image226.png"/><Relationship Id="rId8" Type="http://schemas.openxmlformats.org/officeDocument/2006/relationships/image" Target="../media/image227.png"/><Relationship Id="rId9" Type="http://schemas.openxmlformats.org/officeDocument/2006/relationships/image" Target="../media/image228.png"/><Relationship Id="rId10" Type="http://schemas.openxmlformats.org/officeDocument/2006/relationships/image" Target="../media/image229.png"/><Relationship Id="rId11" Type="http://schemas.openxmlformats.org/officeDocument/2006/relationships/image" Target="../media/image230.png"/><Relationship Id="rId12" Type="http://schemas.openxmlformats.org/officeDocument/2006/relationships/image" Target="../media/image231.png"/><Relationship Id="rId13" Type="http://schemas.openxmlformats.org/officeDocument/2006/relationships/image" Target="../media/image232.png"/><Relationship Id="rId14" Type="http://schemas.openxmlformats.org/officeDocument/2006/relationships/image" Target="../media/image233.png"/><Relationship Id="rId15" Type="http://schemas.openxmlformats.org/officeDocument/2006/relationships/image" Target="../media/image234.png"/><Relationship Id="rId16" Type="http://schemas.openxmlformats.org/officeDocument/2006/relationships/image" Target="../media/image235.png"/><Relationship Id="rId17" Type="http://schemas.openxmlformats.org/officeDocument/2006/relationships/image" Target="../media/image236.png"/><Relationship Id="rId18" Type="http://schemas.openxmlformats.org/officeDocument/2006/relationships/image" Target="../media/image237.png"/><Relationship Id="rId19" Type="http://schemas.openxmlformats.org/officeDocument/2006/relationships/image" Target="../media/image238.png"/><Relationship Id="rId20" Type="http://schemas.openxmlformats.org/officeDocument/2006/relationships/image" Target="../media/image239.png"/><Relationship Id="rId21" Type="http://schemas.openxmlformats.org/officeDocument/2006/relationships/image" Target="../media/image240.png"/><Relationship Id="rId22" Type="http://schemas.openxmlformats.org/officeDocument/2006/relationships/image" Target="../media/image241.png"/><Relationship Id="rId23" Type="http://schemas.openxmlformats.org/officeDocument/2006/relationships/image" Target="../media/image242.png"/><Relationship Id="rId24" Type="http://schemas.openxmlformats.org/officeDocument/2006/relationships/image" Target="../media/image243.png"/><Relationship Id="rId25" Type="http://schemas.openxmlformats.org/officeDocument/2006/relationships/image" Target="../media/image244.png"/><Relationship Id="rId26" Type="http://schemas.openxmlformats.org/officeDocument/2006/relationships/slideLayout" Target="../slideLayouts/slideLayout1.xml"/><Relationship Id="rId27"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245.png"/><Relationship Id="rId4" Type="http://schemas.openxmlformats.org/officeDocument/2006/relationships/image" Target="../media/image246.png"/><Relationship Id="rId5" Type="http://schemas.openxmlformats.org/officeDocument/2006/relationships/image" Target="../media/image247.png"/><Relationship Id="rId6" Type="http://schemas.openxmlformats.org/officeDocument/2006/relationships/image" Target="../media/image248.png"/><Relationship Id="rId7" Type="http://schemas.openxmlformats.org/officeDocument/2006/relationships/image" Target="../media/image249.png"/><Relationship Id="rId8" Type="http://schemas.openxmlformats.org/officeDocument/2006/relationships/image" Target="../media/image250.png"/><Relationship Id="rId9" Type="http://schemas.openxmlformats.org/officeDocument/2006/relationships/image" Target="../media/image251.png"/><Relationship Id="rId10" Type="http://schemas.openxmlformats.org/officeDocument/2006/relationships/image" Target="../media/image252.png"/><Relationship Id="rId11" Type="http://schemas.openxmlformats.org/officeDocument/2006/relationships/image" Target="../media/image253.png"/><Relationship Id="rId12" Type="http://schemas.openxmlformats.org/officeDocument/2006/relationships/image" Target="../media/image254.png"/><Relationship Id="rId13" Type="http://schemas.openxmlformats.org/officeDocument/2006/relationships/image" Target="../media/image255.png"/><Relationship Id="rId14" Type="http://schemas.openxmlformats.org/officeDocument/2006/relationships/image" Target="../media/image256.png"/><Relationship Id="rId15" Type="http://schemas.openxmlformats.org/officeDocument/2006/relationships/image" Target="../media/image257.png"/><Relationship Id="rId16" Type="http://schemas.openxmlformats.org/officeDocument/2006/relationships/image" Target="../media/image258.png"/><Relationship Id="rId17" Type="http://schemas.openxmlformats.org/officeDocument/2006/relationships/image" Target="../media/image259.png"/><Relationship Id="rId18" Type="http://schemas.openxmlformats.org/officeDocument/2006/relationships/image" Target="../media/image260.png"/><Relationship Id="rId19" Type="http://schemas.openxmlformats.org/officeDocument/2006/relationships/slideLayout" Target="../slideLayouts/slideLayout1.xml"/><Relationship Id="rId20"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46.png"/><Relationship Id="rId2" Type="http://schemas.openxmlformats.org/officeDocument/2006/relationships/image" Target="../media/image147.png"/><Relationship Id="rId3" Type="http://schemas.openxmlformats.org/officeDocument/2006/relationships/image" Target="../media/image148.png"/><Relationship Id="rId4" Type="http://schemas.openxmlformats.org/officeDocument/2006/relationships/image" Target="../media/image164.png"/><Relationship Id="rId5" Type="http://schemas.openxmlformats.org/officeDocument/2006/relationships/image" Target="../media/image150.png"/><Relationship Id="rId6" Type="http://schemas.openxmlformats.org/officeDocument/2006/relationships/image" Target="../media/image261.png"/><Relationship Id="rId7" Type="http://schemas.openxmlformats.org/officeDocument/2006/relationships/image" Target="../media/image166.png"/><Relationship Id="rId8" Type="http://schemas.openxmlformats.org/officeDocument/2006/relationships/image" Target="../media/image262.png"/><Relationship Id="rId9" Type="http://schemas.openxmlformats.org/officeDocument/2006/relationships/image" Target="../media/image263.png"/><Relationship Id="rId10" Type="http://schemas.openxmlformats.org/officeDocument/2006/relationships/slideLayout" Target="../slideLayouts/slideLayout1.xml"/><Relationship Id="rId11"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264.png"/><Relationship Id="rId4" Type="http://schemas.openxmlformats.org/officeDocument/2006/relationships/image" Target="../media/image265.png"/><Relationship Id="rId5" Type="http://schemas.openxmlformats.org/officeDocument/2006/relationships/image" Target="../media/image266.png"/><Relationship Id="rId6" Type="http://schemas.openxmlformats.org/officeDocument/2006/relationships/image" Target="../media/image267.png"/><Relationship Id="rId7" Type="http://schemas.openxmlformats.org/officeDocument/2006/relationships/image" Target="../media/image268.png"/><Relationship Id="rId8" Type="http://schemas.openxmlformats.org/officeDocument/2006/relationships/image" Target="../media/image269.png"/><Relationship Id="rId9" Type="http://schemas.openxmlformats.org/officeDocument/2006/relationships/image" Target="../media/image270.png"/><Relationship Id="rId10" Type="http://schemas.openxmlformats.org/officeDocument/2006/relationships/image" Target="../media/image271.png"/><Relationship Id="rId11" Type="http://schemas.openxmlformats.org/officeDocument/2006/relationships/image" Target="../media/image272.png"/><Relationship Id="rId12" Type="http://schemas.openxmlformats.org/officeDocument/2006/relationships/image" Target="../media/image273.png"/><Relationship Id="rId13" Type="http://schemas.openxmlformats.org/officeDocument/2006/relationships/image" Target="../media/image274.png"/><Relationship Id="rId14" Type="http://schemas.openxmlformats.org/officeDocument/2006/relationships/image" Target="../media/image275.png"/><Relationship Id="rId15" Type="http://schemas.openxmlformats.org/officeDocument/2006/relationships/image" Target="../media/image276.png"/><Relationship Id="rId16" Type="http://schemas.openxmlformats.org/officeDocument/2006/relationships/image" Target="../media/image277.png"/><Relationship Id="rId17" Type="http://schemas.openxmlformats.org/officeDocument/2006/relationships/image" Target="../media/image278.png"/><Relationship Id="rId18" Type="http://schemas.openxmlformats.org/officeDocument/2006/relationships/image" Target="../media/image279.png"/><Relationship Id="rId19" Type="http://schemas.openxmlformats.org/officeDocument/2006/relationships/slideLayout" Target="../slideLayouts/slideLayout1.xml"/><Relationship Id="rId20"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customXml" Target="../ink/ink1.xml"/><Relationship Id="rId3" Type="http://schemas.openxmlformats.org/officeDocument/2006/relationships/customXml" Target="../ink/ink2.xml"/><Relationship Id="rId4" Type="http://schemas.openxmlformats.org/officeDocument/2006/relationships/customXml" Target="../ink/ink3.xml"/><Relationship Id="rId5" Type="http://schemas.openxmlformats.org/officeDocument/2006/relationships/customXml" Target="../ink/ink4.xml"/><Relationship Id="rId6" Type="http://schemas.openxmlformats.org/officeDocument/2006/relationships/customXml" Target="../ink/ink5.xml"/><Relationship Id="rId7" Type="http://schemas.openxmlformats.org/officeDocument/2006/relationships/customXml" Target="../ink/ink6.xml"/><Relationship Id="rId8" Type="http://schemas.openxmlformats.org/officeDocument/2006/relationships/customXml" Target="../ink/ink7.xml"/><Relationship Id="rId9" Type="http://schemas.openxmlformats.org/officeDocument/2006/relationships/customXml" Target="../ink/ink8.xml"/><Relationship Id="rId10" Type="http://schemas.openxmlformats.org/officeDocument/2006/relationships/customXml" Target="../ink/ink9.xml"/><Relationship Id="rId11" Type="http://schemas.openxmlformats.org/officeDocument/2006/relationships/customXml" Target="../ink/ink10.xml"/><Relationship Id="rId12" Type="http://schemas.openxmlformats.org/officeDocument/2006/relationships/customXml" Target="../ink/ink11.xml"/><Relationship Id="rId13" Type="http://schemas.openxmlformats.org/officeDocument/2006/relationships/customXml" Target="../ink/ink12.xml"/><Relationship Id="rId14" Type="http://schemas.openxmlformats.org/officeDocument/2006/relationships/customXml" Target="../ink/ink13.xml"/><Relationship Id="rId15" Type="http://schemas.openxmlformats.org/officeDocument/2006/relationships/customXml" Target="../ink/ink14.xml"/><Relationship Id="rId16" Type="http://schemas.openxmlformats.org/officeDocument/2006/relationships/customXml" Target="../ink/ink15.xml"/><Relationship Id="rId17" Type="http://schemas.openxmlformats.org/officeDocument/2006/relationships/customXml" Target="../ink/ink16.xml"/><Relationship Id="rId18" Type="http://schemas.openxmlformats.org/officeDocument/2006/relationships/customXml" Target="../ink/ink17.xml"/><Relationship Id="rId19" Type="http://schemas.openxmlformats.org/officeDocument/2006/relationships/customXml" Target="../ink/ink18.xml"/><Relationship Id="rId20" Type="http://schemas.openxmlformats.org/officeDocument/2006/relationships/customXml" Target="../ink/ink19.xml"/><Relationship Id="rId21" Type="http://schemas.openxmlformats.org/officeDocument/2006/relationships/customXml" Target="../ink/ink20.xml"/><Relationship Id="rId22" Type="http://schemas.openxmlformats.org/officeDocument/2006/relationships/customXml" Target="../ink/ink21.xml"/><Relationship Id="rId23" Type="http://schemas.openxmlformats.org/officeDocument/2006/relationships/customXml" Target="../ink/ink22.xml"/><Relationship Id="rId24" Type="http://schemas.openxmlformats.org/officeDocument/2006/relationships/customXml" Target="../ink/ink23.xml"/><Relationship Id="rId25" Type="http://schemas.openxmlformats.org/officeDocument/2006/relationships/customXml" Target="../ink/ink24.xml"/><Relationship Id="rId26" Type="http://schemas.openxmlformats.org/officeDocument/2006/relationships/customXml" Target="../ink/ink25.xml"/><Relationship Id="rId27" Type="http://schemas.openxmlformats.org/officeDocument/2006/relationships/customXml" Target="../ink/ink26.xml"/><Relationship Id="rId28" Type="http://schemas.openxmlformats.org/officeDocument/2006/relationships/customXml" Target="../ink/ink27.xml"/><Relationship Id="rId29" Type="http://schemas.openxmlformats.org/officeDocument/2006/relationships/customXml" Target="../ink/ink28.xml"/><Relationship Id="rId30" Type="http://schemas.openxmlformats.org/officeDocument/2006/relationships/customXml" Target="../ink/ink29.xml"/><Relationship Id="rId31" Type="http://schemas.openxmlformats.org/officeDocument/2006/relationships/customXml" Target="../ink/ink30.xml"/><Relationship Id="rId32" Type="http://schemas.openxmlformats.org/officeDocument/2006/relationships/customXml" Target="../ink/ink31.xml"/><Relationship Id="rId33" Type="http://schemas.openxmlformats.org/officeDocument/2006/relationships/customXml" Target="../ink/ink32.xml"/><Relationship Id="rId34" Type="http://schemas.openxmlformats.org/officeDocument/2006/relationships/customXml" Target="../ink/ink33.xml"/><Relationship Id="rId35" Type="http://schemas.openxmlformats.org/officeDocument/2006/relationships/customXml" Target="../ink/ink34.xml"/><Relationship Id="rId36" Type="http://schemas.openxmlformats.org/officeDocument/2006/relationships/customXml" Target="../ink/ink35.xml"/><Relationship Id="rId37" Type="http://schemas.openxmlformats.org/officeDocument/2006/relationships/customXml" Target="../ink/ink36.xml"/><Relationship Id="rId38" Type="http://schemas.openxmlformats.org/officeDocument/2006/relationships/customXml" Target="../ink/ink37.xml"/><Relationship Id="rId39" Type="http://schemas.openxmlformats.org/officeDocument/2006/relationships/customXml" Target="../ink/ink38.xml"/><Relationship Id="rId40" Type="http://schemas.openxmlformats.org/officeDocument/2006/relationships/customXml" Target="../ink/ink39.xml"/><Relationship Id="rId41" Type="http://schemas.openxmlformats.org/officeDocument/2006/relationships/customXml" Target="../ink/ink40.xml"/><Relationship Id="rId42" Type="http://schemas.openxmlformats.org/officeDocument/2006/relationships/customXml" Target="../ink/ink41.xml"/><Relationship Id="rId43" Type="http://schemas.openxmlformats.org/officeDocument/2006/relationships/customXml" Target="../ink/ink42.xml"/><Relationship Id="rId44" Type="http://schemas.openxmlformats.org/officeDocument/2006/relationships/customXml" Target="../ink/ink43.xml"/><Relationship Id="rId45" Type="http://schemas.openxmlformats.org/officeDocument/2006/relationships/customXml" Target="../ink/ink44.xml"/><Relationship Id="rId46" Type="http://schemas.openxmlformats.org/officeDocument/2006/relationships/customXml" Target="../ink/ink45.xml"/><Relationship Id="rId47" Type="http://schemas.openxmlformats.org/officeDocument/2006/relationships/slideLayout" Target="../slideLayouts/slideLayout1.xml"/><Relationship Id="rId48"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280.png"/><Relationship Id="rId4" Type="http://schemas.openxmlformats.org/officeDocument/2006/relationships/image" Target="../media/image281.png"/><Relationship Id="rId5" Type="http://schemas.openxmlformats.org/officeDocument/2006/relationships/image" Target="../media/image282.png"/><Relationship Id="rId6" Type="http://schemas.openxmlformats.org/officeDocument/2006/relationships/image" Target="../media/image283.png"/><Relationship Id="rId7" Type="http://schemas.openxmlformats.org/officeDocument/2006/relationships/image" Target="../media/image284.png"/><Relationship Id="rId8" Type="http://schemas.openxmlformats.org/officeDocument/2006/relationships/image" Target="../media/image285.png"/><Relationship Id="rId9" Type="http://schemas.openxmlformats.org/officeDocument/2006/relationships/image" Target="../media/image286.png"/><Relationship Id="rId10" Type="http://schemas.openxmlformats.org/officeDocument/2006/relationships/image" Target="../media/image287.png"/><Relationship Id="rId11" Type="http://schemas.openxmlformats.org/officeDocument/2006/relationships/image" Target="../media/image288.png"/><Relationship Id="rId12" Type="http://schemas.openxmlformats.org/officeDocument/2006/relationships/image" Target="../media/image289.png"/><Relationship Id="rId13" Type="http://schemas.openxmlformats.org/officeDocument/2006/relationships/image" Target="../media/image290.png"/><Relationship Id="rId14" Type="http://schemas.openxmlformats.org/officeDocument/2006/relationships/image" Target="../media/image291.png"/><Relationship Id="rId15" Type="http://schemas.openxmlformats.org/officeDocument/2006/relationships/image" Target="../media/image292.png"/><Relationship Id="rId16" Type="http://schemas.openxmlformats.org/officeDocument/2006/relationships/image" Target="../media/image293.png"/><Relationship Id="rId17" Type="http://schemas.openxmlformats.org/officeDocument/2006/relationships/image" Target="../media/image294.png"/><Relationship Id="rId18" Type="http://schemas.openxmlformats.org/officeDocument/2006/relationships/image" Target="../media/image295.png"/><Relationship Id="rId19" Type="http://schemas.openxmlformats.org/officeDocument/2006/relationships/customXml" Target="../ink/ink51.xml"/><Relationship Id="rId20" Type="http://schemas.openxmlformats.org/officeDocument/2006/relationships/customXml" Target="../ink/ink52.xml"/><Relationship Id="rId21" Type="http://schemas.openxmlformats.org/officeDocument/2006/relationships/customXml" Target="../ink/ink53.xml"/><Relationship Id="rId22" Type="http://schemas.openxmlformats.org/officeDocument/2006/relationships/customXml" Target="../ink/ink54.xml"/><Relationship Id="rId23" Type="http://schemas.openxmlformats.org/officeDocument/2006/relationships/customXml" Target="../ink/ink55.xml"/><Relationship Id="rId24" Type="http://schemas.openxmlformats.org/officeDocument/2006/relationships/customXml" Target="../ink/ink56.xml"/><Relationship Id="rId25" Type="http://schemas.openxmlformats.org/officeDocument/2006/relationships/customXml" Target="../ink/ink57.xml"/><Relationship Id="rId26" Type="http://schemas.openxmlformats.org/officeDocument/2006/relationships/customXml" Target="../ink/ink58.xml"/><Relationship Id="rId27" Type="http://schemas.openxmlformats.org/officeDocument/2006/relationships/customXml" Target="../ink/ink59.xml"/><Relationship Id="rId28" Type="http://schemas.openxmlformats.org/officeDocument/2006/relationships/customXml" Target="../ink/ink60.xml"/><Relationship Id="rId29" Type="http://schemas.openxmlformats.org/officeDocument/2006/relationships/customXml" Target="../ink/ink61.xml"/><Relationship Id="rId30" Type="http://schemas.openxmlformats.org/officeDocument/2006/relationships/customXml" Target="../ink/ink62.xml"/><Relationship Id="rId31" Type="http://schemas.openxmlformats.org/officeDocument/2006/relationships/customXml" Target="../ink/ink63.xml"/><Relationship Id="rId32" Type="http://schemas.openxmlformats.org/officeDocument/2006/relationships/customXml" Target="../ink/ink64.xml"/><Relationship Id="rId33" Type="http://schemas.openxmlformats.org/officeDocument/2006/relationships/customXml" Target="../ink/ink65.xml"/><Relationship Id="rId34" Type="http://schemas.openxmlformats.org/officeDocument/2006/relationships/customXml" Target="../ink/ink66.xml"/><Relationship Id="rId35" Type="http://schemas.openxmlformats.org/officeDocument/2006/relationships/customXml" Target="../ink/ink67.xml"/><Relationship Id="rId36" Type="http://schemas.openxmlformats.org/officeDocument/2006/relationships/customXml" Target="../ink/ink68.xml"/><Relationship Id="rId37" Type="http://schemas.openxmlformats.org/officeDocument/2006/relationships/customXml" Target="../ink/ink69.xml"/><Relationship Id="rId38" Type="http://schemas.openxmlformats.org/officeDocument/2006/relationships/customXml" Target="../ink/ink70.xml"/><Relationship Id="rId39" Type="http://schemas.openxmlformats.org/officeDocument/2006/relationships/customXml" Target="../ink/ink71.xml"/><Relationship Id="rId40" Type="http://schemas.openxmlformats.org/officeDocument/2006/relationships/customXml" Target="../ink/ink72.xml"/><Relationship Id="rId41" Type="http://schemas.openxmlformats.org/officeDocument/2006/relationships/customXml" Target="../ink/ink73.xml"/><Relationship Id="rId42" Type="http://schemas.openxmlformats.org/officeDocument/2006/relationships/customXml" Target="../ink/ink74.xml"/><Relationship Id="rId43" Type="http://schemas.openxmlformats.org/officeDocument/2006/relationships/customXml" Target="../ink/ink75.xml"/><Relationship Id="rId44" Type="http://schemas.openxmlformats.org/officeDocument/2006/relationships/customXml" Target="../ink/ink76.xml"/><Relationship Id="rId45" Type="http://schemas.openxmlformats.org/officeDocument/2006/relationships/customXml" Target="../ink/ink77.xml"/><Relationship Id="rId46" Type="http://schemas.openxmlformats.org/officeDocument/2006/relationships/customXml" Target="../ink/ink78.xml"/><Relationship Id="rId47" Type="http://schemas.openxmlformats.org/officeDocument/2006/relationships/customXml" Target="../ink/ink79.xml"/><Relationship Id="rId48" Type="http://schemas.openxmlformats.org/officeDocument/2006/relationships/customXml" Target="../ink/ink80.xml"/><Relationship Id="rId49" Type="http://schemas.openxmlformats.org/officeDocument/2006/relationships/customXml" Target="../ink/ink81.xml"/><Relationship Id="rId50" Type="http://schemas.openxmlformats.org/officeDocument/2006/relationships/customXml" Target="../ink/ink82.xml"/><Relationship Id="rId51" Type="http://schemas.openxmlformats.org/officeDocument/2006/relationships/customXml" Target="../ink/ink83.xml"/><Relationship Id="rId52" Type="http://schemas.openxmlformats.org/officeDocument/2006/relationships/customXml" Target="../ink/ink84.xml"/><Relationship Id="rId53" Type="http://schemas.openxmlformats.org/officeDocument/2006/relationships/customXml" Target="../ink/ink85.xml"/><Relationship Id="rId54" Type="http://schemas.openxmlformats.org/officeDocument/2006/relationships/customXml" Target="../ink/ink86.xml"/><Relationship Id="rId55" Type="http://schemas.openxmlformats.org/officeDocument/2006/relationships/slideLayout" Target="../slideLayouts/slideLayout1.xml"/><Relationship Id="rId56"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208.png"/><Relationship Id="rId2" Type="http://schemas.openxmlformats.org/officeDocument/2006/relationships/image" Target="../media/image209.png"/><Relationship Id="rId3" Type="http://schemas.openxmlformats.org/officeDocument/2006/relationships/image" Target="../media/image210.png"/><Relationship Id="rId4" Type="http://schemas.openxmlformats.org/officeDocument/2006/relationships/image" Target="../media/image211.png"/><Relationship Id="rId5" Type="http://schemas.openxmlformats.org/officeDocument/2006/relationships/image" Target="../media/image212.png"/><Relationship Id="rId6" Type="http://schemas.openxmlformats.org/officeDocument/2006/relationships/image" Target="../media/image213.png"/><Relationship Id="rId7" Type="http://schemas.openxmlformats.org/officeDocument/2006/relationships/image" Target="../media/image214.png"/><Relationship Id="rId8" Type="http://schemas.openxmlformats.org/officeDocument/2006/relationships/image" Target="../media/image215.png"/><Relationship Id="rId9" Type="http://schemas.openxmlformats.org/officeDocument/2006/relationships/image" Target="../media/image216.png"/><Relationship Id="rId10" Type="http://schemas.openxmlformats.org/officeDocument/2006/relationships/image" Target="../media/image240.png"/><Relationship Id="rId11" Type="http://schemas.openxmlformats.org/officeDocument/2006/relationships/image" Target="../media/image296.png"/><Relationship Id="rId12" Type="http://schemas.openxmlformats.org/officeDocument/2006/relationships/image" Target="../media/image297.png"/><Relationship Id="rId13" Type="http://schemas.openxmlformats.org/officeDocument/2006/relationships/image" Target="../media/image220.png"/><Relationship Id="rId14" Type="http://schemas.openxmlformats.org/officeDocument/2006/relationships/image" Target="../media/image298.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299.png"/><Relationship Id="rId18" Type="http://schemas.openxmlformats.org/officeDocument/2006/relationships/image" Target="../media/image300.png"/><Relationship Id="rId19" Type="http://schemas.openxmlformats.org/officeDocument/2006/relationships/image" Target="../media/image301.png"/><Relationship Id="rId20" Type="http://schemas.openxmlformats.org/officeDocument/2006/relationships/image" Target="../media/image302.png"/><Relationship Id="rId21" Type="http://schemas.openxmlformats.org/officeDocument/2006/relationships/image" Target="../media/image303.png"/><Relationship Id="rId22" Type="http://schemas.openxmlformats.org/officeDocument/2006/relationships/image" Target="../media/image304.png"/><Relationship Id="rId23" Type="http://schemas.openxmlformats.org/officeDocument/2006/relationships/image" Target="../media/image305.png"/><Relationship Id="rId24" Type="http://schemas.openxmlformats.org/officeDocument/2006/relationships/image" Target="../media/image306.png"/><Relationship Id="rId25" Type="http://schemas.openxmlformats.org/officeDocument/2006/relationships/image" Target="../media/image307.png"/><Relationship Id="rId26" Type="http://schemas.openxmlformats.org/officeDocument/2006/relationships/customXml" Target="../ink/ink87.xml"/><Relationship Id="rId27" Type="http://schemas.openxmlformats.org/officeDocument/2006/relationships/customXml" Target="../ink/ink88.xml"/><Relationship Id="rId28" Type="http://schemas.openxmlformats.org/officeDocument/2006/relationships/customXml" Target="../ink/ink89.xml"/><Relationship Id="rId29" Type="http://schemas.openxmlformats.org/officeDocument/2006/relationships/customXml" Target="../ink/ink90.xml"/><Relationship Id="rId30" Type="http://schemas.openxmlformats.org/officeDocument/2006/relationships/customXml" Target="../ink/ink91.xml"/><Relationship Id="rId31" Type="http://schemas.openxmlformats.org/officeDocument/2006/relationships/customXml" Target="../ink/ink92.xml"/><Relationship Id="rId32" Type="http://schemas.openxmlformats.org/officeDocument/2006/relationships/customXml" Target="../ink/ink93.xml"/><Relationship Id="rId33" Type="http://schemas.openxmlformats.org/officeDocument/2006/relationships/customXml" Target="../ink/ink94.xml"/><Relationship Id="rId34" Type="http://schemas.openxmlformats.org/officeDocument/2006/relationships/customXml" Target="../ink/ink95.xml"/><Relationship Id="rId35" Type="http://schemas.openxmlformats.org/officeDocument/2006/relationships/customXml" Target="../ink/ink96.xml"/><Relationship Id="rId36" Type="http://schemas.openxmlformats.org/officeDocument/2006/relationships/slideLayout" Target="../slideLayouts/slideLayout1.xml"/><Relationship Id="rId37"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209.png"/><Relationship Id="rId2" Type="http://schemas.openxmlformats.org/officeDocument/2006/relationships/image" Target="../media/image210.png"/><Relationship Id="rId3" Type="http://schemas.openxmlformats.org/officeDocument/2006/relationships/image" Target="../media/image211.png"/><Relationship Id="rId4" Type="http://schemas.openxmlformats.org/officeDocument/2006/relationships/image" Target="../media/image212.png"/><Relationship Id="rId5" Type="http://schemas.openxmlformats.org/officeDocument/2006/relationships/image" Target="../media/image213.png"/><Relationship Id="rId6" Type="http://schemas.openxmlformats.org/officeDocument/2006/relationships/image" Target="../media/image214.png"/><Relationship Id="rId7" Type="http://schemas.openxmlformats.org/officeDocument/2006/relationships/image" Target="../media/image215.png"/><Relationship Id="rId8" Type="http://schemas.openxmlformats.org/officeDocument/2006/relationships/image" Target="../media/image216.png"/><Relationship Id="rId9" Type="http://schemas.openxmlformats.org/officeDocument/2006/relationships/image" Target="../media/image308.png"/><Relationship Id="rId10" Type="http://schemas.openxmlformats.org/officeDocument/2006/relationships/image" Target="../media/image309.png"/><Relationship Id="rId11" Type="http://schemas.openxmlformats.org/officeDocument/2006/relationships/image" Target="../media/image310.png"/><Relationship Id="rId12" Type="http://schemas.openxmlformats.org/officeDocument/2006/relationships/image" Target="../media/image311.png"/><Relationship Id="rId13" Type="http://schemas.openxmlformats.org/officeDocument/2006/relationships/image" Target="../media/image312.png"/><Relationship Id="rId14" Type="http://schemas.openxmlformats.org/officeDocument/2006/relationships/image" Target="../media/image313.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299.png"/><Relationship Id="rId18" Type="http://schemas.openxmlformats.org/officeDocument/2006/relationships/image" Target="../media/image300.png"/><Relationship Id="rId19" Type="http://schemas.openxmlformats.org/officeDocument/2006/relationships/image" Target="../media/image301.png"/><Relationship Id="rId20" Type="http://schemas.openxmlformats.org/officeDocument/2006/relationships/image" Target="../media/image302.png"/><Relationship Id="rId21" Type="http://schemas.openxmlformats.org/officeDocument/2006/relationships/image" Target="../media/image303.png"/><Relationship Id="rId22" Type="http://schemas.openxmlformats.org/officeDocument/2006/relationships/image" Target="../media/image304.png"/><Relationship Id="rId23" Type="http://schemas.openxmlformats.org/officeDocument/2006/relationships/image" Target="../media/image305.png"/><Relationship Id="rId24" Type="http://schemas.openxmlformats.org/officeDocument/2006/relationships/image" Target="../media/image306.png"/><Relationship Id="rId25" Type="http://schemas.openxmlformats.org/officeDocument/2006/relationships/image" Target="../media/image307.png"/><Relationship Id="rId26" Type="http://schemas.openxmlformats.org/officeDocument/2006/relationships/slideLayout" Target="../slideLayouts/slideLayout1.xml"/><Relationship Id="rId27"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314.png"/><Relationship Id="rId4" Type="http://schemas.openxmlformats.org/officeDocument/2006/relationships/image" Target="../media/image315.png"/><Relationship Id="rId5" Type="http://schemas.openxmlformats.org/officeDocument/2006/relationships/image" Target="../media/image316.png"/><Relationship Id="rId6" Type="http://schemas.openxmlformats.org/officeDocument/2006/relationships/image" Target="../media/image317.png"/><Relationship Id="rId7" Type="http://schemas.openxmlformats.org/officeDocument/2006/relationships/image" Target="../media/image318.png"/><Relationship Id="rId8" Type="http://schemas.openxmlformats.org/officeDocument/2006/relationships/image" Target="../media/image319.png"/><Relationship Id="rId9" Type="http://schemas.openxmlformats.org/officeDocument/2006/relationships/image" Target="../media/image320.png"/><Relationship Id="rId10" Type="http://schemas.openxmlformats.org/officeDocument/2006/relationships/image" Target="../media/image321.png"/><Relationship Id="rId11" Type="http://schemas.openxmlformats.org/officeDocument/2006/relationships/image" Target="../media/image322.png"/><Relationship Id="rId12" Type="http://schemas.openxmlformats.org/officeDocument/2006/relationships/image" Target="../media/image323.png"/><Relationship Id="rId13" Type="http://schemas.openxmlformats.org/officeDocument/2006/relationships/image" Target="../media/image324.png"/><Relationship Id="rId14" Type="http://schemas.openxmlformats.org/officeDocument/2006/relationships/image" Target="../media/image325.png"/><Relationship Id="rId15" Type="http://schemas.openxmlformats.org/officeDocument/2006/relationships/image" Target="../media/image326.png"/><Relationship Id="rId16" Type="http://schemas.openxmlformats.org/officeDocument/2006/relationships/image" Target="../media/image327.png"/><Relationship Id="rId17" Type="http://schemas.openxmlformats.org/officeDocument/2006/relationships/image" Target="../media/image328.png"/><Relationship Id="rId18" Type="http://schemas.openxmlformats.org/officeDocument/2006/relationships/image" Target="../media/image329.png"/><Relationship Id="rId19" Type="http://schemas.openxmlformats.org/officeDocument/2006/relationships/image" Target="../media/image330.png"/><Relationship Id="rId20" Type="http://schemas.openxmlformats.org/officeDocument/2006/relationships/image" Target="../media/image331.png"/><Relationship Id="rId21" Type="http://schemas.openxmlformats.org/officeDocument/2006/relationships/image" Target="../media/image332.png"/><Relationship Id="rId22" Type="http://schemas.openxmlformats.org/officeDocument/2006/relationships/image" Target="../media/image333.png"/><Relationship Id="rId23" Type="http://schemas.openxmlformats.org/officeDocument/2006/relationships/image" Target="../media/image334.png"/><Relationship Id="rId24" Type="http://schemas.openxmlformats.org/officeDocument/2006/relationships/image" Target="../media/image335.png"/><Relationship Id="rId25" Type="http://schemas.openxmlformats.org/officeDocument/2006/relationships/image" Target="../media/image336.png"/><Relationship Id="rId26" Type="http://schemas.openxmlformats.org/officeDocument/2006/relationships/image" Target="../media/image337.png"/><Relationship Id="rId27" Type="http://schemas.openxmlformats.org/officeDocument/2006/relationships/image" Target="../media/image338.png"/><Relationship Id="rId28" Type="http://schemas.openxmlformats.org/officeDocument/2006/relationships/image" Target="../media/image339.png"/><Relationship Id="rId29" Type="http://schemas.openxmlformats.org/officeDocument/2006/relationships/image" Target="../media/image340.png"/><Relationship Id="rId30" Type="http://schemas.openxmlformats.org/officeDocument/2006/relationships/image" Target="../media/image341.png"/><Relationship Id="rId31" Type="http://schemas.openxmlformats.org/officeDocument/2006/relationships/image" Target="../media/image342.png"/><Relationship Id="rId32" Type="http://schemas.openxmlformats.org/officeDocument/2006/relationships/image" Target="../media/image343.png"/><Relationship Id="rId33" Type="http://schemas.openxmlformats.org/officeDocument/2006/relationships/slideLayout" Target="../slideLayouts/slideLayout1.xml"/><Relationship Id="rId3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344.png"/><Relationship Id="rId4" Type="http://schemas.openxmlformats.org/officeDocument/2006/relationships/image" Target="../media/image345.png"/><Relationship Id="rId5" Type="http://schemas.openxmlformats.org/officeDocument/2006/relationships/image" Target="../media/image346.png"/><Relationship Id="rId6" Type="http://schemas.openxmlformats.org/officeDocument/2006/relationships/image" Target="../media/image347.png"/><Relationship Id="rId7" Type="http://schemas.openxmlformats.org/officeDocument/2006/relationships/image" Target="../media/image348.png"/><Relationship Id="rId8" Type="http://schemas.openxmlformats.org/officeDocument/2006/relationships/image" Target="../media/image349.png"/><Relationship Id="rId9" Type="http://schemas.openxmlformats.org/officeDocument/2006/relationships/image" Target="../media/image350.png"/><Relationship Id="rId10" Type="http://schemas.openxmlformats.org/officeDocument/2006/relationships/image" Target="../media/image351.png"/><Relationship Id="rId11" Type="http://schemas.openxmlformats.org/officeDocument/2006/relationships/image" Target="../media/image352.png"/><Relationship Id="rId12" Type="http://schemas.openxmlformats.org/officeDocument/2006/relationships/image" Target="../media/image353.png"/><Relationship Id="rId13" Type="http://schemas.openxmlformats.org/officeDocument/2006/relationships/image" Target="../media/image354.png"/><Relationship Id="rId14" Type="http://schemas.openxmlformats.org/officeDocument/2006/relationships/image" Target="../media/image355.png"/><Relationship Id="rId15" Type="http://schemas.openxmlformats.org/officeDocument/2006/relationships/image" Target="../media/image356.png"/><Relationship Id="rId16" Type="http://schemas.openxmlformats.org/officeDocument/2006/relationships/image" Target="../media/image357.png"/><Relationship Id="rId17" Type="http://schemas.openxmlformats.org/officeDocument/2006/relationships/image" Target="../media/image358.png"/><Relationship Id="rId18" Type="http://schemas.openxmlformats.org/officeDocument/2006/relationships/image" Target="../media/image359.png"/><Relationship Id="rId19" Type="http://schemas.openxmlformats.org/officeDocument/2006/relationships/image" Target="../media/image360.png"/><Relationship Id="rId20" Type="http://schemas.openxmlformats.org/officeDocument/2006/relationships/image" Target="../media/image361.png"/><Relationship Id="rId21" Type="http://schemas.openxmlformats.org/officeDocument/2006/relationships/image" Target="../media/image362.png"/><Relationship Id="rId22" Type="http://schemas.openxmlformats.org/officeDocument/2006/relationships/customXml" Target="../ink/ink97.xml"/><Relationship Id="rId23" Type="http://schemas.openxmlformats.org/officeDocument/2006/relationships/customXml" Target="../ink/ink98.xml"/><Relationship Id="rId24" Type="http://schemas.openxmlformats.org/officeDocument/2006/relationships/customXml" Target="../ink/ink99.xml"/><Relationship Id="rId25" Type="http://schemas.openxmlformats.org/officeDocument/2006/relationships/slideLayout" Target="../slideLayouts/slideLayout1.xml"/><Relationship Id="rId26"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63.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364.png"/><Relationship Id="rId5" Type="http://schemas.openxmlformats.org/officeDocument/2006/relationships/image" Target="../media/image365.png"/><Relationship Id="rId6" Type="http://schemas.openxmlformats.org/officeDocument/2006/relationships/image" Target="../media/image366.png"/><Relationship Id="rId7" Type="http://schemas.openxmlformats.org/officeDocument/2006/relationships/image" Target="../media/image367.png"/><Relationship Id="rId8" Type="http://schemas.openxmlformats.org/officeDocument/2006/relationships/image" Target="../media/image368.png"/><Relationship Id="rId9" Type="http://schemas.openxmlformats.org/officeDocument/2006/relationships/image" Target="../media/image369.png"/><Relationship Id="rId10" Type="http://schemas.openxmlformats.org/officeDocument/2006/relationships/image" Target="../media/image370.png"/><Relationship Id="rId11" Type="http://schemas.openxmlformats.org/officeDocument/2006/relationships/image" Target="../media/image371.png"/><Relationship Id="rId12" Type="http://schemas.openxmlformats.org/officeDocument/2006/relationships/image" Target="../media/image372.png"/><Relationship Id="rId13" Type="http://schemas.openxmlformats.org/officeDocument/2006/relationships/image" Target="../media/image373.png"/><Relationship Id="rId14" Type="http://schemas.openxmlformats.org/officeDocument/2006/relationships/image" Target="../media/image374.png"/><Relationship Id="rId15" Type="http://schemas.openxmlformats.org/officeDocument/2006/relationships/image" Target="../media/image375.png"/><Relationship Id="rId16" Type="http://schemas.openxmlformats.org/officeDocument/2006/relationships/image" Target="../media/image376.png"/><Relationship Id="rId17" Type="http://schemas.openxmlformats.org/officeDocument/2006/relationships/image" Target="../media/image377.png"/><Relationship Id="rId18" Type="http://schemas.openxmlformats.org/officeDocument/2006/relationships/image" Target="../media/image378.png"/><Relationship Id="rId19" Type="http://schemas.openxmlformats.org/officeDocument/2006/relationships/image" Target="../media/image379.png"/><Relationship Id="rId20" Type="http://schemas.openxmlformats.org/officeDocument/2006/relationships/image" Target="../media/image380.png"/><Relationship Id="rId21" Type="http://schemas.openxmlformats.org/officeDocument/2006/relationships/image" Target="../media/image381.png"/><Relationship Id="rId22" Type="http://schemas.openxmlformats.org/officeDocument/2006/relationships/image" Target="../media/image382.png"/><Relationship Id="rId23" Type="http://schemas.openxmlformats.org/officeDocument/2006/relationships/image" Target="../media/image383.png"/><Relationship Id="rId24" Type="http://schemas.openxmlformats.org/officeDocument/2006/relationships/image" Target="../media/image384.png"/><Relationship Id="rId25" Type="http://schemas.openxmlformats.org/officeDocument/2006/relationships/image" Target="../media/image385.png"/><Relationship Id="rId26" Type="http://schemas.openxmlformats.org/officeDocument/2006/relationships/image" Target="../media/image386.png"/><Relationship Id="rId27" Type="http://schemas.openxmlformats.org/officeDocument/2006/relationships/image" Target="../media/image387.png"/><Relationship Id="rId28" Type="http://schemas.openxmlformats.org/officeDocument/2006/relationships/customXml" Target="../ink/ink100.xml"/><Relationship Id="rId29" Type="http://schemas.openxmlformats.org/officeDocument/2006/relationships/customXml" Target="../ink/ink101.xml"/><Relationship Id="rId30" Type="http://schemas.openxmlformats.org/officeDocument/2006/relationships/customXml" Target="../ink/ink102.xml"/><Relationship Id="rId31" Type="http://schemas.openxmlformats.org/officeDocument/2006/relationships/customXml" Target="../ink/ink103.xml"/><Relationship Id="rId32" Type="http://schemas.openxmlformats.org/officeDocument/2006/relationships/customXml" Target="../ink/ink104.xml"/><Relationship Id="rId33" Type="http://schemas.openxmlformats.org/officeDocument/2006/relationships/customXml" Target="../ink/ink105.xml"/><Relationship Id="rId34" Type="http://schemas.openxmlformats.org/officeDocument/2006/relationships/customXml" Target="../ink/ink106.xml"/><Relationship Id="rId35" Type="http://schemas.openxmlformats.org/officeDocument/2006/relationships/customXml" Target="../ink/ink107.xml"/><Relationship Id="rId36" Type="http://schemas.openxmlformats.org/officeDocument/2006/relationships/customXml" Target="../ink/ink108.xml"/><Relationship Id="rId37" Type="http://schemas.openxmlformats.org/officeDocument/2006/relationships/customXml" Target="../ink/ink109.xml"/><Relationship Id="rId38" Type="http://schemas.openxmlformats.org/officeDocument/2006/relationships/customXml" Target="../ink/ink110.xml"/><Relationship Id="rId39" Type="http://schemas.openxmlformats.org/officeDocument/2006/relationships/customXml" Target="../ink/ink111.xml"/><Relationship Id="rId40" Type="http://schemas.openxmlformats.org/officeDocument/2006/relationships/customXml" Target="../ink/ink112.xml"/><Relationship Id="rId41" Type="http://schemas.openxmlformats.org/officeDocument/2006/relationships/customXml" Target="../ink/ink113.xml"/><Relationship Id="rId42" Type="http://schemas.openxmlformats.org/officeDocument/2006/relationships/customXml" Target="../ink/ink114.xml"/><Relationship Id="rId43" Type="http://schemas.openxmlformats.org/officeDocument/2006/relationships/customXml" Target="../ink/ink115.xml"/><Relationship Id="rId44" Type="http://schemas.openxmlformats.org/officeDocument/2006/relationships/customXml" Target="../ink/ink116.xml"/><Relationship Id="rId45" Type="http://schemas.openxmlformats.org/officeDocument/2006/relationships/customXml" Target="../ink/ink117.xml"/><Relationship Id="rId46" Type="http://schemas.openxmlformats.org/officeDocument/2006/relationships/customXml" Target="../ink/ink118.xml"/><Relationship Id="rId47" Type="http://schemas.openxmlformats.org/officeDocument/2006/relationships/customXml" Target="../ink/ink119.xml"/><Relationship Id="rId48" Type="http://schemas.openxmlformats.org/officeDocument/2006/relationships/customXml" Target="../ink/ink120.xml"/><Relationship Id="rId49" Type="http://schemas.openxmlformats.org/officeDocument/2006/relationships/customXml" Target="../ink/ink121.xml"/><Relationship Id="rId50" Type="http://schemas.openxmlformats.org/officeDocument/2006/relationships/customXml" Target="../ink/ink122.xml"/><Relationship Id="rId51" Type="http://schemas.openxmlformats.org/officeDocument/2006/relationships/customXml" Target="../ink/ink123.xml"/><Relationship Id="rId52" Type="http://schemas.openxmlformats.org/officeDocument/2006/relationships/customXml" Target="../ink/ink124.xml"/><Relationship Id="rId53" Type="http://schemas.openxmlformats.org/officeDocument/2006/relationships/customXml" Target="../ink/ink125.xml"/><Relationship Id="rId54" Type="http://schemas.openxmlformats.org/officeDocument/2006/relationships/customXml" Target="../ink/ink126.xml"/><Relationship Id="rId55" Type="http://schemas.openxmlformats.org/officeDocument/2006/relationships/customXml" Target="../ink/ink127.xml"/><Relationship Id="rId56" Type="http://schemas.openxmlformats.org/officeDocument/2006/relationships/customXml" Target="../ink/ink128.xml"/><Relationship Id="rId57" Type="http://schemas.openxmlformats.org/officeDocument/2006/relationships/customXml" Target="../ink/ink129.xml"/><Relationship Id="rId58" Type="http://schemas.openxmlformats.org/officeDocument/2006/relationships/customXml" Target="../ink/ink130.xml"/><Relationship Id="rId59" Type="http://schemas.openxmlformats.org/officeDocument/2006/relationships/customXml" Target="../ink/ink131.xml"/><Relationship Id="rId60" Type="http://schemas.openxmlformats.org/officeDocument/2006/relationships/customXml" Target="../ink/ink132.xml"/><Relationship Id="rId61" Type="http://schemas.openxmlformats.org/officeDocument/2006/relationships/customXml" Target="../ink/ink133.xml"/><Relationship Id="rId62" Type="http://schemas.openxmlformats.org/officeDocument/2006/relationships/customXml" Target="../ink/ink134.xml"/><Relationship Id="rId63" Type="http://schemas.openxmlformats.org/officeDocument/2006/relationships/customXml" Target="../ink/ink135.xml"/><Relationship Id="rId64" Type="http://schemas.openxmlformats.org/officeDocument/2006/relationships/customXml" Target="../ink/ink136.xml"/><Relationship Id="rId65" Type="http://schemas.openxmlformats.org/officeDocument/2006/relationships/customXml" Target="../ink/ink137.xml"/><Relationship Id="rId66" Type="http://schemas.openxmlformats.org/officeDocument/2006/relationships/customXml" Target="../ink/ink138.xml"/><Relationship Id="rId67" Type="http://schemas.openxmlformats.org/officeDocument/2006/relationships/customXml" Target="../ink/ink139.xml"/><Relationship Id="rId68" Type="http://schemas.openxmlformats.org/officeDocument/2006/relationships/customXml" Target="../ink/ink140.xml"/><Relationship Id="rId69" Type="http://schemas.openxmlformats.org/officeDocument/2006/relationships/customXml" Target="../ink/ink141.xml"/><Relationship Id="rId70" Type="http://schemas.openxmlformats.org/officeDocument/2006/relationships/customXml" Target="../ink/ink142.xml"/><Relationship Id="rId71" Type="http://schemas.openxmlformats.org/officeDocument/2006/relationships/customXml" Target="../ink/ink143.xml"/><Relationship Id="rId72" Type="http://schemas.openxmlformats.org/officeDocument/2006/relationships/customXml" Target="../ink/ink144.xml"/><Relationship Id="rId73" Type="http://schemas.openxmlformats.org/officeDocument/2006/relationships/customXml" Target="../ink/ink145.xml"/><Relationship Id="rId74" Type="http://schemas.openxmlformats.org/officeDocument/2006/relationships/customXml" Target="../ink/ink146.xml"/><Relationship Id="rId75" Type="http://schemas.openxmlformats.org/officeDocument/2006/relationships/customXml" Target="../ink/ink147.xml"/><Relationship Id="rId76" Type="http://schemas.openxmlformats.org/officeDocument/2006/relationships/customXml" Target="../ink/ink148.xml"/><Relationship Id="rId77" Type="http://schemas.openxmlformats.org/officeDocument/2006/relationships/customXml" Target="../ink/ink149.xml"/><Relationship Id="rId78" Type="http://schemas.openxmlformats.org/officeDocument/2006/relationships/customXml" Target="../ink/ink150.xml"/><Relationship Id="rId79" Type="http://schemas.openxmlformats.org/officeDocument/2006/relationships/customXml" Target="../ink/ink151.xml"/><Relationship Id="rId80" Type="http://schemas.openxmlformats.org/officeDocument/2006/relationships/customXml" Target="../ink/ink152.xml"/><Relationship Id="rId81" Type="http://schemas.openxmlformats.org/officeDocument/2006/relationships/customXml" Target="../ink/ink153.xml"/><Relationship Id="rId82" Type="http://schemas.openxmlformats.org/officeDocument/2006/relationships/customXml" Target="../ink/ink154.xml"/><Relationship Id="rId83" Type="http://schemas.openxmlformats.org/officeDocument/2006/relationships/customXml" Target="../ink/ink155.xml"/><Relationship Id="rId84" Type="http://schemas.openxmlformats.org/officeDocument/2006/relationships/customXml" Target="../ink/ink156.xml"/><Relationship Id="rId85" Type="http://schemas.openxmlformats.org/officeDocument/2006/relationships/customXml" Target="../ink/ink157.xml"/><Relationship Id="rId86" Type="http://schemas.openxmlformats.org/officeDocument/2006/relationships/customXml" Target="../ink/ink158.xml"/><Relationship Id="rId87" Type="http://schemas.openxmlformats.org/officeDocument/2006/relationships/customXml" Target="../ink/ink159.xml"/><Relationship Id="rId88" Type="http://schemas.openxmlformats.org/officeDocument/2006/relationships/customXml" Target="../ink/ink160.xml"/><Relationship Id="rId89" Type="http://schemas.openxmlformats.org/officeDocument/2006/relationships/customXml" Target="../ink/ink161.xml"/><Relationship Id="rId90" Type="http://schemas.openxmlformats.org/officeDocument/2006/relationships/customXml" Target="../ink/ink162.xml"/><Relationship Id="rId91" Type="http://schemas.openxmlformats.org/officeDocument/2006/relationships/customXml" Target="../ink/ink163.xml"/><Relationship Id="rId92" Type="http://schemas.openxmlformats.org/officeDocument/2006/relationships/slideLayout" Target="../slideLayouts/slideLayout1.xml"/><Relationship Id="rId9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88.png"/><Relationship Id="rId2" Type="http://schemas.openxmlformats.org/officeDocument/2006/relationships/image" Target="../media/image389.png"/><Relationship Id="rId3" Type="http://schemas.openxmlformats.org/officeDocument/2006/relationships/image" Target="../media/image390.png"/><Relationship Id="rId4" Type="http://schemas.openxmlformats.org/officeDocument/2006/relationships/image" Target="../media/image391.png"/><Relationship Id="rId5" Type="http://schemas.openxmlformats.org/officeDocument/2006/relationships/image" Target="../media/image392.png"/><Relationship Id="rId6" Type="http://schemas.openxmlformats.org/officeDocument/2006/relationships/image" Target="../media/image393.png"/><Relationship Id="rId7" Type="http://schemas.openxmlformats.org/officeDocument/2006/relationships/image" Target="../media/image394.png"/><Relationship Id="rId8" Type="http://schemas.openxmlformats.org/officeDocument/2006/relationships/image" Target="../media/image395.png"/><Relationship Id="rId9" Type="http://schemas.openxmlformats.org/officeDocument/2006/relationships/image" Target="../media/image396.png"/><Relationship Id="rId10" Type="http://schemas.openxmlformats.org/officeDocument/2006/relationships/slideLayout" Target="../slideLayouts/slideLayout1.xml"/><Relationship Id="rId11"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97.png"/><Relationship Id="rId2" Type="http://schemas.openxmlformats.org/officeDocument/2006/relationships/image" Target="../media/image398.png"/><Relationship Id="rId3" Type="http://schemas.openxmlformats.org/officeDocument/2006/relationships/image" Target="../media/image399.png"/><Relationship Id="rId4" Type="http://schemas.openxmlformats.org/officeDocument/2006/relationships/image" Target="../media/image400.png"/><Relationship Id="rId5" Type="http://schemas.openxmlformats.org/officeDocument/2006/relationships/image" Target="../media/image401.png"/><Relationship Id="rId6" Type="http://schemas.openxmlformats.org/officeDocument/2006/relationships/image" Target="../media/image402.png"/><Relationship Id="rId7" Type="http://schemas.openxmlformats.org/officeDocument/2006/relationships/image" Target="../media/image403.png"/><Relationship Id="rId8" Type="http://schemas.openxmlformats.org/officeDocument/2006/relationships/image" Target="../media/image404.png"/><Relationship Id="rId9" Type="http://schemas.openxmlformats.org/officeDocument/2006/relationships/image" Target="../media/image405.png"/><Relationship Id="rId10" Type="http://schemas.openxmlformats.org/officeDocument/2006/relationships/image" Target="../media/image406.png"/><Relationship Id="rId11" Type="http://schemas.openxmlformats.org/officeDocument/2006/relationships/slideLayout" Target="../slideLayouts/slideLayout1.xml"/><Relationship Id="rId1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407.png"/><Relationship Id="rId2" Type="http://schemas.openxmlformats.org/officeDocument/2006/relationships/image" Target="../media/image408.png"/><Relationship Id="rId3" Type="http://schemas.openxmlformats.org/officeDocument/2006/relationships/image" Target="../media/image409.png"/><Relationship Id="rId4" Type="http://schemas.openxmlformats.org/officeDocument/2006/relationships/image" Target="../media/image410.png"/><Relationship Id="rId5" Type="http://schemas.openxmlformats.org/officeDocument/2006/relationships/image" Target="../media/image411.png"/><Relationship Id="rId6" Type="http://schemas.openxmlformats.org/officeDocument/2006/relationships/image" Target="../media/image412.png"/><Relationship Id="rId7" Type="http://schemas.openxmlformats.org/officeDocument/2006/relationships/image" Target="../media/image413.png"/><Relationship Id="rId8" Type="http://schemas.openxmlformats.org/officeDocument/2006/relationships/slideLayout" Target="../slideLayouts/slideLayout1.xml"/><Relationship Id="rId9"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14.png"/><Relationship Id="rId4" Type="http://schemas.openxmlformats.org/officeDocument/2006/relationships/image" Target="../media/image415.png"/><Relationship Id="rId5" Type="http://schemas.openxmlformats.org/officeDocument/2006/relationships/image" Target="../media/image416.png"/><Relationship Id="rId6" Type="http://schemas.openxmlformats.org/officeDocument/2006/relationships/image" Target="../media/image417.png"/><Relationship Id="rId7" Type="http://schemas.openxmlformats.org/officeDocument/2006/relationships/image" Target="../media/image418.png"/><Relationship Id="rId8" Type="http://schemas.openxmlformats.org/officeDocument/2006/relationships/image" Target="../media/image419.png"/><Relationship Id="rId9" Type="http://schemas.openxmlformats.org/officeDocument/2006/relationships/image" Target="../media/image420.png"/><Relationship Id="rId10" Type="http://schemas.openxmlformats.org/officeDocument/2006/relationships/image" Target="../media/image421.png"/><Relationship Id="rId11" Type="http://schemas.openxmlformats.org/officeDocument/2006/relationships/image" Target="../media/image422.png"/><Relationship Id="rId12" Type="http://schemas.openxmlformats.org/officeDocument/2006/relationships/image" Target="../media/image423.png"/><Relationship Id="rId13" Type="http://schemas.openxmlformats.org/officeDocument/2006/relationships/image" Target="../media/image424.png"/><Relationship Id="rId14" Type="http://schemas.openxmlformats.org/officeDocument/2006/relationships/image" Target="../media/image425.png"/><Relationship Id="rId15" Type="http://schemas.openxmlformats.org/officeDocument/2006/relationships/image" Target="../media/image426.png"/><Relationship Id="rId16" Type="http://schemas.openxmlformats.org/officeDocument/2006/relationships/image" Target="../media/image427.png"/><Relationship Id="rId17" Type="http://schemas.openxmlformats.org/officeDocument/2006/relationships/image" Target="../media/image428.png"/><Relationship Id="rId18" Type="http://schemas.openxmlformats.org/officeDocument/2006/relationships/slideLayout" Target="../slideLayouts/slideLayout1.xml"/><Relationship Id="rId19"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slideLayout" Target="../slideLayouts/slideLayout1.xml"/><Relationship Id="rId11"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29.png"/><Relationship Id="rId4" Type="http://schemas.openxmlformats.org/officeDocument/2006/relationships/image" Target="../media/image430.png"/><Relationship Id="rId5" Type="http://schemas.openxmlformats.org/officeDocument/2006/relationships/image" Target="../media/image431.png"/><Relationship Id="rId6" Type="http://schemas.openxmlformats.org/officeDocument/2006/relationships/image" Target="../media/image432.png"/><Relationship Id="rId7" Type="http://schemas.openxmlformats.org/officeDocument/2006/relationships/image" Target="../media/image433.png"/><Relationship Id="rId8" Type="http://schemas.openxmlformats.org/officeDocument/2006/relationships/image" Target="../media/image434.png"/><Relationship Id="rId9" Type="http://schemas.openxmlformats.org/officeDocument/2006/relationships/image" Target="../media/image435.png"/><Relationship Id="rId10" Type="http://schemas.openxmlformats.org/officeDocument/2006/relationships/image" Target="../media/image436.png"/><Relationship Id="rId11" Type="http://schemas.openxmlformats.org/officeDocument/2006/relationships/image" Target="../media/image437.png"/><Relationship Id="rId12" Type="http://schemas.openxmlformats.org/officeDocument/2006/relationships/image" Target="../media/image438.png"/><Relationship Id="rId13" Type="http://schemas.openxmlformats.org/officeDocument/2006/relationships/image" Target="../media/image439.png"/><Relationship Id="rId14" Type="http://schemas.openxmlformats.org/officeDocument/2006/relationships/image" Target="../media/image440.png"/><Relationship Id="rId15" Type="http://schemas.openxmlformats.org/officeDocument/2006/relationships/image" Target="../media/image441.png"/><Relationship Id="rId16" Type="http://schemas.openxmlformats.org/officeDocument/2006/relationships/image" Target="../media/image442.png"/><Relationship Id="rId17" Type="http://schemas.openxmlformats.org/officeDocument/2006/relationships/image" Target="../media/image443.png"/><Relationship Id="rId18" Type="http://schemas.openxmlformats.org/officeDocument/2006/relationships/image" Target="../media/image444.png"/><Relationship Id="rId19" Type="http://schemas.openxmlformats.org/officeDocument/2006/relationships/image" Target="../media/image445.png"/><Relationship Id="rId20" Type="http://schemas.openxmlformats.org/officeDocument/2006/relationships/image" Target="../media/image446.png"/><Relationship Id="rId21" Type="http://schemas.openxmlformats.org/officeDocument/2006/relationships/image" Target="../media/image447.png"/><Relationship Id="rId22" Type="http://schemas.openxmlformats.org/officeDocument/2006/relationships/image" Target="../media/image448.png"/><Relationship Id="rId23" Type="http://schemas.openxmlformats.org/officeDocument/2006/relationships/image" Target="../media/image449.png"/><Relationship Id="rId24" Type="http://schemas.openxmlformats.org/officeDocument/2006/relationships/image" Target="../media/image450.png"/><Relationship Id="rId25" Type="http://schemas.openxmlformats.org/officeDocument/2006/relationships/image" Target="../media/image451.png"/><Relationship Id="rId26" Type="http://schemas.openxmlformats.org/officeDocument/2006/relationships/image" Target="../media/image452.png"/><Relationship Id="rId27" Type="http://schemas.openxmlformats.org/officeDocument/2006/relationships/image" Target="../media/image407.png"/><Relationship Id="rId28" Type="http://schemas.openxmlformats.org/officeDocument/2006/relationships/image" Target="../media/image408.png"/><Relationship Id="rId29" Type="http://schemas.openxmlformats.org/officeDocument/2006/relationships/image" Target="../media/image409.png"/><Relationship Id="rId30" Type="http://schemas.openxmlformats.org/officeDocument/2006/relationships/image" Target="../media/image410.png"/><Relationship Id="rId31" Type="http://schemas.openxmlformats.org/officeDocument/2006/relationships/image" Target="../media/image411.png"/><Relationship Id="rId32" Type="http://schemas.openxmlformats.org/officeDocument/2006/relationships/image" Target="../media/image453.png"/><Relationship Id="rId33" Type="http://schemas.openxmlformats.org/officeDocument/2006/relationships/customXml" Target="../ink/ink164.xml"/><Relationship Id="rId34" Type="http://schemas.openxmlformats.org/officeDocument/2006/relationships/customXml" Target="../ink/ink165.xml"/><Relationship Id="rId35" Type="http://schemas.openxmlformats.org/officeDocument/2006/relationships/customXml" Target="../ink/ink166.xml"/><Relationship Id="rId36" Type="http://schemas.openxmlformats.org/officeDocument/2006/relationships/customXml" Target="../ink/ink167.xml"/><Relationship Id="rId37" Type="http://schemas.openxmlformats.org/officeDocument/2006/relationships/customXml" Target="../ink/ink168.xml"/><Relationship Id="rId38" Type="http://schemas.openxmlformats.org/officeDocument/2006/relationships/customXml" Target="../ink/ink169.xml"/><Relationship Id="rId39" Type="http://schemas.openxmlformats.org/officeDocument/2006/relationships/customXml" Target="../ink/ink170.xml"/><Relationship Id="rId40" Type="http://schemas.openxmlformats.org/officeDocument/2006/relationships/slideLayout" Target="../slideLayouts/slideLayout1.xml"/><Relationship Id="rId41"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29.png"/><Relationship Id="rId4" Type="http://schemas.openxmlformats.org/officeDocument/2006/relationships/image" Target="../media/image430.png"/><Relationship Id="rId5" Type="http://schemas.openxmlformats.org/officeDocument/2006/relationships/image" Target="../media/image431.png"/><Relationship Id="rId6" Type="http://schemas.openxmlformats.org/officeDocument/2006/relationships/image" Target="../media/image432.png"/><Relationship Id="rId7" Type="http://schemas.openxmlformats.org/officeDocument/2006/relationships/image" Target="../media/image433.png"/><Relationship Id="rId8" Type="http://schemas.openxmlformats.org/officeDocument/2006/relationships/image" Target="../media/image434.png"/><Relationship Id="rId9" Type="http://schemas.openxmlformats.org/officeDocument/2006/relationships/image" Target="../media/image435.png"/><Relationship Id="rId10" Type="http://schemas.openxmlformats.org/officeDocument/2006/relationships/image" Target="../media/image436.png"/><Relationship Id="rId11" Type="http://schemas.openxmlformats.org/officeDocument/2006/relationships/image" Target="../media/image437.png"/><Relationship Id="rId12" Type="http://schemas.openxmlformats.org/officeDocument/2006/relationships/image" Target="../media/image438.png"/><Relationship Id="rId13" Type="http://schemas.openxmlformats.org/officeDocument/2006/relationships/image" Target="../media/image439.png"/><Relationship Id="rId14" Type="http://schemas.openxmlformats.org/officeDocument/2006/relationships/image" Target="../media/image440.png"/><Relationship Id="rId15" Type="http://schemas.openxmlformats.org/officeDocument/2006/relationships/image" Target="../media/image441.png"/><Relationship Id="rId16" Type="http://schemas.openxmlformats.org/officeDocument/2006/relationships/image" Target="../media/image442.png"/><Relationship Id="rId17" Type="http://schemas.openxmlformats.org/officeDocument/2006/relationships/image" Target="../media/image443.png"/><Relationship Id="rId18" Type="http://schemas.openxmlformats.org/officeDocument/2006/relationships/image" Target="../media/image454.png"/><Relationship Id="rId19" Type="http://schemas.openxmlformats.org/officeDocument/2006/relationships/image" Target="../media/image455.png"/><Relationship Id="rId20" Type="http://schemas.openxmlformats.org/officeDocument/2006/relationships/image" Target="../media/image456.png"/><Relationship Id="rId21" Type="http://schemas.openxmlformats.org/officeDocument/2006/relationships/image" Target="../media/image457.png"/><Relationship Id="rId22" Type="http://schemas.openxmlformats.org/officeDocument/2006/relationships/image" Target="../media/image407.png"/><Relationship Id="rId23" Type="http://schemas.openxmlformats.org/officeDocument/2006/relationships/image" Target="../media/image408.png"/><Relationship Id="rId24" Type="http://schemas.openxmlformats.org/officeDocument/2006/relationships/image" Target="../media/image409.png"/><Relationship Id="rId25" Type="http://schemas.openxmlformats.org/officeDocument/2006/relationships/image" Target="../media/image410.png"/><Relationship Id="rId26" Type="http://schemas.openxmlformats.org/officeDocument/2006/relationships/image" Target="../media/image411.png"/><Relationship Id="rId27" Type="http://schemas.openxmlformats.org/officeDocument/2006/relationships/slideLayout" Target="../slideLayouts/slideLayout1.xml"/><Relationship Id="rId28"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58.png"/><Relationship Id="rId4" Type="http://schemas.openxmlformats.org/officeDocument/2006/relationships/image" Target="../media/image459.png"/><Relationship Id="rId5" Type="http://schemas.openxmlformats.org/officeDocument/2006/relationships/image" Target="../media/image460.png"/><Relationship Id="rId6" Type="http://schemas.openxmlformats.org/officeDocument/2006/relationships/image" Target="../media/image461.png"/><Relationship Id="rId7" Type="http://schemas.openxmlformats.org/officeDocument/2006/relationships/image" Target="../media/image462.png"/><Relationship Id="rId8" Type="http://schemas.openxmlformats.org/officeDocument/2006/relationships/image" Target="../media/image463.png"/><Relationship Id="rId9" Type="http://schemas.openxmlformats.org/officeDocument/2006/relationships/image" Target="../media/image464.png"/><Relationship Id="rId10" Type="http://schemas.openxmlformats.org/officeDocument/2006/relationships/image" Target="../media/image465.png"/><Relationship Id="rId11" Type="http://schemas.openxmlformats.org/officeDocument/2006/relationships/image" Target="../media/image466.png"/><Relationship Id="rId12" Type="http://schemas.openxmlformats.org/officeDocument/2006/relationships/image" Target="../media/image467.png"/><Relationship Id="rId13" Type="http://schemas.openxmlformats.org/officeDocument/2006/relationships/image" Target="../media/image468.png"/><Relationship Id="rId14" Type="http://schemas.openxmlformats.org/officeDocument/2006/relationships/image" Target="../media/image469.png"/><Relationship Id="rId15" Type="http://schemas.openxmlformats.org/officeDocument/2006/relationships/image" Target="../media/image470.png"/><Relationship Id="rId16" Type="http://schemas.openxmlformats.org/officeDocument/2006/relationships/image" Target="../media/image471.png"/><Relationship Id="rId17" Type="http://schemas.openxmlformats.org/officeDocument/2006/relationships/image" Target="../media/image472.png"/><Relationship Id="rId18" Type="http://schemas.openxmlformats.org/officeDocument/2006/relationships/image" Target="../media/image473.png"/><Relationship Id="rId19" Type="http://schemas.openxmlformats.org/officeDocument/2006/relationships/image" Target="../media/image474.png"/><Relationship Id="rId20" Type="http://schemas.openxmlformats.org/officeDocument/2006/relationships/slideLayout" Target="../slideLayouts/slideLayout1.xml"/><Relationship Id="rId21"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75.png"/><Relationship Id="rId4" Type="http://schemas.openxmlformats.org/officeDocument/2006/relationships/image" Target="../media/image476.png"/><Relationship Id="rId5" Type="http://schemas.openxmlformats.org/officeDocument/2006/relationships/image" Target="../media/image477.png"/><Relationship Id="rId6" Type="http://schemas.openxmlformats.org/officeDocument/2006/relationships/image" Target="../media/image478.png"/><Relationship Id="rId7" Type="http://schemas.openxmlformats.org/officeDocument/2006/relationships/image" Target="../media/image479.png"/><Relationship Id="rId8" Type="http://schemas.openxmlformats.org/officeDocument/2006/relationships/image" Target="../media/image480.png"/><Relationship Id="rId9" Type="http://schemas.openxmlformats.org/officeDocument/2006/relationships/image" Target="../media/image481.png"/><Relationship Id="rId10" Type="http://schemas.openxmlformats.org/officeDocument/2006/relationships/image" Target="../media/image482.png"/><Relationship Id="rId11" Type="http://schemas.openxmlformats.org/officeDocument/2006/relationships/image" Target="../media/image483.png"/><Relationship Id="rId12" Type="http://schemas.openxmlformats.org/officeDocument/2006/relationships/image" Target="../media/image484.png"/><Relationship Id="rId13" Type="http://schemas.openxmlformats.org/officeDocument/2006/relationships/image" Target="../media/image485.png"/><Relationship Id="rId14" Type="http://schemas.openxmlformats.org/officeDocument/2006/relationships/image" Target="../media/image486.png"/><Relationship Id="rId15" Type="http://schemas.openxmlformats.org/officeDocument/2006/relationships/image" Target="../media/image487.png"/><Relationship Id="rId16" Type="http://schemas.openxmlformats.org/officeDocument/2006/relationships/image" Target="../media/image488.png"/><Relationship Id="rId17" Type="http://schemas.openxmlformats.org/officeDocument/2006/relationships/image" Target="../media/image489.png"/><Relationship Id="rId18" Type="http://schemas.openxmlformats.org/officeDocument/2006/relationships/image" Target="../media/image490.png"/><Relationship Id="rId19" Type="http://schemas.openxmlformats.org/officeDocument/2006/relationships/image" Target="../media/image491.png"/><Relationship Id="rId20" Type="http://schemas.openxmlformats.org/officeDocument/2006/relationships/image" Target="../media/image492.png"/><Relationship Id="rId21" Type="http://schemas.openxmlformats.org/officeDocument/2006/relationships/image" Target="../media/image493.png"/><Relationship Id="rId22" Type="http://schemas.openxmlformats.org/officeDocument/2006/relationships/image" Target="../media/image494.png"/><Relationship Id="rId23" Type="http://schemas.openxmlformats.org/officeDocument/2006/relationships/image" Target="../media/image495.png"/><Relationship Id="rId24" Type="http://schemas.openxmlformats.org/officeDocument/2006/relationships/image" Target="../media/image496.png"/><Relationship Id="rId25" Type="http://schemas.openxmlformats.org/officeDocument/2006/relationships/slideLayout" Target="../slideLayouts/slideLayout1.xml"/><Relationship Id="rId26"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75.png"/><Relationship Id="rId4" Type="http://schemas.openxmlformats.org/officeDocument/2006/relationships/image" Target="../media/image476.png"/><Relationship Id="rId5" Type="http://schemas.openxmlformats.org/officeDocument/2006/relationships/image" Target="../media/image477.png"/><Relationship Id="rId6" Type="http://schemas.openxmlformats.org/officeDocument/2006/relationships/image" Target="../media/image478.png"/><Relationship Id="rId7" Type="http://schemas.openxmlformats.org/officeDocument/2006/relationships/image" Target="../media/image479.png"/><Relationship Id="rId8" Type="http://schemas.openxmlformats.org/officeDocument/2006/relationships/image" Target="../media/image480.png"/><Relationship Id="rId9" Type="http://schemas.openxmlformats.org/officeDocument/2006/relationships/image" Target="../media/image481.png"/><Relationship Id="rId10" Type="http://schemas.openxmlformats.org/officeDocument/2006/relationships/image" Target="../media/image482.png"/><Relationship Id="rId11" Type="http://schemas.openxmlformats.org/officeDocument/2006/relationships/image" Target="../media/image497.png"/><Relationship Id="rId12" Type="http://schemas.openxmlformats.org/officeDocument/2006/relationships/image" Target="../media/image498.png"/><Relationship Id="rId13" Type="http://schemas.openxmlformats.org/officeDocument/2006/relationships/image" Target="../media/image499.png"/><Relationship Id="rId14" Type="http://schemas.openxmlformats.org/officeDocument/2006/relationships/image" Target="../media/image500.png"/><Relationship Id="rId15" Type="http://schemas.openxmlformats.org/officeDocument/2006/relationships/image" Target="../media/image501.png"/><Relationship Id="rId16" Type="http://schemas.openxmlformats.org/officeDocument/2006/relationships/image" Target="../media/image502.png"/><Relationship Id="rId17" Type="http://schemas.openxmlformats.org/officeDocument/2006/relationships/image" Target="../media/image503.png"/><Relationship Id="rId18" Type="http://schemas.openxmlformats.org/officeDocument/2006/relationships/image" Target="../media/image504.png"/><Relationship Id="rId19" Type="http://schemas.openxmlformats.org/officeDocument/2006/relationships/image" Target="../media/image505.png"/><Relationship Id="rId20" Type="http://schemas.openxmlformats.org/officeDocument/2006/relationships/image" Target="../media/image506.png"/><Relationship Id="rId21" Type="http://schemas.openxmlformats.org/officeDocument/2006/relationships/image" Target="../media/image507.png"/><Relationship Id="rId22" Type="http://schemas.openxmlformats.org/officeDocument/2006/relationships/image" Target="../media/image508.png"/><Relationship Id="rId23" Type="http://schemas.openxmlformats.org/officeDocument/2006/relationships/image" Target="../media/image509.png"/><Relationship Id="rId24" Type="http://schemas.openxmlformats.org/officeDocument/2006/relationships/image" Target="../media/image489.png"/><Relationship Id="rId25" Type="http://schemas.openxmlformats.org/officeDocument/2006/relationships/image" Target="../media/image510.png"/><Relationship Id="rId26" Type="http://schemas.openxmlformats.org/officeDocument/2006/relationships/image" Target="../media/image511.png"/><Relationship Id="rId27" Type="http://schemas.openxmlformats.org/officeDocument/2006/relationships/slideLayout" Target="../slideLayouts/slideLayout1.xml"/><Relationship Id="rId28"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512.png"/><Relationship Id="rId4" Type="http://schemas.openxmlformats.org/officeDocument/2006/relationships/image" Target="../media/image513.png"/><Relationship Id="rId5" Type="http://schemas.openxmlformats.org/officeDocument/2006/relationships/image" Target="../media/image514.png"/><Relationship Id="rId6" Type="http://schemas.openxmlformats.org/officeDocument/2006/relationships/image" Target="../media/image515.png"/><Relationship Id="rId7" Type="http://schemas.openxmlformats.org/officeDocument/2006/relationships/image" Target="../media/image516.png"/><Relationship Id="rId8" Type="http://schemas.openxmlformats.org/officeDocument/2006/relationships/image" Target="../media/image517.png"/><Relationship Id="rId9" Type="http://schemas.openxmlformats.org/officeDocument/2006/relationships/image" Target="../media/image518.png"/><Relationship Id="rId10" Type="http://schemas.openxmlformats.org/officeDocument/2006/relationships/image" Target="../media/image519.png"/><Relationship Id="rId11" Type="http://schemas.openxmlformats.org/officeDocument/2006/relationships/image" Target="../media/image520.png"/><Relationship Id="rId12" Type="http://schemas.openxmlformats.org/officeDocument/2006/relationships/image" Target="../media/image521.png"/><Relationship Id="rId13" Type="http://schemas.openxmlformats.org/officeDocument/2006/relationships/image" Target="../media/image522.png"/><Relationship Id="rId14" Type="http://schemas.openxmlformats.org/officeDocument/2006/relationships/image" Target="../media/image523.png"/><Relationship Id="rId15" Type="http://schemas.openxmlformats.org/officeDocument/2006/relationships/image" Target="../media/image524.png"/><Relationship Id="rId16" Type="http://schemas.openxmlformats.org/officeDocument/2006/relationships/image" Target="../media/image525.png"/><Relationship Id="rId17" Type="http://schemas.openxmlformats.org/officeDocument/2006/relationships/image" Target="../media/image526.png"/><Relationship Id="rId18" Type="http://schemas.openxmlformats.org/officeDocument/2006/relationships/image" Target="../media/image527.png"/><Relationship Id="rId19" Type="http://schemas.openxmlformats.org/officeDocument/2006/relationships/image" Target="../media/image528.png"/><Relationship Id="rId20" Type="http://schemas.openxmlformats.org/officeDocument/2006/relationships/image" Target="../media/image529.png"/><Relationship Id="rId21" Type="http://schemas.openxmlformats.org/officeDocument/2006/relationships/image" Target="../media/image530.png"/><Relationship Id="rId22" Type="http://schemas.openxmlformats.org/officeDocument/2006/relationships/slideLayout" Target="../slideLayouts/slideLayout1.xml"/><Relationship Id="rId2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531.png"/><Relationship Id="rId2" Type="http://schemas.openxmlformats.org/officeDocument/2006/relationships/image" Target="../media/image532.png"/><Relationship Id="rId3" Type="http://schemas.openxmlformats.org/officeDocument/2006/relationships/image" Target="../media/image533.png"/><Relationship Id="rId4" Type="http://schemas.openxmlformats.org/officeDocument/2006/relationships/image" Target="../media/image534.png"/><Relationship Id="rId5" Type="http://schemas.openxmlformats.org/officeDocument/2006/relationships/image" Target="../media/image535.png"/><Relationship Id="rId6" Type="http://schemas.openxmlformats.org/officeDocument/2006/relationships/image" Target="../media/image536.png"/><Relationship Id="rId7" Type="http://schemas.openxmlformats.org/officeDocument/2006/relationships/image" Target="../media/image537.png"/><Relationship Id="rId8" Type="http://schemas.openxmlformats.org/officeDocument/2006/relationships/image" Target="../media/image538.png"/><Relationship Id="rId9" Type="http://schemas.openxmlformats.org/officeDocument/2006/relationships/image" Target="../media/image539.png"/><Relationship Id="rId10" Type="http://schemas.openxmlformats.org/officeDocument/2006/relationships/image" Target="../media/image540.png"/><Relationship Id="rId11" Type="http://schemas.openxmlformats.org/officeDocument/2006/relationships/image" Target="../media/image541.png"/><Relationship Id="rId12" Type="http://schemas.openxmlformats.org/officeDocument/2006/relationships/image" Target="../media/image542.png"/><Relationship Id="rId13" Type="http://schemas.openxmlformats.org/officeDocument/2006/relationships/image" Target="../media/image543.png"/><Relationship Id="rId14" Type="http://schemas.openxmlformats.org/officeDocument/2006/relationships/image" Target="../media/image544.png"/><Relationship Id="rId15" Type="http://schemas.openxmlformats.org/officeDocument/2006/relationships/image" Target="../media/image545.png"/><Relationship Id="rId16" Type="http://schemas.openxmlformats.org/officeDocument/2006/relationships/image" Target="../media/image546.png"/><Relationship Id="rId17" Type="http://schemas.openxmlformats.org/officeDocument/2006/relationships/image" Target="../media/image547.png"/><Relationship Id="rId18" Type="http://schemas.openxmlformats.org/officeDocument/2006/relationships/image" Target="../media/image548.png"/><Relationship Id="rId19" Type="http://schemas.openxmlformats.org/officeDocument/2006/relationships/image" Target="../media/image549.png"/><Relationship Id="rId20" Type="http://schemas.openxmlformats.org/officeDocument/2006/relationships/image" Target="../media/image550.png"/><Relationship Id="rId21" Type="http://schemas.openxmlformats.org/officeDocument/2006/relationships/image" Target="../media/image551.png"/><Relationship Id="rId22" Type="http://schemas.openxmlformats.org/officeDocument/2006/relationships/image" Target="../media/image552.png"/><Relationship Id="rId23" Type="http://schemas.openxmlformats.org/officeDocument/2006/relationships/image" Target="../media/image553.png"/><Relationship Id="rId24" Type="http://schemas.openxmlformats.org/officeDocument/2006/relationships/image" Target="../media/image554.png"/><Relationship Id="rId25" Type="http://schemas.openxmlformats.org/officeDocument/2006/relationships/image" Target="../media/image555.png"/><Relationship Id="rId26" Type="http://schemas.openxmlformats.org/officeDocument/2006/relationships/image" Target="../media/image556.png"/><Relationship Id="rId27" Type="http://schemas.openxmlformats.org/officeDocument/2006/relationships/slideLayout" Target="../slideLayouts/slideLayout1.xml"/><Relationship Id="rId28"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532.png"/><Relationship Id="rId2" Type="http://schemas.openxmlformats.org/officeDocument/2006/relationships/image" Target="../media/image533.png"/><Relationship Id="rId3" Type="http://schemas.openxmlformats.org/officeDocument/2006/relationships/image" Target="../media/image534.png"/><Relationship Id="rId4" Type="http://schemas.openxmlformats.org/officeDocument/2006/relationships/image" Target="../media/image535.png"/><Relationship Id="rId5" Type="http://schemas.openxmlformats.org/officeDocument/2006/relationships/image" Target="../media/image536.png"/><Relationship Id="rId6" Type="http://schemas.openxmlformats.org/officeDocument/2006/relationships/image" Target="../media/image541.png"/><Relationship Id="rId7" Type="http://schemas.openxmlformats.org/officeDocument/2006/relationships/image" Target="../media/image542.png"/><Relationship Id="rId8" Type="http://schemas.openxmlformats.org/officeDocument/2006/relationships/image" Target="../media/image543.png"/><Relationship Id="rId9" Type="http://schemas.openxmlformats.org/officeDocument/2006/relationships/image" Target="../media/image544.png"/><Relationship Id="rId10" Type="http://schemas.openxmlformats.org/officeDocument/2006/relationships/image" Target="../media/image545.png"/><Relationship Id="rId11" Type="http://schemas.openxmlformats.org/officeDocument/2006/relationships/image" Target="../media/image546.png"/><Relationship Id="rId12" Type="http://schemas.openxmlformats.org/officeDocument/2006/relationships/image" Target="../media/image547.png"/><Relationship Id="rId13" Type="http://schemas.openxmlformats.org/officeDocument/2006/relationships/image" Target="../media/image548.png"/><Relationship Id="rId14" Type="http://schemas.openxmlformats.org/officeDocument/2006/relationships/image" Target="../media/image549.png"/><Relationship Id="rId15" Type="http://schemas.openxmlformats.org/officeDocument/2006/relationships/image" Target="../media/image550.png"/><Relationship Id="rId16" Type="http://schemas.openxmlformats.org/officeDocument/2006/relationships/image" Target="../media/image557.png"/><Relationship Id="rId17" Type="http://schemas.openxmlformats.org/officeDocument/2006/relationships/image" Target="../media/image558.png"/><Relationship Id="rId18" Type="http://schemas.openxmlformats.org/officeDocument/2006/relationships/image" Target="../media/image559.png"/><Relationship Id="rId19" Type="http://schemas.openxmlformats.org/officeDocument/2006/relationships/image" Target="../media/image560.png"/><Relationship Id="rId20" Type="http://schemas.openxmlformats.org/officeDocument/2006/relationships/image" Target="../media/image561.png"/><Relationship Id="rId21" Type="http://schemas.openxmlformats.org/officeDocument/2006/relationships/slideLayout" Target="../slideLayouts/slideLayout1.xml"/><Relationship Id="rId2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6" Type="http://schemas.openxmlformats.org/officeDocument/2006/relationships/slideLayout" Target="../slideLayouts/slideLayout1.xml"/><Relationship Id="rId17"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562.png"/><Relationship Id="rId4" Type="http://schemas.openxmlformats.org/officeDocument/2006/relationships/image" Target="../media/image563.png"/><Relationship Id="rId5" Type="http://schemas.openxmlformats.org/officeDocument/2006/relationships/image" Target="../media/image564.png"/><Relationship Id="rId6" Type="http://schemas.openxmlformats.org/officeDocument/2006/relationships/image" Target="../media/image565.png"/><Relationship Id="rId7" Type="http://schemas.openxmlformats.org/officeDocument/2006/relationships/image" Target="../media/image566.png"/><Relationship Id="rId8" Type="http://schemas.openxmlformats.org/officeDocument/2006/relationships/image" Target="../media/image567.png"/><Relationship Id="rId9" Type="http://schemas.openxmlformats.org/officeDocument/2006/relationships/image" Target="../media/image568.png"/><Relationship Id="rId10" Type="http://schemas.openxmlformats.org/officeDocument/2006/relationships/image" Target="../media/image569.png"/><Relationship Id="rId11" Type="http://schemas.openxmlformats.org/officeDocument/2006/relationships/image" Target="../media/image570.png"/><Relationship Id="rId12" Type="http://schemas.openxmlformats.org/officeDocument/2006/relationships/image" Target="../media/image571.png"/><Relationship Id="rId13" Type="http://schemas.openxmlformats.org/officeDocument/2006/relationships/image" Target="../media/image572.png"/><Relationship Id="rId14" Type="http://schemas.openxmlformats.org/officeDocument/2006/relationships/image" Target="../media/image573.png"/><Relationship Id="rId15" Type="http://schemas.openxmlformats.org/officeDocument/2006/relationships/image" Target="../media/image574.png"/><Relationship Id="rId16" Type="http://schemas.openxmlformats.org/officeDocument/2006/relationships/image" Target="../media/image575.png"/><Relationship Id="rId17" Type="http://schemas.openxmlformats.org/officeDocument/2006/relationships/image" Target="../media/image576.png"/><Relationship Id="rId18" Type="http://schemas.openxmlformats.org/officeDocument/2006/relationships/image" Target="../media/image577.png"/><Relationship Id="rId19" Type="http://schemas.openxmlformats.org/officeDocument/2006/relationships/image" Target="../media/image578.png"/><Relationship Id="rId20" Type="http://schemas.openxmlformats.org/officeDocument/2006/relationships/image" Target="../media/image579.png"/><Relationship Id="rId21" Type="http://schemas.openxmlformats.org/officeDocument/2006/relationships/image" Target="../media/image580.png"/><Relationship Id="rId22" Type="http://schemas.openxmlformats.org/officeDocument/2006/relationships/image" Target="../media/image581.png"/><Relationship Id="rId23" Type="http://schemas.openxmlformats.org/officeDocument/2006/relationships/image" Target="../media/image582.png"/><Relationship Id="rId24" Type="http://schemas.openxmlformats.org/officeDocument/2006/relationships/image" Target="../media/image583.png"/><Relationship Id="rId25" Type="http://schemas.openxmlformats.org/officeDocument/2006/relationships/image" Target="../media/image584.png"/><Relationship Id="rId26" Type="http://schemas.openxmlformats.org/officeDocument/2006/relationships/slideLayout" Target="../slideLayouts/slideLayout1.xml"/><Relationship Id="rId27"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585.png"/><Relationship Id="rId4" Type="http://schemas.openxmlformats.org/officeDocument/2006/relationships/image" Target="../media/image586.png"/><Relationship Id="rId5" Type="http://schemas.openxmlformats.org/officeDocument/2006/relationships/image" Target="../media/image587.png"/><Relationship Id="rId6" Type="http://schemas.openxmlformats.org/officeDocument/2006/relationships/image" Target="../media/image588.png"/><Relationship Id="rId7" Type="http://schemas.openxmlformats.org/officeDocument/2006/relationships/image" Target="../media/image589.png"/><Relationship Id="rId8" Type="http://schemas.openxmlformats.org/officeDocument/2006/relationships/image" Target="../media/image590.png"/><Relationship Id="rId9" Type="http://schemas.openxmlformats.org/officeDocument/2006/relationships/image" Target="../media/image591.png"/><Relationship Id="rId10" Type="http://schemas.openxmlformats.org/officeDocument/2006/relationships/image" Target="../media/image592.png"/><Relationship Id="rId11" Type="http://schemas.openxmlformats.org/officeDocument/2006/relationships/image" Target="../media/image593.png"/><Relationship Id="rId12" Type="http://schemas.openxmlformats.org/officeDocument/2006/relationships/image" Target="../media/image594.png"/><Relationship Id="rId13" Type="http://schemas.openxmlformats.org/officeDocument/2006/relationships/image" Target="../media/image595.png"/><Relationship Id="rId14" Type="http://schemas.openxmlformats.org/officeDocument/2006/relationships/image" Target="../media/image596.png"/><Relationship Id="rId15" Type="http://schemas.openxmlformats.org/officeDocument/2006/relationships/image" Target="../media/image597.png"/><Relationship Id="rId16" Type="http://schemas.openxmlformats.org/officeDocument/2006/relationships/image" Target="../media/image598.png"/><Relationship Id="rId17" Type="http://schemas.openxmlformats.org/officeDocument/2006/relationships/image" Target="../media/image599.png"/><Relationship Id="rId18" Type="http://schemas.openxmlformats.org/officeDocument/2006/relationships/image" Target="../media/image600.png"/><Relationship Id="rId19" Type="http://schemas.openxmlformats.org/officeDocument/2006/relationships/image" Target="../media/image601.png"/><Relationship Id="rId20" Type="http://schemas.openxmlformats.org/officeDocument/2006/relationships/image" Target="../media/image602.png"/><Relationship Id="rId21" Type="http://schemas.openxmlformats.org/officeDocument/2006/relationships/image" Target="../media/image603.png"/><Relationship Id="rId22" Type="http://schemas.openxmlformats.org/officeDocument/2006/relationships/image" Target="../media/image604.png"/><Relationship Id="rId23" Type="http://schemas.openxmlformats.org/officeDocument/2006/relationships/image" Target="../media/image605.png"/><Relationship Id="rId24" Type="http://schemas.openxmlformats.org/officeDocument/2006/relationships/image" Target="../media/image606.png"/><Relationship Id="rId25" Type="http://schemas.openxmlformats.org/officeDocument/2006/relationships/image" Target="../media/image607.png"/><Relationship Id="rId26" Type="http://schemas.openxmlformats.org/officeDocument/2006/relationships/image" Target="../media/image608.png"/><Relationship Id="rId27" Type="http://schemas.openxmlformats.org/officeDocument/2006/relationships/image" Target="../media/image609.png"/><Relationship Id="rId28" Type="http://schemas.openxmlformats.org/officeDocument/2006/relationships/image" Target="../media/image610.png"/><Relationship Id="rId29" Type="http://schemas.openxmlformats.org/officeDocument/2006/relationships/image" Target="../media/image611.png"/><Relationship Id="rId30" Type="http://schemas.openxmlformats.org/officeDocument/2006/relationships/slideLayout" Target="../slideLayouts/slideLayout1.xml"/><Relationship Id="rId31"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612.png"/><Relationship Id="rId4" Type="http://schemas.openxmlformats.org/officeDocument/2006/relationships/image" Target="../media/image613.png"/><Relationship Id="rId5" Type="http://schemas.openxmlformats.org/officeDocument/2006/relationships/image" Target="../media/image614.png"/><Relationship Id="rId6" Type="http://schemas.openxmlformats.org/officeDocument/2006/relationships/image" Target="../media/image615.png"/><Relationship Id="rId7" Type="http://schemas.openxmlformats.org/officeDocument/2006/relationships/image" Target="../media/image616.png"/><Relationship Id="rId8" Type="http://schemas.openxmlformats.org/officeDocument/2006/relationships/image" Target="../media/image617.png"/><Relationship Id="rId9" Type="http://schemas.openxmlformats.org/officeDocument/2006/relationships/image" Target="../media/image618.png"/><Relationship Id="rId10" Type="http://schemas.openxmlformats.org/officeDocument/2006/relationships/image" Target="../media/image619.png"/><Relationship Id="rId11" Type="http://schemas.openxmlformats.org/officeDocument/2006/relationships/image" Target="../media/image620.png"/><Relationship Id="rId12" Type="http://schemas.openxmlformats.org/officeDocument/2006/relationships/image" Target="../media/image621.png"/><Relationship Id="rId13" Type="http://schemas.openxmlformats.org/officeDocument/2006/relationships/image" Target="../media/image622.png"/><Relationship Id="rId14" Type="http://schemas.openxmlformats.org/officeDocument/2006/relationships/image" Target="../media/image623.png"/><Relationship Id="rId15" Type="http://schemas.openxmlformats.org/officeDocument/2006/relationships/image" Target="../media/image624.png"/><Relationship Id="rId16" Type="http://schemas.openxmlformats.org/officeDocument/2006/relationships/image" Target="../media/image625.png"/><Relationship Id="rId17" Type="http://schemas.openxmlformats.org/officeDocument/2006/relationships/image" Target="../media/image626.png"/><Relationship Id="rId18" Type="http://schemas.openxmlformats.org/officeDocument/2006/relationships/image" Target="../media/image627.png"/><Relationship Id="rId19" Type="http://schemas.openxmlformats.org/officeDocument/2006/relationships/image" Target="../media/image628.png"/><Relationship Id="rId20" Type="http://schemas.openxmlformats.org/officeDocument/2006/relationships/image" Target="../media/image629.png"/><Relationship Id="rId21" Type="http://schemas.openxmlformats.org/officeDocument/2006/relationships/image" Target="../media/image630.png"/><Relationship Id="rId22" Type="http://schemas.openxmlformats.org/officeDocument/2006/relationships/image" Target="../media/image631.png"/><Relationship Id="rId23" Type="http://schemas.openxmlformats.org/officeDocument/2006/relationships/image" Target="../media/image632.png"/><Relationship Id="rId24" Type="http://schemas.openxmlformats.org/officeDocument/2006/relationships/image" Target="../media/image633.png"/><Relationship Id="rId25" Type="http://schemas.openxmlformats.org/officeDocument/2006/relationships/image" Target="../media/image634.png"/><Relationship Id="rId26" Type="http://schemas.openxmlformats.org/officeDocument/2006/relationships/image" Target="../media/image635.png"/><Relationship Id="rId27" Type="http://schemas.openxmlformats.org/officeDocument/2006/relationships/image" Target="../media/image636.png"/><Relationship Id="rId28" Type="http://schemas.openxmlformats.org/officeDocument/2006/relationships/image" Target="../media/image637.png"/><Relationship Id="rId29" Type="http://schemas.openxmlformats.org/officeDocument/2006/relationships/image" Target="../media/image638.png"/><Relationship Id="rId30" Type="http://schemas.openxmlformats.org/officeDocument/2006/relationships/slideLayout" Target="../slideLayouts/slideLayout1.xml"/><Relationship Id="rId31"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639.png"/><Relationship Id="rId2" Type="http://schemas.openxmlformats.org/officeDocument/2006/relationships/image" Target="../media/image640.png"/><Relationship Id="rId3" Type="http://schemas.openxmlformats.org/officeDocument/2006/relationships/image" Target="../media/image641.png"/><Relationship Id="rId4" Type="http://schemas.openxmlformats.org/officeDocument/2006/relationships/image" Target="../media/image642.png"/><Relationship Id="rId5" Type="http://schemas.openxmlformats.org/officeDocument/2006/relationships/slideLayout" Target="../slideLayouts/slideLayout1.xml"/><Relationship Id="rId6"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643.png"/><Relationship Id="rId4" Type="http://schemas.openxmlformats.org/officeDocument/2006/relationships/image" Target="../media/image644.png"/><Relationship Id="rId5" Type="http://schemas.openxmlformats.org/officeDocument/2006/relationships/image" Target="../media/image645.png"/><Relationship Id="rId6" Type="http://schemas.openxmlformats.org/officeDocument/2006/relationships/image" Target="../media/image646.png"/><Relationship Id="rId7" Type="http://schemas.openxmlformats.org/officeDocument/2006/relationships/image" Target="../media/image647.png"/><Relationship Id="rId8" Type="http://schemas.openxmlformats.org/officeDocument/2006/relationships/image" Target="../media/image648.png"/><Relationship Id="rId9" Type="http://schemas.openxmlformats.org/officeDocument/2006/relationships/image" Target="../media/image649.png"/><Relationship Id="rId10" Type="http://schemas.openxmlformats.org/officeDocument/2006/relationships/image" Target="../media/image621.png"/><Relationship Id="rId11" Type="http://schemas.openxmlformats.org/officeDocument/2006/relationships/image" Target="../media/image622.png"/><Relationship Id="rId12" Type="http://schemas.openxmlformats.org/officeDocument/2006/relationships/image" Target="../media/image650.png"/><Relationship Id="rId13" Type="http://schemas.openxmlformats.org/officeDocument/2006/relationships/image" Target="../media/image625.png"/><Relationship Id="rId14" Type="http://schemas.openxmlformats.org/officeDocument/2006/relationships/image" Target="../media/image627.png"/><Relationship Id="rId15" Type="http://schemas.openxmlformats.org/officeDocument/2006/relationships/image" Target="../media/image651.png"/><Relationship Id="rId16" Type="http://schemas.openxmlformats.org/officeDocument/2006/relationships/image" Target="../media/image652.png"/><Relationship Id="rId17" Type="http://schemas.openxmlformats.org/officeDocument/2006/relationships/image" Target="../media/image653.png"/><Relationship Id="rId18" Type="http://schemas.openxmlformats.org/officeDocument/2006/relationships/image" Target="../media/image654.png"/><Relationship Id="rId19" Type="http://schemas.openxmlformats.org/officeDocument/2006/relationships/image" Target="../media/image655.png"/><Relationship Id="rId20" Type="http://schemas.openxmlformats.org/officeDocument/2006/relationships/image" Target="../media/image656.png"/><Relationship Id="rId21" Type="http://schemas.openxmlformats.org/officeDocument/2006/relationships/image" Target="../media/image657.png"/><Relationship Id="rId22" Type="http://schemas.openxmlformats.org/officeDocument/2006/relationships/image" Target="../media/image658.png"/><Relationship Id="rId23" Type="http://schemas.openxmlformats.org/officeDocument/2006/relationships/image" Target="../media/image659.png"/><Relationship Id="rId24" Type="http://schemas.openxmlformats.org/officeDocument/2006/relationships/image" Target="../media/image623.png"/><Relationship Id="rId25" Type="http://schemas.openxmlformats.org/officeDocument/2006/relationships/image" Target="../media/image660.png"/><Relationship Id="rId26" Type="http://schemas.openxmlformats.org/officeDocument/2006/relationships/image" Target="../media/image626.png"/><Relationship Id="rId27" Type="http://schemas.openxmlformats.org/officeDocument/2006/relationships/image" Target="../media/image628.png"/><Relationship Id="rId28" Type="http://schemas.openxmlformats.org/officeDocument/2006/relationships/image" Target="../media/image661.png"/><Relationship Id="rId29" Type="http://schemas.openxmlformats.org/officeDocument/2006/relationships/slideLayout" Target="../slideLayouts/slideLayout1.xml"/><Relationship Id="rId30"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662.png"/><Relationship Id="rId4" Type="http://schemas.openxmlformats.org/officeDocument/2006/relationships/image" Target="../media/image663.png"/><Relationship Id="rId5" Type="http://schemas.openxmlformats.org/officeDocument/2006/relationships/image" Target="../media/image664.png"/><Relationship Id="rId6" Type="http://schemas.openxmlformats.org/officeDocument/2006/relationships/image" Target="../media/image665.png"/><Relationship Id="rId7" Type="http://schemas.openxmlformats.org/officeDocument/2006/relationships/image" Target="../media/image666.png"/><Relationship Id="rId8" Type="http://schemas.openxmlformats.org/officeDocument/2006/relationships/image" Target="../media/image667.png"/><Relationship Id="rId9" Type="http://schemas.openxmlformats.org/officeDocument/2006/relationships/image" Target="../media/image668.png"/><Relationship Id="rId10" Type="http://schemas.openxmlformats.org/officeDocument/2006/relationships/image" Target="../media/image621.png"/><Relationship Id="rId11" Type="http://schemas.openxmlformats.org/officeDocument/2006/relationships/image" Target="../media/image622.png"/><Relationship Id="rId12" Type="http://schemas.openxmlformats.org/officeDocument/2006/relationships/image" Target="../media/image669.png"/><Relationship Id="rId13" Type="http://schemas.openxmlformats.org/officeDocument/2006/relationships/image" Target="../media/image625.png"/><Relationship Id="rId14" Type="http://schemas.openxmlformats.org/officeDocument/2006/relationships/image" Target="../media/image627.png"/><Relationship Id="rId15" Type="http://schemas.openxmlformats.org/officeDocument/2006/relationships/image" Target="../media/image670.png"/><Relationship Id="rId16" Type="http://schemas.openxmlformats.org/officeDocument/2006/relationships/image" Target="../media/image671.png"/><Relationship Id="rId17" Type="http://schemas.openxmlformats.org/officeDocument/2006/relationships/image" Target="../media/image672.png"/><Relationship Id="rId18" Type="http://schemas.openxmlformats.org/officeDocument/2006/relationships/image" Target="../media/image673.png"/><Relationship Id="rId19" Type="http://schemas.openxmlformats.org/officeDocument/2006/relationships/image" Target="../media/image674.png"/><Relationship Id="rId20" Type="http://schemas.openxmlformats.org/officeDocument/2006/relationships/image" Target="../media/image675.png"/><Relationship Id="rId21" Type="http://schemas.openxmlformats.org/officeDocument/2006/relationships/slideLayout" Target="../slideLayouts/slideLayout1.xml"/><Relationship Id="rId2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676.png"/><Relationship Id="rId2" Type="http://schemas.openxmlformats.org/officeDocument/2006/relationships/image" Target="../media/image677.png"/><Relationship Id="rId3" Type="http://schemas.openxmlformats.org/officeDocument/2006/relationships/image" Target="../media/image678.png"/><Relationship Id="rId4" Type="http://schemas.openxmlformats.org/officeDocument/2006/relationships/image" Target="../media/image679.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662.png"/><Relationship Id="rId8" Type="http://schemas.openxmlformats.org/officeDocument/2006/relationships/image" Target="../media/image663.png"/><Relationship Id="rId9" Type="http://schemas.openxmlformats.org/officeDocument/2006/relationships/image" Target="../media/image664.png"/><Relationship Id="rId10" Type="http://schemas.openxmlformats.org/officeDocument/2006/relationships/image" Target="../media/image665.png"/><Relationship Id="rId11" Type="http://schemas.openxmlformats.org/officeDocument/2006/relationships/image" Target="../media/image666.png"/><Relationship Id="rId12" Type="http://schemas.openxmlformats.org/officeDocument/2006/relationships/image" Target="../media/image667.png"/><Relationship Id="rId13" Type="http://schemas.openxmlformats.org/officeDocument/2006/relationships/image" Target="../media/image668.png"/><Relationship Id="rId14" Type="http://schemas.openxmlformats.org/officeDocument/2006/relationships/image" Target="../media/image621.png"/><Relationship Id="rId15" Type="http://schemas.openxmlformats.org/officeDocument/2006/relationships/image" Target="../media/image622.png"/><Relationship Id="rId16" Type="http://schemas.openxmlformats.org/officeDocument/2006/relationships/image" Target="../media/image669.png"/><Relationship Id="rId17" Type="http://schemas.openxmlformats.org/officeDocument/2006/relationships/image" Target="../media/image625.png"/><Relationship Id="rId18" Type="http://schemas.openxmlformats.org/officeDocument/2006/relationships/image" Target="../media/image627.png"/><Relationship Id="rId19" Type="http://schemas.openxmlformats.org/officeDocument/2006/relationships/image" Target="../media/image670.png"/><Relationship Id="rId20" Type="http://schemas.openxmlformats.org/officeDocument/2006/relationships/image" Target="../media/image674.png"/><Relationship Id="rId21" Type="http://schemas.openxmlformats.org/officeDocument/2006/relationships/image" Target="../media/image680.png"/><Relationship Id="rId22" Type="http://schemas.openxmlformats.org/officeDocument/2006/relationships/image" Target="../media/image673.png"/><Relationship Id="rId23" Type="http://schemas.openxmlformats.org/officeDocument/2006/relationships/slideLayout" Target="../slideLayouts/slideLayout1.xml"/><Relationship Id="rId2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681.png"/><Relationship Id="rId2" Type="http://schemas.openxmlformats.org/officeDocument/2006/relationships/image" Target="../media/image682.png"/><Relationship Id="rId3" Type="http://schemas.openxmlformats.org/officeDocument/2006/relationships/image" Target="../media/image683.png"/><Relationship Id="rId4" Type="http://schemas.openxmlformats.org/officeDocument/2006/relationships/image" Target="../media/image684.png"/><Relationship Id="rId5" Type="http://schemas.openxmlformats.org/officeDocument/2006/relationships/image" Target="../media/image685.png"/><Relationship Id="rId6" Type="http://schemas.openxmlformats.org/officeDocument/2006/relationships/image" Target="../media/image686.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662.png"/><Relationship Id="rId10" Type="http://schemas.openxmlformats.org/officeDocument/2006/relationships/image" Target="../media/image663.png"/><Relationship Id="rId11" Type="http://schemas.openxmlformats.org/officeDocument/2006/relationships/image" Target="../media/image664.png"/><Relationship Id="rId12" Type="http://schemas.openxmlformats.org/officeDocument/2006/relationships/image" Target="../media/image665.png"/><Relationship Id="rId13" Type="http://schemas.openxmlformats.org/officeDocument/2006/relationships/image" Target="../media/image666.png"/><Relationship Id="rId14" Type="http://schemas.openxmlformats.org/officeDocument/2006/relationships/image" Target="../media/image667.png"/><Relationship Id="rId15" Type="http://schemas.openxmlformats.org/officeDocument/2006/relationships/image" Target="../media/image668.png"/><Relationship Id="rId16" Type="http://schemas.openxmlformats.org/officeDocument/2006/relationships/image" Target="../media/image621.png"/><Relationship Id="rId17" Type="http://schemas.openxmlformats.org/officeDocument/2006/relationships/image" Target="../media/image622.png"/><Relationship Id="rId18" Type="http://schemas.openxmlformats.org/officeDocument/2006/relationships/image" Target="../media/image669.png"/><Relationship Id="rId19" Type="http://schemas.openxmlformats.org/officeDocument/2006/relationships/image" Target="../media/image687.png"/><Relationship Id="rId20" Type="http://schemas.openxmlformats.org/officeDocument/2006/relationships/image" Target="../media/image627.png"/><Relationship Id="rId21" Type="http://schemas.openxmlformats.org/officeDocument/2006/relationships/image" Target="../media/image670.png"/><Relationship Id="rId22" Type="http://schemas.openxmlformats.org/officeDocument/2006/relationships/image" Target="../media/image688.png"/><Relationship Id="rId23" Type="http://schemas.openxmlformats.org/officeDocument/2006/relationships/image" Target="../media/image689.png"/><Relationship Id="rId24" Type="http://schemas.openxmlformats.org/officeDocument/2006/relationships/image" Target="../media/image690.png"/><Relationship Id="rId25" Type="http://schemas.openxmlformats.org/officeDocument/2006/relationships/image" Target="../media/image691.png"/><Relationship Id="rId26" Type="http://schemas.openxmlformats.org/officeDocument/2006/relationships/image" Target="../media/image692.png"/><Relationship Id="rId27" Type="http://schemas.openxmlformats.org/officeDocument/2006/relationships/image" Target="../media/image489.png"/><Relationship Id="rId28" Type="http://schemas.openxmlformats.org/officeDocument/2006/relationships/image" Target="../media/image693.png"/><Relationship Id="rId29" Type="http://schemas.openxmlformats.org/officeDocument/2006/relationships/image" Target="../media/image491.png"/><Relationship Id="rId30" Type="http://schemas.openxmlformats.org/officeDocument/2006/relationships/image" Target="../media/image694.png"/><Relationship Id="rId31" Type="http://schemas.openxmlformats.org/officeDocument/2006/relationships/image" Target="../media/image695.png"/><Relationship Id="rId32" Type="http://schemas.openxmlformats.org/officeDocument/2006/relationships/image" Target="../media/image696.png"/><Relationship Id="rId33" Type="http://schemas.openxmlformats.org/officeDocument/2006/relationships/image" Target="../media/image697.png"/><Relationship Id="rId34" Type="http://schemas.openxmlformats.org/officeDocument/2006/relationships/image" Target="../media/image698.png"/><Relationship Id="rId35" Type="http://schemas.openxmlformats.org/officeDocument/2006/relationships/image" Target="../media/image699.png"/><Relationship Id="rId36" Type="http://schemas.openxmlformats.org/officeDocument/2006/relationships/slideLayout" Target="../slideLayouts/slideLayout1.xml"/><Relationship Id="rId37"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image" Target="../media/image700.png"/><Relationship Id="rId2" Type="http://schemas.openxmlformats.org/officeDocument/2006/relationships/image" Target="../media/image701.png"/><Relationship Id="rId3" Type="http://schemas.openxmlformats.org/officeDocument/2006/relationships/image" Target="../media/image702.png"/><Relationship Id="rId4" Type="http://schemas.openxmlformats.org/officeDocument/2006/relationships/image" Target="../media/image703.png"/><Relationship Id="rId5" Type="http://schemas.openxmlformats.org/officeDocument/2006/relationships/image" Target="../media/image704.png"/><Relationship Id="rId6" Type="http://schemas.openxmlformats.org/officeDocument/2006/relationships/image" Target="../media/image705.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662.png"/><Relationship Id="rId10" Type="http://schemas.openxmlformats.org/officeDocument/2006/relationships/image" Target="../media/image663.png"/><Relationship Id="rId11" Type="http://schemas.openxmlformats.org/officeDocument/2006/relationships/image" Target="../media/image664.png"/><Relationship Id="rId12" Type="http://schemas.openxmlformats.org/officeDocument/2006/relationships/image" Target="../media/image665.png"/><Relationship Id="rId13" Type="http://schemas.openxmlformats.org/officeDocument/2006/relationships/image" Target="../media/image666.png"/><Relationship Id="rId14" Type="http://schemas.openxmlformats.org/officeDocument/2006/relationships/image" Target="../media/image667.png"/><Relationship Id="rId15" Type="http://schemas.openxmlformats.org/officeDocument/2006/relationships/image" Target="../media/image668.png"/><Relationship Id="rId16" Type="http://schemas.openxmlformats.org/officeDocument/2006/relationships/image" Target="../media/image621.png"/><Relationship Id="rId17" Type="http://schemas.openxmlformats.org/officeDocument/2006/relationships/image" Target="../media/image622.png"/><Relationship Id="rId18" Type="http://schemas.openxmlformats.org/officeDocument/2006/relationships/image" Target="../media/image669.png"/><Relationship Id="rId19" Type="http://schemas.openxmlformats.org/officeDocument/2006/relationships/image" Target="../media/image687.png"/><Relationship Id="rId20" Type="http://schemas.openxmlformats.org/officeDocument/2006/relationships/image" Target="../media/image627.png"/><Relationship Id="rId21" Type="http://schemas.openxmlformats.org/officeDocument/2006/relationships/image" Target="../media/image670.png"/><Relationship Id="rId22" Type="http://schemas.openxmlformats.org/officeDocument/2006/relationships/image" Target="../media/image688.png"/><Relationship Id="rId23" Type="http://schemas.openxmlformats.org/officeDocument/2006/relationships/image" Target="../media/image706.png"/><Relationship Id="rId24" Type="http://schemas.openxmlformats.org/officeDocument/2006/relationships/image" Target="../media/image707.png"/><Relationship Id="rId25" Type="http://schemas.openxmlformats.org/officeDocument/2006/relationships/image" Target="../media/image692.png"/><Relationship Id="rId26" Type="http://schemas.openxmlformats.org/officeDocument/2006/relationships/image" Target="../media/image489.png"/><Relationship Id="rId27" Type="http://schemas.openxmlformats.org/officeDocument/2006/relationships/image" Target="../media/image693.png"/><Relationship Id="rId28" Type="http://schemas.openxmlformats.org/officeDocument/2006/relationships/image" Target="../media/image491.png"/><Relationship Id="rId29" Type="http://schemas.openxmlformats.org/officeDocument/2006/relationships/image" Target="../media/image694.png"/><Relationship Id="rId30" Type="http://schemas.openxmlformats.org/officeDocument/2006/relationships/image" Target="../media/image695.png"/><Relationship Id="rId31" Type="http://schemas.openxmlformats.org/officeDocument/2006/relationships/image" Target="../media/image696.png"/><Relationship Id="rId32" Type="http://schemas.openxmlformats.org/officeDocument/2006/relationships/image" Target="../media/image697.png"/><Relationship Id="rId33" Type="http://schemas.openxmlformats.org/officeDocument/2006/relationships/image" Target="../media/image708.png"/><Relationship Id="rId34" Type="http://schemas.openxmlformats.org/officeDocument/2006/relationships/image" Target="../media/image709.png"/><Relationship Id="rId35" Type="http://schemas.openxmlformats.org/officeDocument/2006/relationships/image" Target="../media/image710.png"/><Relationship Id="rId36" Type="http://schemas.openxmlformats.org/officeDocument/2006/relationships/slideLayout" Target="../slideLayouts/slideLayout1.xml"/><Relationship Id="rId37"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3.png"/><Relationship Id="rId7" Type="http://schemas.openxmlformats.org/officeDocument/2006/relationships/image" Target="../media/image28.png"/><Relationship Id="rId8" Type="http://schemas.openxmlformats.org/officeDocument/2006/relationships/image" Target="../media/image14.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slideLayout" Target="../slideLayouts/slideLayout1.xml"/><Relationship Id="rId1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662.png"/><Relationship Id="rId4" Type="http://schemas.openxmlformats.org/officeDocument/2006/relationships/image" Target="../media/image663.png"/><Relationship Id="rId5" Type="http://schemas.openxmlformats.org/officeDocument/2006/relationships/image" Target="../media/image664.png"/><Relationship Id="rId6" Type="http://schemas.openxmlformats.org/officeDocument/2006/relationships/image" Target="../media/image665.png"/><Relationship Id="rId7" Type="http://schemas.openxmlformats.org/officeDocument/2006/relationships/image" Target="../media/image666.png"/><Relationship Id="rId8" Type="http://schemas.openxmlformats.org/officeDocument/2006/relationships/image" Target="../media/image667.png"/><Relationship Id="rId9" Type="http://schemas.openxmlformats.org/officeDocument/2006/relationships/image" Target="../media/image668.png"/><Relationship Id="rId10" Type="http://schemas.openxmlformats.org/officeDocument/2006/relationships/image" Target="../media/image621.png"/><Relationship Id="rId11" Type="http://schemas.openxmlformats.org/officeDocument/2006/relationships/image" Target="../media/image622.png"/><Relationship Id="rId12" Type="http://schemas.openxmlformats.org/officeDocument/2006/relationships/image" Target="../media/image669.png"/><Relationship Id="rId13" Type="http://schemas.openxmlformats.org/officeDocument/2006/relationships/image" Target="../media/image711.png"/><Relationship Id="rId14" Type="http://schemas.openxmlformats.org/officeDocument/2006/relationships/image" Target="../media/image627.png"/><Relationship Id="rId15" Type="http://schemas.openxmlformats.org/officeDocument/2006/relationships/image" Target="../media/image670.png"/><Relationship Id="rId16" Type="http://schemas.openxmlformats.org/officeDocument/2006/relationships/image" Target="../media/image712.png"/><Relationship Id="rId17" Type="http://schemas.openxmlformats.org/officeDocument/2006/relationships/image" Target="../media/image713.png"/><Relationship Id="rId18" Type="http://schemas.openxmlformats.org/officeDocument/2006/relationships/image" Target="../media/image714.png"/><Relationship Id="rId19" Type="http://schemas.openxmlformats.org/officeDocument/2006/relationships/image" Target="../media/image489.png"/><Relationship Id="rId20" Type="http://schemas.openxmlformats.org/officeDocument/2006/relationships/image" Target="../media/image715.png"/><Relationship Id="rId21" Type="http://schemas.openxmlformats.org/officeDocument/2006/relationships/image" Target="../media/image491.png"/><Relationship Id="rId22" Type="http://schemas.openxmlformats.org/officeDocument/2006/relationships/image" Target="../media/image716.png"/><Relationship Id="rId23" Type="http://schemas.openxmlformats.org/officeDocument/2006/relationships/image" Target="../media/image717.png"/><Relationship Id="rId24" Type="http://schemas.openxmlformats.org/officeDocument/2006/relationships/image" Target="../media/image718.png"/><Relationship Id="rId25" Type="http://schemas.openxmlformats.org/officeDocument/2006/relationships/image" Target="../media/image719.png"/><Relationship Id="rId26" Type="http://schemas.openxmlformats.org/officeDocument/2006/relationships/image" Target="../media/image720.png"/><Relationship Id="rId27" Type="http://schemas.openxmlformats.org/officeDocument/2006/relationships/image" Target="../media/image721.png"/><Relationship Id="rId28" Type="http://schemas.openxmlformats.org/officeDocument/2006/relationships/slideLayout" Target="../slideLayouts/slideLayout1.xml"/><Relationship Id="rId29"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image" Target="../media/image714.png"/><Relationship Id="rId2" Type="http://schemas.openxmlformats.org/officeDocument/2006/relationships/image" Target="../media/image489.png"/><Relationship Id="rId3" Type="http://schemas.openxmlformats.org/officeDocument/2006/relationships/image" Target="../media/image715.png"/><Relationship Id="rId4" Type="http://schemas.openxmlformats.org/officeDocument/2006/relationships/image" Target="../media/image491.png"/><Relationship Id="rId5" Type="http://schemas.openxmlformats.org/officeDocument/2006/relationships/image" Target="../media/image716.png"/><Relationship Id="rId6" Type="http://schemas.openxmlformats.org/officeDocument/2006/relationships/image" Target="../media/image717.png"/><Relationship Id="rId7" Type="http://schemas.openxmlformats.org/officeDocument/2006/relationships/image" Target="../media/image718.png"/><Relationship Id="rId8" Type="http://schemas.openxmlformats.org/officeDocument/2006/relationships/image" Target="../media/image719.png"/><Relationship Id="rId9" Type="http://schemas.openxmlformats.org/officeDocument/2006/relationships/image" Target="../media/image720.png"/><Relationship Id="rId10" Type="http://schemas.openxmlformats.org/officeDocument/2006/relationships/image" Target="../media/image721.png"/><Relationship Id="rId11" Type="http://schemas.openxmlformats.org/officeDocument/2006/relationships/image" Target="../media/image722.png"/><Relationship Id="rId12" Type="http://schemas.openxmlformats.org/officeDocument/2006/relationships/image" Target="../media/image723.png"/><Relationship Id="rId13" Type="http://schemas.openxmlformats.org/officeDocument/2006/relationships/image" Target="../media/image724.png"/><Relationship Id="rId14" Type="http://schemas.openxmlformats.org/officeDocument/2006/relationships/image" Target="../media/image725.png"/><Relationship Id="rId15" Type="http://schemas.openxmlformats.org/officeDocument/2006/relationships/image" Target="../media/image726.png"/><Relationship Id="rId16" Type="http://schemas.openxmlformats.org/officeDocument/2006/relationships/image" Target="../media/image727.png"/><Relationship Id="rId17" Type="http://schemas.openxmlformats.org/officeDocument/2006/relationships/image" Target="../media/image728.png"/><Relationship Id="rId18" Type="http://schemas.openxmlformats.org/officeDocument/2006/relationships/image" Target="../media/image729.png"/><Relationship Id="rId19" Type="http://schemas.openxmlformats.org/officeDocument/2006/relationships/image" Target="../media/image730.png"/><Relationship Id="rId20" Type="http://schemas.openxmlformats.org/officeDocument/2006/relationships/slideLayout" Target="../slideLayouts/slideLayout1.xml"/><Relationship Id="rId21"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image" Target="../media/image639.png"/><Relationship Id="rId2" Type="http://schemas.openxmlformats.org/officeDocument/2006/relationships/image" Target="../media/image640.png"/><Relationship Id="rId3" Type="http://schemas.openxmlformats.org/officeDocument/2006/relationships/slideLayout" Target="../slideLayouts/slideLayout1.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662.png"/><Relationship Id="rId4" Type="http://schemas.openxmlformats.org/officeDocument/2006/relationships/image" Target="../media/image663.png"/><Relationship Id="rId5" Type="http://schemas.openxmlformats.org/officeDocument/2006/relationships/image" Target="../media/image664.png"/><Relationship Id="rId6" Type="http://schemas.openxmlformats.org/officeDocument/2006/relationships/image" Target="../media/image665.png"/><Relationship Id="rId7" Type="http://schemas.openxmlformats.org/officeDocument/2006/relationships/image" Target="../media/image666.png"/><Relationship Id="rId8" Type="http://schemas.openxmlformats.org/officeDocument/2006/relationships/image" Target="../media/image667.png"/><Relationship Id="rId9" Type="http://schemas.openxmlformats.org/officeDocument/2006/relationships/image" Target="../media/image668.png"/><Relationship Id="rId10" Type="http://schemas.openxmlformats.org/officeDocument/2006/relationships/image" Target="../media/image621.png"/><Relationship Id="rId11" Type="http://schemas.openxmlformats.org/officeDocument/2006/relationships/image" Target="../media/image622.png"/><Relationship Id="rId12" Type="http://schemas.openxmlformats.org/officeDocument/2006/relationships/image" Target="../media/image669.png"/><Relationship Id="rId13" Type="http://schemas.openxmlformats.org/officeDocument/2006/relationships/image" Target="../media/image625.png"/><Relationship Id="rId14" Type="http://schemas.openxmlformats.org/officeDocument/2006/relationships/image" Target="../media/image731.png"/><Relationship Id="rId15" Type="http://schemas.openxmlformats.org/officeDocument/2006/relationships/image" Target="../media/image670.png"/><Relationship Id="rId16" Type="http://schemas.openxmlformats.org/officeDocument/2006/relationships/image" Target="../media/image732.png"/><Relationship Id="rId17" Type="http://schemas.openxmlformats.org/officeDocument/2006/relationships/image" Target="../media/image733.png"/><Relationship Id="rId18" Type="http://schemas.openxmlformats.org/officeDocument/2006/relationships/image" Target="../media/image734.png"/><Relationship Id="rId19" Type="http://schemas.openxmlformats.org/officeDocument/2006/relationships/image" Target="../media/image735.png"/><Relationship Id="rId20" Type="http://schemas.openxmlformats.org/officeDocument/2006/relationships/image" Target="../media/image736.png"/><Relationship Id="rId21" Type="http://schemas.openxmlformats.org/officeDocument/2006/relationships/image" Target="../media/image737.png"/><Relationship Id="rId22" Type="http://schemas.openxmlformats.org/officeDocument/2006/relationships/image" Target="../media/image738.png"/><Relationship Id="rId23" Type="http://schemas.openxmlformats.org/officeDocument/2006/relationships/image" Target="../media/image739.png"/><Relationship Id="rId24" Type="http://schemas.openxmlformats.org/officeDocument/2006/relationships/image" Target="../media/image740.png"/><Relationship Id="rId25" Type="http://schemas.openxmlformats.org/officeDocument/2006/relationships/image" Target="../media/image741.png"/><Relationship Id="rId26" Type="http://schemas.openxmlformats.org/officeDocument/2006/relationships/image" Target="../media/image742.png"/><Relationship Id="rId27" Type="http://schemas.openxmlformats.org/officeDocument/2006/relationships/image" Target="../media/image743.png"/><Relationship Id="rId28" Type="http://schemas.openxmlformats.org/officeDocument/2006/relationships/image" Target="../media/image744.png"/><Relationship Id="rId29" Type="http://schemas.openxmlformats.org/officeDocument/2006/relationships/slideLayout" Target="../slideLayouts/slideLayout1.xml"/><Relationship Id="rId30"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662.png"/><Relationship Id="rId4" Type="http://schemas.openxmlformats.org/officeDocument/2006/relationships/image" Target="../media/image663.png"/><Relationship Id="rId5" Type="http://schemas.openxmlformats.org/officeDocument/2006/relationships/image" Target="../media/image664.png"/><Relationship Id="rId6" Type="http://schemas.openxmlformats.org/officeDocument/2006/relationships/image" Target="../media/image665.png"/><Relationship Id="rId7" Type="http://schemas.openxmlformats.org/officeDocument/2006/relationships/image" Target="../media/image666.png"/><Relationship Id="rId8" Type="http://schemas.openxmlformats.org/officeDocument/2006/relationships/image" Target="../media/image667.png"/><Relationship Id="rId9" Type="http://schemas.openxmlformats.org/officeDocument/2006/relationships/image" Target="../media/image745.png"/><Relationship Id="rId10" Type="http://schemas.openxmlformats.org/officeDocument/2006/relationships/image" Target="../media/image746.png"/><Relationship Id="rId11" Type="http://schemas.openxmlformats.org/officeDocument/2006/relationships/image" Target="../media/image747.png"/><Relationship Id="rId12" Type="http://schemas.openxmlformats.org/officeDocument/2006/relationships/image" Target="../media/image669.png"/><Relationship Id="rId13" Type="http://schemas.openxmlformats.org/officeDocument/2006/relationships/image" Target="../media/image748.png"/><Relationship Id="rId14" Type="http://schemas.openxmlformats.org/officeDocument/2006/relationships/image" Target="../media/image749.png"/><Relationship Id="rId15" Type="http://schemas.openxmlformats.org/officeDocument/2006/relationships/image" Target="../media/image750.png"/><Relationship Id="rId16" Type="http://schemas.openxmlformats.org/officeDocument/2006/relationships/image" Target="../media/image751.png"/><Relationship Id="rId17" Type="http://schemas.openxmlformats.org/officeDocument/2006/relationships/image" Target="../media/image752.png"/><Relationship Id="rId18" Type="http://schemas.openxmlformats.org/officeDocument/2006/relationships/image" Target="../media/image753.png"/><Relationship Id="rId19" Type="http://schemas.openxmlformats.org/officeDocument/2006/relationships/image" Target="../media/image754.png"/><Relationship Id="rId20" Type="http://schemas.openxmlformats.org/officeDocument/2006/relationships/image" Target="../media/image755.png"/><Relationship Id="rId21" Type="http://schemas.openxmlformats.org/officeDocument/2006/relationships/image" Target="../media/image756.png"/><Relationship Id="rId22" Type="http://schemas.openxmlformats.org/officeDocument/2006/relationships/image" Target="../media/image757.png"/><Relationship Id="rId23" Type="http://schemas.openxmlformats.org/officeDocument/2006/relationships/image" Target="../media/image758.png"/><Relationship Id="rId24" Type="http://schemas.openxmlformats.org/officeDocument/2006/relationships/image" Target="../media/image759.png"/><Relationship Id="rId25" Type="http://schemas.openxmlformats.org/officeDocument/2006/relationships/image" Target="../media/image760.png"/><Relationship Id="rId26" Type="http://schemas.openxmlformats.org/officeDocument/2006/relationships/image" Target="../media/image761.png"/><Relationship Id="rId27" Type="http://schemas.openxmlformats.org/officeDocument/2006/relationships/image" Target="../media/image762.png"/><Relationship Id="rId28" Type="http://schemas.openxmlformats.org/officeDocument/2006/relationships/slideLayout" Target="../slideLayouts/slideLayout1.xml"/><Relationship Id="rId29"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image" Target="../media/image639.png"/><Relationship Id="rId2" Type="http://schemas.openxmlformats.org/officeDocument/2006/relationships/image" Target="../media/image640.png"/><Relationship Id="rId3" Type="http://schemas.openxmlformats.org/officeDocument/2006/relationships/image" Target="../media/image763.png"/><Relationship Id="rId4" Type="http://schemas.openxmlformats.org/officeDocument/2006/relationships/image" Target="../media/image764.png"/><Relationship Id="rId5" Type="http://schemas.openxmlformats.org/officeDocument/2006/relationships/image" Target="../media/image765.png"/><Relationship Id="rId6" Type="http://schemas.openxmlformats.org/officeDocument/2006/relationships/image" Target="../media/image766.png"/><Relationship Id="rId7" Type="http://schemas.openxmlformats.org/officeDocument/2006/relationships/image" Target="../media/image767.png"/><Relationship Id="rId8" Type="http://schemas.openxmlformats.org/officeDocument/2006/relationships/slideLayout" Target="../slideLayouts/slideLayout1.xml"/><Relationship Id="rId9"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image" Target="../media/image45.png"/><Relationship Id="rId16" Type="http://schemas.openxmlformats.org/officeDocument/2006/relationships/image" Target="../media/image46.png"/><Relationship Id="rId17" Type="http://schemas.openxmlformats.org/officeDocument/2006/relationships/image" Target="../media/image47.png"/><Relationship Id="rId18" Type="http://schemas.openxmlformats.org/officeDocument/2006/relationships/image" Target="../media/image48.png"/><Relationship Id="rId19" Type="http://schemas.openxmlformats.org/officeDocument/2006/relationships/slideLayout" Target="../slideLayouts/slideLayout1.xml"/><Relationship Id="rId20"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54.png"/><Relationship Id="rId4" Type="http://schemas.openxmlformats.org/officeDocument/2006/relationships/image" Target="../media/image4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60.png"/><Relationship Id="rId11" Type="http://schemas.openxmlformats.org/officeDocument/2006/relationships/image" Target="../media/image61.png"/><Relationship Id="rId12" Type="http://schemas.openxmlformats.org/officeDocument/2006/relationships/image" Target="../media/image62.png"/><Relationship Id="rId13" Type="http://schemas.openxmlformats.org/officeDocument/2006/relationships/image" Target="../media/image63.png"/><Relationship Id="rId14" Type="http://schemas.openxmlformats.org/officeDocument/2006/relationships/slideLayout" Target="../slideLayouts/slideLayout1.xml"/><Relationship Id="rId1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74"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875"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76" name="TextBox 10"/>
          <p:cNvSpPr txBox="1"/>
          <p:nvPr/>
        </p:nvSpPr>
        <p:spPr>
          <a:xfrm>
            <a:off x="1622785" y="4911551"/>
            <a:ext cx="4461383" cy="461665"/>
          </a:xfrm>
          <a:prstGeom prst="rect"/>
          <a:noFill/>
        </p:spPr>
        <p:txBody>
          <a:bodyPr rtlCol="0" wrap="square">
            <a:spAutoFit/>
          </a:bodyPr>
          <a:p>
            <a:pPr algn="ctr"/>
            <a:r>
              <a:rPr altLang="en-US" b="1" dirty="0" sz="2400" lang="zh-CN">
                <a:solidFill>
                  <a:schemeClr val="accent1">
                    <a:lumMod val="75000"/>
                  </a:schemeClr>
                </a:solidFill>
                <a:latin typeface="Arial" panose="020B0604020202020204" pitchFamily="34" charset="0"/>
                <a:ea typeface="Arial Unicode MS" panose="020B0604020202020204" pitchFamily="34" charset="-122"/>
                <a:cs typeface="Arial" panose="020B0604020202020204" pitchFamily="34" charset="0"/>
              </a:rPr>
              <a:t>陈晓龙 </a:t>
            </a:r>
            <a:r>
              <a:rPr altLang="zh-CN" b="1" dirty="0" sz="2400" lang="en-US">
                <a:solidFill>
                  <a:schemeClr val="accent1">
                    <a:lumMod val="75000"/>
                  </a:schemeClr>
                </a:solidFill>
                <a:latin typeface="Arial" panose="020B0604020202020204" pitchFamily="34" charset="0"/>
                <a:ea typeface="Arial Unicode MS" panose="020B0604020202020204" pitchFamily="34" charset="-122"/>
                <a:cs typeface="Arial" panose="020B0604020202020204" pitchFamily="34" charset="0"/>
              </a:rPr>
              <a:t>Chen, Xiaolong</a:t>
            </a:r>
          </a:p>
        </p:txBody>
      </p:sp>
      <p:sp>
        <p:nvSpPr>
          <p:cNvPr id="1048877"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8"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9" name="Rectangle 1"/>
          <p:cNvSpPr/>
          <p:nvPr/>
        </p:nvSpPr>
        <p:spPr>
          <a:xfrm>
            <a:off x="2195736" y="5448570"/>
            <a:ext cx="3312368" cy="497840"/>
          </a:xfrm>
          <a:prstGeom prst="rect"/>
        </p:spPr>
        <p:txBody>
          <a:bodyPr wrap="square">
            <a:spAutoFit/>
          </a:bodyPr>
          <a:p>
            <a:pPr algn="ctr"/>
            <a:r>
              <a:rPr altLang="en-US" dirty="0" sz="2400" lang="zh-CN">
                <a:latin typeface="Arial" panose="020B0604020202020204" pitchFamily="34" charset="0"/>
                <a:ea typeface="Arial Unicode MS" panose="020B0604020202020204" pitchFamily="34" charset="-122"/>
                <a:cs typeface="Arial" panose="020B0604020202020204" pitchFamily="34" charset="0"/>
              </a:rPr>
              <a:t>电子与电气工程系 </a:t>
            </a:r>
            <a:r>
              <a:rPr altLang="zh-CN" dirty="0" sz="2400" lang="en-US">
                <a:latin typeface="Arial" panose="020B0604020202020204" pitchFamily="34" charset="0"/>
                <a:ea typeface="Arial Unicode MS" panose="020B0604020202020204" pitchFamily="34" charset="-122"/>
                <a:cs typeface="Arial" panose="020B0604020202020204" pitchFamily="34" charset="0"/>
              </a:rPr>
              <a:t>E</a:t>
            </a:r>
            <a:r>
              <a:rPr altLang="zh-CN" baseline="30000" dirty="0" sz="2400" lang="en-US">
                <a:latin typeface="Arial" panose="020B0604020202020204" pitchFamily="34" charset="0"/>
                <a:ea typeface="Arial Unicode MS" panose="020B0604020202020204" pitchFamily="34" charset="-122"/>
                <a:cs typeface="Arial" panose="020B0604020202020204" pitchFamily="34" charset="0"/>
              </a:rPr>
              <a:t>3</a:t>
            </a:r>
            <a:endParaRPr altLang="zh-CN" dirty="0" sz="2400" lang="en-US">
              <a:latin typeface="Arial" panose="020B0604020202020204" pitchFamily="34" charset="0"/>
              <a:ea typeface="Arial Unicode MS" panose="020B0604020202020204" pitchFamily="34" charset="-122"/>
              <a:cs typeface="Arial" panose="020B0604020202020204" pitchFamily="34" charset="0"/>
            </a:endParaRPr>
          </a:p>
        </p:txBody>
      </p:sp>
      <p:sp>
        <p:nvSpPr>
          <p:cNvPr id="1048880" name="Rounded Rectangle 3"/>
          <p:cNvSpPr/>
          <p:nvPr/>
        </p:nvSpPr>
        <p:spPr>
          <a:xfrm>
            <a:off x="683568" y="4662690"/>
            <a:ext cx="7848872" cy="1430606"/>
          </a:xfrm>
          <a:prstGeom prst="roundRect"/>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1"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94" name="组合 5"/>
          <p:cNvGrpSpPr/>
          <p:nvPr/>
        </p:nvGrpSpPr>
        <p:grpSpPr>
          <a:xfrm>
            <a:off x="6687574" y="4777615"/>
            <a:ext cx="1196794" cy="1184945"/>
            <a:chOff x="7227243" y="4993639"/>
            <a:chExt cx="1196794" cy="1184945"/>
          </a:xfrm>
        </p:grpSpPr>
        <p:pic>
          <p:nvPicPr>
            <p:cNvPr id="2097152" name="图片 2"/>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4"/>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
        <p:nvSpPr>
          <p:cNvPr id="1048882" name="矩形 8"/>
          <p:cNvSpPr/>
          <p:nvPr/>
        </p:nvSpPr>
        <p:spPr>
          <a:xfrm>
            <a:off x="249970" y="2356225"/>
            <a:ext cx="8527972" cy="1158241"/>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9 Signal Generation - Non sine-wave </a:t>
            </a:r>
          </a:p>
          <a:p>
            <a:pPr algn="ctr"/>
            <a:r>
              <a:rPr altLang="en-US" b="1" dirty="0" sz="3600" lang="zh-CN"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信号的产生 </a:t>
            </a: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 </a:t>
            </a:r>
            <a:r>
              <a:rPr altLang="en-US" b="1" dirty="0" sz="3600" lang="zh-CN"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非正弦信号</a:t>
            </a:r>
            <a:endParaRPr altLang="zh-CN" b="1" dirty="0" sz="36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1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68" name="组合 1"/>
          <p:cNvGrpSpPr/>
          <p:nvPr/>
        </p:nvGrpSpPr>
        <p:grpSpPr>
          <a:xfrm>
            <a:off x="2552506" y="954973"/>
            <a:ext cx="4358790" cy="1718941"/>
            <a:chOff x="2763126" y="2516645"/>
            <a:chExt cx="4358790" cy="1718941"/>
          </a:xfrm>
        </p:grpSpPr>
        <p:grpSp>
          <p:nvGrpSpPr>
            <p:cNvPr id="269" name="组合 14"/>
            <p:cNvGrpSpPr/>
            <p:nvPr/>
          </p:nvGrpSpPr>
          <p:grpSpPr>
            <a:xfrm>
              <a:off x="2763126" y="2516645"/>
              <a:ext cx="4358790" cy="1231437"/>
              <a:chOff x="4916770" y="589256"/>
              <a:chExt cx="4358790" cy="1231437"/>
            </a:xfrm>
          </p:grpSpPr>
          <p:grpSp>
            <p:nvGrpSpPr>
              <p:cNvPr id="270" name="组合 65"/>
              <p:cNvGrpSpPr/>
              <p:nvPr/>
            </p:nvGrpSpPr>
            <p:grpSpPr>
              <a:xfrm>
                <a:off x="4916770" y="589256"/>
                <a:ext cx="4358790" cy="1231437"/>
                <a:chOff x="4978319" y="2260170"/>
                <a:chExt cx="4358790" cy="1231437"/>
              </a:xfrm>
            </p:grpSpPr>
            <p:grpSp>
              <p:nvGrpSpPr>
                <p:cNvPr id="271" name="组合 68"/>
                <p:cNvGrpSpPr/>
                <p:nvPr/>
              </p:nvGrpSpPr>
              <p:grpSpPr>
                <a:xfrm>
                  <a:off x="5167745" y="2483253"/>
                  <a:ext cx="3889331" cy="1008354"/>
                  <a:chOff x="4950552" y="1765797"/>
                  <a:chExt cx="3889331" cy="1008354"/>
                </a:xfrm>
              </p:grpSpPr>
              <p:grpSp>
                <p:nvGrpSpPr>
                  <p:cNvPr id="272" name="组合 74"/>
                  <p:cNvGrpSpPr/>
                  <p:nvPr/>
                </p:nvGrpSpPr>
                <p:grpSpPr>
                  <a:xfrm>
                    <a:off x="4950552" y="1765797"/>
                    <a:ext cx="3889331" cy="1008354"/>
                    <a:chOff x="1157504" y="1708764"/>
                    <a:chExt cx="3889331" cy="1008354"/>
                  </a:xfrm>
                </p:grpSpPr>
                <p:grpSp>
                  <p:nvGrpSpPr>
                    <p:cNvPr id="273" name="组合 76"/>
                    <p:cNvGrpSpPr/>
                    <p:nvPr/>
                  </p:nvGrpSpPr>
                  <p:grpSpPr>
                    <a:xfrm>
                      <a:off x="1157504" y="1865123"/>
                      <a:ext cx="1679252" cy="851995"/>
                      <a:chOff x="2099797" y="3634059"/>
                      <a:chExt cx="1679252" cy="851995"/>
                    </a:xfrm>
                  </p:grpSpPr>
                  <p:cxnSp>
                    <p:nvCxnSpPr>
                      <p:cNvPr id="3146013" name="直接连接符 82"/>
                      <p:cNvCxnSpPr>
                        <a:cxnSpLocks/>
                      </p:cNvCxnSpPr>
                      <p:nvPr/>
                    </p:nvCxnSpPr>
                    <p:spPr>
                      <a:xfrm flipH="1">
                        <a:off x="3204127" y="4486054"/>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4" name="直接连接符 83"/>
                      <p:cNvCxnSpPr>
                        <a:cxnSpLocks/>
                      </p:cNvCxnSpPr>
                      <p:nvPr/>
                    </p:nvCxnSpPr>
                    <p:spPr>
                      <a:xfrm flipH="1">
                        <a:off x="2099797" y="3634059"/>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5" name="直接连接符 84"/>
                      <p:cNvCxnSpPr>
                        <a:cxnSpLocks/>
                      </p:cNvCxnSpPr>
                      <p:nvPr/>
                    </p:nvCxnSpPr>
                    <p:spPr>
                      <a:xfrm flipH="1">
                        <a:off x="2843652" y="4309973"/>
                        <a:ext cx="9313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0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10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10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110"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111"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112" name="文本框 75"/>
                  <p:cNvSpPr txBox="1">
                    <a:spLocks noChangeAspect="1" noMove="1" noResize="1" noRot="1" noAdjustHandles="1" noEditPoints="1" noChangeArrowheads="1" noChangeShapeType="1" noTextEdit="1"/>
                  </p:cNvSpPr>
                  <p:nvPr/>
                </p:nvSpPr>
                <p:spPr bwMode="auto">
                  <a:xfrm>
                    <a:off x="5169110" y="2050309"/>
                    <a:ext cx="241540" cy="307777"/>
                  </a:xfrm>
                  <a:prstGeom prst="rect"/>
                  <a:blipFill>
                    <a:blip xmlns:r="http://schemas.openxmlformats.org/officeDocument/2006/relationships" r:embed="rId3"/>
                    <a:stretch>
                      <a:fillRect l="-23077" r="-20513" b="-10000"/>
                    </a:stretch>
                  </a:blipFill>
                  <a:ln>
                    <a:noFill/>
                  </a:ln>
                  <a:effectLst/>
                </p:spPr>
                <p:txBody>
                  <a:bodyPr/>
                  <a:p>
                    <a:r>
                      <a:rPr altLang="en-US" lang="zh-CN">
                        <a:noFill/>
                      </a:rPr>
                      <a:t> </a:t>
                    </a:r>
                  </a:p>
                </p:txBody>
              </p:sp>
            </p:grpSp>
            <p:cxnSp>
              <p:nvCxnSpPr>
                <p:cNvPr id="3146016" name="直接连接符 69"/>
                <p:cNvCxnSpPr>
                  <a:cxnSpLocks/>
                </p:cNvCxnSpPr>
                <p:nvPr/>
              </p:nvCxnSpPr>
              <p:spPr>
                <a:xfrm>
                  <a:off x="5911600" y="2650005"/>
                  <a:ext cx="0" cy="6655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13" name="矩形 70"/>
                <p:cNvSpPr/>
                <p:nvPr/>
              </p:nvSpPr>
              <p:spPr>
                <a:xfrm>
                  <a:off x="5298795" y="257577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4" name="Oval 3165"/>
                <p:cNvSpPr>
                  <a:spLocks noChangeArrowheads="1"/>
                </p:cNvSpPr>
                <p:nvPr/>
              </p:nvSpPr>
              <p:spPr bwMode="auto">
                <a:xfrm>
                  <a:off x="5042164" y="2574820"/>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15" name="文本框 72"/>
                <p:cNvSpPr txBox="1">
                  <a:spLocks noChangeAspect="1" noMove="1" noResize="1" noRot="1" noAdjustHandles="1" noEditPoints="1" noChangeArrowheads="1" noChangeShapeType="1" noTextEdit="1"/>
                </p:cNvSpPr>
                <p:nvPr/>
              </p:nvSpPr>
              <p:spPr>
                <a:xfrm>
                  <a:off x="4978319" y="2260170"/>
                  <a:ext cx="284758" cy="307777"/>
                </a:xfrm>
                <a:prstGeom prst="rect"/>
                <a:blipFill>
                  <a:blip xmlns:r="http://schemas.openxmlformats.org/officeDocument/2006/relationships" r:embed="rId4"/>
                  <a:stretch>
                    <a:fillRect l="-13043" r="-10870" b="-18000"/>
                  </a:stretch>
                </a:blipFill>
              </p:spPr>
              <p:txBody>
                <a:bodyPr/>
                <a:p>
                  <a:r>
                    <a:rPr altLang="en-US" lang="zh-CN">
                      <a:noFill/>
                    </a:rPr>
                    <a:t> </a:t>
                  </a:r>
                </a:p>
              </p:txBody>
            </p:sp>
            <p:sp>
              <p:nvSpPr>
                <p:cNvPr id="1049116" name="文本框 73"/>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345" r="-8621" b="-15686"/>
                  </a:stretch>
                </a:blipFill>
              </p:spPr>
              <p:txBody>
                <a:bodyPr/>
                <a:p>
                  <a:r>
                    <a:rPr altLang="en-US" lang="zh-CN">
                      <a:noFill/>
                    </a:rPr>
                    <a:t> </a:t>
                  </a:r>
                </a:p>
              </p:txBody>
            </p:sp>
          </p:grpSp>
          <p:cxnSp>
            <p:nvCxnSpPr>
              <p:cNvPr id="3146017" name="直接连接符 85"/>
              <p:cNvCxnSpPr>
                <a:cxnSpLocks/>
              </p:cNvCxnSpPr>
              <p:nvPr/>
            </p:nvCxnSpPr>
            <p:spPr>
              <a:xfrm>
                <a:off x="6336361" y="979091"/>
                <a:ext cx="0" cy="8416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4" name="组合 11"/>
              <p:cNvGrpSpPr/>
              <p:nvPr/>
            </p:nvGrpSpPr>
            <p:grpSpPr>
              <a:xfrm rot="5400000">
                <a:off x="6243834" y="1150700"/>
                <a:ext cx="192218" cy="290385"/>
                <a:chOff x="7261974" y="1283234"/>
                <a:chExt cx="192218" cy="290385"/>
              </a:xfrm>
            </p:grpSpPr>
            <p:sp>
              <p:nvSpPr>
                <p:cNvPr id="1049117" name="AutoShape 523"/>
                <p:cNvSpPr>
                  <a:spLocks noChangeArrowheads="1"/>
                </p:cNvSpPr>
                <p:nvPr/>
              </p:nvSpPr>
              <p:spPr bwMode="auto">
                <a:xfrm rot="5400000">
                  <a:off x="7243558" y="134522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18" name="直接连接符 87"/>
                <p:cNvCxnSpPr>
                  <a:cxnSpLocks/>
                </p:cNvCxnSpPr>
                <p:nvPr/>
              </p:nvCxnSpPr>
              <p:spPr>
                <a:xfrm flipV="1">
                  <a:off x="7454192" y="1283234"/>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5" name="组合 88"/>
              <p:cNvGrpSpPr/>
              <p:nvPr/>
            </p:nvGrpSpPr>
            <p:grpSpPr>
              <a:xfrm rot="16200000" flipV="1">
                <a:off x="5756720" y="1153430"/>
                <a:ext cx="192218" cy="290385"/>
                <a:chOff x="7261974" y="1283234"/>
                <a:chExt cx="192218" cy="290385"/>
              </a:xfrm>
            </p:grpSpPr>
            <p:sp>
              <p:nvSpPr>
                <p:cNvPr id="1049118" name="AutoShape 523"/>
                <p:cNvSpPr>
                  <a:spLocks noChangeArrowheads="1"/>
                </p:cNvSpPr>
                <p:nvPr/>
              </p:nvSpPr>
              <p:spPr bwMode="auto">
                <a:xfrm rot="5400000">
                  <a:off x="7243558" y="134522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19" name="直接连接符 90"/>
                <p:cNvCxnSpPr>
                  <a:cxnSpLocks/>
                </p:cNvCxnSpPr>
                <p:nvPr/>
              </p:nvCxnSpPr>
              <p:spPr>
                <a:xfrm flipV="1">
                  <a:off x="7454192" y="1283234"/>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19" name="Oval 3165"/>
              <p:cNvSpPr>
                <a:spLocks noChangeArrowheads="1"/>
              </p:cNvSpPr>
              <p:nvPr/>
            </p:nvSpPr>
            <p:spPr bwMode="auto">
              <a:xfrm>
                <a:off x="6267893" y="156682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20" name="直接连接符 93"/>
            <p:cNvCxnSpPr>
              <a:cxnSpLocks/>
            </p:cNvCxnSpPr>
            <p:nvPr/>
          </p:nvCxnSpPr>
          <p:spPr>
            <a:xfrm>
              <a:off x="6498422" y="3239240"/>
              <a:ext cx="0" cy="9963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 name="组合 17"/>
            <p:cNvGrpSpPr/>
            <p:nvPr/>
          </p:nvGrpSpPr>
          <p:grpSpPr>
            <a:xfrm>
              <a:off x="6356171" y="3594559"/>
              <a:ext cx="290385" cy="384435"/>
              <a:chOff x="8023442" y="1644612"/>
              <a:chExt cx="290385" cy="384435"/>
            </a:xfrm>
          </p:grpSpPr>
          <p:sp>
            <p:nvSpPr>
              <p:cNvPr id="1049120" name="AutoShape 523"/>
              <p:cNvSpPr>
                <a:spLocks noChangeArrowheads="1"/>
              </p:cNvSpPr>
              <p:nvPr/>
            </p:nvSpPr>
            <p:spPr bwMode="auto">
              <a:xfrm rot="10800000">
                <a:off x="8063316" y="164461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21" name="直接连接符 95"/>
              <p:cNvCxnSpPr>
                <a:cxnSpLocks/>
              </p:cNvCxnSpPr>
              <p:nvPr/>
            </p:nvCxnSpPr>
            <p:spPr>
              <a:xfrm rot="5400000" flipV="1">
                <a:off x="8168635" y="1691637"/>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21" name="AutoShape 523"/>
              <p:cNvSpPr>
                <a:spLocks noChangeArrowheads="1"/>
              </p:cNvSpPr>
              <p:nvPr/>
            </p:nvSpPr>
            <p:spPr bwMode="auto">
              <a:xfrm rot="10800000" flipV="1">
                <a:off x="8057949" y="185894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22" name="直接连接符 97"/>
              <p:cNvCxnSpPr>
                <a:cxnSpLocks/>
              </p:cNvCxnSpPr>
              <p:nvPr/>
            </p:nvCxnSpPr>
            <p:spPr>
              <a:xfrm>
                <a:off x="8039744" y="172452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3" name="直接连接符 98"/>
              <p:cNvCxnSpPr>
                <a:cxnSpLocks/>
              </p:cNvCxnSpPr>
              <p:nvPr/>
            </p:nvCxnSpPr>
            <p:spPr>
              <a:xfrm>
                <a:off x="8300021" y="182555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24" name="直接连接符 99"/>
            <p:cNvCxnSpPr>
              <a:cxnSpLocks/>
            </p:cNvCxnSpPr>
            <p:nvPr/>
          </p:nvCxnSpPr>
          <p:spPr>
            <a:xfrm flipH="1">
              <a:off x="6375345" y="422063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22" name="文本框 100"/>
            <p:cNvSpPr txBox="1">
              <a:spLocks noChangeAspect="1" noMove="1" noResize="1" noRot="1" noAdjustHandles="1" noEditPoints="1" noChangeArrowheads="1" noChangeShapeType="1" noTextEdit="1"/>
            </p:cNvSpPr>
            <p:nvPr/>
          </p:nvSpPr>
          <p:spPr bwMode="auto">
            <a:xfrm>
              <a:off x="5867960" y="3320227"/>
              <a:ext cx="376578" cy="307777"/>
            </a:xfrm>
            <a:prstGeom prst="rect"/>
            <a:blipFill>
              <a:blip xmlns:r="http://schemas.openxmlformats.org/officeDocument/2006/relationships" r:embed="rId6"/>
              <a:stretch>
                <a:fillRect l="-12903" r="-6452" b="-19608"/>
              </a:stretch>
            </a:blipFill>
            <a:ln>
              <a:noFill/>
            </a:ln>
            <a:effectLst/>
          </p:spPr>
          <p:txBody>
            <a:bodyPr/>
            <a:p>
              <a:r>
                <a:rPr altLang="en-US" lang="zh-CN">
                  <a:noFill/>
                </a:rPr>
                <a:t> </a:t>
              </a:r>
            </a:p>
          </p:txBody>
        </p:sp>
        <p:sp>
          <p:nvSpPr>
            <p:cNvPr id="1049123" name="矩形 101"/>
            <p:cNvSpPr/>
            <p:nvPr/>
          </p:nvSpPr>
          <p:spPr>
            <a:xfrm>
              <a:off x="588934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4" name="文本框 105"/>
            <p:cNvSpPr txBox="1">
              <a:spLocks noChangeAspect="1" noMove="1" noResize="1" noRot="1" noAdjustHandles="1" noEditPoints="1" noChangeArrowheads="1" noChangeShapeType="1" noTextEdit="1"/>
            </p:cNvSpPr>
            <p:nvPr/>
          </p:nvSpPr>
          <p:spPr>
            <a:xfrm>
              <a:off x="5752524" y="3715621"/>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grpSp>
        <p:nvGrpSpPr>
          <p:cNvPr id="277" name="组合 66"/>
          <p:cNvGrpSpPr/>
          <p:nvPr/>
        </p:nvGrpSpPr>
        <p:grpSpPr>
          <a:xfrm>
            <a:off x="3311808" y="2539317"/>
            <a:ext cx="3174723" cy="3351473"/>
            <a:chOff x="3826639" y="152170"/>
            <a:chExt cx="3174723" cy="3351473"/>
          </a:xfrm>
        </p:grpSpPr>
        <p:cxnSp>
          <p:nvCxnSpPr>
            <p:cNvPr id="3146025" name="直接箭头连接符 92"/>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26" name="直接箭头连接符 106"/>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25" name="文本框 10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8"/>
              <a:stretch>
                <a:fillRect b="-2667"/>
              </a:stretch>
            </a:blipFill>
          </p:spPr>
          <p:txBody>
            <a:bodyPr/>
            <a:p>
              <a:r>
                <a:rPr altLang="en-US" lang="zh-CN">
                  <a:noFill/>
                </a:rPr>
                <a:t> </a:t>
              </a:r>
            </a:p>
          </p:txBody>
        </p:sp>
        <p:sp>
          <p:nvSpPr>
            <p:cNvPr id="1049126" name="文本框 109"/>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9"/>
              <a:stretch>
                <a:fillRect b="-5263"/>
              </a:stretch>
            </a:blipFill>
          </p:spPr>
          <p:txBody>
            <a:bodyPr/>
            <a:p>
              <a:r>
                <a:rPr altLang="en-US" lang="zh-CN">
                  <a:noFill/>
                </a:rPr>
                <a:t> </a:t>
              </a:r>
            </a:p>
          </p:txBody>
        </p:sp>
      </p:grpSp>
      <p:grpSp>
        <p:nvGrpSpPr>
          <p:cNvPr id="278" name="组合 2"/>
          <p:cNvGrpSpPr/>
          <p:nvPr/>
        </p:nvGrpSpPr>
        <p:grpSpPr>
          <a:xfrm>
            <a:off x="3322981" y="2939537"/>
            <a:ext cx="2710937" cy="2885232"/>
            <a:chOff x="3322981" y="2939537"/>
            <a:chExt cx="2710937" cy="2885232"/>
          </a:xfrm>
        </p:grpSpPr>
        <p:grpSp>
          <p:nvGrpSpPr>
            <p:cNvPr id="279" name="组合 110"/>
            <p:cNvGrpSpPr/>
            <p:nvPr/>
          </p:nvGrpSpPr>
          <p:grpSpPr>
            <a:xfrm>
              <a:off x="3322981" y="3200247"/>
              <a:ext cx="2710937" cy="2448906"/>
              <a:chOff x="4759274" y="3776004"/>
              <a:chExt cx="2710937" cy="2448906"/>
            </a:xfrm>
          </p:grpSpPr>
          <p:cxnSp>
            <p:nvCxnSpPr>
              <p:cNvPr id="3146027" name="直接连接符 111"/>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28" name="直接连接符 112"/>
              <p:cNvCxnSpPr>
                <a:cxnSpLocks/>
              </p:cNvCxnSpPr>
              <p:nvPr/>
            </p:nvCxnSpPr>
            <p:spPr>
              <a:xfrm>
                <a:off x="4759274" y="3776004"/>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29" name="直接连接符 113"/>
              <p:cNvCxnSpPr>
                <a:cxnSpLocks/>
              </p:cNvCxnSpPr>
              <p:nvPr/>
            </p:nvCxnSpPr>
            <p:spPr>
              <a:xfrm>
                <a:off x="6112491" y="6224910"/>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27" name="文本框 53"/>
            <p:cNvSpPr txBox="1">
              <a:spLocks noChangeAspect="1" noMove="1" noResize="1" noRot="1" noAdjustHandles="1" noEditPoints="1" noChangeArrowheads="1" noChangeShapeType="1" noTextEdit="1"/>
            </p:cNvSpPr>
            <p:nvPr/>
          </p:nvSpPr>
          <p:spPr>
            <a:xfrm>
              <a:off x="4766689" y="2939537"/>
              <a:ext cx="915162" cy="461665"/>
            </a:xfrm>
            <a:prstGeom prst="rect"/>
            <a:blipFill>
              <a:blip xmlns:r="http://schemas.openxmlformats.org/officeDocument/2006/relationships" r:embed="rId10"/>
              <a:stretch>
                <a:fillRect b="-2632"/>
              </a:stretch>
            </a:blipFill>
          </p:spPr>
          <p:txBody>
            <a:bodyPr/>
            <a:p>
              <a:r>
                <a:rPr altLang="en-US" lang="zh-CN">
                  <a:noFill/>
                </a:rPr>
                <a:t> </a:t>
              </a:r>
            </a:p>
          </p:txBody>
        </p:sp>
        <p:sp>
          <p:nvSpPr>
            <p:cNvPr id="1049128" name="文本框 54"/>
            <p:cNvSpPr txBox="1">
              <a:spLocks noChangeAspect="1" noMove="1" noResize="1" noRot="1" noAdjustHandles="1" noEditPoints="1" noChangeArrowheads="1" noChangeShapeType="1" noTextEdit="1"/>
            </p:cNvSpPr>
            <p:nvPr/>
          </p:nvSpPr>
          <p:spPr>
            <a:xfrm>
              <a:off x="3653238" y="5363104"/>
              <a:ext cx="915162" cy="461665"/>
            </a:xfrm>
            <a:prstGeom prst="rect"/>
            <a:blipFill>
              <a:blip xmlns:r="http://schemas.openxmlformats.org/officeDocument/2006/relationships" r:embed="rId11"/>
              <a:stretch>
                <a:fillRect b="-1316"/>
              </a:stretch>
            </a:blipFill>
          </p:spPr>
          <p:txBody>
            <a:bodyPr/>
            <a:p>
              <a:r>
                <a:rPr altLang="en-US" lang="zh-CN">
                  <a:noFill/>
                </a:rPr>
                <a:t> </a:t>
              </a:r>
            </a:p>
          </p:txBody>
        </p:sp>
      </p:grpSp>
      <p:sp>
        <p:nvSpPr>
          <p:cNvPr id="1049129" name="文本框 56"/>
          <p:cNvSpPr txBox="1">
            <a:spLocks noChangeAspect="1" noMove="1" noResize="1" noRot="1" noAdjustHandles="1" noEditPoints="1" noChangeArrowheads="1" noChangeShapeType="1" noTextEdit="1"/>
          </p:cNvSpPr>
          <p:nvPr/>
        </p:nvSpPr>
        <p:spPr>
          <a:xfrm>
            <a:off x="4240488" y="4370599"/>
            <a:ext cx="614034" cy="461665"/>
          </a:xfrm>
          <a:prstGeom prst="rect"/>
          <a:blipFill>
            <a:blip xmlns:r="http://schemas.openxmlformats.org/officeDocument/2006/relationships" r:embed="rId12"/>
            <a:stretch>
              <a:fillRect/>
            </a:stretch>
          </a:blipFill>
        </p:spPr>
        <p:txBody>
          <a:bodyPr/>
          <a:p>
            <a:r>
              <a:rPr altLang="en-US" lang="zh-CN">
                <a:noFill/>
              </a:rPr>
              <a:t> </a:t>
            </a:r>
          </a:p>
        </p:txBody>
      </p:sp>
      <p:sp>
        <p:nvSpPr>
          <p:cNvPr id="1049130" name="文本框 55"/>
          <p:cNvSpPr txBox="1">
            <a:spLocks noChangeAspect="1" noMove="1" noResize="1" noRot="1" noAdjustHandles="1" noEditPoints="1" noChangeArrowheads="1" noChangeShapeType="1" noTextEdit="1"/>
          </p:cNvSpPr>
          <p:nvPr/>
        </p:nvSpPr>
        <p:spPr>
          <a:xfrm>
            <a:off x="4062477" y="1301025"/>
            <a:ext cx="356893" cy="307777"/>
          </a:xfrm>
          <a:prstGeom prst="rect"/>
          <a:blipFill>
            <a:blip xmlns:r="http://schemas.openxmlformats.org/officeDocument/2006/relationships" r:embed="rId13"/>
            <a:stretch>
              <a:fillRect l="-8475" r="-6780" b="-15686"/>
            </a:stretch>
          </a:blipFill>
        </p:spPr>
        <p:txBody>
          <a:bodyPr/>
          <a:p>
            <a:r>
              <a:rPr altLang="en-US" lang="zh-CN">
                <a:noFill/>
              </a:rPr>
              <a:t> </a:t>
            </a:r>
          </a:p>
        </p:txBody>
      </p:sp>
      <p:sp>
        <p:nvSpPr>
          <p:cNvPr id="1049131" name="文本框 57"/>
          <p:cNvSpPr txBox="1">
            <a:spLocks noChangeAspect="1" noMove="1" noResize="1" noRot="1" noAdjustHandles="1" noEditPoints="1" noChangeArrowheads="1" noChangeShapeType="1" noTextEdit="1"/>
          </p:cNvSpPr>
          <p:nvPr/>
        </p:nvSpPr>
        <p:spPr>
          <a:xfrm>
            <a:off x="4070408" y="1686529"/>
            <a:ext cx="334451" cy="307777"/>
          </a:xfrm>
          <a:prstGeom prst="rect"/>
          <a:blipFill>
            <a:blip xmlns:r="http://schemas.openxmlformats.org/officeDocument/2006/relationships" r:embed="rId14"/>
            <a:stretch>
              <a:fillRect l="-10909" r="-9091" b="-18000"/>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78"/>
                                        </p:tgtEl>
                                        <p:attrNameLst>
                                          <p:attrName>style.visibility</p:attrName>
                                        </p:attrNameLst>
                                      </p:cBhvr>
                                      <p:to>
                                        <p:strVal val="visible"/>
                                      </p:to>
                                    </p:set>
                                    <p:animEffect transition="in" filter="wipe(down)">
                                      <p:cBhvr>
                                        <p:cTn dur="500" id="7"/>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13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83" name="组合 66"/>
          <p:cNvGrpSpPr/>
          <p:nvPr/>
        </p:nvGrpSpPr>
        <p:grpSpPr>
          <a:xfrm>
            <a:off x="1177135" y="1684240"/>
            <a:ext cx="3174723" cy="3351473"/>
            <a:chOff x="3826639" y="152170"/>
            <a:chExt cx="3174723" cy="3351473"/>
          </a:xfrm>
        </p:grpSpPr>
        <p:cxnSp>
          <p:nvCxnSpPr>
            <p:cNvPr id="3146030" name="直接箭头连接符 92"/>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31" name="直接箭头连接符 106"/>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36" name="文本框 10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
              <a:stretch>
                <a:fillRect b="-2667"/>
              </a:stretch>
            </a:blipFill>
          </p:spPr>
          <p:txBody>
            <a:bodyPr/>
            <a:p>
              <a:r>
                <a:rPr altLang="en-US" lang="zh-CN">
                  <a:noFill/>
                </a:rPr>
                <a:t> </a:t>
              </a:r>
            </a:p>
          </p:txBody>
        </p:sp>
        <p:sp>
          <p:nvSpPr>
            <p:cNvPr id="1049137" name="文本框 109"/>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2"/>
              <a:stretch>
                <a:fillRect b="-5263"/>
              </a:stretch>
            </a:blipFill>
          </p:spPr>
          <p:txBody>
            <a:bodyPr/>
            <a:p>
              <a:r>
                <a:rPr altLang="en-US" lang="zh-CN">
                  <a:noFill/>
                </a:rPr>
                <a:t> </a:t>
              </a:r>
            </a:p>
          </p:txBody>
        </p:sp>
      </p:grpSp>
      <p:grpSp>
        <p:nvGrpSpPr>
          <p:cNvPr id="284" name="组合 2"/>
          <p:cNvGrpSpPr/>
          <p:nvPr/>
        </p:nvGrpSpPr>
        <p:grpSpPr>
          <a:xfrm>
            <a:off x="1188308" y="2084460"/>
            <a:ext cx="2710937" cy="2885232"/>
            <a:chOff x="3322981" y="2939537"/>
            <a:chExt cx="2710937" cy="2885232"/>
          </a:xfrm>
        </p:grpSpPr>
        <p:grpSp>
          <p:nvGrpSpPr>
            <p:cNvPr id="285" name="组合 110"/>
            <p:cNvGrpSpPr/>
            <p:nvPr/>
          </p:nvGrpSpPr>
          <p:grpSpPr>
            <a:xfrm>
              <a:off x="3322981" y="3200247"/>
              <a:ext cx="2710937" cy="2448906"/>
              <a:chOff x="4759274" y="3776004"/>
              <a:chExt cx="2710937" cy="2448906"/>
            </a:xfrm>
          </p:grpSpPr>
          <p:cxnSp>
            <p:nvCxnSpPr>
              <p:cNvPr id="3146032" name="直接连接符 111"/>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33" name="直接连接符 112"/>
              <p:cNvCxnSpPr>
                <a:cxnSpLocks/>
              </p:cNvCxnSpPr>
              <p:nvPr/>
            </p:nvCxnSpPr>
            <p:spPr>
              <a:xfrm>
                <a:off x="4759274" y="3776004"/>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34" name="直接连接符 113"/>
              <p:cNvCxnSpPr>
                <a:cxnSpLocks/>
              </p:cNvCxnSpPr>
              <p:nvPr/>
            </p:nvCxnSpPr>
            <p:spPr>
              <a:xfrm>
                <a:off x="6112491" y="6224910"/>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38" name="文本框 53"/>
            <p:cNvSpPr txBox="1">
              <a:spLocks noChangeAspect="1" noMove="1" noResize="1" noRot="1" noAdjustHandles="1" noEditPoints="1" noChangeArrowheads="1" noChangeShapeType="1" noTextEdit="1"/>
            </p:cNvSpPr>
            <p:nvPr/>
          </p:nvSpPr>
          <p:spPr>
            <a:xfrm>
              <a:off x="4766689" y="2939537"/>
              <a:ext cx="915162" cy="461665"/>
            </a:xfrm>
            <a:prstGeom prst="rect"/>
            <a:blipFill>
              <a:blip xmlns:r="http://schemas.openxmlformats.org/officeDocument/2006/relationships" r:embed="rId3"/>
              <a:stretch>
                <a:fillRect b="-1316"/>
              </a:stretch>
            </a:blipFill>
          </p:spPr>
          <p:txBody>
            <a:bodyPr/>
            <a:p>
              <a:r>
                <a:rPr altLang="en-US" lang="zh-CN">
                  <a:noFill/>
                </a:rPr>
                <a:t> </a:t>
              </a:r>
            </a:p>
          </p:txBody>
        </p:sp>
        <p:sp>
          <p:nvSpPr>
            <p:cNvPr id="1049139" name="文本框 54"/>
            <p:cNvSpPr txBox="1">
              <a:spLocks noChangeAspect="1" noMove="1" noResize="1" noRot="1" noAdjustHandles="1" noEditPoints="1" noChangeArrowheads="1" noChangeShapeType="1" noTextEdit="1"/>
            </p:cNvSpPr>
            <p:nvPr/>
          </p:nvSpPr>
          <p:spPr>
            <a:xfrm>
              <a:off x="3653238" y="5363104"/>
              <a:ext cx="915162" cy="461665"/>
            </a:xfrm>
            <a:prstGeom prst="rect"/>
            <a:blipFill>
              <a:blip xmlns:r="http://schemas.openxmlformats.org/officeDocument/2006/relationships" r:embed="rId4"/>
              <a:stretch>
                <a:fillRect b="-2667"/>
              </a:stretch>
            </a:blipFill>
          </p:spPr>
          <p:txBody>
            <a:bodyPr/>
            <a:p>
              <a:r>
                <a:rPr altLang="en-US" lang="zh-CN">
                  <a:noFill/>
                </a:rPr>
                <a:t> </a:t>
              </a:r>
            </a:p>
          </p:txBody>
        </p:sp>
      </p:grpSp>
      <p:sp>
        <p:nvSpPr>
          <p:cNvPr id="1049140" name="文本框 56"/>
          <p:cNvSpPr txBox="1">
            <a:spLocks noChangeAspect="1" noMove="1" noResize="1" noRot="1" noAdjustHandles="1" noEditPoints="1" noChangeArrowheads="1" noChangeShapeType="1" noTextEdit="1"/>
          </p:cNvSpPr>
          <p:nvPr/>
        </p:nvSpPr>
        <p:spPr>
          <a:xfrm>
            <a:off x="2105815" y="3515522"/>
            <a:ext cx="614034" cy="461665"/>
          </a:xfrm>
          <a:prstGeom prst="rect"/>
          <a:blipFill>
            <a:blip xmlns:r="http://schemas.openxmlformats.org/officeDocument/2006/relationships" r:embed="rId5"/>
            <a:stretch>
              <a:fillRect/>
            </a:stretch>
          </a:blipFill>
        </p:spPr>
        <p:txBody>
          <a:bodyPr/>
          <a:p>
            <a:r>
              <a:rPr altLang="en-US" lang="zh-CN">
                <a:noFill/>
              </a:rPr>
              <a:t> </a:t>
            </a:r>
          </a:p>
        </p:txBody>
      </p:sp>
      <p:grpSp>
        <p:nvGrpSpPr>
          <p:cNvPr id="286" name="组合 57"/>
          <p:cNvGrpSpPr/>
          <p:nvPr/>
        </p:nvGrpSpPr>
        <p:grpSpPr>
          <a:xfrm>
            <a:off x="5771095" y="1684240"/>
            <a:ext cx="2665345" cy="3351473"/>
            <a:chOff x="6091583" y="1750501"/>
            <a:chExt cx="2665345" cy="3351473"/>
          </a:xfrm>
        </p:grpSpPr>
        <p:grpSp>
          <p:nvGrpSpPr>
            <p:cNvPr id="287" name="组合 58"/>
            <p:cNvGrpSpPr/>
            <p:nvPr/>
          </p:nvGrpSpPr>
          <p:grpSpPr>
            <a:xfrm>
              <a:off x="6091583" y="1750501"/>
              <a:ext cx="2665345" cy="3351473"/>
              <a:chOff x="4219172" y="152170"/>
              <a:chExt cx="2665345" cy="3351473"/>
            </a:xfrm>
          </p:grpSpPr>
          <p:cxnSp>
            <p:nvCxnSpPr>
              <p:cNvPr id="3146035" name="直接箭头连接符 115"/>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36" name="直接箭头连接符 116"/>
              <p:cNvCxnSpPr>
                <a:cxnSpLocks/>
              </p:cNvCxnSpPr>
              <p:nvPr/>
            </p:nvCxnSpPr>
            <p:spPr>
              <a:xfrm>
                <a:off x="4219172" y="2028017"/>
                <a:ext cx="2432980"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41" name="文本框 10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
                <a:stretch>
                  <a:fillRect b="-2667"/>
                </a:stretch>
              </a:blipFill>
            </p:spPr>
            <p:txBody>
              <a:bodyPr/>
              <a:p>
                <a:r>
                  <a:rPr altLang="en-US" lang="zh-CN">
                    <a:noFill/>
                  </a:rPr>
                  <a:t> </a:t>
                </a:r>
              </a:p>
            </p:txBody>
          </p:sp>
          <p:sp>
            <p:nvSpPr>
              <p:cNvPr id="1049142" name="文本框 118"/>
              <p:cNvSpPr txBox="1">
                <a:spLocks noChangeAspect="1" noMove="1" noResize="1" noRot="1" noAdjustHandles="1" noEditPoints="1" noChangeArrowheads="1" noChangeShapeType="1" noTextEdit="1"/>
              </p:cNvSpPr>
              <p:nvPr/>
            </p:nvSpPr>
            <p:spPr>
              <a:xfrm>
                <a:off x="6270483" y="1983452"/>
                <a:ext cx="614034" cy="461665"/>
              </a:xfrm>
              <a:prstGeom prst="rect"/>
              <a:blipFill>
                <a:blip xmlns:r="http://schemas.openxmlformats.org/officeDocument/2006/relationships" r:embed="rId6"/>
                <a:stretch>
                  <a:fillRect b="-5333"/>
                </a:stretch>
              </a:blipFill>
            </p:spPr>
            <p:txBody>
              <a:bodyPr/>
              <a:p>
                <a:r>
                  <a:rPr altLang="en-US" lang="zh-CN">
                    <a:noFill/>
                  </a:rPr>
                  <a:t> </a:t>
                </a:r>
              </a:p>
            </p:txBody>
          </p:sp>
        </p:grpSp>
        <p:grpSp>
          <p:nvGrpSpPr>
            <p:cNvPr id="288" name="组合 59"/>
            <p:cNvGrpSpPr/>
            <p:nvPr/>
          </p:nvGrpSpPr>
          <p:grpSpPr>
            <a:xfrm>
              <a:off x="6228643" y="2168375"/>
              <a:ext cx="2243068" cy="2841303"/>
              <a:chOff x="3438783" y="2957191"/>
              <a:chExt cx="2243068" cy="2841303"/>
            </a:xfrm>
          </p:grpSpPr>
          <p:grpSp>
            <p:nvGrpSpPr>
              <p:cNvPr id="289" name="组合 62"/>
              <p:cNvGrpSpPr/>
              <p:nvPr/>
            </p:nvGrpSpPr>
            <p:grpSpPr>
              <a:xfrm>
                <a:off x="3478418" y="3200247"/>
                <a:ext cx="2203433" cy="2448906"/>
                <a:chOff x="4914711" y="3776004"/>
                <a:chExt cx="2203433" cy="2448906"/>
              </a:xfrm>
            </p:grpSpPr>
            <p:cxnSp>
              <p:nvCxnSpPr>
                <p:cNvPr id="3146037" name="直接连接符 103"/>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38" name="直接连接符 104"/>
                <p:cNvCxnSpPr>
                  <a:cxnSpLocks/>
                </p:cNvCxnSpPr>
                <p:nvPr/>
              </p:nvCxnSpPr>
              <p:spPr>
                <a:xfrm>
                  <a:off x="4914711" y="3776004"/>
                  <a:ext cx="121579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39" name="直接连接符 114"/>
                <p:cNvCxnSpPr>
                  <a:cxnSpLocks/>
                </p:cNvCxnSpPr>
                <p:nvPr/>
              </p:nvCxnSpPr>
              <p:spPr>
                <a:xfrm>
                  <a:off x="6112491" y="6224910"/>
                  <a:ext cx="100565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43" name="文本框 63"/>
              <p:cNvSpPr txBox="1">
                <a:spLocks noChangeAspect="1" noMove="1" noResize="1" noRot="1" noAdjustHandles="1" noEditPoints="1" noChangeArrowheads="1" noChangeShapeType="1" noTextEdit="1"/>
              </p:cNvSpPr>
              <p:nvPr/>
            </p:nvSpPr>
            <p:spPr>
              <a:xfrm>
                <a:off x="4665979" y="2957191"/>
                <a:ext cx="915162" cy="461665"/>
              </a:xfrm>
              <a:prstGeom prst="rect"/>
              <a:blipFill>
                <a:blip xmlns:r="http://schemas.openxmlformats.org/officeDocument/2006/relationships" r:embed="rId7"/>
                <a:stretch>
                  <a:fillRect b="-1316"/>
                </a:stretch>
              </a:blipFill>
            </p:spPr>
            <p:txBody>
              <a:bodyPr/>
              <a:p>
                <a:r>
                  <a:rPr altLang="en-US" lang="zh-CN">
                    <a:noFill/>
                  </a:rPr>
                  <a:t> </a:t>
                </a:r>
              </a:p>
            </p:txBody>
          </p:sp>
          <p:sp>
            <p:nvSpPr>
              <p:cNvPr id="1049144" name="文本框 102"/>
              <p:cNvSpPr txBox="1">
                <a:spLocks noChangeAspect="1" noMove="1" noResize="1" noRot="1" noAdjustHandles="1" noEditPoints="1" noChangeArrowheads="1" noChangeShapeType="1" noTextEdit="1"/>
              </p:cNvSpPr>
              <p:nvPr/>
            </p:nvSpPr>
            <p:spPr>
              <a:xfrm>
                <a:off x="3438783" y="5336829"/>
                <a:ext cx="915162" cy="461665"/>
              </a:xfrm>
              <a:prstGeom prst="rect"/>
              <a:blipFill>
                <a:blip xmlns:r="http://schemas.openxmlformats.org/officeDocument/2006/relationships" r:embed="rId8"/>
                <a:stretch>
                  <a:fillRect b="-2632"/>
                </a:stretch>
              </a:blipFill>
            </p:spPr>
            <p:txBody>
              <a:bodyPr/>
              <a:p>
                <a:r>
                  <a:rPr altLang="en-US" lang="zh-CN">
                    <a:noFill/>
                  </a:rPr>
                  <a:t> </a:t>
                </a:r>
              </a:p>
            </p:txBody>
          </p:sp>
        </p:grpSp>
        <p:sp>
          <p:nvSpPr>
            <p:cNvPr id="1049145" name="文本框 60"/>
            <p:cNvSpPr txBox="1">
              <a:spLocks noChangeAspect="1" noMove="1" noResize="1" noRot="1" noAdjustHandles="1" noEditPoints="1" noChangeArrowheads="1" noChangeShapeType="1" noTextEdit="1"/>
            </p:cNvSpPr>
            <p:nvPr/>
          </p:nvSpPr>
          <p:spPr>
            <a:xfrm>
              <a:off x="6627730" y="3581783"/>
              <a:ext cx="614034" cy="461665"/>
            </a:xfrm>
            <a:prstGeom prst="rect"/>
            <a:blipFill>
              <a:blip xmlns:r="http://schemas.openxmlformats.org/officeDocument/2006/relationships" r:embed="rId9"/>
              <a:stretch>
                <a:fillRect/>
              </a:stretch>
            </a:blipFill>
          </p:spPr>
          <p:txBody>
            <a:bodyPr/>
            <a:p>
              <a:r>
                <a:rPr altLang="en-US" lang="zh-CN">
                  <a:noFill/>
                </a:rPr>
                <a:t> </a:t>
              </a:r>
            </a:p>
          </p:txBody>
        </p:sp>
        <p:sp>
          <p:nvSpPr>
            <p:cNvPr id="1049146" name="文本框 61"/>
            <p:cNvSpPr txBox="1">
              <a:spLocks noChangeAspect="1" noMove="1" noResize="1" noRot="1" noAdjustHandles="1" noEditPoints="1" noChangeArrowheads="1" noChangeShapeType="1" noTextEdit="1"/>
            </p:cNvSpPr>
            <p:nvPr/>
          </p:nvSpPr>
          <p:spPr>
            <a:xfrm>
              <a:off x="7227732" y="3565233"/>
              <a:ext cx="915162" cy="461665"/>
            </a:xfrm>
            <a:prstGeom prst="rect"/>
            <a:blipFill>
              <a:blip xmlns:r="http://schemas.openxmlformats.org/officeDocument/2006/relationships" r:embed="rId10"/>
              <a:stretch>
                <a:fillRect b="-1316"/>
              </a:stretch>
            </a:blipFill>
          </p:spPr>
          <p:txBody>
            <a:bodyPr/>
            <a:p>
              <a:r>
                <a:rPr altLang="en-US" lang="zh-CN">
                  <a:noFill/>
                </a:rPr>
                <a:t> </a:t>
              </a:r>
            </a:p>
          </p:txBody>
        </p:sp>
      </p:grpSp>
      <p:sp>
        <p:nvSpPr>
          <p:cNvPr id="1049147" name="右箭头 4"/>
          <p:cNvSpPr/>
          <p:nvPr/>
        </p:nvSpPr>
        <p:spPr>
          <a:xfrm>
            <a:off x="4586988" y="3286209"/>
            <a:ext cx="799548" cy="5477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8" name="文本框 119"/>
          <p:cNvSpPr txBox="1">
            <a:spLocks noChangeAspect="1" noMove="1" noResize="1" noRot="1" noAdjustHandles="1" noEditPoints="1" noChangeArrowheads="1" noChangeShapeType="1" noTextEdit="1"/>
          </p:cNvSpPr>
          <p:nvPr/>
        </p:nvSpPr>
        <p:spPr>
          <a:xfrm>
            <a:off x="690887" y="899421"/>
            <a:ext cx="3798007" cy="461665"/>
          </a:xfrm>
          <a:prstGeom prst="rect"/>
          <a:blipFill>
            <a:blip xmlns:r="http://schemas.openxmlformats.org/officeDocument/2006/relationships" r:embed="rId11"/>
            <a:stretch>
              <a:fillRect l="-642" t="-12000" b="-29333"/>
            </a:stretch>
          </a:blipFill>
        </p:spPr>
        <p:txBody>
          <a:bodyPr/>
          <a:p>
            <a:r>
              <a:rPr altLang="en-US" lang="zh-CN">
                <a:noFill/>
              </a:rPr>
              <a:t> </a:t>
            </a:r>
          </a:p>
        </p:txBody>
      </p:sp>
      <p:sp>
        <p:nvSpPr>
          <p:cNvPr id="1049149" name="文本框 120"/>
          <p:cNvSpPr txBox="1">
            <a:spLocks noChangeAspect="1" noMove="1" noResize="1" noRot="1" noAdjustHandles="1" noEditPoints="1" noChangeArrowheads="1" noChangeShapeType="1" noTextEdit="1"/>
          </p:cNvSpPr>
          <p:nvPr/>
        </p:nvSpPr>
        <p:spPr>
          <a:xfrm>
            <a:off x="4963364" y="876507"/>
            <a:ext cx="3798007" cy="461665"/>
          </a:xfrm>
          <a:prstGeom prst="rect"/>
          <a:blipFill>
            <a:blip xmlns:r="http://schemas.openxmlformats.org/officeDocument/2006/relationships" r:embed="rId12"/>
            <a:stretch>
              <a:fillRect l="-642" t="-11842" b="-27632"/>
            </a:stretch>
          </a:blipFill>
        </p:spPr>
        <p:txBody>
          <a:bodyPr/>
          <a:p>
            <a:r>
              <a:rPr altLang="en-US" lang="zh-CN">
                <a:noFill/>
              </a:rPr>
              <a:t> </a:t>
            </a:r>
          </a:p>
        </p:txBody>
      </p:sp>
      <p:sp>
        <p:nvSpPr>
          <p:cNvPr id="1049150" name="文本框 5"/>
          <p:cNvSpPr txBox="1"/>
          <p:nvPr/>
        </p:nvSpPr>
        <p:spPr bwMode="auto">
          <a:xfrm>
            <a:off x="4560978" y="2208685"/>
            <a:ext cx="599941" cy="1069340"/>
          </a:xfrm>
          <a:prstGeom prst="rect"/>
          <a:noFill/>
          <a:ln>
            <a:noFill/>
          </a:ln>
          <a:effectLst/>
        </p:spPr>
        <p:txBody>
          <a:bodyPr rtlCol="0" wrap="square">
            <a:spAutoFit/>
          </a:bodyPr>
          <a:p>
            <a:pPr eaLnBrk="1" hangingPunct="1">
              <a:spcBef>
                <a:spcPct val="50000"/>
              </a:spcBef>
            </a:pPr>
            <a:r>
              <a:rPr altLang="zh-CN" b="1" dirty="0" sz="6600" kumimoji="1" lang="en-US" smtClean="0">
                <a:solidFill>
                  <a:srgbClr val="C00000"/>
                </a:solidFill>
                <a:latin typeface="Arial" panose="020B0604020202020204" pitchFamily="34" charset="0"/>
                <a:cs typeface="Arial" panose="020B0604020202020204" pitchFamily="34" charset="0"/>
              </a:rPr>
              <a:t>?</a:t>
            </a:r>
            <a:endParaRPr altLang="en-US" b="1" dirty="0" sz="6600" kumimoji="1" lang="zh-CN" smtClean="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915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93" name="组合 8"/>
          <p:cNvGrpSpPr/>
          <p:nvPr/>
        </p:nvGrpSpPr>
        <p:grpSpPr>
          <a:xfrm>
            <a:off x="470395" y="4255585"/>
            <a:ext cx="3803125" cy="1756652"/>
            <a:chOff x="1291954" y="1705828"/>
            <a:chExt cx="3803125" cy="1756652"/>
          </a:xfrm>
        </p:grpSpPr>
        <p:grpSp>
          <p:nvGrpSpPr>
            <p:cNvPr id="294" name="组合 1"/>
            <p:cNvGrpSpPr/>
            <p:nvPr/>
          </p:nvGrpSpPr>
          <p:grpSpPr>
            <a:xfrm>
              <a:off x="1291954" y="1705828"/>
              <a:ext cx="3803125" cy="1756652"/>
              <a:chOff x="3318791" y="2478934"/>
              <a:chExt cx="3803125" cy="1756652"/>
            </a:xfrm>
          </p:grpSpPr>
          <p:grpSp>
            <p:nvGrpSpPr>
              <p:cNvPr id="295" name="组合 14"/>
              <p:cNvGrpSpPr/>
              <p:nvPr/>
            </p:nvGrpSpPr>
            <p:grpSpPr>
              <a:xfrm>
                <a:off x="3318791" y="2478934"/>
                <a:ext cx="3803125" cy="1269148"/>
                <a:chOff x="5472435" y="551545"/>
                <a:chExt cx="3803125" cy="1269148"/>
              </a:xfrm>
            </p:grpSpPr>
            <p:grpSp>
              <p:nvGrpSpPr>
                <p:cNvPr id="296" name="组合 65"/>
                <p:cNvGrpSpPr/>
                <p:nvPr/>
              </p:nvGrpSpPr>
              <p:grpSpPr>
                <a:xfrm>
                  <a:off x="5472435" y="551545"/>
                  <a:ext cx="3803125" cy="1269148"/>
                  <a:chOff x="5533984" y="2222459"/>
                  <a:chExt cx="3803125" cy="1269148"/>
                </a:xfrm>
              </p:grpSpPr>
              <p:grpSp>
                <p:nvGrpSpPr>
                  <p:cNvPr id="297" name="组合 68"/>
                  <p:cNvGrpSpPr/>
                  <p:nvPr/>
                </p:nvGrpSpPr>
                <p:grpSpPr>
                  <a:xfrm>
                    <a:off x="5785604" y="2483253"/>
                    <a:ext cx="3271472" cy="1008354"/>
                    <a:chOff x="5568411" y="1765797"/>
                    <a:chExt cx="3271472" cy="1008354"/>
                  </a:xfrm>
                </p:grpSpPr>
                <p:grpSp>
                  <p:nvGrpSpPr>
                    <p:cNvPr id="298" name="组合 74"/>
                    <p:cNvGrpSpPr/>
                    <p:nvPr/>
                  </p:nvGrpSpPr>
                  <p:grpSpPr>
                    <a:xfrm>
                      <a:off x="5568411" y="1765797"/>
                      <a:ext cx="3271472" cy="1008354"/>
                      <a:chOff x="1775363" y="1708764"/>
                      <a:chExt cx="3271472" cy="1008354"/>
                    </a:xfrm>
                  </p:grpSpPr>
                  <p:grpSp>
                    <p:nvGrpSpPr>
                      <p:cNvPr id="299" name="组合 76"/>
                      <p:cNvGrpSpPr/>
                      <p:nvPr/>
                    </p:nvGrpSpPr>
                    <p:grpSpPr>
                      <a:xfrm>
                        <a:off x="1775363" y="1865123"/>
                        <a:ext cx="1061393" cy="851995"/>
                        <a:chOff x="2717656" y="3634059"/>
                        <a:chExt cx="1061393" cy="851995"/>
                      </a:xfrm>
                    </p:grpSpPr>
                    <p:cxnSp>
                      <p:nvCxnSpPr>
                        <p:cNvPr id="3146040" name="直接连接符 82"/>
                        <p:cNvCxnSpPr>
                          <a:cxnSpLocks/>
                        </p:cNvCxnSpPr>
                        <p:nvPr/>
                      </p:nvCxnSpPr>
                      <p:spPr>
                        <a:xfrm flipH="1">
                          <a:off x="3204127" y="4486054"/>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1" name="直接连接符 83"/>
                        <p:cNvCxnSpPr>
                          <a:cxnSpLocks/>
                        </p:cNvCxnSpPr>
                        <p:nvPr/>
                      </p:nvCxnSpPr>
                      <p:spPr>
                        <a:xfrm flipH="1">
                          <a:off x="2717656" y="3634059"/>
                          <a:ext cx="106139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2" name="直接连接符 84"/>
                        <p:cNvCxnSpPr>
                          <a:cxnSpLocks/>
                        </p:cNvCxnSpPr>
                        <p:nvPr/>
                      </p:nvCxnSpPr>
                      <p:spPr>
                        <a:xfrm flipH="1">
                          <a:off x="3329962" y="4309973"/>
                          <a:ext cx="4450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5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15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15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158"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159"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160" name="文本框 75"/>
                    <p:cNvSpPr txBox="1">
                      <a:spLocks noChangeAspect="1" noMove="1" noResize="1" noRot="1" noAdjustHandles="1" noEditPoints="1" noChangeArrowheads="1" noChangeShapeType="1" noTextEdit="1"/>
                    </p:cNvSpPr>
                    <p:nvPr/>
                  </p:nvSpPr>
                  <p:spPr bwMode="auto">
                    <a:xfrm>
                      <a:off x="5869491" y="1960372"/>
                      <a:ext cx="241540" cy="307777"/>
                    </a:xfrm>
                    <a:prstGeom prst="rect"/>
                    <a:blipFill>
                      <a:blip xmlns:r="http://schemas.openxmlformats.org/officeDocument/2006/relationships" r:embed="rId3"/>
                      <a:stretch>
                        <a:fillRect l="-23077" r="-20513" b="-10000"/>
                      </a:stretch>
                    </a:blipFill>
                    <a:ln>
                      <a:noFill/>
                    </a:ln>
                    <a:effectLst/>
                  </p:spPr>
                  <p:txBody>
                    <a:bodyPr/>
                    <a:p>
                      <a:r>
                        <a:rPr altLang="en-US" lang="zh-CN">
                          <a:noFill/>
                        </a:rPr>
                        <a:t> </a:t>
                      </a:r>
                    </a:p>
                  </p:txBody>
                </p:sp>
              </p:grpSp>
              <p:sp>
                <p:nvSpPr>
                  <p:cNvPr id="1049161" name="矩形 70"/>
                  <p:cNvSpPr/>
                  <p:nvPr/>
                </p:nvSpPr>
                <p:spPr>
                  <a:xfrm>
                    <a:off x="6014715" y="25740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2" name="Oval 3165"/>
                  <p:cNvSpPr>
                    <a:spLocks noChangeArrowheads="1"/>
                  </p:cNvSpPr>
                  <p:nvPr/>
                </p:nvSpPr>
                <p:spPr bwMode="auto">
                  <a:xfrm>
                    <a:off x="5655797" y="2566695"/>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63" name="文本框 72"/>
                  <p:cNvSpPr txBox="1">
                    <a:spLocks noChangeAspect="1" noMove="1" noResize="1" noRot="1" noAdjustHandles="1" noEditPoints="1" noChangeArrowheads="1" noChangeShapeType="1" noTextEdit="1"/>
                  </p:cNvSpPr>
                  <p:nvPr/>
                </p:nvSpPr>
                <p:spPr>
                  <a:xfrm>
                    <a:off x="5533984" y="2222459"/>
                    <a:ext cx="284758" cy="307777"/>
                  </a:xfrm>
                  <a:prstGeom prst="rect"/>
                  <a:blipFill>
                    <a:blip xmlns:r="http://schemas.openxmlformats.org/officeDocument/2006/relationships" r:embed="rId4"/>
                    <a:stretch>
                      <a:fillRect l="-10638" r="-8511" b="-15686"/>
                    </a:stretch>
                  </a:blipFill>
                </p:spPr>
                <p:txBody>
                  <a:bodyPr/>
                  <a:p>
                    <a:r>
                      <a:rPr altLang="en-US" lang="zh-CN">
                        <a:noFill/>
                      </a:rPr>
                      <a:t> </a:t>
                    </a:r>
                  </a:p>
                </p:txBody>
              </p:sp>
              <p:sp>
                <p:nvSpPr>
                  <p:cNvPr id="1049164" name="文本框 73"/>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345" r="-8621" b="-15686"/>
                    </a:stretch>
                  </a:blipFill>
                </p:spPr>
                <p:txBody>
                  <a:bodyPr/>
                  <a:p>
                    <a:r>
                      <a:rPr altLang="en-US" lang="zh-CN">
                        <a:noFill/>
                      </a:rPr>
                      <a:t> </a:t>
                    </a:r>
                  </a:p>
                </p:txBody>
              </p:sp>
            </p:grpSp>
            <p:cxnSp>
              <p:nvCxnSpPr>
                <p:cNvPr id="3146043" name="直接连接符 85"/>
                <p:cNvCxnSpPr>
                  <a:cxnSpLocks/>
                </p:cNvCxnSpPr>
                <p:nvPr/>
              </p:nvCxnSpPr>
              <p:spPr>
                <a:xfrm>
                  <a:off x="6336361" y="1628589"/>
                  <a:ext cx="0" cy="19210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44" name="直接连接符 93"/>
              <p:cNvCxnSpPr>
                <a:cxnSpLocks/>
              </p:cNvCxnSpPr>
              <p:nvPr/>
            </p:nvCxnSpPr>
            <p:spPr>
              <a:xfrm>
                <a:off x="6498422" y="3239240"/>
                <a:ext cx="0" cy="9963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0" name="组合 17"/>
              <p:cNvGrpSpPr/>
              <p:nvPr/>
            </p:nvGrpSpPr>
            <p:grpSpPr>
              <a:xfrm>
                <a:off x="6356171" y="3594559"/>
                <a:ext cx="290385" cy="384435"/>
                <a:chOff x="8023442" y="1644612"/>
                <a:chExt cx="290385" cy="384435"/>
              </a:xfrm>
            </p:grpSpPr>
            <p:sp>
              <p:nvSpPr>
                <p:cNvPr id="1049165" name="AutoShape 523"/>
                <p:cNvSpPr>
                  <a:spLocks noChangeArrowheads="1"/>
                </p:cNvSpPr>
                <p:nvPr/>
              </p:nvSpPr>
              <p:spPr bwMode="auto">
                <a:xfrm rot="10800000">
                  <a:off x="8063316" y="164461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45" name="直接连接符 95"/>
                <p:cNvCxnSpPr>
                  <a:cxnSpLocks/>
                </p:cNvCxnSpPr>
                <p:nvPr/>
              </p:nvCxnSpPr>
              <p:spPr>
                <a:xfrm rot="5400000" flipV="1">
                  <a:off x="8168635" y="1691637"/>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66" name="AutoShape 523"/>
                <p:cNvSpPr>
                  <a:spLocks noChangeArrowheads="1"/>
                </p:cNvSpPr>
                <p:nvPr/>
              </p:nvSpPr>
              <p:spPr bwMode="auto">
                <a:xfrm rot="10800000" flipV="1">
                  <a:off x="8057949" y="185894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46" name="直接连接符 97"/>
                <p:cNvCxnSpPr>
                  <a:cxnSpLocks/>
                </p:cNvCxnSpPr>
                <p:nvPr/>
              </p:nvCxnSpPr>
              <p:spPr>
                <a:xfrm>
                  <a:off x="8039744" y="172452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47" name="直接连接符 98"/>
                <p:cNvCxnSpPr>
                  <a:cxnSpLocks/>
                </p:cNvCxnSpPr>
                <p:nvPr/>
              </p:nvCxnSpPr>
              <p:spPr>
                <a:xfrm>
                  <a:off x="8300021" y="182555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48" name="直接连接符 99"/>
              <p:cNvCxnSpPr>
                <a:cxnSpLocks/>
              </p:cNvCxnSpPr>
              <p:nvPr/>
            </p:nvCxnSpPr>
            <p:spPr>
              <a:xfrm flipH="1">
                <a:off x="6375345" y="422063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67" name="文本框 100"/>
              <p:cNvSpPr txBox="1">
                <a:spLocks noChangeAspect="1" noMove="1" noResize="1" noRot="1" noAdjustHandles="1" noEditPoints="1" noChangeArrowheads="1" noChangeShapeType="1" noTextEdit="1"/>
              </p:cNvSpPr>
              <p:nvPr/>
            </p:nvSpPr>
            <p:spPr bwMode="auto">
              <a:xfrm>
                <a:off x="5867960" y="3320227"/>
                <a:ext cx="376578" cy="307777"/>
              </a:xfrm>
              <a:prstGeom prst="rect"/>
              <a:blipFill>
                <a:blip xmlns:r="http://schemas.openxmlformats.org/officeDocument/2006/relationships" r:embed="rId6"/>
                <a:stretch>
                  <a:fillRect l="-12903" r="-6452" b="-19608"/>
                </a:stretch>
              </a:blipFill>
              <a:ln>
                <a:noFill/>
              </a:ln>
              <a:effectLst/>
            </p:spPr>
            <p:txBody>
              <a:bodyPr/>
              <a:p>
                <a:r>
                  <a:rPr altLang="en-US" lang="zh-CN">
                    <a:noFill/>
                  </a:rPr>
                  <a:t> </a:t>
                </a:r>
              </a:p>
            </p:txBody>
          </p:sp>
          <p:sp>
            <p:nvSpPr>
              <p:cNvPr id="1049168" name="矩形 101"/>
              <p:cNvSpPr/>
              <p:nvPr/>
            </p:nvSpPr>
            <p:spPr>
              <a:xfrm>
                <a:off x="588934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9" name="文本框 105"/>
              <p:cNvSpPr txBox="1">
                <a:spLocks noChangeAspect="1" noMove="1" noResize="1" noRot="1" noAdjustHandles="1" noEditPoints="1" noChangeArrowheads="1" noChangeShapeType="1" noTextEdit="1"/>
              </p:cNvSpPr>
              <p:nvPr/>
            </p:nvSpPr>
            <p:spPr>
              <a:xfrm>
                <a:off x="5752524" y="3715621"/>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sp>
          <p:nvSpPr>
            <p:cNvPr id="1049170" name="文本框 55"/>
            <p:cNvSpPr txBox="1">
              <a:spLocks noChangeAspect="1" noMove="1" noResize="1" noRot="1" noAdjustHandles="1" noEditPoints="1" noChangeArrowheads="1" noChangeShapeType="1" noTextEdit="1"/>
            </p:cNvSpPr>
            <p:nvPr/>
          </p:nvSpPr>
          <p:spPr>
            <a:xfrm>
              <a:off x="2246260" y="2089591"/>
              <a:ext cx="356893" cy="307777"/>
            </a:xfrm>
            <a:prstGeom prst="rect"/>
            <a:blipFill>
              <a:blip xmlns:r="http://schemas.openxmlformats.org/officeDocument/2006/relationships" r:embed="rId8"/>
              <a:stretch>
                <a:fillRect l="-10345" r="-8621" b="-15686"/>
              </a:stretch>
            </a:blipFill>
          </p:spPr>
          <p:txBody>
            <a:bodyPr/>
            <a:p>
              <a:r>
                <a:rPr altLang="en-US" lang="zh-CN">
                  <a:noFill/>
                </a:rPr>
                <a:t> </a:t>
              </a:r>
            </a:p>
          </p:txBody>
        </p:sp>
        <p:sp>
          <p:nvSpPr>
            <p:cNvPr id="1049171" name="文本框 57"/>
            <p:cNvSpPr txBox="1">
              <a:spLocks noChangeAspect="1" noMove="1" noResize="1" noRot="1" noAdjustHandles="1" noEditPoints="1" noChangeArrowheads="1" noChangeShapeType="1" noTextEdit="1"/>
            </p:cNvSpPr>
            <p:nvPr/>
          </p:nvSpPr>
          <p:spPr>
            <a:xfrm>
              <a:off x="2254191" y="2475095"/>
              <a:ext cx="334451" cy="307777"/>
            </a:xfrm>
            <a:prstGeom prst="rect"/>
            <a:blipFill>
              <a:blip xmlns:r="http://schemas.openxmlformats.org/officeDocument/2006/relationships" r:embed="rId9"/>
              <a:stretch>
                <a:fillRect l="-9091" r="-9091" b="-15686"/>
              </a:stretch>
            </a:blipFill>
          </p:spPr>
          <p:txBody>
            <a:bodyPr/>
            <a:p>
              <a:r>
                <a:rPr altLang="en-US" lang="zh-CN">
                  <a:noFill/>
                </a:rPr>
                <a:t> </a:t>
              </a:r>
            </a:p>
          </p:txBody>
        </p:sp>
      </p:grpSp>
      <p:grpSp>
        <p:nvGrpSpPr>
          <p:cNvPr id="301" name="组合 61"/>
          <p:cNvGrpSpPr/>
          <p:nvPr/>
        </p:nvGrpSpPr>
        <p:grpSpPr>
          <a:xfrm>
            <a:off x="917077" y="391549"/>
            <a:ext cx="3174723" cy="3351473"/>
            <a:chOff x="3826639" y="152170"/>
            <a:chExt cx="3174723" cy="3351473"/>
          </a:xfrm>
        </p:grpSpPr>
        <p:cxnSp>
          <p:nvCxnSpPr>
            <p:cNvPr id="3146049" name="直接箭头连接符 62"/>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50" name="直接箭头连接符 63"/>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72" name="文本框 10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0"/>
              <a:stretch>
                <a:fillRect b="-2667"/>
              </a:stretch>
            </a:blipFill>
          </p:spPr>
          <p:txBody>
            <a:bodyPr/>
            <a:p>
              <a:r>
                <a:rPr altLang="en-US" lang="zh-CN">
                  <a:noFill/>
                </a:rPr>
                <a:t> </a:t>
              </a:r>
            </a:p>
          </p:txBody>
        </p:sp>
        <p:sp>
          <p:nvSpPr>
            <p:cNvPr id="1049173" name="文本框 109"/>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11"/>
              <a:stretch>
                <a:fillRect b="-5263"/>
              </a:stretch>
            </a:blipFill>
          </p:spPr>
          <p:txBody>
            <a:bodyPr/>
            <a:p>
              <a:r>
                <a:rPr altLang="en-US" lang="zh-CN">
                  <a:noFill/>
                </a:rPr>
                <a:t> </a:t>
              </a:r>
            </a:p>
          </p:txBody>
        </p:sp>
      </p:grpSp>
      <p:grpSp>
        <p:nvGrpSpPr>
          <p:cNvPr id="302" name="组合 102"/>
          <p:cNvGrpSpPr/>
          <p:nvPr/>
        </p:nvGrpSpPr>
        <p:grpSpPr>
          <a:xfrm>
            <a:off x="928250" y="791769"/>
            <a:ext cx="2710937" cy="2885232"/>
            <a:chOff x="3322981" y="2939537"/>
            <a:chExt cx="2710937" cy="2885232"/>
          </a:xfrm>
        </p:grpSpPr>
        <p:grpSp>
          <p:nvGrpSpPr>
            <p:cNvPr id="303" name="组合 103"/>
            <p:cNvGrpSpPr/>
            <p:nvPr/>
          </p:nvGrpSpPr>
          <p:grpSpPr>
            <a:xfrm>
              <a:off x="3322981" y="3200247"/>
              <a:ext cx="2710937" cy="2448906"/>
              <a:chOff x="4759274" y="3776004"/>
              <a:chExt cx="2710937" cy="2448906"/>
            </a:xfrm>
          </p:grpSpPr>
          <p:cxnSp>
            <p:nvCxnSpPr>
              <p:cNvPr id="3146051" name="直接连接符 114"/>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52" name="直接连接符 115"/>
              <p:cNvCxnSpPr>
                <a:cxnSpLocks/>
              </p:cNvCxnSpPr>
              <p:nvPr/>
            </p:nvCxnSpPr>
            <p:spPr>
              <a:xfrm>
                <a:off x="4759274" y="3776004"/>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53" name="直接连接符 116"/>
              <p:cNvCxnSpPr>
                <a:cxnSpLocks/>
              </p:cNvCxnSpPr>
              <p:nvPr/>
            </p:nvCxnSpPr>
            <p:spPr>
              <a:xfrm>
                <a:off x="6112491" y="6224910"/>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74" name="文本框 53"/>
            <p:cNvSpPr txBox="1">
              <a:spLocks noChangeAspect="1" noMove="1" noResize="1" noRot="1" noAdjustHandles="1" noEditPoints="1" noChangeArrowheads="1" noChangeShapeType="1" noTextEdit="1"/>
            </p:cNvSpPr>
            <p:nvPr/>
          </p:nvSpPr>
          <p:spPr>
            <a:xfrm>
              <a:off x="4766689" y="2939537"/>
              <a:ext cx="915162" cy="461665"/>
            </a:xfrm>
            <a:prstGeom prst="rect"/>
            <a:blipFill>
              <a:blip xmlns:r="http://schemas.openxmlformats.org/officeDocument/2006/relationships" r:embed="rId12"/>
              <a:stretch>
                <a:fillRect b="-1316"/>
              </a:stretch>
            </a:blipFill>
          </p:spPr>
          <p:txBody>
            <a:bodyPr/>
            <a:p>
              <a:r>
                <a:rPr altLang="en-US" lang="zh-CN">
                  <a:noFill/>
                </a:rPr>
                <a:t> </a:t>
              </a:r>
            </a:p>
          </p:txBody>
        </p:sp>
        <p:sp>
          <p:nvSpPr>
            <p:cNvPr id="1049175" name="文本框 54"/>
            <p:cNvSpPr txBox="1">
              <a:spLocks noChangeAspect="1" noMove="1" noResize="1" noRot="1" noAdjustHandles="1" noEditPoints="1" noChangeArrowheads="1" noChangeShapeType="1" noTextEdit="1"/>
            </p:cNvSpPr>
            <p:nvPr/>
          </p:nvSpPr>
          <p:spPr>
            <a:xfrm>
              <a:off x="3653238" y="5363104"/>
              <a:ext cx="915162" cy="461665"/>
            </a:xfrm>
            <a:prstGeom prst="rect"/>
            <a:blipFill>
              <a:blip xmlns:r="http://schemas.openxmlformats.org/officeDocument/2006/relationships" r:embed="rId13"/>
              <a:stretch>
                <a:fillRect b="-2667"/>
              </a:stretch>
            </a:blipFill>
          </p:spPr>
          <p:txBody>
            <a:bodyPr/>
            <a:p>
              <a:r>
                <a:rPr altLang="en-US" lang="zh-CN">
                  <a:noFill/>
                </a:rPr>
                <a:t> </a:t>
              </a:r>
            </a:p>
          </p:txBody>
        </p:sp>
      </p:grpSp>
      <p:sp>
        <p:nvSpPr>
          <p:cNvPr id="1049176" name="文本框 117"/>
          <p:cNvSpPr txBox="1">
            <a:spLocks noChangeAspect="1" noMove="1" noResize="1" noRot="1" noAdjustHandles="1" noEditPoints="1" noChangeArrowheads="1" noChangeShapeType="1" noTextEdit="1"/>
          </p:cNvSpPr>
          <p:nvPr/>
        </p:nvSpPr>
        <p:spPr>
          <a:xfrm>
            <a:off x="1845757" y="2222831"/>
            <a:ext cx="614034" cy="461665"/>
          </a:xfrm>
          <a:prstGeom prst="rect"/>
          <a:blipFill>
            <a:blip xmlns:r="http://schemas.openxmlformats.org/officeDocument/2006/relationships" r:embed="rId14"/>
            <a:stretch>
              <a:fillRect/>
            </a:stretch>
          </a:blipFill>
        </p:spPr>
        <p:txBody>
          <a:bodyPr/>
          <a:p>
            <a:r>
              <a:rPr altLang="en-US" lang="zh-CN">
                <a:noFill/>
              </a:rPr>
              <a:t> </a:t>
            </a:r>
          </a:p>
        </p:txBody>
      </p:sp>
      <p:grpSp>
        <p:nvGrpSpPr>
          <p:cNvPr id="304" name="组合 118"/>
          <p:cNvGrpSpPr/>
          <p:nvPr/>
        </p:nvGrpSpPr>
        <p:grpSpPr>
          <a:xfrm>
            <a:off x="5511037" y="391549"/>
            <a:ext cx="2665345" cy="3351473"/>
            <a:chOff x="6091583" y="1750501"/>
            <a:chExt cx="2665345" cy="3351473"/>
          </a:xfrm>
        </p:grpSpPr>
        <p:grpSp>
          <p:nvGrpSpPr>
            <p:cNvPr id="305" name="组合 119"/>
            <p:cNvGrpSpPr/>
            <p:nvPr/>
          </p:nvGrpSpPr>
          <p:grpSpPr>
            <a:xfrm>
              <a:off x="6091583" y="1750501"/>
              <a:ext cx="2665345" cy="3351473"/>
              <a:chOff x="4219172" y="152170"/>
              <a:chExt cx="2665345" cy="3351473"/>
            </a:xfrm>
          </p:grpSpPr>
          <p:cxnSp>
            <p:nvCxnSpPr>
              <p:cNvPr id="3146054" name="直接箭头连接符 129"/>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55" name="直接箭头连接符 130"/>
              <p:cNvCxnSpPr>
                <a:cxnSpLocks/>
              </p:cNvCxnSpPr>
              <p:nvPr/>
            </p:nvCxnSpPr>
            <p:spPr>
              <a:xfrm>
                <a:off x="4219172" y="2028017"/>
                <a:ext cx="2432980"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77" name="文本框 10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0"/>
                <a:stretch>
                  <a:fillRect b="-2667"/>
                </a:stretch>
              </a:blipFill>
            </p:spPr>
            <p:txBody>
              <a:bodyPr/>
              <a:p>
                <a:r>
                  <a:rPr altLang="en-US" lang="zh-CN">
                    <a:noFill/>
                  </a:rPr>
                  <a:t> </a:t>
                </a:r>
              </a:p>
            </p:txBody>
          </p:sp>
          <p:sp>
            <p:nvSpPr>
              <p:cNvPr id="1049178" name="文本框 118"/>
              <p:cNvSpPr txBox="1">
                <a:spLocks noChangeAspect="1" noMove="1" noResize="1" noRot="1" noAdjustHandles="1" noEditPoints="1" noChangeArrowheads="1" noChangeShapeType="1" noTextEdit="1"/>
              </p:cNvSpPr>
              <p:nvPr/>
            </p:nvSpPr>
            <p:spPr>
              <a:xfrm>
                <a:off x="6270483" y="1983452"/>
                <a:ext cx="614034" cy="461665"/>
              </a:xfrm>
              <a:prstGeom prst="rect"/>
              <a:blipFill>
                <a:blip xmlns:r="http://schemas.openxmlformats.org/officeDocument/2006/relationships" r:embed="rId15"/>
                <a:stretch>
                  <a:fillRect b="-5333"/>
                </a:stretch>
              </a:blipFill>
            </p:spPr>
            <p:txBody>
              <a:bodyPr/>
              <a:p>
                <a:r>
                  <a:rPr altLang="en-US" lang="zh-CN">
                    <a:noFill/>
                  </a:rPr>
                  <a:t> </a:t>
                </a:r>
              </a:p>
            </p:txBody>
          </p:sp>
        </p:grpSp>
        <p:grpSp>
          <p:nvGrpSpPr>
            <p:cNvPr id="306" name="组合 120"/>
            <p:cNvGrpSpPr/>
            <p:nvPr/>
          </p:nvGrpSpPr>
          <p:grpSpPr>
            <a:xfrm>
              <a:off x="6228643" y="2168375"/>
              <a:ext cx="2243068" cy="2841303"/>
              <a:chOff x="3438783" y="2957191"/>
              <a:chExt cx="2243068" cy="2841303"/>
            </a:xfrm>
          </p:grpSpPr>
          <p:grpSp>
            <p:nvGrpSpPr>
              <p:cNvPr id="307" name="组合 123"/>
              <p:cNvGrpSpPr/>
              <p:nvPr/>
            </p:nvGrpSpPr>
            <p:grpSpPr>
              <a:xfrm>
                <a:off x="3478418" y="3200247"/>
                <a:ext cx="2203433" cy="2448906"/>
                <a:chOff x="4914711" y="3776004"/>
                <a:chExt cx="2203433" cy="2448906"/>
              </a:xfrm>
            </p:grpSpPr>
            <p:cxnSp>
              <p:nvCxnSpPr>
                <p:cNvPr id="3146056" name="直接连接符 126"/>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57" name="直接连接符 127"/>
                <p:cNvCxnSpPr>
                  <a:cxnSpLocks/>
                </p:cNvCxnSpPr>
                <p:nvPr/>
              </p:nvCxnSpPr>
              <p:spPr>
                <a:xfrm>
                  <a:off x="4914711" y="3776004"/>
                  <a:ext cx="121579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58" name="直接连接符 128"/>
                <p:cNvCxnSpPr>
                  <a:cxnSpLocks/>
                </p:cNvCxnSpPr>
                <p:nvPr/>
              </p:nvCxnSpPr>
              <p:spPr>
                <a:xfrm>
                  <a:off x="6112491" y="6224910"/>
                  <a:ext cx="100565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79" name="文本框 63"/>
              <p:cNvSpPr txBox="1">
                <a:spLocks noChangeAspect="1" noMove="1" noResize="1" noRot="1" noAdjustHandles="1" noEditPoints="1" noChangeArrowheads="1" noChangeShapeType="1" noTextEdit="1"/>
              </p:cNvSpPr>
              <p:nvPr/>
            </p:nvSpPr>
            <p:spPr>
              <a:xfrm>
                <a:off x="4665979" y="2957191"/>
                <a:ext cx="915162" cy="461665"/>
              </a:xfrm>
              <a:prstGeom prst="rect"/>
              <a:blipFill>
                <a:blip xmlns:r="http://schemas.openxmlformats.org/officeDocument/2006/relationships" r:embed="rId16"/>
                <a:stretch>
                  <a:fillRect b="-1316"/>
                </a:stretch>
              </a:blipFill>
            </p:spPr>
            <p:txBody>
              <a:bodyPr/>
              <a:p>
                <a:r>
                  <a:rPr altLang="en-US" lang="zh-CN">
                    <a:noFill/>
                  </a:rPr>
                  <a:t> </a:t>
                </a:r>
              </a:p>
            </p:txBody>
          </p:sp>
          <p:sp>
            <p:nvSpPr>
              <p:cNvPr id="1049180" name="文本框 102"/>
              <p:cNvSpPr txBox="1">
                <a:spLocks noChangeAspect="1" noMove="1" noResize="1" noRot="1" noAdjustHandles="1" noEditPoints="1" noChangeArrowheads="1" noChangeShapeType="1" noTextEdit="1"/>
              </p:cNvSpPr>
              <p:nvPr/>
            </p:nvSpPr>
            <p:spPr>
              <a:xfrm>
                <a:off x="3438783" y="5336829"/>
                <a:ext cx="915162" cy="461665"/>
              </a:xfrm>
              <a:prstGeom prst="rect"/>
              <a:blipFill>
                <a:blip xmlns:r="http://schemas.openxmlformats.org/officeDocument/2006/relationships" r:embed="rId17"/>
                <a:stretch>
                  <a:fillRect b="-2632"/>
                </a:stretch>
              </a:blipFill>
            </p:spPr>
            <p:txBody>
              <a:bodyPr/>
              <a:p>
                <a:r>
                  <a:rPr altLang="en-US" lang="zh-CN">
                    <a:noFill/>
                  </a:rPr>
                  <a:t> </a:t>
                </a:r>
              </a:p>
            </p:txBody>
          </p:sp>
        </p:grpSp>
        <p:sp>
          <p:nvSpPr>
            <p:cNvPr id="1049181" name="文本框 60"/>
            <p:cNvSpPr txBox="1">
              <a:spLocks noChangeAspect="1" noMove="1" noResize="1" noRot="1" noAdjustHandles="1" noEditPoints="1" noChangeArrowheads="1" noChangeShapeType="1" noTextEdit="1"/>
            </p:cNvSpPr>
            <p:nvPr/>
          </p:nvSpPr>
          <p:spPr>
            <a:xfrm>
              <a:off x="6627730" y="3581783"/>
              <a:ext cx="614034" cy="461665"/>
            </a:xfrm>
            <a:prstGeom prst="rect"/>
            <a:blipFill>
              <a:blip xmlns:r="http://schemas.openxmlformats.org/officeDocument/2006/relationships" r:embed="rId18"/>
              <a:stretch>
                <a:fillRect/>
              </a:stretch>
            </a:blipFill>
          </p:spPr>
          <p:txBody>
            <a:bodyPr/>
            <a:p>
              <a:r>
                <a:rPr altLang="en-US" lang="zh-CN">
                  <a:noFill/>
                </a:rPr>
                <a:t> </a:t>
              </a:r>
            </a:p>
          </p:txBody>
        </p:sp>
        <p:sp>
          <p:nvSpPr>
            <p:cNvPr id="1049182" name="文本框 61"/>
            <p:cNvSpPr txBox="1">
              <a:spLocks noChangeAspect="1" noMove="1" noResize="1" noRot="1" noAdjustHandles="1" noEditPoints="1" noChangeArrowheads="1" noChangeShapeType="1" noTextEdit="1"/>
            </p:cNvSpPr>
            <p:nvPr/>
          </p:nvSpPr>
          <p:spPr>
            <a:xfrm>
              <a:off x="7227732" y="3565233"/>
              <a:ext cx="915162" cy="461665"/>
            </a:xfrm>
            <a:prstGeom prst="rect"/>
            <a:blipFill>
              <a:blip xmlns:r="http://schemas.openxmlformats.org/officeDocument/2006/relationships" r:embed="rId19"/>
              <a:stretch>
                <a:fillRect b="-1316"/>
              </a:stretch>
            </a:blipFill>
          </p:spPr>
          <p:txBody>
            <a:bodyPr/>
            <a:p>
              <a:r>
                <a:rPr altLang="en-US" lang="zh-CN">
                  <a:noFill/>
                </a:rPr>
                <a:t> </a:t>
              </a:r>
            </a:p>
          </p:txBody>
        </p:sp>
      </p:grpSp>
      <p:sp>
        <p:nvSpPr>
          <p:cNvPr id="1049183" name="右箭头 133"/>
          <p:cNvSpPr/>
          <p:nvPr/>
        </p:nvSpPr>
        <p:spPr>
          <a:xfrm>
            <a:off x="4326930" y="1993518"/>
            <a:ext cx="799548" cy="5477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08" name="组合 12"/>
          <p:cNvGrpSpPr/>
          <p:nvPr/>
        </p:nvGrpSpPr>
        <p:grpSpPr>
          <a:xfrm>
            <a:off x="4818745" y="4274144"/>
            <a:ext cx="3927241" cy="1756652"/>
            <a:chOff x="4694629" y="4255585"/>
            <a:chExt cx="3927241" cy="1756652"/>
          </a:xfrm>
        </p:grpSpPr>
        <p:grpSp>
          <p:nvGrpSpPr>
            <p:cNvPr id="309" name="组合 135"/>
            <p:cNvGrpSpPr/>
            <p:nvPr/>
          </p:nvGrpSpPr>
          <p:grpSpPr>
            <a:xfrm>
              <a:off x="4818745" y="4255585"/>
              <a:ext cx="3803125" cy="1756652"/>
              <a:chOff x="1291954" y="1705828"/>
              <a:chExt cx="3803125" cy="1756652"/>
            </a:xfrm>
          </p:grpSpPr>
          <p:grpSp>
            <p:nvGrpSpPr>
              <p:cNvPr id="310" name="组合 136"/>
              <p:cNvGrpSpPr/>
              <p:nvPr/>
            </p:nvGrpSpPr>
            <p:grpSpPr>
              <a:xfrm>
                <a:off x="1291954" y="1705828"/>
                <a:ext cx="3803125" cy="1756652"/>
                <a:chOff x="3318791" y="2478934"/>
                <a:chExt cx="3803125" cy="1756652"/>
              </a:xfrm>
            </p:grpSpPr>
            <p:grpSp>
              <p:nvGrpSpPr>
                <p:cNvPr id="311" name="组合 151"/>
                <p:cNvGrpSpPr/>
                <p:nvPr/>
              </p:nvGrpSpPr>
              <p:grpSpPr>
                <a:xfrm>
                  <a:off x="3318791" y="2478934"/>
                  <a:ext cx="3803125" cy="1252982"/>
                  <a:chOff x="5533984" y="2222459"/>
                  <a:chExt cx="3803125" cy="1252982"/>
                </a:xfrm>
              </p:grpSpPr>
              <p:grpSp>
                <p:nvGrpSpPr>
                  <p:cNvPr id="312" name="组合 153"/>
                  <p:cNvGrpSpPr/>
                  <p:nvPr/>
                </p:nvGrpSpPr>
                <p:grpSpPr>
                  <a:xfrm>
                    <a:off x="5785604" y="2483253"/>
                    <a:ext cx="3271472" cy="992188"/>
                    <a:chOff x="5568411" y="1765797"/>
                    <a:chExt cx="3271472" cy="992188"/>
                  </a:xfrm>
                </p:grpSpPr>
                <p:grpSp>
                  <p:nvGrpSpPr>
                    <p:cNvPr id="313" name="组合 158"/>
                    <p:cNvGrpSpPr/>
                    <p:nvPr/>
                  </p:nvGrpSpPr>
                  <p:grpSpPr>
                    <a:xfrm>
                      <a:off x="5568411" y="1765797"/>
                      <a:ext cx="3271472" cy="992188"/>
                      <a:chOff x="1775363" y="1708764"/>
                      <a:chExt cx="3271472" cy="992188"/>
                    </a:xfrm>
                  </p:grpSpPr>
                  <p:grpSp>
                    <p:nvGrpSpPr>
                      <p:cNvPr id="314" name="组合 160"/>
                      <p:cNvGrpSpPr/>
                      <p:nvPr/>
                    </p:nvGrpSpPr>
                    <p:grpSpPr>
                      <a:xfrm>
                        <a:off x="1775363" y="1865123"/>
                        <a:ext cx="1061393" cy="675914"/>
                        <a:chOff x="2717656" y="3634059"/>
                        <a:chExt cx="1061393" cy="675914"/>
                      </a:xfrm>
                    </p:grpSpPr>
                    <p:cxnSp>
                      <p:nvCxnSpPr>
                        <p:cNvPr id="3146059" name="直接连接符 167"/>
                        <p:cNvCxnSpPr>
                          <a:cxnSpLocks/>
                        </p:cNvCxnSpPr>
                        <p:nvPr/>
                      </p:nvCxnSpPr>
                      <p:spPr>
                        <a:xfrm flipH="1">
                          <a:off x="2717656" y="3634059"/>
                          <a:ext cx="106139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0" name="直接连接符 168"/>
                        <p:cNvCxnSpPr>
                          <a:cxnSpLocks/>
                        </p:cNvCxnSpPr>
                        <p:nvPr/>
                      </p:nvCxnSpPr>
                      <p:spPr>
                        <a:xfrm flipH="1">
                          <a:off x="2731948" y="4309973"/>
                          <a:ext cx="104303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18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18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18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187"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188"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189" name="文本框 159"/>
                    <p:cNvSpPr txBox="1">
                      <a:spLocks noChangeAspect="1" noMove="1" noResize="1" noRot="1" noAdjustHandles="1" noEditPoints="1" noChangeArrowheads="1" noChangeShapeType="1" noTextEdit="1"/>
                    </p:cNvSpPr>
                    <p:nvPr/>
                  </p:nvSpPr>
                  <p:spPr bwMode="auto">
                    <a:xfrm>
                      <a:off x="5869491" y="1960372"/>
                      <a:ext cx="241540" cy="307777"/>
                    </a:xfrm>
                    <a:prstGeom prst="rect"/>
                    <a:blipFill>
                      <a:blip xmlns:r="http://schemas.openxmlformats.org/officeDocument/2006/relationships" r:embed="rId20"/>
                      <a:stretch>
                        <a:fillRect l="-23077" r="-20513" b="-10000"/>
                      </a:stretch>
                    </a:blipFill>
                    <a:ln>
                      <a:noFill/>
                    </a:ln>
                    <a:effectLst/>
                  </p:spPr>
                  <p:txBody>
                    <a:bodyPr/>
                    <a:p>
                      <a:r>
                        <a:rPr altLang="en-US" lang="zh-CN">
                          <a:noFill/>
                        </a:rPr>
                        <a:t> </a:t>
                      </a:r>
                    </a:p>
                  </p:txBody>
                </p:sp>
              </p:grpSp>
              <p:sp>
                <p:nvSpPr>
                  <p:cNvPr id="1049190" name="矩形 154"/>
                  <p:cNvSpPr/>
                  <p:nvPr/>
                </p:nvSpPr>
                <p:spPr>
                  <a:xfrm>
                    <a:off x="6014715" y="257405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1" name="Oval 3165"/>
                  <p:cNvSpPr>
                    <a:spLocks noChangeArrowheads="1"/>
                  </p:cNvSpPr>
                  <p:nvPr/>
                </p:nvSpPr>
                <p:spPr bwMode="auto">
                  <a:xfrm>
                    <a:off x="5655797" y="2566695"/>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192" name="文本框 156"/>
                  <p:cNvSpPr txBox="1">
                    <a:spLocks noChangeAspect="1" noMove="1" noResize="1" noRot="1" noAdjustHandles="1" noEditPoints="1" noChangeArrowheads="1" noChangeShapeType="1" noTextEdit="1"/>
                  </p:cNvSpPr>
                  <p:nvPr/>
                </p:nvSpPr>
                <p:spPr>
                  <a:xfrm>
                    <a:off x="5533984" y="2222459"/>
                    <a:ext cx="284758" cy="307777"/>
                  </a:xfrm>
                  <a:prstGeom prst="rect"/>
                  <a:blipFill>
                    <a:blip xmlns:r="http://schemas.openxmlformats.org/officeDocument/2006/relationships" r:embed="rId21"/>
                    <a:stretch>
                      <a:fillRect l="-12766" r="-8511" b="-15686"/>
                    </a:stretch>
                  </a:blipFill>
                </p:spPr>
                <p:txBody>
                  <a:bodyPr/>
                  <a:p>
                    <a:r>
                      <a:rPr altLang="en-US" lang="zh-CN">
                        <a:noFill/>
                      </a:rPr>
                      <a:t> </a:t>
                    </a:r>
                  </a:p>
                </p:txBody>
              </p:sp>
              <p:sp>
                <p:nvSpPr>
                  <p:cNvPr id="1049193" name="文本框 73"/>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345" r="-8621" b="-15686"/>
                    </a:stretch>
                  </a:blipFill>
                </p:spPr>
                <p:txBody>
                  <a:bodyPr/>
                  <a:p>
                    <a:r>
                      <a:rPr altLang="en-US" lang="zh-CN">
                        <a:noFill/>
                      </a:rPr>
                      <a:t> </a:t>
                    </a:r>
                  </a:p>
                </p:txBody>
              </p:sp>
            </p:grpSp>
            <p:cxnSp>
              <p:nvCxnSpPr>
                <p:cNvPr id="3146061" name="直接连接符 140"/>
                <p:cNvCxnSpPr>
                  <a:cxnSpLocks/>
                </p:cNvCxnSpPr>
                <p:nvPr/>
              </p:nvCxnSpPr>
              <p:spPr>
                <a:xfrm>
                  <a:off x="6498422" y="3239240"/>
                  <a:ext cx="0" cy="9963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5" name="组合 141"/>
                <p:cNvGrpSpPr/>
                <p:nvPr/>
              </p:nvGrpSpPr>
              <p:grpSpPr>
                <a:xfrm>
                  <a:off x="6356171" y="3594559"/>
                  <a:ext cx="290385" cy="384435"/>
                  <a:chOff x="8023442" y="1644612"/>
                  <a:chExt cx="290385" cy="384435"/>
                </a:xfrm>
              </p:grpSpPr>
              <p:sp>
                <p:nvSpPr>
                  <p:cNvPr id="1049194" name="AutoShape 523"/>
                  <p:cNvSpPr>
                    <a:spLocks noChangeArrowheads="1"/>
                  </p:cNvSpPr>
                  <p:nvPr/>
                </p:nvSpPr>
                <p:spPr bwMode="auto">
                  <a:xfrm rot="10800000">
                    <a:off x="8063316" y="164461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62" name="直接连接符 147"/>
                  <p:cNvCxnSpPr>
                    <a:cxnSpLocks/>
                  </p:cNvCxnSpPr>
                  <p:nvPr/>
                </p:nvCxnSpPr>
                <p:spPr>
                  <a:xfrm rot="5400000" flipV="1">
                    <a:off x="8168635" y="1691637"/>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95" name="AutoShape 523"/>
                  <p:cNvSpPr>
                    <a:spLocks noChangeArrowheads="1"/>
                  </p:cNvSpPr>
                  <p:nvPr/>
                </p:nvSpPr>
                <p:spPr bwMode="auto">
                  <a:xfrm rot="10800000" flipV="1">
                    <a:off x="8057949" y="185894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63" name="直接连接符 149"/>
                  <p:cNvCxnSpPr>
                    <a:cxnSpLocks/>
                  </p:cNvCxnSpPr>
                  <p:nvPr/>
                </p:nvCxnSpPr>
                <p:spPr>
                  <a:xfrm>
                    <a:off x="8039744" y="172452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4" name="直接连接符 150"/>
                  <p:cNvCxnSpPr>
                    <a:cxnSpLocks/>
                  </p:cNvCxnSpPr>
                  <p:nvPr/>
                </p:nvCxnSpPr>
                <p:spPr>
                  <a:xfrm>
                    <a:off x="8300021" y="182555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65" name="直接连接符 142"/>
                <p:cNvCxnSpPr>
                  <a:cxnSpLocks/>
                </p:cNvCxnSpPr>
                <p:nvPr/>
              </p:nvCxnSpPr>
              <p:spPr>
                <a:xfrm flipH="1">
                  <a:off x="6375345" y="422063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196" name="文本框 100"/>
                <p:cNvSpPr txBox="1">
                  <a:spLocks noChangeAspect="1" noMove="1" noResize="1" noRot="1" noAdjustHandles="1" noEditPoints="1" noChangeArrowheads="1" noChangeShapeType="1" noTextEdit="1"/>
                </p:cNvSpPr>
                <p:nvPr/>
              </p:nvSpPr>
              <p:spPr bwMode="auto">
                <a:xfrm>
                  <a:off x="5867960" y="3320227"/>
                  <a:ext cx="376578" cy="307777"/>
                </a:xfrm>
                <a:prstGeom prst="rect"/>
                <a:blipFill>
                  <a:blip xmlns:r="http://schemas.openxmlformats.org/officeDocument/2006/relationships" r:embed="rId6"/>
                  <a:stretch>
                    <a:fillRect l="-12903" r="-6452" b="-19608"/>
                  </a:stretch>
                </a:blipFill>
                <a:ln>
                  <a:noFill/>
                </a:ln>
                <a:effectLst/>
              </p:spPr>
              <p:txBody>
                <a:bodyPr/>
                <a:p>
                  <a:r>
                    <a:rPr altLang="en-US" lang="zh-CN">
                      <a:noFill/>
                    </a:rPr>
                    <a:t> </a:t>
                  </a:r>
                </a:p>
              </p:txBody>
            </p:sp>
            <p:sp>
              <p:nvSpPr>
                <p:cNvPr id="1049197" name="矩形 144"/>
                <p:cNvSpPr/>
                <p:nvPr/>
              </p:nvSpPr>
              <p:spPr>
                <a:xfrm>
                  <a:off x="588934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8" name="文本框 105"/>
                <p:cNvSpPr txBox="1">
                  <a:spLocks noChangeAspect="1" noMove="1" noResize="1" noRot="1" noAdjustHandles="1" noEditPoints="1" noChangeArrowheads="1" noChangeShapeType="1" noTextEdit="1"/>
                </p:cNvSpPr>
                <p:nvPr/>
              </p:nvSpPr>
              <p:spPr>
                <a:xfrm>
                  <a:off x="5752524" y="3715621"/>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sp>
            <p:nvSpPr>
              <p:cNvPr id="1049199" name="文本框 137"/>
              <p:cNvSpPr txBox="1">
                <a:spLocks noChangeAspect="1" noMove="1" noResize="1" noRot="1" noAdjustHandles="1" noEditPoints="1" noChangeArrowheads="1" noChangeShapeType="1" noTextEdit="1"/>
              </p:cNvSpPr>
              <p:nvPr/>
            </p:nvSpPr>
            <p:spPr>
              <a:xfrm>
                <a:off x="2246260" y="2089591"/>
                <a:ext cx="356893" cy="307777"/>
              </a:xfrm>
              <a:prstGeom prst="rect"/>
              <a:blipFill>
                <a:blip xmlns:r="http://schemas.openxmlformats.org/officeDocument/2006/relationships" r:embed="rId22"/>
                <a:stretch>
                  <a:fillRect l="-8475" r="-6780" b="-15686"/>
                </a:stretch>
              </a:blipFill>
            </p:spPr>
            <p:txBody>
              <a:bodyPr/>
              <a:p>
                <a:r>
                  <a:rPr altLang="en-US" lang="zh-CN">
                    <a:noFill/>
                  </a:rPr>
                  <a:t> </a:t>
                </a:r>
              </a:p>
            </p:txBody>
          </p:sp>
          <p:sp>
            <p:nvSpPr>
              <p:cNvPr id="1049200" name="文本框 138"/>
              <p:cNvSpPr txBox="1">
                <a:spLocks noChangeAspect="1" noMove="1" noResize="1" noRot="1" noAdjustHandles="1" noEditPoints="1" noChangeArrowheads="1" noChangeShapeType="1" noTextEdit="1"/>
              </p:cNvSpPr>
              <p:nvPr/>
            </p:nvSpPr>
            <p:spPr>
              <a:xfrm>
                <a:off x="2254191" y="2475095"/>
                <a:ext cx="334451" cy="307777"/>
              </a:xfrm>
              <a:prstGeom prst="rect"/>
              <a:blipFill>
                <a:blip xmlns:r="http://schemas.openxmlformats.org/officeDocument/2006/relationships" r:embed="rId23"/>
                <a:stretch>
                  <a:fillRect l="-10909" r="-9091" b="-15686"/>
                </a:stretch>
              </a:blipFill>
            </p:spPr>
            <p:txBody>
              <a:bodyPr/>
              <a:p>
                <a:r>
                  <a:rPr altLang="en-US" lang="zh-CN">
                    <a:noFill/>
                  </a:rPr>
                  <a:t> </a:t>
                </a:r>
              </a:p>
            </p:txBody>
          </p:sp>
        </p:grpSp>
        <p:sp>
          <p:nvSpPr>
            <p:cNvPr id="1049201" name="Oval 3165"/>
            <p:cNvSpPr>
              <a:spLocks noChangeArrowheads="1"/>
            </p:cNvSpPr>
            <p:nvPr/>
          </p:nvSpPr>
          <p:spPr bwMode="auto">
            <a:xfrm>
              <a:off x="4927881" y="527656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02" name="矩形 170"/>
            <p:cNvSpPr/>
            <p:nvPr/>
          </p:nvSpPr>
          <p:spPr>
            <a:xfrm>
              <a:off x="5317873" y="527579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3" name="文本框 171"/>
            <p:cNvSpPr txBox="1">
              <a:spLocks noChangeAspect="1" noMove="1" noResize="1" noRot="1" noAdjustHandles="1" noEditPoints="1" noChangeArrowheads="1" noChangeShapeType="1" noTextEdit="1"/>
            </p:cNvSpPr>
            <p:nvPr/>
          </p:nvSpPr>
          <p:spPr bwMode="auto">
            <a:xfrm>
              <a:off x="5378301" y="4993374"/>
              <a:ext cx="241540" cy="307777"/>
            </a:xfrm>
            <a:prstGeom prst="rect"/>
            <a:blipFill>
              <a:blip xmlns:r="http://schemas.openxmlformats.org/officeDocument/2006/relationships" r:embed="rId24"/>
              <a:stretch>
                <a:fillRect l="-23077" r="-20513" b="-9804"/>
              </a:stretch>
            </a:blipFill>
            <a:ln>
              <a:noFill/>
            </a:ln>
            <a:effectLst/>
          </p:spPr>
          <p:txBody>
            <a:bodyPr/>
            <a:p>
              <a:r>
                <a:rPr altLang="en-US" lang="zh-CN">
                  <a:noFill/>
                </a:rPr>
                <a:t> </a:t>
              </a:r>
            </a:p>
          </p:txBody>
        </p:sp>
        <p:sp>
          <p:nvSpPr>
            <p:cNvPr id="1049204" name="文本框 172"/>
            <p:cNvSpPr txBox="1">
              <a:spLocks noChangeAspect="1" noMove="1" noResize="1" noRot="1" noAdjustHandles="1" noEditPoints="1" noChangeArrowheads="1" noChangeShapeType="1" noTextEdit="1"/>
            </p:cNvSpPr>
            <p:nvPr/>
          </p:nvSpPr>
          <p:spPr>
            <a:xfrm>
              <a:off x="4694629" y="5404655"/>
              <a:ext cx="588110" cy="307777"/>
            </a:xfrm>
            <a:prstGeom prst="rect"/>
            <a:blipFill>
              <a:blip xmlns:r="http://schemas.openxmlformats.org/officeDocument/2006/relationships" r:embed="rId25"/>
              <a:stretch>
                <a:fillRect l="-9278" r="-4124" b="-18000"/>
              </a:stretch>
            </a:blipFill>
          </p:spPr>
          <p:txBody>
            <a:bodyPr/>
            <a:p>
              <a:r>
                <a:rPr altLang="en-US" lang="zh-CN">
                  <a:noFill/>
                </a:rPr>
                <a:t> </a:t>
              </a:r>
            </a:p>
          </p:txBody>
        </p:sp>
      </p:grpSp>
      <p:sp>
        <p:nvSpPr>
          <p:cNvPr id="1049205" name="右箭头 173"/>
          <p:cNvSpPr/>
          <p:nvPr/>
        </p:nvSpPr>
        <p:spPr>
          <a:xfrm>
            <a:off x="4392509" y="4752045"/>
            <a:ext cx="428979" cy="5477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06" name="文本框 174"/>
          <p:cNvSpPr txBox="1">
            <a:spLocks noChangeAspect="1" noMove="1" noResize="1" noRot="1" noAdjustHandles="1" noEditPoints="1" noChangeArrowheads="1" noChangeShapeType="1" noTextEdit="1"/>
          </p:cNvSpPr>
          <p:nvPr/>
        </p:nvSpPr>
        <p:spPr>
          <a:xfrm>
            <a:off x="4993547" y="6054676"/>
            <a:ext cx="3400356" cy="307777"/>
          </a:xfrm>
          <a:prstGeom prst="rect"/>
          <a:blipFill>
            <a:blip xmlns:r="http://schemas.openxmlformats.org/officeDocument/2006/relationships" r:embed="rId26"/>
            <a:stretch>
              <a:fillRect l="-4480" t="-27451" r="-179" b="-47059"/>
            </a:stretch>
          </a:blipFill>
        </p:spPr>
        <p:txBody>
          <a:bodyPr/>
          <a:p>
            <a:r>
              <a:rPr altLang="en-US" lang="zh-CN">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2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11" name="文本框 12"/>
          <p:cNvSpPr txBox="1"/>
          <p:nvPr/>
        </p:nvSpPr>
        <p:spPr bwMode="auto">
          <a:xfrm>
            <a:off x="806650" y="555399"/>
            <a:ext cx="3381183" cy="4724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(b) Threshold voltage U</a:t>
            </a:r>
            <a:r>
              <a:rPr altLang="zh-CN" baseline="-25000" dirty="0" sz="2000" kumimoji="1" lang="en-US" smtClean="0">
                <a:latin typeface="Arial" panose="020B0604020202020204" pitchFamily="34" charset="0"/>
                <a:cs typeface="Arial" panose="020B0604020202020204" pitchFamily="34" charset="0"/>
              </a:rPr>
              <a:t>T</a:t>
            </a:r>
            <a:r>
              <a:rPr altLang="zh-CN" dirty="0" sz="2000" kumimoji="1" lang="en-US">
                <a:latin typeface="Arial" panose="020B0604020202020204" pitchFamily="34" charset="0"/>
                <a:cs typeface="Arial" panose="020B0604020202020204" pitchFamily="34" charset="0"/>
              </a:rPr>
              <a:t>≠</a:t>
            </a: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319" name="组合 6"/>
          <p:cNvGrpSpPr/>
          <p:nvPr/>
        </p:nvGrpSpPr>
        <p:grpSpPr>
          <a:xfrm>
            <a:off x="2678851" y="1754581"/>
            <a:ext cx="4576119" cy="2074286"/>
            <a:chOff x="761069" y="1430966"/>
            <a:chExt cx="4576119" cy="2074286"/>
          </a:xfrm>
        </p:grpSpPr>
        <p:grpSp>
          <p:nvGrpSpPr>
            <p:cNvPr id="320" name="组合 42"/>
            <p:cNvGrpSpPr/>
            <p:nvPr/>
          </p:nvGrpSpPr>
          <p:grpSpPr>
            <a:xfrm>
              <a:off x="806650" y="1507489"/>
              <a:ext cx="4530538" cy="1997763"/>
              <a:chOff x="2591378" y="2237823"/>
              <a:chExt cx="4530538" cy="1997763"/>
            </a:xfrm>
          </p:grpSpPr>
          <p:grpSp>
            <p:nvGrpSpPr>
              <p:cNvPr id="321" name="组合 64"/>
              <p:cNvGrpSpPr/>
              <p:nvPr/>
            </p:nvGrpSpPr>
            <p:grpSpPr>
              <a:xfrm>
                <a:off x="2591378" y="2237823"/>
                <a:ext cx="4530538" cy="1785575"/>
                <a:chOff x="4745022" y="310434"/>
                <a:chExt cx="4530538" cy="1785575"/>
              </a:xfrm>
            </p:grpSpPr>
            <p:grpSp>
              <p:nvGrpSpPr>
                <p:cNvPr id="322" name="组合 76"/>
                <p:cNvGrpSpPr/>
                <p:nvPr/>
              </p:nvGrpSpPr>
              <p:grpSpPr>
                <a:xfrm>
                  <a:off x="4745022" y="310434"/>
                  <a:ext cx="4530538" cy="1782721"/>
                  <a:chOff x="4806571" y="1981348"/>
                  <a:chExt cx="4530538" cy="1782721"/>
                </a:xfrm>
              </p:grpSpPr>
              <p:grpSp>
                <p:nvGrpSpPr>
                  <p:cNvPr id="323" name="组合 85"/>
                  <p:cNvGrpSpPr/>
                  <p:nvPr/>
                </p:nvGrpSpPr>
                <p:grpSpPr>
                  <a:xfrm>
                    <a:off x="5167745" y="2483253"/>
                    <a:ext cx="3889331" cy="1280816"/>
                    <a:chOff x="4950552" y="1765797"/>
                    <a:chExt cx="3889331" cy="1280816"/>
                  </a:xfrm>
                </p:grpSpPr>
                <p:grpSp>
                  <p:nvGrpSpPr>
                    <p:cNvPr id="324" name="组合 91"/>
                    <p:cNvGrpSpPr/>
                    <p:nvPr/>
                  </p:nvGrpSpPr>
                  <p:grpSpPr>
                    <a:xfrm>
                      <a:off x="4950552" y="1765797"/>
                      <a:ext cx="3889331" cy="1280816"/>
                      <a:chOff x="1157504" y="1708764"/>
                      <a:chExt cx="3889331" cy="1280816"/>
                    </a:xfrm>
                  </p:grpSpPr>
                  <p:grpSp>
                    <p:nvGrpSpPr>
                      <p:cNvPr id="325" name="组合 93"/>
                      <p:cNvGrpSpPr/>
                      <p:nvPr/>
                    </p:nvGrpSpPr>
                    <p:grpSpPr>
                      <a:xfrm>
                        <a:off x="1157504" y="1865123"/>
                        <a:ext cx="1679252" cy="1124457"/>
                        <a:chOff x="2099797" y="3634059"/>
                        <a:chExt cx="1679252" cy="1124457"/>
                      </a:xfrm>
                    </p:grpSpPr>
                    <p:cxnSp>
                      <p:nvCxnSpPr>
                        <p:cNvPr id="3146066" name="直接连接符 99"/>
                        <p:cNvCxnSpPr>
                          <a:cxnSpLocks/>
                        </p:cNvCxnSpPr>
                        <p:nvPr/>
                      </p:nvCxnSpPr>
                      <p:spPr>
                        <a:xfrm flipH="1">
                          <a:off x="3212585" y="475851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7" name="直接连接符 100"/>
                        <p:cNvCxnSpPr>
                          <a:cxnSpLocks/>
                        </p:cNvCxnSpPr>
                        <p:nvPr/>
                      </p:nvCxnSpPr>
                      <p:spPr>
                        <a:xfrm flipH="1">
                          <a:off x="2099797" y="3634059"/>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68" name="直接连接符 10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1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1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1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15"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16"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217" name="文本框 92"/>
                    <p:cNvSpPr txBox="1">
                      <a:spLocks noChangeAspect="1" noMove="1" noResize="1" noRot="1" noAdjustHandles="1" noEditPoints="1" noChangeArrowheads="1" noChangeShapeType="1" noTextEdit="1"/>
                    </p:cNvSpPr>
                    <p:nvPr/>
                  </p:nvSpPr>
                  <p:spPr bwMode="auto">
                    <a:xfrm>
                      <a:off x="5225625" y="1995682"/>
                      <a:ext cx="349326" cy="307777"/>
                    </a:xfrm>
                    <a:prstGeom prst="rect"/>
                    <a:blipFill>
                      <a:blip xmlns:r="http://schemas.openxmlformats.org/officeDocument/2006/relationships" r:embed="rId3"/>
                      <a:stretch>
                        <a:fillRect l="-15789" r="-5263" b="-20000"/>
                      </a:stretch>
                    </a:blipFill>
                    <a:ln>
                      <a:noFill/>
                    </a:ln>
                    <a:effectLst/>
                  </p:spPr>
                  <p:txBody>
                    <a:bodyPr/>
                    <a:p>
                      <a:r>
                        <a:rPr altLang="en-US" lang="zh-CN">
                          <a:noFill/>
                        </a:rPr>
                        <a:t> </a:t>
                      </a:r>
                    </a:p>
                  </p:txBody>
                </p:sp>
              </p:grpSp>
              <p:cxnSp>
                <p:nvCxnSpPr>
                  <p:cNvPr id="3146069" name="直接连接符 86"/>
                  <p:cNvCxnSpPr>
                    <a:cxnSpLocks/>
                  </p:cNvCxnSpPr>
                  <p:nvPr/>
                </p:nvCxnSpPr>
                <p:spPr>
                  <a:xfrm>
                    <a:off x="6068028" y="1981348"/>
                    <a:ext cx="0" cy="6655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18" name="矩形 87"/>
                  <p:cNvSpPr/>
                  <p:nvPr/>
                </p:nvSpPr>
                <p:spPr>
                  <a:xfrm>
                    <a:off x="5402931" y="256970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9" name="Oval 3165"/>
                  <p:cNvSpPr>
                    <a:spLocks noChangeArrowheads="1"/>
                  </p:cNvSpPr>
                  <p:nvPr/>
                </p:nvSpPr>
                <p:spPr bwMode="auto">
                  <a:xfrm>
                    <a:off x="5042164" y="2574820"/>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20" name="文本框 89"/>
                  <p:cNvSpPr txBox="1">
                    <a:spLocks noChangeAspect="1" noMove="1" noResize="1" noRot="1" noAdjustHandles="1" noEditPoints="1" noChangeArrowheads="1" noChangeShapeType="1" noTextEdit="1"/>
                  </p:cNvSpPr>
                  <p:nvPr/>
                </p:nvSpPr>
                <p:spPr>
                  <a:xfrm>
                    <a:off x="4806571" y="2674988"/>
                    <a:ext cx="284758" cy="307777"/>
                  </a:xfrm>
                  <a:prstGeom prst="rect"/>
                  <a:blipFill>
                    <a:blip xmlns:r="http://schemas.openxmlformats.org/officeDocument/2006/relationships" r:embed="rId4"/>
                    <a:stretch>
                      <a:fillRect l="-10638" r="-8511" b="-18000"/>
                    </a:stretch>
                  </a:blipFill>
                </p:spPr>
                <p:txBody>
                  <a:bodyPr/>
                  <a:p>
                    <a:r>
                      <a:rPr altLang="en-US" lang="zh-CN">
                        <a:noFill/>
                      </a:rPr>
                      <a:t> </a:t>
                    </a:r>
                  </a:p>
                </p:txBody>
              </p:sp>
              <p:sp>
                <p:nvSpPr>
                  <p:cNvPr id="1049221" name="文本框 90"/>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526" r="-10526" b="-15686"/>
                    </a:stretch>
                  </a:blipFill>
                </p:spPr>
                <p:txBody>
                  <a:bodyPr/>
                  <a:p>
                    <a:r>
                      <a:rPr altLang="en-US" lang="zh-CN">
                        <a:noFill/>
                      </a:rPr>
                      <a:t> </a:t>
                    </a:r>
                  </a:p>
                </p:txBody>
              </p:sp>
            </p:grpSp>
            <p:cxnSp>
              <p:nvCxnSpPr>
                <p:cNvPr id="3146070" name="直接连接符 77"/>
                <p:cNvCxnSpPr>
                  <a:cxnSpLocks/>
                </p:cNvCxnSpPr>
                <p:nvPr/>
              </p:nvCxnSpPr>
              <p:spPr>
                <a:xfrm>
                  <a:off x="6344819" y="1644612"/>
                  <a:ext cx="0" cy="45139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22" name="Oval 3165"/>
                <p:cNvSpPr>
                  <a:spLocks noChangeArrowheads="1"/>
                </p:cNvSpPr>
                <p:nvPr/>
              </p:nvSpPr>
              <p:spPr bwMode="auto">
                <a:xfrm>
                  <a:off x="5934364" y="89812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71" name="直接连接符 65"/>
              <p:cNvCxnSpPr>
                <a:cxnSpLocks/>
              </p:cNvCxnSpPr>
              <p:nvPr/>
            </p:nvCxnSpPr>
            <p:spPr>
              <a:xfrm>
                <a:off x="6498422" y="3239240"/>
                <a:ext cx="0" cy="9963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6" name="组合 66"/>
              <p:cNvGrpSpPr/>
              <p:nvPr/>
            </p:nvGrpSpPr>
            <p:grpSpPr>
              <a:xfrm>
                <a:off x="6356171" y="3594559"/>
                <a:ext cx="290385" cy="384435"/>
                <a:chOff x="8023442" y="1644612"/>
                <a:chExt cx="290385" cy="384435"/>
              </a:xfrm>
            </p:grpSpPr>
            <p:sp>
              <p:nvSpPr>
                <p:cNvPr id="1049223" name="AutoShape 523"/>
                <p:cNvSpPr>
                  <a:spLocks noChangeArrowheads="1"/>
                </p:cNvSpPr>
                <p:nvPr/>
              </p:nvSpPr>
              <p:spPr bwMode="auto">
                <a:xfrm rot="10800000">
                  <a:off x="8063316" y="164461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72" name="直接连接符 72"/>
                <p:cNvCxnSpPr>
                  <a:cxnSpLocks/>
                </p:cNvCxnSpPr>
                <p:nvPr/>
              </p:nvCxnSpPr>
              <p:spPr>
                <a:xfrm rot="5400000" flipV="1">
                  <a:off x="8168635" y="1691637"/>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24" name="AutoShape 523"/>
                <p:cNvSpPr>
                  <a:spLocks noChangeArrowheads="1"/>
                </p:cNvSpPr>
                <p:nvPr/>
              </p:nvSpPr>
              <p:spPr bwMode="auto">
                <a:xfrm rot="10800000" flipV="1">
                  <a:off x="8057949" y="185894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73" name="直接连接符 74"/>
                <p:cNvCxnSpPr>
                  <a:cxnSpLocks/>
                </p:cNvCxnSpPr>
                <p:nvPr/>
              </p:nvCxnSpPr>
              <p:spPr>
                <a:xfrm>
                  <a:off x="8039744" y="172452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4" name="直接连接符 75"/>
                <p:cNvCxnSpPr>
                  <a:cxnSpLocks/>
                </p:cNvCxnSpPr>
                <p:nvPr/>
              </p:nvCxnSpPr>
              <p:spPr>
                <a:xfrm>
                  <a:off x="8300021" y="182555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75" name="直接连接符 67"/>
              <p:cNvCxnSpPr>
                <a:cxnSpLocks/>
              </p:cNvCxnSpPr>
              <p:nvPr/>
            </p:nvCxnSpPr>
            <p:spPr>
              <a:xfrm flipH="1">
                <a:off x="6375345" y="422063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25" name="文本框 68"/>
              <p:cNvSpPr txBox="1">
                <a:spLocks noChangeAspect="1" noMove="1" noResize="1" noRot="1" noAdjustHandles="1" noEditPoints="1" noChangeArrowheads="1" noChangeShapeType="1" noTextEdit="1"/>
              </p:cNvSpPr>
              <p:nvPr/>
            </p:nvSpPr>
            <p:spPr bwMode="auto">
              <a:xfrm>
                <a:off x="5871777" y="2769965"/>
                <a:ext cx="376578" cy="307777"/>
              </a:xfrm>
              <a:prstGeom prst="rect"/>
              <a:blipFill>
                <a:blip xmlns:r="http://schemas.openxmlformats.org/officeDocument/2006/relationships" r:embed="rId6"/>
                <a:stretch>
                  <a:fillRect l="-12903" r="-6452" b="-19608"/>
                </a:stretch>
              </a:blipFill>
              <a:ln>
                <a:noFill/>
              </a:ln>
              <a:effectLst/>
            </p:spPr>
            <p:txBody>
              <a:bodyPr/>
              <a:p>
                <a:r>
                  <a:rPr altLang="en-US" lang="zh-CN">
                    <a:noFill/>
                  </a:rPr>
                  <a:t> </a:t>
                </a:r>
              </a:p>
            </p:txBody>
          </p:sp>
          <p:sp>
            <p:nvSpPr>
              <p:cNvPr id="1049226" name="矩形 69"/>
              <p:cNvSpPr/>
              <p:nvPr/>
            </p:nvSpPr>
            <p:spPr>
              <a:xfrm>
                <a:off x="588934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7" name="文本框 70"/>
              <p:cNvSpPr txBox="1">
                <a:spLocks noChangeAspect="1" noMove="1" noResize="1" noRot="1" noAdjustHandles="1" noEditPoints="1" noChangeArrowheads="1" noChangeShapeType="1" noTextEdit="1"/>
              </p:cNvSpPr>
              <p:nvPr/>
            </p:nvSpPr>
            <p:spPr>
              <a:xfrm>
                <a:off x="5752524" y="3715621"/>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cxnSp>
          <p:nvCxnSpPr>
            <p:cNvPr id="3146076" name="直接连接符 102"/>
            <p:cNvCxnSpPr>
              <a:cxnSpLocks/>
            </p:cNvCxnSpPr>
            <p:nvPr/>
          </p:nvCxnSpPr>
          <p:spPr>
            <a:xfrm flipH="1">
              <a:off x="1109130" y="1507489"/>
              <a:ext cx="95897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28" name="Oval 3165"/>
            <p:cNvSpPr>
              <a:spLocks noChangeArrowheads="1"/>
            </p:cNvSpPr>
            <p:nvPr/>
          </p:nvSpPr>
          <p:spPr bwMode="auto">
            <a:xfrm>
              <a:off x="1042243" y="1433863"/>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29" name="文本框 104"/>
            <p:cNvSpPr txBox="1">
              <a:spLocks noChangeAspect="1" noMove="1" noResize="1" noRot="1" noAdjustHandles="1" noEditPoints="1" noChangeArrowheads="1" noChangeShapeType="1" noTextEdit="1"/>
            </p:cNvSpPr>
            <p:nvPr/>
          </p:nvSpPr>
          <p:spPr bwMode="auto">
            <a:xfrm>
              <a:off x="1435662" y="1572282"/>
              <a:ext cx="343363" cy="307777"/>
            </a:xfrm>
            <a:prstGeom prst="rect"/>
            <a:blipFill>
              <a:blip xmlns:r="http://schemas.openxmlformats.org/officeDocument/2006/relationships" r:embed="rId8"/>
              <a:stretch>
                <a:fillRect l="-14035" r="-3509" b="-17647"/>
              </a:stretch>
            </a:blipFill>
            <a:ln>
              <a:noFill/>
            </a:ln>
            <a:effectLst/>
          </p:spPr>
          <p:txBody>
            <a:bodyPr/>
            <a:p>
              <a:r>
                <a:rPr altLang="en-US" lang="zh-CN">
                  <a:noFill/>
                </a:rPr>
                <a:t> </a:t>
              </a:r>
            </a:p>
          </p:txBody>
        </p:sp>
        <p:sp>
          <p:nvSpPr>
            <p:cNvPr id="1049230" name="矩形 105"/>
            <p:cNvSpPr/>
            <p:nvPr/>
          </p:nvSpPr>
          <p:spPr>
            <a:xfrm>
              <a:off x="1403010" y="143096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1" name="文本框 106"/>
            <p:cNvSpPr txBox="1">
              <a:spLocks noChangeAspect="1" noMove="1" noResize="1" noRot="1" noAdjustHandles="1" noEditPoints="1" noChangeArrowheads="1" noChangeShapeType="1" noTextEdit="1"/>
            </p:cNvSpPr>
            <p:nvPr/>
          </p:nvSpPr>
          <p:spPr bwMode="auto">
            <a:xfrm>
              <a:off x="761069" y="1538173"/>
              <a:ext cx="600934" cy="307777"/>
            </a:xfrm>
            <a:prstGeom prst="rect"/>
            <a:blipFill>
              <a:blip xmlns:r="http://schemas.openxmlformats.org/officeDocument/2006/relationships" r:embed="rId9"/>
              <a:stretch>
                <a:fillRect l="-8081" r="-3030" b="-19608"/>
              </a:stretch>
            </a:blipFill>
            <a:ln>
              <a:noFill/>
            </a:ln>
            <a:effectLst/>
          </p:spPr>
          <p:txBody>
            <a:bodyPr/>
            <a:p>
              <a:r>
                <a:rPr altLang="en-US" lang="zh-CN">
                  <a:noFill/>
                </a:rPr>
                <a:t> </a:t>
              </a:r>
            </a:p>
          </p:txBody>
        </p:sp>
        <p:sp>
          <p:nvSpPr>
            <p:cNvPr id="1049232" name="文本框 107"/>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0"/>
              <a:stretch>
                <a:fillRect l="-8475" r="-6780" b="-15686"/>
              </a:stretch>
            </a:blipFill>
          </p:spPr>
          <p:txBody>
            <a:bodyPr/>
            <a:p>
              <a:r>
                <a:rPr altLang="en-US" lang="zh-CN">
                  <a:noFill/>
                </a:rPr>
                <a:t> </a:t>
              </a:r>
            </a:p>
          </p:txBody>
        </p:sp>
        <p:sp>
          <p:nvSpPr>
            <p:cNvPr id="1049233" name="文本框 108"/>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1"/>
              <a:stretch>
                <a:fillRect l="-10909" r="-9091" b="-18000"/>
              </a:stretch>
            </a:blipFill>
          </p:spPr>
          <p:txBody>
            <a:bodyPr/>
            <a:p>
              <a:r>
                <a:rPr altLang="en-US" lang="zh-CN">
                  <a:noFill/>
                </a:rPr>
                <a:t> </a:t>
              </a:r>
            </a:p>
          </p:txBody>
        </p:sp>
      </p:grpSp>
      <p:sp>
        <p:nvSpPr>
          <p:cNvPr id="1049234" name="文本框 7"/>
          <p:cNvSpPr txBox="1"/>
          <p:nvPr/>
        </p:nvSpPr>
        <p:spPr bwMode="auto">
          <a:xfrm>
            <a:off x="2849048" y="4391311"/>
            <a:ext cx="4028024" cy="4724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 1: Threshold voltage U</a:t>
            </a:r>
            <a:r>
              <a:rPr altLang="zh-CN" baseline="-25000" dirty="0" sz="2000" kumimoji="1" lang="en-US" smtClean="0">
                <a:latin typeface="Arial" panose="020B0604020202020204" pitchFamily="34" charset="0"/>
                <a:cs typeface="Arial" panose="020B0604020202020204" pitchFamily="34" charset="0"/>
              </a:rPr>
              <a:t>T</a:t>
            </a:r>
            <a:r>
              <a:rPr altLang="zh-CN" dirty="0" sz="2000" kumimoji="1" lang="en-US" smtClean="0">
                <a:latin typeface="Arial" panose="020B0604020202020204" pitchFamily="34" charset="0"/>
                <a:cs typeface="Arial" panose="020B0604020202020204" pitchFamily="34" charset="0"/>
              </a:rPr>
              <a:t>?</a:t>
            </a:r>
            <a:endParaRPr altLang="en-US" dirty="0" sz="2000" kumimoji="1" lang="zh-CN" smtClean="0">
              <a:latin typeface="Arial" panose="020B0604020202020204" pitchFamily="34" charset="0"/>
              <a:cs typeface="Arial" panose="020B0604020202020204" pitchFamily="34" charset="0"/>
            </a:endParaRPr>
          </a:p>
        </p:txBody>
      </p:sp>
      <p:sp>
        <p:nvSpPr>
          <p:cNvPr id="1049235" name="文本框 110"/>
          <p:cNvSpPr txBox="1">
            <a:spLocks noChangeAspect="1" noMove="1" noResize="1" noRot="1" noAdjustHandles="1" noEditPoints="1" noChangeArrowheads="1" noChangeShapeType="1" noTextEdit="1"/>
          </p:cNvSpPr>
          <p:nvPr/>
        </p:nvSpPr>
        <p:spPr bwMode="auto">
          <a:xfrm>
            <a:off x="2866614" y="5150566"/>
            <a:ext cx="2666055" cy="400110"/>
          </a:xfrm>
          <a:prstGeom prst="rect"/>
          <a:blipFill>
            <a:blip xmlns:r="http://schemas.openxmlformats.org/officeDocument/2006/relationships" r:embed="rId12"/>
            <a:stretch>
              <a:fillRect l="-2283" t="-7576" b="-27273"/>
            </a:stretch>
          </a:blipFill>
          <a:ln>
            <a:noFill/>
          </a:ln>
          <a:effectLst/>
        </p:spPr>
        <p:txBody>
          <a:bodyPr/>
          <a:p>
            <a:r>
              <a:rPr altLang="en-US" lang="zh-CN">
                <a:noFill/>
              </a:rPr>
              <a:t> </a:t>
            </a:r>
          </a:p>
        </p:txBody>
      </p:sp>
      <p:sp>
        <p:nvSpPr>
          <p:cNvPr id="1049236" name="文本框 8"/>
          <p:cNvSpPr txBox="1">
            <a:spLocks noChangeAspect="1" noMove="1" noResize="1" noRot="1" noAdjustHandles="1" noEditPoints="1" noChangeArrowheads="1" noChangeShapeType="1" noTextEdit="1"/>
          </p:cNvSpPr>
          <p:nvPr/>
        </p:nvSpPr>
        <p:spPr bwMode="auto">
          <a:xfrm>
            <a:off x="4324228" y="1535667"/>
            <a:ext cx="4121426" cy="400110"/>
          </a:xfrm>
          <a:prstGeom prst="rect"/>
          <a:blipFill>
            <a:blip xmlns:r="http://schemas.openxmlformats.org/officeDocument/2006/relationships" r:embed="rId13"/>
            <a:stretch>
              <a:fillRect t="-12121" b="-27273"/>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34"/>
                                        </p:tgtEl>
                                        <p:attrNameLst>
                                          <p:attrName>style.visibility</p:attrName>
                                        </p:attrNameLst>
                                      </p:cBhvr>
                                      <p:to>
                                        <p:strVal val="visible"/>
                                      </p:to>
                                    </p:set>
                                    <p:animEffect transition="in" filter="wipe(down)">
                                      <p:cBhvr>
                                        <p:cTn dur="500" id="7"/>
                                        <p:tgtEl>
                                          <p:spTgt spid="104923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35"/>
                                        </p:tgtEl>
                                        <p:attrNameLst>
                                          <p:attrName>style.visibility</p:attrName>
                                        </p:attrNameLst>
                                      </p:cBhvr>
                                      <p:to>
                                        <p:strVal val="visible"/>
                                      </p:to>
                                    </p:set>
                                    <p:animEffect transition="in" filter="wipe(down)">
                                      <p:cBhvr>
                                        <p:cTn dur="500" id="12"/>
                                        <p:tgtEl>
                                          <p:spTgt spid="1049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4" grpId="0"/>
      <p:bldP spid="10492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2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41" name="文本框 12"/>
          <p:cNvSpPr txBox="1"/>
          <p:nvPr/>
        </p:nvSpPr>
        <p:spPr bwMode="auto">
          <a:xfrm>
            <a:off x="806650" y="555399"/>
            <a:ext cx="3381183" cy="4724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(b) Threshold voltage U</a:t>
            </a:r>
            <a:r>
              <a:rPr altLang="zh-CN" baseline="-25000" dirty="0" sz="2000" kumimoji="1" lang="en-US" smtClean="0">
                <a:latin typeface="Arial" panose="020B0604020202020204" pitchFamily="34" charset="0"/>
                <a:cs typeface="Arial" panose="020B0604020202020204" pitchFamily="34" charset="0"/>
              </a:rPr>
              <a:t>T</a:t>
            </a:r>
            <a:r>
              <a:rPr altLang="zh-CN" dirty="0" sz="2000" kumimoji="1" lang="en-US">
                <a:latin typeface="Arial" panose="020B0604020202020204" pitchFamily="34" charset="0"/>
                <a:cs typeface="Arial" panose="020B0604020202020204" pitchFamily="34" charset="0"/>
              </a:rPr>
              <a:t>≠</a:t>
            </a: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330" name="组合 6"/>
          <p:cNvGrpSpPr/>
          <p:nvPr/>
        </p:nvGrpSpPr>
        <p:grpSpPr>
          <a:xfrm>
            <a:off x="4414142" y="736200"/>
            <a:ext cx="4576119" cy="2074286"/>
            <a:chOff x="761069" y="1430966"/>
            <a:chExt cx="4576119" cy="2074286"/>
          </a:xfrm>
        </p:grpSpPr>
        <p:grpSp>
          <p:nvGrpSpPr>
            <p:cNvPr id="331" name="组合 42"/>
            <p:cNvGrpSpPr/>
            <p:nvPr/>
          </p:nvGrpSpPr>
          <p:grpSpPr>
            <a:xfrm>
              <a:off x="806650" y="1507489"/>
              <a:ext cx="4530538" cy="1997763"/>
              <a:chOff x="2591378" y="2237823"/>
              <a:chExt cx="4530538" cy="1997763"/>
            </a:xfrm>
          </p:grpSpPr>
          <p:grpSp>
            <p:nvGrpSpPr>
              <p:cNvPr id="332" name="组合 64"/>
              <p:cNvGrpSpPr/>
              <p:nvPr/>
            </p:nvGrpSpPr>
            <p:grpSpPr>
              <a:xfrm>
                <a:off x="2591378" y="2237823"/>
                <a:ext cx="4530538" cy="1785575"/>
                <a:chOff x="4745022" y="310434"/>
                <a:chExt cx="4530538" cy="1785575"/>
              </a:xfrm>
            </p:grpSpPr>
            <p:grpSp>
              <p:nvGrpSpPr>
                <p:cNvPr id="333" name="组合 76"/>
                <p:cNvGrpSpPr/>
                <p:nvPr/>
              </p:nvGrpSpPr>
              <p:grpSpPr>
                <a:xfrm>
                  <a:off x="4745022" y="310434"/>
                  <a:ext cx="4530538" cy="1782721"/>
                  <a:chOff x="4806571" y="1981348"/>
                  <a:chExt cx="4530538" cy="1782721"/>
                </a:xfrm>
              </p:grpSpPr>
              <p:grpSp>
                <p:nvGrpSpPr>
                  <p:cNvPr id="334" name="组合 85"/>
                  <p:cNvGrpSpPr/>
                  <p:nvPr/>
                </p:nvGrpSpPr>
                <p:grpSpPr>
                  <a:xfrm>
                    <a:off x="5167745" y="2483253"/>
                    <a:ext cx="3889331" cy="1280816"/>
                    <a:chOff x="4950552" y="1765797"/>
                    <a:chExt cx="3889331" cy="1280816"/>
                  </a:xfrm>
                </p:grpSpPr>
                <p:grpSp>
                  <p:nvGrpSpPr>
                    <p:cNvPr id="335" name="组合 91"/>
                    <p:cNvGrpSpPr/>
                    <p:nvPr/>
                  </p:nvGrpSpPr>
                  <p:grpSpPr>
                    <a:xfrm>
                      <a:off x="4950552" y="1765797"/>
                      <a:ext cx="3889331" cy="1280816"/>
                      <a:chOff x="1157504" y="1708764"/>
                      <a:chExt cx="3889331" cy="1280816"/>
                    </a:xfrm>
                  </p:grpSpPr>
                  <p:grpSp>
                    <p:nvGrpSpPr>
                      <p:cNvPr id="336" name="组合 93"/>
                      <p:cNvGrpSpPr/>
                      <p:nvPr/>
                    </p:nvGrpSpPr>
                    <p:grpSpPr>
                      <a:xfrm>
                        <a:off x="1157504" y="1865123"/>
                        <a:ext cx="1679252" cy="1124457"/>
                        <a:chOff x="2099797" y="3634059"/>
                        <a:chExt cx="1679252" cy="1124457"/>
                      </a:xfrm>
                    </p:grpSpPr>
                    <p:cxnSp>
                      <p:nvCxnSpPr>
                        <p:cNvPr id="3146077" name="直接连接符 99"/>
                        <p:cNvCxnSpPr>
                          <a:cxnSpLocks/>
                        </p:cNvCxnSpPr>
                        <p:nvPr/>
                      </p:nvCxnSpPr>
                      <p:spPr>
                        <a:xfrm flipH="1">
                          <a:off x="3212585" y="475851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8" name="直接连接符 100"/>
                        <p:cNvCxnSpPr>
                          <a:cxnSpLocks/>
                        </p:cNvCxnSpPr>
                        <p:nvPr/>
                      </p:nvCxnSpPr>
                      <p:spPr>
                        <a:xfrm flipH="1">
                          <a:off x="2099797" y="3634059"/>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79" name="直接连接符 10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4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4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4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45"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46"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247" name="文本框 92"/>
                    <p:cNvSpPr txBox="1">
                      <a:spLocks noChangeAspect="1" noMove="1" noResize="1" noRot="1" noAdjustHandles="1" noEditPoints="1" noChangeArrowheads="1" noChangeShapeType="1" noTextEdit="1"/>
                    </p:cNvSpPr>
                    <p:nvPr/>
                  </p:nvSpPr>
                  <p:spPr bwMode="auto">
                    <a:xfrm>
                      <a:off x="5225625" y="1995682"/>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cxnSp>
                <p:nvCxnSpPr>
                  <p:cNvPr id="3146080" name="直接连接符 86"/>
                  <p:cNvCxnSpPr>
                    <a:cxnSpLocks/>
                  </p:cNvCxnSpPr>
                  <p:nvPr/>
                </p:nvCxnSpPr>
                <p:spPr>
                  <a:xfrm>
                    <a:off x="6068028" y="1981348"/>
                    <a:ext cx="0" cy="6655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48" name="矩形 87"/>
                  <p:cNvSpPr/>
                  <p:nvPr/>
                </p:nvSpPr>
                <p:spPr>
                  <a:xfrm>
                    <a:off x="5402931" y="256970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9" name="Oval 3165"/>
                  <p:cNvSpPr>
                    <a:spLocks noChangeArrowheads="1"/>
                  </p:cNvSpPr>
                  <p:nvPr/>
                </p:nvSpPr>
                <p:spPr bwMode="auto">
                  <a:xfrm>
                    <a:off x="5042164" y="2574820"/>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50" name="文本框 89"/>
                  <p:cNvSpPr txBox="1">
                    <a:spLocks noChangeAspect="1" noMove="1" noResize="1" noRot="1" noAdjustHandles="1" noEditPoints="1" noChangeArrowheads="1" noChangeShapeType="1" noTextEdit="1"/>
                  </p:cNvSpPr>
                  <p:nvPr/>
                </p:nvSpPr>
                <p:spPr>
                  <a:xfrm>
                    <a:off x="4806571" y="2674988"/>
                    <a:ext cx="284758" cy="307777"/>
                  </a:xfrm>
                  <a:prstGeom prst="rect"/>
                  <a:blipFill>
                    <a:blip xmlns:r="http://schemas.openxmlformats.org/officeDocument/2006/relationships" r:embed="rId4"/>
                    <a:stretch>
                      <a:fillRect l="-13043" r="-10870" b="-15686"/>
                    </a:stretch>
                  </a:blipFill>
                </p:spPr>
                <p:txBody>
                  <a:bodyPr/>
                  <a:p>
                    <a:r>
                      <a:rPr altLang="en-US" lang="zh-CN">
                        <a:noFill/>
                      </a:rPr>
                      <a:t> </a:t>
                    </a:r>
                  </a:p>
                </p:txBody>
              </p:sp>
              <p:sp>
                <p:nvSpPr>
                  <p:cNvPr id="1049251" name="文本框 90"/>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8621" r="-8621" b="-18000"/>
                    </a:stretch>
                  </a:blipFill>
                </p:spPr>
                <p:txBody>
                  <a:bodyPr/>
                  <a:p>
                    <a:r>
                      <a:rPr altLang="en-US" lang="zh-CN">
                        <a:noFill/>
                      </a:rPr>
                      <a:t> </a:t>
                    </a:r>
                  </a:p>
                </p:txBody>
              </p:sp>
            </p:grpSp>
            <p:cxnSp>
              <p:nvCxnSpPr>
                <p:cNvPr id="3146081" name="直接连接符 77"/>
                <p:cNvCxnSpPr>
                  <a:cxnSpLocks/>
                </p:cNvCxnSpPr>
                <p:nvPr/>
              </p:nvCxnSpPr>
              <p:spPr>
                <a:xfrm>
                  <a:off x="6344819" y="1644612"/>
                  <a:ext cx="0" cy="45139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52" name="Oval 3165"/>
                <p:cNvSpPr>
                  <a:spLocks noChangeArrowheads="1"/>
                </p:cNvSpPr>
                <p:nvPr/>
              </p:nvSpPr>
              <p:spPr bwMode="auto">
                <a:xfrm>
                  <a:off x="5934364" y="89812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82" name="直接连接符 65"/>
              <p:cNvCxnSpPr>
                <a:cxnSpLocks/>
              </p:cNvCxnSpPr>
              <p:nvPr/>
            </p:nvCxnSpPr>
            <p:spPr>
              <a:xfrm>
                <a:off x="6498422" y="3239240"/>
                <a:ext cx="0" cy="9963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7" name="组合 66"/>
              <p:cNvGrpSpPr/>
              <p:nvPr/>
            </p:nvGrpSpPr>
            <p:grpSpPr>
              <a:xfrm>
                <a:off x="6356171" y="3594559"/>
                <a:ext cx="290385" cy="384435"/>
                <a:chOff x="8023442" y="1644612"/>
                <a:chExt cx="290385" cy="384435"/>
              </a:xfrm>
            </p:grpSpPr>
            <p:sp>
              <p:nvSpPr>
                <p:cNvPr id="1049253" name="AutoShape 523"/>
                <p:cNvSpPr>
                  <a:spLocks noChangeArrowheads="1"/>
                </p:cNvSpPr>
                <p:nvPr/>
              </p:nvSpPr>
              <p:spPr bwMode="auto">
                <a:xfrm rot="10800000">
                  <a:off x="8063316" y="164461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83" name="直接连接符 72"/>
                <p:cNvCxnSpPr>
                  <a:cxnSpLocks/>
                </p:cNvCxnSpPr>
                <p:nvPr/>
              </p:nvCxnSpPr>
              <p:spPr>
                <a:xfrm rot="5400000" flipV="1">
                  <a:off x="8168635" y="1691637"/>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54" name="AutoShape 523"/>
                <p:cNvSpPr>
                  <a:spLocks noChangeArrowheads="1"/>
                </p:cNvSpPr>
                <p:nvPr/>
              </p:nvSpPr>
              <p:spPr bwMode="auto">
                <a:xfrm rot="10800000" flipV="1">
                  <a:off x="8057949" y="185894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84" name="直接连接符 74"/>
                <p:cNvCxnSpPr>
                  <a:cxnSpLocks/>
                </p:cNvCxnSpPr>
                <p:nvPr/>
              </p:nvCxnSpPr>
              <p:spPr>
                <a:xfrm>
                  <a:off x="8039744" y="172452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85" name="直接连接符 75"/>
                <p:cNvCxnSpPr>
                  <a:cxnSpLocks/>
                </p:cNvCxnSpPr>
                <p:nvPr/>
              </p:nvCxnSpPr>
              <p:spPr>
                <a:xfrm>
                  <a:off x="8300021" y="182555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86" name="直接连接符 67"/>
              <p:cNvCxnSpPr>
                <a:cxnSpLocks/>
              </p:cNvCxnSpPr>
              <p:nvPr/>
            </p:nvCxnSpPr>
            <p:spPr>
              <a:xfrm flipH="1">
                <a:off x="6375345" y="422063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55" name="文本框 68"/>
              <p:cNvSpPr txBox="1">
                <a:spLocks noChangeAspect="1" noMove="1" noResize="1" noRot="1" noAdjustHandles="1" noEditPoints="1" noChangeArrowheads="1" noChangeShapeType="1" noTextEdit="1"/>
              </p:cNvSpPr>
              <p:nvPr/>
            </p:nvSpPr>
            <p:spPr bwMode="auto">
              <a:xfrm>
                <a:off x="5968144" y="2794599"/>
                <a:ext cx="376578" cy="307777"/>
              </a:xfrm>
              <a:prstGeom prst="rect"/>
              <a:blipFill>
                <a:blip xmlns:r="http://schemas.openxmlformats.org/officeDocument/2006/relationships" r:embed="rId6"/>
                <a:stretch>
                  <a:fillRect l="-14754" r="-8197" b="-22000"/>
                </a:stretch>
              </a:blipFill>
              <a:ln>
                <a:noFill/>
              </a:ln>
              <a:effectLst/>
            </p:spPr>
            <p:txBody>
              <a:bodyPr/>
              <a:p>
                <a:r>
                  <a:rPr altLang="en-US" lang="zh-CN">
                    <a:noFill/>
                  </a:rPr>
                  <a:t> </a:t>
                </a:r>
              </a:p>
            </p:txBody>
          </p:sp>
          <p:sp>
            <p:nvSpPr>
              <p:cNvPr id="1049256" name="矩形 69"/>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7" name="文本框 70"/>
              <p:cNvSpPr txBox="1">
                <a:spLocks noChangeAspect="1" noMove="1" noResize="1" noRot="1" noAdjustHandles="1" noEditPoints="1" noChangeArrowheads="1" noChangeShapeType="1" noTextEdit="1"/>
              </p:cNvSpPr>
              <p:nvPr/>
            </p:nvSpPr>
            <p:spPr>
              <a:xfrm>
                <a:off x="5752524" y="3715621"/>
                <a:ext cx="698099" cy="307777"/>
              </a:xfrm>
              <a:prstGeom prst="rect"/>
              <a:blipFill>
                <a:blip xmlns:r="http://schemas.openxmlformats.org/officeDocument/2006/relationships" r:embed="rId7"/>
                <a:stretch>
                  <a:fillRect b="-22000"/>
                </a:stretch>
              </a:blipFill>
            </p:spPr>
            <p:txBody>
              <a:bodyPr/>
              <a:p>
                <a:r>
                  <a:rPr altLang="en-US" lang="zh-CN">
                    <a:noFill/>
                  </a:rPr>
                  <a:t> </a:t>
                </a:r>
              </a:p>
            </p:txBody>
          </p:sp>
        </p:grpSp>
        <p:cxnSp>
          <p:nvCxnSpPr>
            <p:cNvPr id="3146087" name="直接连接符 102"/>
            <p:cNvCxnSpPr>
              <a:cxnSpLocks/>
            </p:cNvCxnSpPr>
            <p:nvPr/>
          </p:nvCxnSpPr>
          <p:spPr>
            <a:xfrm flipH="1">
              <a:off x="1109130" y="1507489"/>
              <a:ext cx="95897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58" name="Oval 3165"/>
            <p:cNvSpPr>
              <a:spLocks noChangeArrowheads="1"/>
            </p:cNvSpPr>
            <p:nvPr/>
          </p:nvSpPr>
          <p:spPr bwMode="auto">
            <a:xfrm>
              <a:off x="1042243" y="1433863"/>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59" name="文本框 104"/>
            <p:cNvSpPr txBox="1">
              <a:spLocks noChangeAspect="1" noMove="1" noResize="1" noRot="1" noAdjustHandles="1" noEditPoints="1" noChangeArrowheads="1" noChangeShapeType="1" noTextEdit="1"/>
            </p:cNvSpPr>
            <p:nvPr/>
          </p:nvSpPr>
          <p:spPr bwMode="auto">
            <a:xfrm>
              <a:off x="1435662" y="1572282"/>
              <a:ext cx="343363" cy="307777"/>
            </a:xfrm>
            <a:prstGeom prst="rect"/>
            <a:blipFill>
              <a:blip xmlns:r="http://schemas.openxmlformats.org/officeDocument/2006/relationships" r:embed="rId8"/>
              <a:stretch>
                <a:fillRect l="-16071" r="-5357" b="-20000"/>
              </a:stretch>
            </a:blipFill>
            <a:ln>
              <a:noFill/>
            </a:ln>
            <a:effectLst/>
          </p:spPr>
          <p:txBody>
            <a:bodyPr/>
            <a:p>
              <a:r>
                <a:rPr altLang="en-US" lang="zh-CN">
                  <a:noFill/>
                </a:rPr>
                <a:t> </a:t>
              </a:r>
            </a:p>
          </p:txBody>
        </p:sp>
        <p:sp>
          <p:nvSpPr>
            <p:cNvPr id="1049260" name="矩形 105"/>
            <p:cNvSpPr/>
            <p:nvPr/>
          </p:nvSpPr>
          <p:spPr>
            <a:xfrm>
              <a:off x="1403010" y="143096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1" name="文本框 106"/>
            <p:cNvSpPr txBox="1">
              <a:spLocks noChangeAspect="1" noMove="1" noResize="1" noRot="1" noAdjustHandles="1" noEditPoints="1" noChangeArrowheads="1" noChangeShapeType="1" noTextEdit="1"/>
            </p:cNvSpPr>
            <p:nvPr/>
          </p:nvSpPr>
          <p:spPr bwMode="auto">
            <a:xfrm>
              <a:off x="761069" y="1538173"/>
              <a:ext cx="600934" cy="307777"/>
            </a:xfrm>
            <a:prstGeom prst="rect"/>
            <a:blipFill>
              <a:blip xmlns:r="http://schemas.openxmlformats.org/officeDocument/2006/relationships" r:embed="rId9"/>
              <a:stretch>
                <a:fillRect l="-8081" r="-3030" b="-19608"/>
              </a:stretch>
            </a:blipFill>
            <a:ln>
              <a:noFill/>
            </a:ln>
            <a:effectLst/>
          </p:spPr>
          <p:txBody>
            <a:bodyPr/>
            <a:p>
              <a:r>
                <a:rPr altLang="en-US" lang="zh-CN">
                  <a:noFill/>
                </a:rPr>
                <a:t> </a:t>
              </a:r>
            </a:p>
          </p:txBody>
        </p:sp>
        <p:sp>
          <p:nvSpPr>
            <p:cNvPr id="1049262" name="文本框 107"/>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0"/>
              <a:stretch>
                <a:fillRect l="-10345" r="-8621" b="-18000"/>
              </a:stretch>
            </a:blipFill>
          </p:spPr>
          <p:txBody>
            <a:bodyPr/>
            <a:p>
              <a:r>
                <a:rPr altLang="en-US" lang="zh-CN">
                  <a:noFill/>
                </a:rPr>
                <a:t> </a:t>
              </a:r>
            </a:p>
          </p:txBody>
        </p:sp>
        <p:sp>
          <p:nvSpPr>
            <p:cNvPr id="1049263" name="文本框 108"/>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1"/>
              <a:stretch>
                <a:fillRect l="-9091" r="-9091" b="-15686"/>
              </a:stretch>
            </a:blipFill>
          </p:spPr>
          <p:txBody>
            <a:bodyPr/>
            <a:p>
              <a:r>
                <a:rPr altLang="en-US" lang="zh-CN">
                  <a:noFill/>
                </a:rPr>
                <a:t> </a:t>
              </a:r>
            </a:p>
          </p:txBody>
        </p:sp>
      </p:grpSp>
      <p:sp>
        <p:nvSpPr>
          <p:cNvPr id="1049264" name="文本框 111"/>
          <p:cNvSpPr txBox="1"/>
          <p:nvPr/>
        </p:nvSpPr>
        <p:spPr bwMode="auto">
          <a:xfrm>
            <a:off x="1384067" y="1298291"/>
            <a:ext cx="2021337" cy="472440"/>
          </a:xfrm>
          <a:prstGeom prst="rect"/>
          <a:solidFill>
            <a:schemeClr val="accent4">
              <a:lumMod val="20000"/>
              <a:lumOff val="80000"/>
            </a:schemeClr>
          </a:solid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 1: U</a:t>
            </a:r>
            <a:r>
              <a:rPr altLang="zh-CN" baseline="-25000" dirty="0" sz="2000" kumimoji="1" lang="en-US" smtClean="0">
                <a:latin typeface="Arial" panose="020B0604020202020204" pitchFamily="34" charset="0"/>
                <a:cs typeface="Arial" panose="020B0604020202020204" pitchFamily="34" charset="0"/>
              </a:rPr>
              <a:t>T</a:t>
            </a:r>
            <a:r>
              <a:rPr altLang="zh-CN" dirty="0" sz="2000" kumimoji="1" lang="en-US" smtClean="0">
                <a:latin typeface="Arial" panose="020B0604020202020204" pitchFamily="34" charset="0"/>
                <a:cs typeface="Arial" panose="020B0604020202020204" pitchFamily="34" charset="0"/>
              </a:rPr>
              <a:t>?</a:t>
            </a:r>
            <a:endParaRPr altLang="en-US" dirty="0" sz="2000" kumimoji="1" lang="zh-CN" smtClean="0">
              <a:latin typeface="Arial" panose="020B0604020202020204" pitchFamily="34" charset="0"/>
              <a:cs typeface="Arial" panose="020B0604020202020204" pitchFamily="34" charset="0"/>
            </a:endParaRPr>
          </a:p>
        </p:txBody>
      </p:sp>
      <p:grpSp>
        <p:nvGrpSpPr>
          <p:cNvPr id="338" name="组合 8"/>
          <p:cNvGrpSpPr/>
          <p:nvPr/>
        </p:nvGrpSpPr>
        <p:grpSpPr>
          <a:xfrm>
            <a:off x="1268179" y="2079803"/>
            <a:ext cx="2467089" cy="2516941"/>
            <a:chOff x="4994748" y="3096487"/>
            <a:chExt cx="3317286" cy="3384318"/>
          </a:xfrm>
        </p:grpSpPr>
        <p:grpSp>
          <p:nvGrpSpPr>
            <p:cNvPr id="339" name="组合 112"/>
            <p:cNvGrpSpPr/>
            <p:nvPr/>
          </p:nvGrpSpPr>
          <p:grpSpPr>
            <a:xfrm>
              <a:off x="4994748" y="3096487"/>
              <a:ext cx="3317286" cy="3384318"/>
              <a:chOff x="1060548" y="2976372"/>
              <a:chExt cx="3317286" cy="3384318"/>
            </a:xfrm>
          </p:grpSpPr>
          <p:grpSp>
            <p:nvGrpSpPr>
              <p:cNvPr id="340" name="组合 113"/>
              <p:cNvGrpSpPr/>
              <p:nvPr/>
            </p:nvGrpSpPr>
            <p:grpSpPr>
              <a:xfrm>
                <a:off x="1060548" y="2976372"/>
                <a:ext cx="3317286" cy="3365501"/>
                <a:chOff x="3826639" y="138142"/>
                <a:chExt cx="3317286" cy="3365501"/>
              </a:xfrm>
            </p:grpSpPr>
            <p:cxnSp>
              <p:nvCxnSpPr>
                <p:cNvPr id="3146088" name="直接箭头连接符 115"/>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89" name="直接箭头连接符 116"/>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65" name="文本框 117"/>
                <p:cNvSpPr txBox="1">
                  <a:spLocks noChangeAspect="1" noMove="1" noResize="1" noRot="1" noAdjustHandles="1" noEditPoints="1" noChangeArrowheads="1" noChangeShapeType="1" noTextEdit="1"/>
                </p:cNvSpPr>
                <p:nvPr/>
              </p:nvSpPr>
              <p:spPr>
                <a:xfrm>
                  <a:off x="5105114" y="138142"/>
                  <a:ext cx="533707" cy="537994"/>
                </a:xfrm>
                <a:prstGeom prst="rect"/>
                <a:blipFill>
                  <a:blip xmlns:r="http://schemas.openxmlformats.org/officeDocument/2006/relationships" r:embed="rId12"/>
                  <a:stretch>
                    <a:fillRect r="-12308" b="-1515"/>
                  </a:stretch>
                </a:blipFill>
              </p:spPr>
              <p:txBody>
                <a:bodyPr/>
                <a:p>
                  <a:r>
                    <a:rPr altLang="en-US" lang="zh-CN">
                      <a:noFill/>
                    </a:rPr>
                    <a:t> </a:t>
                  </a:r>
                </a:p>
              </p:txBody>
            </p:sp>
            <p:sp>
              <p:nvSpPr>
                <p:cNvPr id="1049266" name="文本框 118"/>
                <p:cNvSpPr txBox="1">
                  <a:spLocks noChangeAspect="1" noMove="1" noResize="1" noRot="1" noAdjustHandles="1" noEditPoints="1" noChangeArrowheads="1" noChangeShapeType="1" noTextEdit="1"/>
                </p:cNvSpPr>
                <p:nvPr/>
              </p:nvSpPr>
              <p:spPr>
                <a:xfrm>
                  <a:off x="4211542" y="605838"/>
                  <a:ext cx="915161" cy="537994"/>
                </a:xfrm>
                <a:prstGeom prst="rect"/>
                <a:blipFill>
                  <a:blip xmlns:r="http://schemas.openxmlformats.org/officeDocument/2006/relationships" r:embed="rId13"/>
                  <a:stretch>
                    <a:fillRect b="-1515"/>
                  </a:stretch>
                </a:blipFill>
              </p:spPr>
              <p:txBody>
                <a:bodyPr/>
                <a:p>
                  <a:r>
                    <a:rPr altLang="en-US" lang="zh-CN">
                      <a:noFill/>
                    </a:rPr>
                    <a:t> </a:t>
                  </a:r>
                </a:p>
              </p:txBody>
            </p:sp>
            <p:sp>
              <p:nvSpPr>
                <p:cNvPr id="1049267" name="文本框 119"/>
                <p:cNvSpPr txBox="1">
                  <a:spLocks noChangeAspect="1" noMove="1" noResize="1" noRot="1" noAdjustHandles="1" noEditPoints="1" noChangeArrowheads="1" noChangeShapeType="1" noTextEdit="1"/>
                </p:cNvSpPr>
                <p:nvPr/>
              </p:nvSpPr>
              <p:spPr>
                <a:xfrm>
                  <a:off x="5582012" y="2034404"/>
                  <a:ext cx="1561913" cy="537994"/>
                </a:xfrm>
                <a:prstGeom prst="rect"/>
                <a:blipFill>
                  <a:blip xmlns:r="http://schemas.openxmlformats.org/officeDocument/2006/relationships" r:embed="rId14"/>
                  <a:stretch>
                    <a:fillRect b="-4615"/>
                  </a:stretch>
                </a:blipFill>
              </p:spPr>
              <p:txBody>
                <a:bodyPr/>
                <a:p>
                  <a:r>
                    <a:rPr altLang="en-US" lang="zh-CN">
                      <a:noFill/>
                    </a:rPr>
                    <a:t> </a:t>
                  </a:r>
                </a:p>
              </p:txBody>
            </p:sp>
          </p:grpSp>
          <p:sp>
            <p:nvSpPr>
              <p:cNvPr id="1049268" name="文本框 114"/>
              <p:cNvSpPr txBox="1">
                <a:spLocks noChangeAspect="1" noMove="1" noResize="1" noRot="1" noAdjustHandles="1" noEditPoints="1" noChangeArrowheads="1" noChangeShapeType="1" noTextEdit="1"/>
              </p:cNvSpPr>
              <p:nvPr/>
            </p:nvSpPr>
            <p:spPr>
              <a:xfrm>
                <a:off x="2429440" y="5822696"/>
                <a:ext cx="915161" cy="537994"/>
              </a:xfrm>
              <a:prstGeom prst="rect"/>
              <a:blipFill>
                <a:blip xmlns:r="http://schemas.openxmlformats.org/officeDocument/2006/relationships" r:embed="rId15"/>
                <a:stretch>
                  <a:fillRect b="-1515"/>
                </a:stretch>
              </a:blipFill>
            </p:spPr>
            <p:txBody>
              <a:bodyPr/>
              <a:p>
                <a:r>
                  <a:rPr altLang="en-US" lang="zh-CN">
                    <a:noFill/>
                  </a:rPr>
                  <a:t> </a:t>
                </a:r>
              </a:p>
            </p:txBody>
          </p:sp>
        </p:grpSp>
        <p:grpSp>
          <p:nvGrpSpPr>
            <p:cNvPr id="341" name="组合 120"/>
            <p:cNvGrpSpPr/>
            <p:nvPr/>
          </p:nvGrpSpPr>
          <p:grpSpPr>
            <a:xfrm>
              <a:off x="5005921" y="3763319"/>
              <a:ext cx="2728951" cy="2453419"/>
              <a:chOff x="4759274" y="3767878"/>
              <a:chExt cx="2728951" cy="2453419"/>
            </a:xfrm>
          </p:grpSpPr>
          <p:cxnSp>
            <p:nvCxnSpPr>
              <p:cNvPr id="3146090" name="直接连接符 121"/>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91" name="直接连接符 122"/>
              <p:cNvCxnSpPr>
                <a:cxnSpLocks/>
              </p:cNvCxnSpPr>
              <p:nvPr/>
            </p:nvCxnSpPr>
            <p:spPr>
              <a:xfrm>
                <a:off x="6116994" y="3767878"/>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092" name="直接连接符 123"/>
              <p:cNvCxnSpPr>
                <a:cxnSpLocks/>
              </p:cNvCxnSpPr>
              <p:nvPr/>
            </p:nvCxnSpPr>
            <p:spPr>
              <a:xfrm>
                <a:off x="4759274" y="6221297"/>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049269" name="文本框 127"/>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6"/>
            <a:stretch>
              <a:fillRect l="-8824" t="-1961" r="-17647" b="-15686"/>
            </a:stretch>
          </a:blipFill>
        </p:spPr>
        <p:txBody>
          <a:bodyPr/>
          <a:p>
            <a:r>
              <a:rPr altLang="en-US" lang="zh-CN">
                <a:noFill/>
              </a:rPr>
              <a:t> </a:t>
            </a:r>
          </a:p>
        </p:txBody>
      </p:sp>
      <p:sp>
        <p:nvSpPr>
          <p:cNvPr id="1049270" name="下箭头 10"/>
          <p:cNvSpPr/>
          <p:nvPr/>
        </p:nvSpPr>
        <p:spPr>
          <a:xfrm>
            <a:off x="2196329" y="5088201"/>
            <a:ext cx="467701" cy="261991"/>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1" name="文本框 128"/>
          <p:cNvSpPr txBox="1">
            <a:spLocks noChangeAspect="1" noMove="1" noResize="1" noRot="1" noAdjustHandles="1" noEditPoints="1" noChangeArrowheads="1" noChangeShapeType="1" noTextEdit="1"/>
          </p:cNvSpPr>
          <p:nvPr/>
        </p:nvSpPr>
        <p:spPr>
          <a:xfrm>
            <a:off x="1084751" y="5551430"/>
            <a:ext cx="2619967" cy="400110"/>
          </a:xfrm>
          <a:prstGeom prst="rect"/>
          <a:blipFill>
            <a:blip xmlns:r="http://schemas.openxmlformats.org/officeDocument/2006/relationships" r:embed="rId17"/>
            <a:stretch>
              <a:fillRect b="-18462"/>
            </a:stretch>
          </a:blipFill>
        </p:spPr>
        <p:txBody>
          <a:bodyPr/>
          <a:p>
            <a:r>
              <a:rPr altLang="en-US" lang="zh-CN">
                <a:noFill/>
              </a:rPr>
              <a:t> </a:t>
            </a:r>
          </a:p>
        </p:txBody>
      </p:sp>
      <p:sp>
        <p:nvSpPr>
          <p:cNvPr id="1049272" name="文本框 130"/>
          <p:cNvSpPr txBox="1">
            <a:spLocks noChangeAspect="1" noMove="1" noResize="1" noRot="1" noAdjustHandles="1" noEditPoints="1" noChangeArrowheads="1" noChangeShapeType="1" noTextEdit="1"/>
          </p:cNvSpPr>
          <p:nvPr/>
        </p:nvSpPr>
        <p:spPr>
          <a:xfrm>
            <a:off x="4232528" y="2923698"/>
            <a:ext cx="4327068" cy="626518"/>
          </a:xfrm>
          <a:prstGeom prst="rect"/>
          <a:blipFill>
            <a:blip xmlns:r="http://schemas.openxmlformats.org/officeDocument/2006/relationships" r:embed="rId18"/>
            <a:stretch>
              <a:fillRect/>
            </a:stretch>
          </a:blipFill>
        </p:spPr>
        <p:txBody>
          <a:bodyPr/>
          <a:p>
            <a:r>
              <a:rPr altLang="en-US" lang="zh-CN">
                <a:noFill/>
              </a:rPr>
              <a:t> </a:t>
            </a:r>
          </a:p>
        </p:txBody>
      </p:sp>
      <p:sp>
        <p:nvSpPr>
          <p:cNvPr id="1049273" name="文本框 131"/>
          <p:cNvSpPr txBox="1">
            <a:spLocks noChangeAspect="1" noMove="1" noResize="1" noRot="1" noAdjustHandles="1" noEditPoints="1" noChangeArrowheads="1" noChangeShapeType="1" noTextEdit="1"/>
          </p:cNvSpPr>
          <p:nvPr/>
        </p:nvSpPr>
        <p:spPr>
          <a:xfrm>
            <a:off x="4311110" y="4502420"/>
            <a:ext cx="4327068" cy="626518"/>
          </a:xfrm>
          <a:prstGeom prst="rect"/>
          <a:blipFill>
            <a:blip xmlns:r="http://schemas.openxmlformats.org/officeDocument/2006/relationships" r:embed="rId19"/>
            <a:stretch>
              <a:fillRect/>
            </a:stretch>
          </a:blipFill>
        </p:spPr>
        <p:txBody>
          <a:bodyPr/>
          <a:p>
            <a:r>
              <a:rPr altLang="en-US" lang="zh-CN">
                <a:noFill/>
              </a:rPr>
              <a:t> </a:t>
            </a:r>
          </a:p>
        </p:txBody>
      </p:sp>
      <p:sp>
        <p:nvSpPr>
          <p:cNvPr id="1049274" name="下箭头 132"/>
          <p:cNvSpPr/>
          <p:nvPr/>
        </p:nvSpPr>
        <p:spPr>
          <a:xfrm>
            <a:off x="6309409" y="4245423"/>
            <a:ext cx="467701" cy="261991"/>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5" name="下箭头 133"/>
          <p:cNvSpPr/>
          <p:nvPr/>
        </p:nvSpPr>
        <p:spPr>
          <a:xfrm>
            <a:off x="6319901" y="5263982"/>
            <a:ext cx="467701" cy="261991"/>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6" name="文本框 134"/>
          <p:cNvSpPr txBox="1">
            <a:spLocks noChangeAspect="1" noMove="1" noResize="1" noRot="1" noAdjustHandles="1" noEditPoints="1" noChangeArrowheads="1" noChangeShapeType="1" noTextEdit="1"/>
          </p:cNvSpPr>
          <p:nvPr/>
        </p:nvSpPr>
        <p:spPr>
          <a:xfrm>
            <a:off x="4989717" y="5661017"/>
            <a:ext cx="2825756" cy="626518"/>
          </a:xfrm>
          <a:prstGeom prst="rect"/>
          <a:blipFill>
            <a:blip xmlns:r="http://schemas.openxmlformats.org/officeDocument/2006/relationships" r:embed="rId20"/>
            <a:stretch>
              <a:fillRect/>
            </a:stretch>
          </a:blipFill>
        </p:spPr>
        <p:txBody>
          <a:bodyPr/>
          <a:p>
            <a:r>
              <a:rPr altLang="en-US" lang="zh-CN">
                <a:noFill/>
              </a:rPr>
              <a:t> </a:t>
            </a:r>
          </a:p>
        </p:txBody>
      </p:sp>
      <p:sp>
        <p:nvSpPr>
          <p:cNvPr id="1049277" name="文本框 1"/>
          <p:cNvSpPr txBox="1">
            <a:spLocks noChangeAspect="1" noMove="1" noResize="1" noRot="1" noAdjustHandles="1" noEditPoints="1" noChangeArrowheads="1" noChangeShapeType="1" noTextEdit="1"/>
          </p:cNvSpPr>
          <p:nvPr/>
        </p:nvSpPr>
        <p:spPr bwMode="auto">
          <a:xfrm>
            <a:off x="4839415" y="3747735"/>
            <a:ext cx="3418724" cy="400110"/>
          </a:xfrm>
          <a:prstGeom prst="rect"/>
          <a:blipFill>
            <a:blip xmlns:r="http://schemas.openxmlformats.org/officeDocument/2006/relationships" r:embed="rId21"/>
            <a:stretch>
              <a:fillRect l="-1961" t="-7692" b="-29231"/>
            </a:stretch>
          </a:blipFill>
          <a:ln>
            <a:noFill/>
          </a:ln>
          <a:effectLst/>
        </p:spPr>
        <p:txBody>
          <a:bodyPr/>
          <a:p>
            <a:r>
              <a:rPr altLang="en-US" lang="zh-CN">
                <a:noFill/>
              </a:rPr>
              <a:t> </a:t>
            </a:r>
          </a:p>
        </p:txBody>
      </p:sp>
      <p:sp>
        <p:nvSpPr>
          <p:cNvPr id="1049278" name="文本框 78"/>
          <p:cNvSpPr txBox="1">
            <a:spLocks noChangeAspect="1" noMove="1" noResize="1" noRot="1" noAdjustHandles="1" noEditPoints="1" noChangeArrowheads="1" noChangeShapeType="1" noTextEdit="1"/>
          </p:cNvSpPr>
          <p:nvPr/>
        </p:nvSpPr>
        <p:spPr>
          <a:xfrm>
            <a:off x="1107467" y="6050864"/>
            <a:ext cx="2619967" cy="400110"/>
          </a:xfrm>
          <a:prstGeom prst="rect"/>
          <a:blipFill>
            <a:blip xmlns:r="http://schemas.openxmlformats.org/officeDocument/2006/relationships" r:embed="rId22"/>
            <a:stretch>
              <a:fillRect b="-18462"/>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78"/>
                                        </p:tgtEl>
                                        <p:attrNameLst>
                                          <p:attrName>style.visibility</p:attrName>
                                        </p:attrNameLst>
                                      </p:cBhvr>
                                      <p:to>
                                        <p:strVal val="visible"/>
                                      </p:to>
                                    </p:set>
                                    <p:animEffect transition="in" filter="wipe(down)">
                                      <p:cBhvr>
                                        <p:cTn dur="500" id="7"/>
                                        <p:tgtEl>
                                          <p:spTgt spid="104927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72"/>
                                        </p:tgtEl>
                                        <p:attrNameLst>
                                          <p:attrName>style.visibility</p:attrName>
                                        </p:attrNameLst>
                                      </p:cBhvr>
                                      <p:to>
                                        <p:strVal val="visible"/>
                                      </p:to>
                                    </p:set>
                                    <p:animEffect transition="in" filter="wipe(down)">
                                      <p:cBhvr>
                                        <p:cTn dur="500" id="12"/>
                                        <p:tgtEl>
                                          <p:spTgt spid="104927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277"/>
                                        </p:tgtEl>
                                        <p:attrNameLst>
                                          <p:attrName>style.visibility</p:attrName>
                                        </p:attrNameLst>
                                      </p:cBhvr>
                                      <p:to>
                                        <p:strVal val="visible"/>
                                      </p:to>
                                    </p:set>
                                    <p:animEffect transition="in" filter="wipe(down)">
                                      <p:cBhvr>
                                        <p:cTn dur="500" id="17"/>
                                        <p:tgtEl>
                                          <p:spTgt spid="104927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274"/>
                                        </p:tgtEl>
                                        <p:attrNameLst>
                                          <p:attrName>style.visibility</p:attrName>
                                        </p:attrNameLst>
                                      </p:cBhvr>
                                      <p:to>
                                        <p:strVal val="visible"/>
                                      </p:to>
                                    </p:set>
                                    <p:animEffect transition="in" filter="wipe(down)">
                                      <p:cBhvr>
                                        <p:cTn dur="500" id="22"/>
                                        <p:tgtEl>
                                          <p:spTgt spid="1049274"/>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49273"/>
                                        </p:tgtEl>
                                        <p:attrNameLst>
                                          <p:attrName>style.visibility</p:attrName>
                                        </p:attrNameLst>
                                      </p:cBhvr>
                                      <p:to>
                                        <p:strVal val="visible"/>
                                      </p:to>
                                    </p:set>
                                    <p:animEffect transition="in" filter="wipe(down)">
                                      <p:cBhvr>
                                        <p:cTn dur="500" id="25"/>
                                        <p:tgtEl>
                                          <p:spTgt spid="1049273"/>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275"/>
                                        </p:tgtEl>
                                        <p:attrNameLst>
                                          <p:attrName>style.visibility</p:attrName>
                                        </p:attrNameLst>
                                      </p:cBhvr>
                                      <p:to>
                                        <p:strVal val="visible"/>
                                      </p:to>
                                    </p:set>
                                    <p:animEffect transition="in" filter="wipe(down)">
                                      <p:cBhvr>
                                        <p:cTn dur="500" id="30"/>
                                        <p:tgtEl>
                                          <p:spTgt spid="1049275"/>
                                        </p:tgtEl>
                                      </p:cBhvr>
                                    </p:animEffect>
                                  </p:childTnLst>
                                </p:cTn>
                              </p:par>
                              <p:par>
                                <p:cTn fill="hold" grpId="0" id="31" nodeType="withEffect" presetClass="entr" presetID="22" presetSubtype="4">
                                  <p:stCondLst>
                                    <p:cond delay="0"/>
                                  </p:stCondLst>
                                  <p:childTnLst>
                                    <p:set>
                                      <p:cBhvr>
                                        <p:cTn dur="1" fill="hold" id="32">
                                          <p:stCondLst>
                                            <p:cond delay="0"/>
                                          </p:stCondLst>
                                        </p:cTn>
                                        <p:tgtEl>
                                          <p:spTgt spid="1049276"/>
                                        </p:tgtEl>
                                        <p:attrNameLst>
                                          <p:attrName>style.visibility</p:attrName>
                                        </p:attrNameLst>
                                      </p:cBhvr>
                                      <p:to>
                                        <p:strVal val="visible"/>
                                      </p:to>
                                    </p:set>
                                    <p:animEffect transition="in" filter="wipe(down)">
                                      <p:cBhvr>
                                        <p:cTn dur="500" id="33"/>
                                        <p:tgtEl>
                                          <p:spTgt spid="1049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2" grpId="0"/>
      <p:bldP spid="1049273" grpId="0"/>
      <p:bldP spid="1049274" grpId="0" animBg="1"/>
      <p:bldP spid="1049275" grpId="0" animBg="1"/>
      <p:bldP spid="1049276" grpId="0"/>
      <p:bldP spid="1049277" grpId="0"/>
      <p:bldP spid="10492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92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45" name="组合 1"/>
          <p:cNvGrpSpPr/>
          <p:nvPr/>
        </p:nvGrpSpPr>
        <p:grpSpPr>
          <a:xfrm>
            <a:off x="581881" y="2354380"/>
            <a:ext cx="4576119" cy="2074286"/>
            <a:chOff x="4414142" y="736200"/>
            <a:chExt cx="4576119" cy="2074286"/>
          </a:xfrm>
        </p:grpSpPr>
        <p:grpSp>
          <p:nvGrpSpPr>
            <p:cNvPr id="346" name="组合 6"/>
            <p:cNvGrpSpPr/>
            <p:nvPr/>
          </p:nvGrpSpPr>
          <p:grpSpPr>
            <a:xfrm>
              <a:off x="4414142" y="736200"/>
              <a:ext cx="4576119" cy="2074286"/>
              <a:chOff x="761069" y="1430966"/>
              <a:chExt cx="4576119" cy="2074286"/>
            </a:xfrm>
          </p:grpSpPr>
          <p:grpSp>
            <p:nvGrpSpPr>
              <p:cNvPr id="347" name="组合 42"/>
              <p:cNvGrpSpPr/>
              <p:nvPr/>
            </p:nvGrpSpPr>
            <p:grpSpPr>
              <a:xfrm>
                <a:off x="806650" y="1507489"/>
                <a:ext cx="4530538" cy="1997763"/>
                <a:chOff x="2591378" y="2237823"/>
                <a:chExt cx="4530538" cy="1997763"/>
              </a:xfrm>
            </p:grpSpPr>
            <p:grpSp>
              <p:nvGrpSpPr>
                <p:cNvPr id="348" name="组合 64"/>
                <p:cNvGrpSpPr/>
                <p:nvPr/>
              </p:nvGrpSpPr>
              <p:grpSpPr>
                <a:xfrm>
                  <a:off x="2591378" y="2237823"/>
                  <a:ext cx="4530538" cy="1785575"/>
                  <a:chOff x="4745022" y="310434"/>
                  <a:chExt cx="4530538" cy="1785575"/>
                </a:xfrm>
              </p:grpSpPr>
              <p:grpSp>
                <p:nvGrpSpPr>
                  <p:cNvPr id="349" name="组合 76"/>
                  <p:cNvGrpSpPr/>
                  <p:nvPr/>
                </p:nvGrpSpPr>
                <p:grpSpPr>
                  <a:xfrm>
                    <a:off x="4745022" y="310434"/>
                    <a:ext cx="4530538" cy="1782721"/>
                    <a:chOff x="4806571" y="1981348"/>
                    <a:chExt cx="4530538" cy="1782721"/>
                  </a:xfrm>
                </p:grpSpPr>
                <p:grpSp>
                  <p:nvGrpSpPr>
                    <p:cNvPr id="350" name="组合 85"/>
                    <p:cNvGrpSpPr/>
                    <p:nvPr/>
                  </p:nvGrpSpPr>
                  <p:grpSpPr>
                    <a:xfrm>
                      <a:off x="5167745" y="2483253"/>
                      <a:ext cx="3889331" cy="1280816"/>
                      <a:chOff x="4950552" y="1765797"/>
                      <a:chExt cx="3889331" cy="1280816"/>
                    </a:xfrm>
                  </p:grpSpPr>
                  <p:grpSp>
                    <p:nvGrpSpPr>
                      <p:cNvPr id="351" name="组合 91"/>
                      <p:cNvGrpSpPr/>
                      <p:nvPr/>
                    </p:nvGrpSpPr>
                    <p:grpSpPr>
                      <a:xfrm>
                        <a:off x="4950552" y="1765797"/>
                        <a:ext cx="3889331" cy="1280816"/>
                        <a:chOff x="1157504" y="1708764"/>
                        <a:chExt cx="3889331" cy="1280816"/>
                      </a:xfrm>
                    </p:grpSpPr>
                    <p:grpSp>
                      <p:nvGrpSpPr>
                        <p:cNvPr id="352" name="组合 93"/>
                        <p:cNvGrpSpPr/>
                        <p:nvPr/>
                      </p:nvGrpSpPr>
                      <p:grpSpPr>
                        <a:xfrm>
                          <a:off x="1157504" y="1865123"/>
                          <a:ext cx="1679252" cy="1124457"/>
                          <a:chOff x="2099797" y="3634059"/>
                          <a:chExt cx="1679252" cy="1124457"/>
                        </a:xfrm>
                      </p:grpSpPr>
                      <p:cxnSp>
                        <p:nvCxnSpPr>
                          <p:cNvPr id="3146093" name="直接连接符 99"/>
                          <p:cNvCxnSpPr>
                            <a:cxnSpLocks/>
                          </p:cNvCxnSpPr>
                          <p:nvPr/>
                        </p:nvCxnSpPr>
                        <p:spPr>
                          <a:xfrm flipH="1">
                            <a:off x="3212585" y="475851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4" name="直接连接符 100"/>
                          <p:cNvCxnSpPr>
                            <a:cxnSpLocks/>
                          </p:cNvCxnSpPr>
                          <p:nvPr/>
                        </p:nvCxnSpPr>
                        <p:spPr>
                          <a:xfrm flipH="1">
                            <a:off x="2099797" y="3634059"/>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95" name="直接连接符 10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28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28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28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286"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287"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288" name="文本框 92"/>
                      <p:cNvSpPr txBox="1">
                        <a:spLocks noChangeAspect="1" noMove="1" noResize="1" noRot="1" noAdjustHandles="1" noEditPoints="1" noChangeArrowheads="1" noChangeShapeType="1" noTextEdit="1"/>
                      </p:cNvSpPr>
                      <p:nvPr/>
                    </p:nvSpPr>
                    <p:spPr bwMode="auto">
                      <a:xfrm>
                        <a:off x="5225625" y="1995682"/>
                        <a:ext cx="349326" cy="307777"/>
                      </a:xfrm>
                      <a:prstGeom prst="rect"/>
                      <a:blipFill>
                        <a:blip xmlns:r="http://schemas.openxmlformats.org/officeDocument/2006/relationships" r:embed="rId3"/>
                        <a:stretch>
                          <a:fillRect l="-13793" r="-5172" b="-20000"/>
                        </a:stretch>
                      </a:blipFill>
                      <a:ln>
                        <a:noFill/>
                      </a:ln>
                      <a:effectLst/>
                    </p:spPr>
                    <p:txBody>
                      <a:bodyPr/>
                      <a:p>
                        <a:r>
                          <a:rPr altLang="en-US" lang="zh-CN">
                            <a:noFill/>
                          </a:rPr>
                          <a:t> </a:t>
                        </a:r>
                      </a:p>
                    </p:txBody>
                  </p:sp>
                </p:grpSp>
                <p:cxnSp>
                  <p:nvCxnSpPr>
                    <p:cNvPr id="3146096" name="直接连接符 86"/>
                    <p:cNvCxnSpPr>
                      <a:cxnSpLocks/>
                    </p:cNvCxnSpPr>
                    <p:nvPr/>
                  </p:nvCxnSpPr>
                  <p:spPr>
                    <a:xfrm>
                      <a:off x="6068028" y="1981348"/>
                      <a:ext cx="0" cy="6655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89" name="矩形 87"/>
                    <p:cNvSpPr/>
                    <p:nvPr/>
                  </p:nvSpPr>
                  <p:spPr>
                    <a:xfrm>
                      <a:off x="5402931" y="256970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0" name="Oval 3165"/>
                    <p:cNvSpPr>
                      <a:spLocks noChangeArrowheads="1"/>
                    </p:cNvSpPr>
                    <p:nvPr/>
                  </p:nvSpPr>
                  <p:spPr bwMode="auto">
                    <a:xfrm>
                      <a:off x="5042164" y="2574820"/>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291" name="文本框 89"/>
                    <p:cNvSpPr txBox="1">
                      <a:spLocks noChangeAspect="1" noMove="1" noResize="1" noRot="1" noAdjustHandles="1" noEditPoints="1" noChangeArrowheads="1" noChangeShapeType="1" noTextEdit="1"/>
                    </p:cNvSpPr>
                    <p:nvPr/>
                  </p:nvSpPr>
                  <p:spPr>
                    <a:xfrm>
                      <a:off x="4806571" y="2674988"/>
                      <a:ext cx="284758" cy="307777"/>
                    </a:xfrm>
                    <a:prstGeom prst="rect"/>
                    <a:blipFill>
                      <a:blip xmlns:r="http://schemas.openxmlformats.org/officeDocument/2006/relationships" r:embed="rId4"/>
                      <a:stretch>
                        <a:fillRect l="-12766" r="-8511" b="-18000"/>
                      </a:stretch>
                    </a:blipFill>
                  </p:spPr>
                  <p:txBody>
                    <a:bodyPr/>
                    <a:p>
                      <a:r>
                        <a:rPr altLang="en-US" lang="zh-CN">
                          <a:noFill/>
                        </a:rPr>
                        <a:t> </a:t>
                      </a:r>
                    </a:p>
                  </p:txBody>
                </p:sp>
                <p:sp>
                  <p:nvSpPr>
                    <p:cNvPr id="1049292" name="文本框 90"/>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8621" r="-8621" b="-15686"/>
                      </a:stretch>
                    </a:blipFill>
                  </p:spPr>
                  <p:txBody>
                    <a:bodyPr/>
                    <a:p>
                      <a:r>
                        <a:rPr altLang="en-US" lang="zh-CN">
                          <a:noFill/>
                        </a:rPr>
                        <a:t> </a:t>
                      </a:r>
                    </a:p>
                  </p:txBody>
                </p:sp>
              </p:grpSp>
              <p:cxnSp>
                <p:nvCxnSpPr>
                  <p:cNvPr id="3146097" name="直接连接符 77"/>
                  <p:cNvCxnSpPr>
                    <a:cxnSpLocks/>
                  </p:cNvCxnSpPr>
                  <p:nvPr/>
                </p:nvCxnSpPr>
                <p:spPr>
                  <a:xfrm>
                    <a:off x="6344819" y="1644612"/>
                    <a:ext cx="0" cy="45139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93" name="Oval 3165"/>
                  <p:cNvSpPr>
                    <a:spLocks noChangeArrowheads="1"/>
                  </p:cNvSpPr>
                  <p:nvPr/>
                </p:nvSpPr>
                <p:spPr bwMode="auto">
                  <a:xfrm>
                    <a:off x="5934364" y="89812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98" name="直接连接符 65"/>
                <p:cNvCxnSpPr>
                  <a:cxnSpLocks/>
                </p:cNvCxnSpPr>
                <p:nvPr/>
              </p:nvCxnSpPr>
              <p:spPr>
                <a:xfrm>
                  <a:off x="6498422" y="3239240"/>
                  <a:ext cx="0" cy="9963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3" name="组合 66"/>
                <p:cNvGrpSpPr/>
                <p:nvPr/>
              </p:nvGrpSpPr>
              <p:grpSpPr>
                <a:xfrm>
                  <a:off x="6356171" y="3594559"/>
                  <a:ext cx="290385" cy="384435"/>
                  <a:chOff x="8023442" y="1644612"/>
                  <a:chExt cx="290385" cy="384435"/>
                </a:xfrm>
              </p:grpSpPr>
              <p:sp>
                <p:nvSpPr>
                  <p:cNvPr id="1049294" name="AutoShape 523"/>
                  <p:cNvSpPr>
                    <a:spLocks noChangeArrowheads="1"/>
                  </p:cNvSpPr>
                  <p:nvPr/>
                </p:nvSpPr>
                <p:spPr bwMode="auto">
                  <a:xfrm rot="10800000">
                    <a:off x="8063316" y="164461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99" name="直接连接符 72"/>
                  <p:cNvCxnSpPr>
                    <a:cxnSpLocks/>
                  </p:cNvCxnSpPr>
                  <p:nvPr/>
                </p:nvCxnSpPr>
                <p:spPr>
                  <a:xfrm rot="5400000" flipV="1">
                    <a:off x="8168635" y="1691637"/>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95" name="AutoShape 523"/>
                  <p:cNvSpPr>
                    <a:spLocks noChangeArrowheads="1"/>
                  </p:cNvSpPr>
                  <p:nvPr/>
                </p:nvSpPr>
                <p:spPr bwMode="auto">
                  <a:xfrm rot="10800000" flipV="1">
                    <a:off x="8057949" y="185894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100" name="直接连接符 74"/>
                  <p:cNvCxnSpPr>
                    <a:cxnSpLocks/>
                  </p:cNvCxnSpPr>
                  <p:nvPr/>
                </p:nvCxnSpPr>
                <p:spPr>
                  <a:xfrm>
                    <a:off x="8039744" y="172452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01" name="直接连接符 75"/>
                  <p:cNvCxnSpPr>
                    <a:cxnSpLocks/>
                  </p:cNvCxnSpPr>
                  <p:nvPr/>
                </p:nvCxnSpPr>
                <p:spPr>
                  <a:xfrm>
                    <a:off x="8300021" y="182555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102" name="直接连接符 67"/>
                <p:cNvCxnSpPr>
                  <a:cxnSpLocks/>
                </p:cNvCxnSpPr>
                <p:nvPr/>
              </p:nvCxnSpPr>
              <p:spPr>
                <a:xfrm flipH="1">
                  <a:off x="6375345" y="422063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96" name="文本框 68"/>
                <p:cNvSpPr txBox="1">
                  <a:spLocks noChangeAspect="1" noMove="1" noResize="1" noRot="1" noAdjustHandles="1" noEditPoints="1" noChangeArrowheads="1" noChangeShapeType="1" noTextEdit="1"/>
                </p:cNvSpPr>
                <p:nvPr/>
              </p:nvSpPr>
              <p:spPr bwMode="auto">
                <a:xfrm>
                  <a:off x="5968144" y="2794599"/>
                  <a:ext cx="376578" cy="307777"/>
                </a:xfrm>
                <a:prstGeom prst="rect"/>
                <a:blipFill>
                  <a:blip xmlns:r="http://schemas.openxmlformats.org/officeDocument/2006/relationships" r:embed="rId6"/>
                  <a:stretch>
                    <a:fillRect l="-14516" r="-6452" b="-19608"/>
                  </a:stretch>
                </a:blipFill>
                <a:ln>
                  <a:noFill/>
                </a:ln>
                <a:effectLst/>
              </p:spPr>
              <p:txBody>
                <a:bodyPr/>
                <a:p>
                  <a:r>
                    <a:rPr altLang="en-US" lang="zh-CN">
                      <a:noFill/>
                    </a:rPr>
                    <a:t> </a:t>
                  </a:r>
                </a:p>
              </p:txBody>
            </p:sp>
            <p:sp>
              <p:nvSpPr>
                <p:cNvPr id="1049297" name="矩形 69"/>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98" name="文本框 70"/>
                <p:cNvSpPr txBox="1">
                  <a:spLocks noChangeAspect="1" noMove="1" noResize="1" noRot="1" noAdjustHandles="1" noEditPoints="1" noChangeArrowheads="1" noChangeShapeType="1" noTextEdit="1"/>
                </p:cNvSpPr>
                <p:nvPr/>
              </p:nvSpPr>
              <p:spPr>
                <a:xfrm>
                  <a:off x="5752524" y="3715621"/>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cxnSp>
            <p:nvCxnSpPr>
              <p:cNvPr id="3146103" name="直接连接符 102"/>
              <p:cNvCxnSpPr>
                <a:cxnSpLocks/>
              </p:cNvCxnSpPr>
              <p:nvPr/>
            </p:nvCxnSpPr>
            <p:spPr>
              <a:xfrm flipH="1">
                <a:off x="1109130" y="1507489"/>
                <a:ext cx="95897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299" name="Oval 3165"/>
              <p:cNvSpPr>
                <a:spLocks noChangeArrowheads="1"/>
              </p:cNvSpPr>
              <p:nvPr/>
            </p:nvSpPr>
            <p:spPr bwMode="auto">
              <a:xfrm>
                <a:off x="1042243" y="1433863"/>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300" name="文本框 104"/>
              <p:cNvSpPr txBox="1">
                <a:spLocks noChangeAspect="1" noMove="1" noResize="1" noRot="1" noAdjustHandles="1" noEditPoints="1" noChangeArrowheads="1" noChangeShapeType="1" noTextEdit="1"/>
              </p:cNvSpPr>
              <p:nvPr/>
            </p:nvSpPr>
            <p:spPr bwMode="auto">
              <a:xfrm>
                <a:off x="1435662" y="1572282"/>
                <a:ext cx="343363" cy="307777"/>
              </a:xfrm>
              <a:prstGeom prst="rect"/>
              <a:blipFill>
                <a:blip xmlns:r="http://schemas.openxmlformats.org/officeDocument/2006/relationships" r:embed="rId8"/>
                <a:stretch>
                  <a:fillRect l="-14286" r="-5357" b="-17647"/>
                </a:stretch>
              </a:blipFill>
              <a:ln>
                <a:noFill/>
              </a:ln>
              <a:effectLst/>
            </p:spPr>
            <p:txBody>
              <a:bodyPr/>
              <a:p>
                <a:r>
                  <a:rPr altLang="en-US" lang="zh-CN">
                    <a:noFill/>
                  </a:rPr>
                  <a:t> </a:t>
                </a:r>
              </a:p>
            </p:txBody>
          </p:sp>
          <p:sp>
            <p:nvSpPr>
              <p:cNvPr id="1049301" name="矩形 105"/>
              <p:cNvSpPr/>
              <p:nvPr/>
            </p:nvSpPr>
            <p:spPr>
              <a:xfrm>
                <a:off x="1403010" y="143096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2" name="文本框 106"/>
              <p:cNvSpPr txBox="1">
                <a:spLocks noChangeAspect="1" noMove="1" noResize="1" noRot="1" noAdjustHandles="1" noEditPoints="1" noChangeArrowheads="1" noChangeShapeType="1" noTextEdit="1"/>
              </p:cNvSpPr>
              <p:nvPr/>
            </p:nvSpPr>
            <p:spPr bwMode="auto">
              <a:xfrm>
                <a:off x="761069" y="1538173"/>
                <a:ext cx="600934" cy="307777"/>
              </a:xfrm>
              <a:prstGeom prst="rect"/>
              <a:blipFill>
                <a:blip xmlns:r="http://schemas.openxmlformats.org/officeDocument/2006/relationships" r:embed="rId9"/>
                <a:stretch>
                  <a:fillRect l="-8081" r="-3030" b="-22000"/>
                </a:stretch>
              </a:blipFill>
              <a:ln>
                <a:noFill/>
              </a:ln>
              <a:effectLst/>
            </p:spPr>
            <p:txBody>
              <a:bodyPr/>
              <a:p>
                <a:r>
                  <a:rPr altLang="en-US" lang="zh-CN">
                    <a:noFill/>
                  </a:rPr>
                  <a:t> </a:t>
                </a:r>
              </a:p>
            </p:txBody>
          </p:sp>
          <p:sp>
            <p:nvSpPr>
              <p:cNvPr id="1049303" name="文本框 107"/>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0"/>
                <a:stretch>
                  <a:fillRect l="-8475" r="-6780" b="-15686"/>
                </a:stretch>
              </a:blipFill>
            </p:spPr>
            <p:txBody>
              <a:bodyPr/>
              <a:p>
                <a:r>
                  <a:rPr altLang="en-US" lang="zh-CN">
                    <a:noFill/>
                  </a:rPr>
                  <a:t> </a:t>
                </a:r>
              </a:p>
            </p:txBody>
          </p:sp>
          <p:sp>
            <p:nvSpPr>
              <p:cNvPr id="1049304" name="文本框 108"/>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1"/>
                <a:stretch>
                  <a:fillRect l="-9091" r="-9091" b="-15686"/>
                </a:stretch>
              </a:blipFill>
            </p:spPr>
            <p:txBody>
              <a:bodyPr/>
              <a:p>
                <a:r>
                  <a:rPr altLang="en-US" lang="zh-CN">
                    <a:noFill/>
                  </a:rPr>
                  <a:t> </a:t>
                </a:r>
              </a:p>
            </p:txBody>
          </p:sp>
        </p:grpSp>
        <p:sp>
          <p:nvSpPr>
            <p:cNvPr id="1049305" name="文本框 127"/>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2"/>
              <a:stretch>
                <a:fillRect l="-7246" t="-4000" r="-17391" b="-18000"/>
              </a:stretch>
            </a:blipFill>
          </p:spPr>
          <p:txBody>
            <a:bodyPr/>
            <a:p>
              <a:r>
                <a:rPr altLang="en-US" lang="zh-CN">
                  <a:noFill/>
                </a:rPr>
                <a:t> </a:t>
              </a:r>
            </a:p>
          </p:txBody>
        </p:sp>
      </p:grpSp>
      <p:sp>
        <p:nvSpPr>
          <p:cNvPr id="1049306" name="文本框 134"/>
          <p:cNvSpPr txBox="1">
            <a:spLocks noChangeAspect="1" noMove="1" noResize="1" noRot="1" noAdjustHandles="1" noEditPoints="1" noChangeArrowheads="1" noChangeShapeType="1" noTextEdit="1"/>
          </p:cNvSpPr>
          <p:nvPr/>
        </p:nvSpPr>
        <p:spPr>
          <a:xfrm>
            <a:off x="1437051" y="4719151"/>
            <a:ext cx="2825756" cy="626518"/>
          </a:xfrm>
          <a:prstGeom prst="rect"/>
          <a:blipFill>
            <a:blip xmlns:r="http://schemas.openxmlformats.org/officeDocument/2006/relationships" r:embed="rId13"/>
            <a:stretch>
              <a:fillRect/>
            </a:stretch>
          </a:blipFill>
        </p:spPr>
        <p:txBody>
          <a:bodyPr/>
          <a:p>
            <a:r>
              <a:rPr altLang="en-US" lang="zh-CN">
                <a:noFill/>
              </a:rPr>
              <a:t> </a:t>
            </a:r>
          </a:p>
        </p:txBody>
      </p:sp>
      <p:sp>
        <p:nvSpPr>
          <p:cNvPr id="1049307" name="文本框 137"/>
          <p:cNvSpPr txBox="1">
            <a:spLocks noChangeAspect="1" noMove="1" noResize="1" noRot="1" noAdjustHandles="1" noEditPoints="1" noChangeArrowheads="1" noChangeShapeType="1" noTextEdit="1"/>
          </p:cNvSpPr>
          <p:nvPr/>
        </p:nvSpPr>
        <p:spPr bwMode="auto">
          <a:xfrm>
            <a:off x="3241802" y="576496"/>
            <a:ext cx="2881677" cy="461665"/>
          </a:xfrm>
          <a:prstGeom prst="rect"/>
          <a:blipFill>
            <a:blip xmlns:r="http://schemas.openxmlformats.org/officeDocument/2006/relationships" r:embed="rId14"/>
            <a:stretch>
              <a:fillRect l="-3383" t="-9333" r="-1480" b="-32000"/>
            </a:stretch>
          </a:blipFill>
          <a:ln>
            <a:noFill/>
          </a:ln>
          <a:effectLst/>
        </p:spPr>
        <p:txBody>
          <a:bodyPr/>
          <a:p>
            <a:r>
              <a:rPr altLang="en-US" lang="zh-CN">
                <a:noFill/>
              </a:rPr>
              <a:t> </a:t>
            </a:r>
          </a:p>
        </p:txBody>
      </p:sp>
      <p:grpSp>
        <p:nvGrpSpPr>
          <p:cNvPr id="354" name="组合 9"/>
          <p:cNvGrpSpPr/>
          <p:nvPr/>
        </p:nvGrpSpPr>
        <p:grpSpPr>
          <a:xfrm>
            <a:off x="5471036" y="1690217"/>
            <a:ext cx="3174723" cy="3351473"/>
            <a:chOff x="5703225" y="1868259"/>
            <a:chExt cx="3174723" cy="3351473"/>
          </a:xfrm>
        </p:grpSpPr>
        <p:grpSp>
          <p:nvGrpSpPr>
            <p:cNvPr id="355" name="组合 78"/>
            <p:cNvGrpSpPr/>
            <p:nvPr/>
          </p:nvGrpSpPr>
          <p:grpSpPr>
            <a:xfrm>
              <a:off x="5703225" y="1868259"/>
              <a:ext cx="3174723" cy="3351473"/>
              <a:chOff x="1060548" y="2990400"/>
              <a:chExt cx="3174723" cy="3351473"/>
            </a:xfrm>
          </p:grpSpPr>
          <p:grpSp>
            <p:nvGrpSpPr>
              <p:cNvPr id="356" name="组合 79"/>
              <p:cNvGrpSpPr/>
              <p:nvPr/>
            </p:nvGrpSpPr>
            <p:grpSpPr>
              <a:xfrm>
                <a:off x="1060548" y="2990400"/>
                <a:ext cx="3174723" cy="3351473"/>
                <a:chOff x="3826639" y="152170"/>
                <a:chExt cx="3174723" cy="3351473"/>
              </a:xfrm>
            </p:grpSpPr>
            <p:cxnSp>
              <p:nvCxnSpPr>
                <p:cNvPr id="3146104" name="直接箭头连接符 82"/>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05" name="直接箭头连接符 83"/>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08" name="文本框 84"/>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5"/>
                  <a:stretch>
                    <a:fillRect b="-2632"/>
                  </a:stretch>
                </a:blipFill>
              </p:spPr>
              <p:txBody>
                <a:bodyPr/>
                <a:p>
                  <a:r>
                    <a:rPr altLang="en-US" lang="zh-CN">
                      <a:noFill/>
                    </a:rPr>
                    <a:t> </a:t>
                  </a:r>
                </a:p>
              </p:txBody>
            </p:sp>
            <p:sp>
              <p:nvSpPr>
                <p:cNvPr id="1049309" name="文本框 110"/>
                <p:cNvSpPr txBox="1">
                  <a:spLocks noChangeAspect="1" noMove="1" noResize="1" noRot="1" noAdjustHandles="1" noEditPoints="1" noChangeArrowheads="1" noChangeShapeType="1" noTextEdit="1"/>
                </p:cNvSpPr>
                <p:nvPr/>
              </p:nvSpPr>
              <p:spPr>
                <a:xfrm>
                  <a:off x="5712034" y="576399"/>
                  <a:ext cx="915162" cy="461665"/>
                </a:xfrm>
                <a:prstGeom prst="rect"/>
                <a:blipFill>
                  <a:blip xmlns:r="http://schemas.openxmlformats.org/officeDocument/2006/relationships" r:embed="rId16"/>
                  <a:stretch>
                    <a:fillRect b="-1316"/>
                  </a:stretch>
                </a:blipFill>
              </p:spPr>
              <p:txBody>
                <a:bodyPr/>
                <a:p>
                  <a:r>
                    <a:rPr altLang="en-US" lang="zh-CN">
                      <a:noFill/>
                    </a:rPr>
                    <a:t> </a:t>
                  </a:r>
                </a:p>
              </p:txBody>
            </p:sp>
            <p:sp>
              <p:nvSpPr>
                <p:cNvPr id="1049310" name="文本框 124"/>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17"/>
                  <a:stretch>
                    <a:fillRect b="-5263"/>
                  </a:stretch>
                </a:blipFill>
              </p:spPr>
              <p:txBody>
                <a:bodyPr/>
                <a:p>
                  <a:r>
                    <a:rPr altLang="en-US" lang="zh-CN">
                      <a:noFill/>
                    </a:rPr>
                    <a:t> </a:t>
                  </a:r>
                </a:p>
              </p:txBody>
            </p:sp>
          </p:grpSp>
          <p:sp>
            <p:nvSpPr>
              <p:cNvPr id="1049311" name="文本框 81"/>
              <p:cNvSpPr txBox="1">
                <a:spLocks noChangeAspect="1" noMove="1" noResize="1" noRot="1" noAdjustHandles="1" noEditPoints="1" noChangeArrowheads="1" noChangeShapeType="1" noTextEdit="1"/>
              </p:cNvSpPr>
              <p:nvPr/>
            </p:nvSpPr>
            <p:spPr>
              <a:xfrm>
                <a:off x="1470726" y="5788502"/>
                <a:ext cx="915162" cy="461665"/>
              </a:xfrm>
              <a:prstGeom prst="rect"/>
              <a:blipFill>
                <a:blip xmlns:r="http://schemas.openxmlformats.org/officeDocument/2006/relationships" r:embed="rId18"/>
                <a:stretch>
                  <a:fillRect b="-2632"/>
                </a:stretch>
              </a:blipFill>
            </p:spPr>
            <p:txBody>
              <a:bodyPr/>
              <a:p>
                <a:r>
                  <a:rPr altLang="en-US" lang="zh-CN">
                    <a:noFill/>
                  </a:rPr>
                  <a:t> </a:t>
                </a:r>
              </a:p>
            </p:txBody>
          </p:sp>
        </p:grpSp>
        <p:grpSp>
          <p:nvGrpSpPr>
            <p:cNvPr id="357" name="组合 125"/>
            <p:cNvGrpSpPr/>
            <p:nvPr/>
          </p:nvGrpSpPr>
          <p:grpSpPr>
            <a:xfrm>
              <a:off x="5703225" y="2529189"/>
              <a:ext cx="2736995" cy="2448906"/>
              <a:chOff x="4111111" y="3776004"/>
              <a:chExt cx="2736995" cy="2448906"/>
            </a:xfrm>
          </p:grpSpPr>
          <p:cxnSp>
            <p:nvCxnSpPr>
              <p:cNvPr id="3146106" name="直接连接符 126"/>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07" name="直接连接符 135"/>
              <p:cNvCxnSpPr>
                <a:cxnSpLocks/>
              </p:cNvCxnSpPr>
              <p:nvPr/>
            </p:nvCxnSpPr>
            <p:spPr>
              <a:xfrm>
                <a:off x="4111111" y="3776004"/>
                <a:ext cx="201939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08" name="直接连接符 136"/>
              <p:cNvCxnSpPr>
                <a:cxnSpLocks/>
              </p:cNvCxnSpPr>
              <p:nvPr/>
            </p:nvCxnSpPr>
            <p:spPr>
              <a:xfrm>
                <a:off x="6112491" y="6224910"/>
                <a:ext cx="7356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109" name="直接连接符 138"/>
            <p:cNvCxnSpPr>
              <a:cxnSpLocks/>
            </p:cNvCxnSpPr>
            <p:nvPr/>
          </p:nvCxnSpPr>
          <p:spPr>
            <a:xfrm>
              <a:off x="7075454" y="4978095"/>
              <a:ext cx="63607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312" name="矩形 11"/>
          <p:cNvSpPr>
            <a:spLocks noChangeAspect="1" noMove="1" noResize="1" noRot="1" noAdjustHandles="1" noEditPoints="1" noChangeArrowheads="1" noChangeShapeType="1" noTextEdit="1"/>
          </p:cNvSpPr>
          <p:nvPr/>
        </p:nvSpPr>
        <p:spPr>
          <a:xfrm>
            <a:off x="7440697" y="3585136"/>
            <a:ext cx="605037" cy="461665"/>
          </a:xfrm>
          <a:prstGeom prst="rect"/>
          <a:blipFill>
            <a:blip xmlns:r="http://schemas.openxmlformats.org/officeDocument/2006/relationships" r:embed="rId19"/>
            <a:stretch>
              <a:fillRect b="-2632"/>
            </a:stretch>
          </a:blipFill>
        </p:spPr>
        <p:txBody>
          <a:bodyPr/>
          <a:p>
            <a:r>
              <a:rPr altLang="en-US" lang="zh-CN">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cxnSp>
        <p:nvCxnSpPr>
          <p:cNvPr id="3146110" name="直接连接符 53"/>
          <p:cNvCxnSpPr>
            <a:cxnSpLocks/>
          </p:cNvCxnSpPr>
          <p:nvPr/>
        </p:nvCxnSpPr>
        <p:spPr>
          <a:xfrm>
            <a:off x="2879225" y="6282413"/>
            <a:ext cx="9797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31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1" name="组合 9"/>
          <p:cNvGrpSpPr/>
          <p:nvPr/>
        </p:nvGrpSpPr>
        <p:grpSpPr>
          <a:xfrm>
            <a:off x="1970408" y="3867709"/>
            <a:ext cx="5227676" cy="2829675"/>
            <a:chOff x="6173560" y="1647093"/>
            <a:chExt cx="5227676" cy="3572639"/>
          </a:xfrm>
        </p:grpSpPr>
        <p:grpSp>
          <p:nvGrpSpPr>
            <p:cNvPr id="362" name="组合 78"/>
            <p:cNvGrpSpPr/>
            <p:nvPr/>
          </p:nvGrpSpPr>
          <p:grpSpPr>
            <a:xfrm>
              <a:off x="6173560" y="1647093"/>
              <a:ext cx="5227676" cy="3572639"/>
              <a:chOff x="1530883" y="2769234"/>
              <a:chExt cx="5227676" cy="3572639"/>
            </a:xfrm>
          </p:grpSpPr>
          <p:grpSp>
            <p:nvGrpSpPr>
              <p:cNvPr id="363" name="组合 79"/>
              <p:cNvGrpSpPr/>
              <p:nvPr/>
            </p:nvGrpSpPr>
            <p:grpSpPr>
              <a:xfrm>
                <a:off x="1625044" y="2769234"/>
                <a:ext cx="5133515" cy="3572639"/>
                <a:chOff x="4391135" y="-68996"/>
                <a:chExt cx="5133515" cy="3572639"/>
              </a:xfrm>
            </p:grpSpPr>
            <p:cxnSp>
              <p:nvCxnSpPr>
                <p:cNvPr id="3146111" name="直接箭头连接符 82"/>
                <p:cNvCxnSpPr>
                  <a:cxnSpLocks/>
                </p:cNvCxnSpPr>
                <p:nvPr/>
              </p:nvCxnSpPr>
              <p:spPr>
                <a:xfrm flipV="1">
                  <a:off x="5198868" y="437548"/>
                  <a:ext cx="0" cy="30660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12" name="直接箭头连接符 83"/>
                <p:cNvCxnSpPr>
                  <a:cxnSpLocks/>
                </p:cNvCxnSpPr>
                <p:nvPr/>
              </p:nvCxnSpPr>
              <p:spPr>
                <a:xfrm>
                  <a:off x="5198868" y="2028017"/>
                  <a:ext cx="432578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17" name="文本框 84"/>
                <p:cNvSpPr txBox="1">
                  <a:spLocks noChangeAspect="1" noMove="1" noResize="1" noRot="1" noAdjustHandles="1" noEditPoints="1" noChangeArrowheads="1" noChangeShapeType="1" noTextEdit="1"/>
                </p:cNvSpPr>
                <p:nvPr/>
              </p:nvSpPr>
              <p:spPr>
                <a:xfrm>
                  <a:off x="4633300" y="-68996"/>
                  <a:ext cx="533708" cy="461664"/>
                </a:xfrm>
                <a:prstGeom prst="rect"/>
                <a:blipFill>
                  <a:blip xmlns:r="http://schemas.openxmlformats.org/officeDocument/2006/relationships" r:embed="rId1"/>
                  <a:stretch>
                    <a:fillRect b="-30000"/>
                  </a:stretch>
                </a:blipFill>
              </p:spPr>
              <p:txBody>
                <a:bodyPr/>
                <a:p>
                  <a:r>
                    <a:rPr altLang="en-US" lang="zh-CN">
                      <a:noFill/>
                    </a:rPr>
                    <a:t> </a:t>
                  </a:r>
                </a:p>
              </p:txBody>
            </p:sp>
            <p:sp>
              <p:nvSpPr>
                <p:cNvPr id="1049318" name="文本框 110"/>
                <p:cNvSpPr txBox="1">
                  <a:spLocks noChangeAspect="1" noMove="1" noResize="1" noRot="1" noAdjustHandles="1" noEditPoints="1" noChangeArrowheads="1" noChangeShapeType="1" noTextEdit="1"/>
                </p:cNvSpPr>
                <p:nvPr/>
              </p:nvSpPr>
              <p:spPr>
                <a:xfrm>
                  <a:off x="4391135" y="680716"/>
                  <a:ext cx="915162" cy="461664"/>
                </a:xfrm>
                <a:prstGeom prst="rect"/>
                <a:blipFill>
                  <a:blip xmlns:r="http://schemas.openxmlformats.org/officeDocument/2006/relationships" r:embed="rId2"/>
                  <a:stretch>
                    <a:fillRect b="-28333"/>
                  </a:stretch>
                </a:blipFill>
              </p:spPr>
              <p:txBody>
                <a:bodyPr/>
                <a:p>
                  <a:r>
                    <a:rPr altLang="en-US" lang="zh-CN">
                      <a:noFill/>
                    </a:rPr>
                    <a:t> </a:t>
                  </a:r>
                </a:p>
              </p:txBody>
            </p:sp>
          </p:grpSp>
          <p:sp>
            <p:nvSpPr>
              <p:cNvPr id="1049319" name="文本框 81"/>
              <p:cNvSpPr txBox="1">
                <a:spLocks noChangeAspect="1" noMove="1" noResize="1" noRot="1" noAdjustHandles="1" noEditPoints="1" noChangeArrowheads="1" noChangeShapeType="1" noTextEdit="1"/>
              </p:cNvSpPr>
              <p:nvPr/>
            </p:nvSpPr>
            <p:spPr>
              <a:xfrm>
                <a:off x="1530883" y="5473165"/>
                <a:ext cx="915162" cy="461664"/>
              </a:xfrm>
              <a:prstGeom prst="rect"/>
              <a:blipFill>
                <a:blip xmlns:r="http://schemas.openxmlformats.org/officeDocument/2006/relationships" r:embed="rId3"/>
                <a:stretch>
                  <a:fillRect b="-28333"/>
                </a:stretch>
              </a:blipFill>
            </p:spPr>
            <p:txBody>
              <a:bodyPr/>
              <a:p>
                <a:r>
                  <a:rPr altLang="en-US" lang="zh-CN">
                    <a:noFill/>
                  </a:rPr>
                  <a:t> </a:t>
                </a:r>
              </a:p>
            </p:txBody>
          </p:sp>
        </p:grpSp>
        <p:cxnSp>
          <p:nvCxnSpPr>
            <p:cNvPr id="3146113" name="直接连接符 138"/>
            <p:cNvCxnSpPr>
              <a:cxnSpLocks/>
            </p:cNvCxnSpPr>
            <p:nvPr/>
          </p:nvCxnSpPr>
          <p:spPr>
            <a:xfrm>
              <a:off x="7043594" y="2759362"/>
              <a:ext cx="97212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320" name="文本框 114"/>
          <p:cNvSpPr txBox="1"/>
          <p:nvPr/>
        </p:nvSpPr>
        <p:spPr bwMode="auto">
          <a:xfrm>
            <a:off x="1270070" y="490165"/>
            <a:ext cx="6717301"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Signal waveform conversion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波形变换</a:t>
            </a:r>
          </a:p>
        </p:txBody>
      </p:sp>
      <p:sp>
        <p:nvSpPr>
          <p:cNvPr id="1049321" name="文本框 36"/>
          <p:cNvSpPr txBox="1">
            <a:spLocks noChangeAspect="1" noMove="1" noResize="1" noRot="1" noAdjustHandles="1" noEditPoints="1" noChangeArrowheads="1" noChangeShapeType="1" noTextEdit="1"/>
          </p:cNvSpPr>
          <p:nvPr/>
        </p:nvSpPr>
        <p:spPr>
          <a:xfrm>
            <a:off x="6853215" y="5483148"/>
            <a:ext cx="626020" cy="461665"/>
          </a:xfrm>
          <a:prstGeom prst="rect"/>
          <a:blipFill>
            <a:blip xmlns:r="http://schemas.openxmlformats.org/officeDocument/2006/relationships" r:embed="rId4"/>
            <a:stretch>
              <a:fillRect/>
            </a:stretch>
          </a:blipFill>
        </p:spPr>
        <p:txBody>
          <a:bodyPr/>
          <a:p>
            <a:r>
              <a:rPr altLang="en-US" lang="zh-CN">
                <a:noFill/>
              </a:rPr>
              <a:t> </a:t>
            </a:r>
          </a:p>
        </p:txBody>
      </p:sp>
      <p:grpSp>
        <p:nvGrpSpPr>
          <p:cNvPr id="364" name="组合 10"/>
          <p:cNvGrpSpPr/>
          <p:nvPr/>
        </p:nvGrpSpPr>
        <p:grpSpPr>
          <a:xfrm>
            <a:off x="2242182" y="1062637"/>
            <a:ext cx="5268912" cy="2645504"/>
            <a:chOff x="3685701" y="1006129"/>
            <a:chExt cx="5268912" cy="2645504"/>
          </a:xfrm>
        </p:grpSpPr>
        <p:sp>
          <p:nvSpPr>
            <p:cNvPr id="1049322" name="文本框 28"/>
            <p:cNvSpPr txBox="1">
              <a:spLocks noChangeAspect="1" noMove="1" noResize="1" noRot="1" noAdjustHandles="1" noEditPoints="1" noChangeArrowheads="1" noChangeShapeType="1" noTextEdit="1"/>
            </p:cNvSpPr>
            <p:nvPr/>
          </p:nvSpPr>
          <p:spPr>
            <a:xfrm>
              <a:off x="3685701" y="1006129"/>
              <a:ext cx="614034" cy="365657"/>
            </a:xfrm>
            <a:prstGeom prst="rect"/>
            <a:blipFill>
              <a:blip xmlns:r="http://schemas.openxmlformats.org/officeDocument/2006/relationships" r:embed="rId5"/>
              <a:stretch>
                <a:fillRect b="-33333"/>
              </a:stretch>
            </a:blipFill>
          </p:spPr>
          <p:txBody>
            <a:bodyPr/>
            <a:p>
              <a:r>
                <a:rPr altLang="en-US" lang="zh-CN">
                  <a:noFill/>
                </a:rPr>
                <a:t> </a:t>
              </a:r>
            </a:p>
          </p:txBody>
        </p:sp>
        <p:cxnSp>
          <p:nvCxnSpPr>
            <p:cNvPr id="3146114" name="直接箭头连接符 29"/>
            <p:cNvCxnSpPr>
              <a:cxnSpLocks/>
            </p:cNvCxnSpPr>
            <p:nvPr/>
          </p:nvCxnSpPr>
          <p:spPr>
            <a:xfrm flipV="1">
              <a:off x="4283961" y="1223161"/>
              <a:ext cx="0" cy="242847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15" name="直接箭头连接符 30"/>
            <p:cNvCxnSpPr>
              <a:cxnSpLocks/>
            </p:cNvCxnSpPr>
            <p:nvPr/>
          </p:nvCxnSpPr>
          <p:spPr>
            <a:xfrm>
              <a:off x="4287992" y="2486215"/>
              <a:ext cx="432175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23" name="矩形 34"/>
            <p:cNvSpPr>
              <a:spLocks noChangeAspect="1" noMove="1" noResize="1" noRot="1" noAdjustHandles="1" noEditPoints="1" noChangeArrowheads="1" noChangeShapeType="1" noTextEdit="1"/>
            </p:cNvSpPr>
            <p:nvPr/>
          </p:nvSpPr>
          <p:spPr>
            <a:xfrm>
              <a:off x="7422547" y="1018190"/>
              <a:ext cx="1097634" cy="461665"/>
            </a:xfrm>
            <a:prstGeom prst="rect"/>
            <a:blipFill>
              <a:blip xmlns:r="http://schemas.openxmlformats.org/officeDocument/2006/relationships" r:embed="rId6"/>
              <a:stretch>
                <a:fillRect l="-1667" t="-10526" b="-28947"/>
              </a:stretch>
            </a:blipFill>
          </p:spPr>
          <p:txBody>
            <a:bodyPr/>
            <a:p>
              <a:r>
                <a:rPr altLang="en-US" lang="zh-CN">
                  <a:noFill/>
                </a:rPr>
                <a:t> </a:t>
              </a:r>
            </a:p>
          </p:txBody>
        </p:sp>
        <p:sp>
          <p:nvSpPr>
            <p:cNvPr id="1049324" name="文本框 35"/>
            <p:cNvSpPr txBox="1">
              <a:spLocks noChangeAspect="1" noMove="1" noResize="1" noRot="1" noAdjustHandles="1" noEditPoints="1" noChangeArrowheads="1" noChangeShapeType="1" noTextEdit="1"/>
            </p:cNvSpPr>
            <p:nvPr/>
          </p:nvSpPr>
          <p:spPr>
            <a:xfrm>
              <a:off x="8328593" y="2413544"/>
              <a:ext cx="626020" cy="461665"/>
            </a:xfrm>
            <a:prstGeom prst="rect"/>
            <a:blipFill>
              <a:blip xmlns:r="http://schemas.openxmlformats.org/officeDocument/2006/relationships" r:embed="rId7"/>
              <a:stretch>
                <a:fillRect/>
              </a:stretch>
            </a:blipFill>
          </p:spPr>
          <p:txBody>
            <a:bodyPr/>
            <a:p>
              <a:r>
                <a:rPr altLang="en-US" lang="zh-CN">
                  <a:noFill/>
                </a:rPr>
                <a:t> </a:t>
              </a:r>
            </a:p>
          </p:txBody>
        </p:sp>
        <p:sp>
          <p:nvSpPr>
            <p:cNvPr id="1049325" name="文本框 37"/>
            <p:cNvSpPr txBox="1">
              <a:spLocks noChangeAspect="1" noMove="1" noResize="1" noRot="1" noAdjustHandles="1" noEditPoints="1" noChangeArrowheads="1" noChangeShapeType="1" noTextEdit="1"/>
            </p:cNvSpPr>
            <p:nvPr/>
          </p:nvSpPr>
          <p:spPr>
            <a:xfrm>
              <a:off x="3797230" y="2232256"/>
              <a:ext cx="626020"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6116" name="直接连接符 39"/>
          <p:cNvCxnSpPr>
            <a:cxnSpLocks/>
          </p:cNvCxnSpPr>
          <p:nvPr/>
        </p:nvCxnSpPr>
        <p:spPr>
          <a:xfrm>
            <a:off x="3858940" y="2525206"/>
            <a:ext cx="0" cy="221664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7" name="直接连接符 46"/>
          <p:cNvCxnSpPr>
            <a:cxnSpLocks/>
          </p:cNvCxnSpPr>
          <p:nvPr/>
        </p:nvCxnSpPr>
        <p:spPr>
          <a:xfrm>
            <a:off x="4845578" y="2542723"/>
            <a:ext cx="0" cy="2157704"/>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8" name="直接连接符 47"/>
          <p:cNvCxnSpPr>
            <a:cxnSpLocks/>
          </p:cNvCxnSpPr>
          <p:nvPr/>
        </p:nvCxnSpPr>
        <p:spPr>
          <a:xfrm>
            <a:off x="5832216" y="2525206"/>
            <a:ext cx="0" cy="217522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19" name="直接连接符 50"/>
          <p:cNvCxnSpPr>
            <a:cxnSpLocks/>
          </p:cNvCxnSpPr>
          <p:nvPr/>
        </p:nvCxnSpPr>
        <p:spPr>
          <a:xfrm>
            <a:off x="6818854" y="2562547"/>
            <a:ext cx="0" cy="213788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20" name="直接连接符 51"/>
          <p:cNvCxnSpPr>
            <a:cxnSpLocks/>
          </p:cNvCxnSpPr>
          <p:nvPr/>
        </p:nvCxnSpPr>
        <p:spPr>
          <a:xfrm>
            <a:off x="3858940" y="4728899"/>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326" name="弧形 23"/>
          <p:cNvSpPr/>
          <p:nvPr/>
        </p:nvSpPr>
        <p:spPr>
          <a:xfrm>
            <a:off x="2872302" y="1929464"/>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21" name="直接连接符 75"/>
          <p:cNvCxnSpPr>
            <a:cxnSpLocks/>
          </p:cNvCxnSpPr>
          <p:nvPr/>
        </p:nvCxnSpPr>
        <p:spPr>
          <a:xfrm>
            <a:off x="4845578" y="4751871"/>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22" name="直接连接符 77"/>
          <p:cNvCxnSpPr>
            <a:cxnSpLocks/>
          </p:cNvCxnSpPr>
          <p:nvPr/>
        </p:nvCxnSpPr>
        <p:spPr>
          <a:xfrm>
            <a:off x="3858940" y="4748671"/>
            <a:ext cx="98663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23" name="直接连接符 80"/>
          <p:cNvCxnSpPr>
            <a:cxnSpLocks/>
          </p:cNvCxnSpPr>
          <p:nvPr/>
        </p:nvCxnSpPr>
        <p:spPr>
          <a:xfrm>
            <a:off x="5832216" y="4731967"/>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24" name="直接连接符 85"/>
          <p:cNvCxnSpPr>
            <a:cxnSpLocks/>
          </p:cNvCxnSpPr>
          <p:nvPr/>
        </p:nvCxnSpPr>
        <p:spPr>
          <a:xfrm>
            <a:off x="4845578" y="6290740"/>
            <a:ext cx="98663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25" name="直接连接符 87"/>
          <p:cNvCxnSpPr>
            <a:cxnSpLocks/>
          </p:cNvCxnSpPr>
          <p:nvPr/>
        </p:nvCxnSpPr>
        <p:spPr>
          <a:xfrm>
            <a:off x="5832216" y="4752128"/>
            <a:ext cx="98663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327" name="弧形 43"/>
          <p:cNvSpPr/>
          <p:nvPr/>
        </p:nvSpPr>
        <p:spPr>
          <a:xfrm flipV="1">
            <a:off x="3858940" y="1966805"/>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28" name="弧形 44"/>
          <p:cNvSpPr/>
          <p:nvPr/>
        </p:nvSpPr>
        <p:spPr>
          <a:xfrm>
            <a:off x="4845578" y="1932321"/>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29" name="弧形 45"/>
          <p:cNvSpPr/>
          <p:nvPr/>
        </p:nvSpPr>
        <p:spPr>
          <a:xfrm flipV="1">
            <a:off x="5832216" y="1969662"/>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9">
            <p14:nvContentPartPr>
              <p14:cNvPr id="1049330" name=""/>
              <p14:cNvContentPartPr/>
              <p14:nvPr/>
            </p14:nvContentPartPr>
            <p14:xfrm>
              <a:off x="3966499" y="4536271"/>
              <a:ext cx="164392" cy="295330"/>
            </p14:xfrm>
          </p:contentPart>
        </mc:Choice>
        <mc:Fallback>
          <p:sp>
            <p:nvSpPr>
              <p:cNvPr id="1049330" name=""/>
              <p:cNvSpPr/>
              <p:nvPr/>
            </p:nvSpPr>
            <p:spPr>
              <a:xfrm>
                <a:off x="3966499" y="4536271"/>
                <a:ext cx="164392" cy="29533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110"/>
                                        </p:tgtEl>
                                        <p:attrNameLst>
                                          <p:attrName>style.visibility</p:attrName>
                                        </p:attrNameLst>
                                      </p:cBhvr>
                                      <p:to>
                                        <p:strVal val="visible"/>
                                      </p:to>
                                    </p:set>
                                    <p:animEffect transition="in" filter="wipe(down)">
                                      <p:cBhvr>
                                        <p:cTn dur="500" id="7"/>
                                        <p:tgtEl>
                                          <p:spTgt spid="314611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146120"/>
                                        </p:tgtEl>
                                        <p:attrNameLst>
                                          <p:attrName>style.visibility</p:attrName>
                                        </p:attrNameLst>
                                      </p:cBhvr>
                                      <p:to>
                                        <p:strVal val="visible"/>
                                      </p:to>
                                    </p:set>
                                    <p:animEffect transition="in" filter="wipe(down)">
                                      <p:cBhvr>
                                        <p:cTn dur="500" id="12"/>
                                        <p:tgtEl>
                                          <p:spTgt spid="3146120"/>
                                        </p:tgtEl>
                                      </p:cBhvr>
                                    </p:animEffect>
                                  </p:childTnLst>
                                </p:cTn>
                              </p:par>
                              <p:par>
                                <p:cTn fill="hold" id="13" nodeType="withEffect" presetClass="entr" presetID="22" presetSubtype="4">
                                  <p:stCondLst>
                                    <p:cond delay="0"/>
                                  </p:stCondLst>
                                  <p:childTnLst>
                                    <p:set>
                                      <p:cBhvr>
                                        <p:cTn dur="1" fill="hold" id="14">
                                          <p:stCondLst>
                                            <p:cond delay="0"/>
                                          </p:stCondLst>
                                        </p:cTn>
                                        <p:tgtEl>
                                          <p:spTgt spid="3146122"/>
                                        </p:tgtEl>
                                        <p:attrNameLst>
                                          <p:attrName>style.visibility</p:attrName>
                                        </p:attrNameLst>
                                      </p:cBhvr>
                                      <p:to>
                                        <p:strVal val="visible"/>
                                      </p:to>
                                    </p:set>
                                    <p:animEffect transition="in" filter="wipe(down)">
                                      <p:cBhvr>
                                        <p:cTn dur="500" id="15"/>
                                        <p:tgtEl>
                                          <p:spTgt spid="3146122"/>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3146121"/>
                                        </p:tgtEl>
                                        <p:attrNameLst>
                                          <p:attrName>style.visibility</p:attrName>
                                        </p:attrNameLst>
                                      </p:cBhvr>
                                      <p:to>
                                        <p:strVal val="visible"/>
                                      </p:to>
                                    </p:set>
                                    <p:animEffect transition="in" filter="wipe(down)">
                                      <p:cBhvr>
                                        <p:cTn dur="500" id="20"/>
                                        <p:tgtEl>
                                          <p:spTgt spid="3146121"/>
                                        </p:tgtEl>
                                      </p:cBhvr>
                                    </p:animEffect>
                                  </p:childTnLst>
                                </p:cTn>
                              </p:par>
                              <p:par>
                                <p:cTn fill="hold" id="21" nodeType="withEffect" presetClass="entr" presetID="22" presetSubtype="4">
                                  <p:stCondLst>
                                    <p:cond delay="0"/>
                                  </p:stCondLst>
                                  <p:childTnLst>
                                    <p:set>
                                      <p:cBhvr>
                                        <p:cTn dur="1" fill="hold" id="22">
                                          <p:stCondLst>
                                            <p:cond delay="0"/>
                                          </p:stCondLst>
                                        </p:cTn>
                                        <p:tgtEl>
                                          <p:spTgt spid="3146124"/>
                                        </p:tgtEl>
                                        <p:attrNameLst>
                                          <p:attrName>style.visibility</p:attrName>
                                        </p:attrNameLst>
                                      </p:cBhvr>
                                      <p:to>
                                        <p:strVal val="visible"/>
                                      </p:to>
                                    </p:set>
                                    <p:animEffect transition="in" filter="wipe(down)">
                                      <p:cBhvr>
                                        <p:cTn dur="500" id="23"/>
                                        <p:tgtEl>
                                          <p:spTgt spid="3146124"/>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22" presetSubtype="4">
                                  <p:stCondLst>
                                    <p:cond delay="0"/>
                                  </p:stCondLst>
                                  <p:childTnLst>
                                    <p:set>
                                      <p:cBhvr>
                                        <p:cTn dur="1" fill="hold" id="27">
                                          <p:stCondLst>
                                            <p:cond delay="0"/>
                                          </p:stCondLst>
                                        </p:cTn>
                                        <p:tgtEl>
                                          <p:spTgt spid="3146123"/>
                                        </p:tgtEl>
                                        <p:attrNameLst>
                                          <p:attrName>style.visibility</p:attrName>
                                        </p:attrNameLst>
                                      </p:cBhvr>
                                      <p:to>
                                        <p:strVal val="visible"/>
                                      </p:to>
                                    </p:set>
                                    <p:animEffect transition="in" filter="wipe(down)">
                                      <p:cBhvr>
                                        <p:cTn dur="500" id="28"/>
                                        <p:tgtEl>
                                          <p:spTgt spid="3146123"/>
                                        </p:tgtEl>
                                      </p:cBhvr>
                                    </p:animEffect>
                                  </p:childTnLst>
                                </p:cTn>
                              </p:par>
                              <p:par>
                                <p:cTn fill="hold" id="29" nodeType="withEffect" presetClass="entr" presetID="22" presetSubtype="4">
                                  <p:stCondLst>
                                    <p:cond delay="0"/>
                                  </p:stCondLst>
                                  <p:childTnLst>
                                    <p:set>
                                      <p:cBhvr>
                                        <p:cTn dur="1" fill="hold" id="30">
                                          <p:stCondLst>
                                            <p:cond delay="0"/>
                                          </p:stCondLst>
                                        </p:cTn>
                                        <p:tgtEl>
                                          <p:spTgt spid="3146125"/>
                                        </p:tgtEl>
                                        <p:attrNameLst>
                                          <p:attrName>style.visibility</p:attrName>
                                        </p:attrNameLst>
                                      </p:cBhvr>
                                      <p:to>
                                        <p:strVal val="visible"/>
                                      </p:to>
                                    </p:set>
                                    <p:animEffect transition="in" filter="wipe(down)">
                                      <p:cBhvr>
                                        <p:cTn dur="500" id="31"/>
                                        <p:tgtEl>
                                          <p:spTgt spid="3146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cxnSp>
        <p:nvCxnSpPr>
          <p:cNvPr id="3146126" name="直接连接符 53"/>
          <p:cNvCxnSpPr>
            <a:cxnSpLocks/>
          </p:cNvCxnSpPr>
          <p:nvPr/>
        </p:nvCxnSpPr>
        <p:spPr>
          <a:xfrm>
            <a:off x="2879225" y="6282413"/>
            <a:ext cx="9797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33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8" name="组合 9"/>
          <p:cNvGrpSpPr/>
          <p:nvPr/>
        </p:nvGrpSpPr>
        <p:grpSpPr>
          <a:xfrm>
            <a:off x="1970408" y="3867709"/>
            <a:ext cx="5227676" cy="2829675"/>
            <a:chOff x="6173560" y="1647093"/>
            <a:chExt cx="5227676" cy="3572639"/>
          </a:xfrm>
        </p:grpSpPr>
        <p:grpSp>
          <p:nvGrpSpPr>
            <p:cNvPr id="369" name="组合 78"/>
            <p:cNvGrpSpPr/>
            <p:nvPr/>
          </p:nvGrpSpPr>
          <p:grpSpPr>
            <a:xfrm>
              <a:off x="6173560" y="1647093"/>
              <a:ext cx="5227676" cy="3572639"/>
              <a:chOff x="1530883" y="2769234"/>
              <a:chExt cx="5227676" cy="3572639"/>
            </a:xfrm>
          </p:grpSpPr>
          <p:grpSp>
            <p:nvGrpSpPr>
              <p:cNvPr id="370" name="组合 79"/>
              <p:cNvGrpSpPr/>
              <p:nvPr/>
            </p:nvGrpSpPr>
            <p:grpSpPr>
              <a:xfrm>
                <a:off x="1625044" y="2769234"/>
                <a:ext cx="5133515" cy="3572639"/>
                <a:chOff x="4391135" y="-68996"/>
                <a:chExt cx="5133515" cy="3572639"/>
              </a:xfrm>
            </p:grpSpPr>
            <p:cxnSp>
              <p:nvCxnSpPr>
                <p:cNvPr id="3146127" name="直接箭头连接符 82"/>
                <p:cNvCxnSpPr>
                  <a:cxnSpLocks/>
                </p:cNvCxnSpPr>
                <p:nvPr/>
              </p:nvCxnSpPr>
              <p:spPr>
                <a:xfrm flipV="1">
                  <a:off x="5198868" y="437548"/>
                  <a:ext cx="0" cy="30660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28" name="直接箭头连接符 83"/>
                <p:cNvCxnSpPr>
                  <a:cxnSpLocks/>
                </p:cNvCxnSpPr>
                <p:nvPr/>
              </p:nvCxnSpPr>
              <p:spPr>
                <a:xfrm>
                  <a:off x="5198868" y="2028017"/>
                  <a:ext cx="432578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35" name="文本框 84"/>
                <p:cNvSpPr txBox="1">
                  <a:spLocks noChangeAspect="1" noMove="1" noResize="1" noRot="1" noAdjustHandles="1" noEditPoints="1" noChangeArrowheads="1" noChangeShapeType="1" noTextEdit="1"/>
                </p:cNvSpPr>
                <p:nvPr/>
              </p:nvSpPr>
              <p:spPr>
                <a:xfrm>
                  <a:off x="4633300" y="-68996"/>
                  <a:ext cx="533708" cy="461664"/>
                </a:xfrm>
                <a:prstGeom prst="rect"/>
                <a:blipFill>
                  <a:blip xmlns:r="http://schemas.openxmlformats.org/officeDocument/2006/relationships" r:embed="rId1"/>
                  <a:stretch>
                    <a:fillRect b="-30000"/>
                  </a:stretch>
                </a:blipFill>
              </p:spPr>
              <p:txBody>
                <a:bodyPr/>
                <a:p>
                  <a:r>
                    <a:rPr altLang="en-US" lang="zh-CN">
                      <a:noFill/>
                    </a:rPr>
                    <a:t> </a:t>
                  </a:r>
                </a:p>
              </p:txBody>
            </p:sp>
            <p:sp>
              <p:nvSpPr>
                <p:cNvPr id="1049336" name="文本框 110"/>
                <p:cNvSpPr txBox="1">
                  <a:spLocks noChangeAspect="1" noMove="1" noResize="1" noRot="1" noAdjustHandles="1" noEditPoints="1" noChangeArrowheads="1" noChangeShapeType="1" noTextEdit="1"/>
                </p:cNvSpPr>
                <p:nvPr/>
              </p:nvSpPr>
              <p:spPr>
                <a:xfrm>
                  <a:off x="4391135" y="680716"/>
                  <a:ext cx="915162" cy="461664"/>
                </a:xfrm>
                <a:prstGeom prst="rect"/>
                <a:blipFill>
                  <a:blip xmlns:r="http://schemas.openxmlformats.org/officeDocument/2006/relationships" r:embed="rId2"/>
                  <a:stretch>
                    <a:fillRect b="-28333"/>
                  </a:stretch>
                </a:blipFill>
              </p:spPr>
              <p:txBody>
                <a:bodyPr/>
                <a:p>
                  <a:r>
                    <a:rPr altLang="en-US" lang="zh-CN">
                      <a:noFill/>
                    </a:rPr>
                    <a:t> </a:t>
                  </a:r>
                </a:p>
              </p:txBody>
            </p:sp>
          </p:grpSp>
          <p:sp>
            <p:nvSpPr>
              <p:cNvPr id="1049337" name="文本框 81"/>
              <p:cNvSpPr txBox="1">
                <a:spLocks noChangeAspect="1" noMove="1" noResize="1" noRot="1" noAdjustHandles="1" noEditPoints="1" noChangeArrowheads="1" noChangeShapeType="1" noTextEdit="1"/>
              </p:cNvSpPr>
              <p:nvPr/>
            </p:nvSpPr>
            <p:spPr>
              <a:xfrm>
                <a:off x="1530883" y="5473165"/>
                <a:ext cx="915162" cy="461664"/>
              </a:xfrm>
              <a:prstGeom prst="rect"/>
              <a:blipFill>
                <a:blip xmlns:r="http://schemas.openxmlformats.org/officeDocument/2006/relationships" r:embed="rId3"/>
                <a:stretch>
                  <a:fillRect b="-28333"/>
                </a:stretch>
              </a:blipFill>
            </p:spPr>
            <p:txBody>
              <a:bodyPr/>
              <a:p>
                <a:r>
                  <a:rPr altLang="en-US" lang="zh-CN">
                    <a:noFill/>
                  </a:rPr>
                  <a:t> </a:t>
                </a:r>
              </a:p>
            </p:txBody>
          </p:sp>
        </p:grpSp>
        <p:cxnSp>
          <p:nvCxnSpPr>
            <p:cNvPr id="3146129" name="直接连接符 138"/>
            <p:cNvCxnSpPr>
              <a:cxnSpLocks/>
            </p:cNvCxnSpPr>
            <p:nvPr/>
          </p:nvCxnSpPr>
          <p:spPr>
            <a:xfrm>
              <a:off x="7043594" y="2759362"/>
              <a:ext cx="97212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338" name="文本框 114"/>
          <p:cNvSpPr txBox="1"/>
          <p:nvPr/>
        </p:nvSpPr>
        <p:spPr bwMode="auto">
          <a:xfrm>
            <a:off x="1270070" y="490165"/>
            <a:ext cx="6717301"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Signal waveform conversion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波形变换</a:t>
            </a:r>
          </a:p>
        </p:txBody>
      </p:sp>
      <p:sp>
        <p:nvSpPr>
          <p:cNvPr id="1049339" name="文本框 36"/>
          <p:cNvSpPr txBox="1">
            <a:spLocks noChangeAspect="1" noMove="1" noResize="1" noRot="1" noAdjustHandles="1" noEditPoints="1" noChangeArrowheads="1" noChangeShapeType="1" noTextEdit="1"/>
          </p:cNvSpPr>
          <p:nvPr/>
        </p:nvSpPr>
        <p:spPr>
          <a:xfrm>
            <a:off x="6853215" y="5483148"/>
            <a:ext cx="626020" cy="461665"/>
          </a:xfrm>
          <a:prstGeom prst="rect"/>
          <a:blipFill>
            <a:blip xmlns:r="http://schemas.openxmlformats.org/officeDocument/2006/relationships" r:embed="rId4"/>
            <a:stretch>
              <a:fillRect/>
            </a:stretch>
          </a:blipFill>
        </p:spPr>
        <p:txBody>
          <a:bodyPr/>
          <a:p>
            <a:r>
              <a:rPr altLang="en-US" lang="zh-CN">
                <a:noFill/>
              </a:rPr>
              <a:t> </a:t>
            </a:r>
          </a:p>
        </p:txBody>
      </p:sp>
      <p:grpSp>
        <p:nvGrpSpPr>
          <p:cNvPr id="371" name="组合 10"/>
          <p:cNvGrpSpPr/>
          <p:nvPr/>
        </p:nvGrpSpPr>
        <p:grpSpPr>
          <a:xfrm>
            <a:off x="2242182" y="1062637"/>
            <a:ext cx="5268912" cy="2645504"/>
            <a:chOff x="3685701" y="1006129"/>
            <a:chExt cx="5268912" cy="2645504"/>
          </a:xfrm>
        </p:grpSpPr>
        <p:sp>
          <p:nvSpPr>
            <p:cNvPr id="1049340" name="文本框 28"/>
            <p:cNvSpPr txBox="1">
              <a:spLocks noChangeAspect="1" noMove="1" noResize="1" noRot="1" noAdjustHandles="1" noEditPoints="1" noChangeArrowheads="1" noChangeShapeType="1" noTextEdit="1"/>
            </p:cNvSpPr>
            <p:nvPr/>
          </p:nvSpPr>
          <p:spPr>
            <a:xfrm>
              <a:off x="3685701" y="1006129"/>
              <a:ext cx="614034" cy="365657"/>
            </a:xfrm>
            <a:prstGeom prst="rect"/>
            <a:blipFill>
              <a:blip xmlns:r="http://schemas.openxmlformats.org/officeDocument/2006/relationships" r:embed="rId5"/>
              <a:stretch>
                <a:fillRect b="-33333"/>
              </a:stretch>
            </a:blipFill>
          </p:spPr>
          <p:txBody>
            <a:bodyPr/>
            <a:p>
              <a:r>
                <a:rPr altLang="en-US" lang="zh-CN">
                  <a:noFill/>
                </a:rPr>
                <a:t> </a:t>
              </a:r>
            </a:p>
          </p:txBody>
        </p:sp>
        <p:cxnSp>
          <p:nvCxnSpPr>
            <p:cNvPr id="3146130" name="直接箭头连接符 29"/>
            <p:cNvCxnSpPr>
              <a:cxnSpLocks/>
            </p:cNvCxnSpPr>
            <p:nvPr/>
          </p:nvCxnSpPr>
          <p:spPr>
            <a:xfrm flipV="1">
              <a:off x="4283961" y="1223161"/>
              <a:ext cx="0" cy="242847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31" name="直接箭头连接符 30"/>
            <p:cNvCxnSpPr>
              <a:cxnSpLocks/>
            </p:cNvCxnSpPr>
            <p:nvPr/>
          </p:nvCxnSpPr>
          <p:spPr>
            <a:xfrm>
              <a:off x="4287992" y="2486215"/>
              <a:ext cx="432175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41" name="矩形 34"/>
            <p:cNvSpPr>
              <a:spLocks noChangeAspect="1" noMove="1" noResize="1" noRot="1" noAdjustHandles="1" noEditPoints="1" noChangeArrowheads="1" noChangeShapeType="1" noTextEdit="1"/>
            </p:cNvSpPr>
            <p:nvPr/>
          </p:nvSpPr>
          <p:spPr>
            <a:xfrm>
              <a:off x="7791318" y="1158476"/>
              <a:ext cx="1131436" cy="461665"/>
            </a:xfrm>
            <a:prstGeom prst="rect"/>
            <a:blipFill>
              <a:blip xmlns:r="http://schemas.openxmlformats.org/officeDocument/2006/relationships" r:embed="rId6"/>
              <a:stretch>
                <a:fillRect l="-1075" t="-10526" b="-28947"/>
              </a:stretch>
            </a:blipFill>
          </p:spPr>
          <p:txBody>
            <a:bodyPr/>
            <a:p>
              <a:r>
                <a:rPr altLang="en-US" lang="zh-CN">
                  <a:noFill/>
                </a:rPr>
                <a:t> </a:t>
              </a:r>
            </a:p>
          </p:txBody>
        </p:sp>
        <p:sp>
          <p:nvSpPr>
            <p:cNvPr id="1049342" name="文本框 35"/>
            <p:cNvSpPr txBox="1">
              <a:spLocks noChangeAspect="1" noMove="1" noResize="1" noRot="1" noAdjustHandles="1" noEditPoints="1" noChangeArrowheads="1" noChangeShapeType="1" noTextEdit="1"/>
            </p:cNvSpPr>
            <p:nvPr/>
          </p:nvSpPr>
          <p:spPr>
            <a:xfrm>
              <a:off x="8328593" y="2413544"/>
              <a:ext cx="626020" cy="461665"/>
            </a:xfrm>
            <a:prstGeom prst="rect"/>
            <a:blipFill>
              <a:blip xmlns:r="http://schemas.openxmlformats.org/officeDocument/2006/relationships" r:embed="rId7"/>
              <a:stretch>
                <a:fillRect/>
              </a:stretch>
            </a:blipFill>
          </p:spPr>
          <p:txBody>
            <a:bodyPr/>
            <a:p>
              <a:r>
                <a:rPr altLang="en-US" lang="zh-CN">
                  <a:noFill/>
                </a:rPr>
                <a:t> </a:t>
              </a:r>
            </a:p>
          </p:txBody>
        </p:sp>
        <p:sp>
          <p:nvSpPr>
            <p:cNvPr id="1049343" name="文本框 37"/>
            <p:cNvSpPr txBox="1">
              <a:spLocks noChangeAspect="1" noMove="1" noResize="1" noRot="1" noAdjustHandles="1" noEditPoints="1" noChangeArrowheads="1" noChangeShapeType="1" noTextEdit="1"/>
            </p:cNvSpPr>
            <p:nvPr/>
          </p:nvSpPr>
          <p:spPr>
            <a:xfrm>
              <a:off x="3817754" y="2238349"/>
              <a:ext cx="626020"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6132" name="直接连接符 39"/>
          <p:cNvCxnSpPr>
            <a:cxnSpLocks/>
          </p:cNvCxnSpPr>
          <p:nvPr/>
        </p:nvCxnSpPr>
        <p:spPr>
          <a:xfrm>
            <a:off x="3858940" y="2525206"/>
            <a:ext cx="0" cy="221664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3" name="直接连接符 46"/>
          <p:cNvCxnSpPr>
            <a:cxnSpLocks/>
          </p:cNvCxnSpPr>
          <p:nvPr/>
        </p:nvCxnSpPr>
        <p:spPr>
          <a:xfrm>
            <a:off x="4845578" y="2542723"/>
            <a:ext cx="0" cy="2157704"/>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4" name="直接连接符 47"/>
          <p:cNvCxnSpPr>
            <a:cxnSpLocks/>
          </p:cNvCxnSpPr>
          <p:nvPr/>
        </p:nvCxnSpPr>
        <p:spPr>
          <a:xfrm>
            <a:off x="5832216" y="2525206"/>
            <a:ext cx="0" cy="217522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5" name="直接连接符 50"/>
          <p:cNvCxnSpPr>
            <a:cxnSpLocks/>
          </p:cNvCxnSpPr>
          <p:nvPr/>
        </p:nvCxnSpPr>
        <p:spPr>
          <a:xfrm>
            <a:off x="6818854" y="2562547"/>
            <a:ext cx="0" cy="213788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36" name="直接连接符 51"/>
          <p:cNvCxnSpPr>
            <a:cxnSpLocks/>
          </p:cNvCxnSpPr>
          <p:nvPr/>
        </p:nvCxnSpPr>
        <p:spPr>
          <a:xfrm>
            <a:off x="3858940" y="4728899"/>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37" name="直接连接符 75"/>
          <p:cNvCxnSpPr>
            <a:cxnSpLocks/>
          </p:cNvCxnSpPr>
          <p:nvPr/>
        </p:nvCxnSpPr>
        <p:spPr>
          <a:xfrm>
            <a:off x="4845578" y="4751871"/>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38" name="直接连接符 77"/>
          <p:cNvCxnSpPr>
            <a:cxnSpLocks/>
          </p:cNvCxnSpPr>
          <p:nvPr/>
        </p:nvCxnSpPr>
        <p:spPr>
          <a:xfrm>
            <a:off x="3858940" y="4748671"/>
            <a:ext cx="98663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39" name="直接连接符 80"/>
          <p:cNvCxnSpPr>
            <a:cxnSpLocks/>
          </p:cNvCxnSpPr>
          <p:nvPr/>
        </p:nvCxnSpPr>
        <p:spPr>
          <a:xfrm>
            <a:off x="5832216" y="4731967"/>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40" name="直接连接符 85"/>
          <p:cNvCxnSpPr>
            <a:cxnSpLocks/>
          </p:cNvCxnSpPr>
          <p:nvPr/>
        </p:nvCxnSpPr>
        <p:spPr>
          <a:xfrm>
            <a:off x="4845578" y="6290740"/>
            <a:ext cx="98663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41" name="直接连接符 87"/>
          <p:cNvCxnSpPr>
            <a:cxnSpLocks/>
          </p:cNvCxnSpPr>
          <p:nvPr/>
        </p:nvCxnSpPr>
        <p:spPr>
          <a:xfrm>
            <a:off x="5832216" y="4752128"/>
            <a:ext cx="98663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42" name="直接连接符 2"/>
          <p:cNvCxnSpPr>
            <a:cxnSpLocks/>
          </p:cNvCxnSpPr>
          <p:nvPr/>
        </p:nvCxnSpPr>
        <p:spPr>
          <a:xfrm>
            <a:off x="3333964" y="1929464"/>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43" name="直接连接符 38"/>
          <p:cNvCxnSpPr>
            <a:cxnSpLocks/>
          </p:cNvCxnSpPr>
          <p:nvPr/>
        </p:nvCxnSpPr>
        <p:spPr>
          <a:xfrm flipV="1">
            <a:off x="4341150" y="1948134"/>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44" name="直接连接符 40"/>
          <p:cNvCxnSpPr>
            <a:cxnSpLocks/>
          </p:cNvCxnSpPr>
          <p:nvPr/>
        </p:nvCxnSpPr>
        <p:spPr>
          <a:xfrm>
            <a:off x="5345507" y="1948966"/>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45" name="直接连接符 41"/>
          <p:cNvCxnSpPr>
            <a:cxnSpLocks/>
          </p:cNvCxnSpPr>
          <p:nvPr/>
        </p:nvCxnSpPr>
        <p:spPr>
          <a:xfrm flipV="1">
            <a:off x="6340786" y="2538212"/>
            <a:ext cx="502890" cy="620078"/>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46" name="直接连接符 42"/>
          <p:cNvCxnSpPr>
            <a:cxnSpLocks/>
          </p:cNvCxnSpPr>
          <p:nvPr/>
        </p:nvCxnSpPr>
        <p:spPr>
          <a:xfrm flipV="1">
            <a:off x="2841371" y="1924868"/>
            <a:ext cx="502890" cy="620078"/>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126"/>
                                        </p:tgtEl>
                                        <p:attrNameLst>
                                          <p:attrName>style.visibility</p:attrName>
                                        </p:attrNameLst>
                                      </p:cBhvr>
                                      <p:to>
                                        <p:strVal val="visible"/>
                                      </p:to>
                                    </p:set>
                                    <p:animEffect transition="in" filter="wipe(down)">
                                      <p:cBhvr>
                                        <p:cTn dur="500" id="7"/>
                                        <p:tgtEl>
                                          <p:spTgt spid="3146126"/>
                                        </p:tgtEl>
                                      </p:cBhvr>
                                    </p:animEffect>
                                  </p:childTnLst>
                                </p:cTn>
                              </p:par>
                              <p:par>
                                <p:cTn fill="hold" id="8" nodeType="withEffect" presetClass="entr" presetID="22" presetSubtype="4">
                                  <p:stCondLst>
                                    <p:cond delay="0"/>
                                  </p:stCondLst>
                                  <p:childTnLst>
                                    <p:set>
                                      <p:cBhvr>
                                        <p:cTn dur="1" fill="hold" id="9">
                                          <p:stCondLst>
                                            <p:cond delay="0"/>
                                          </p:stCondLst>
                                        </p:cTn>
                                        <p:tgtEl>
                                          <p:spTgt spid="3146136"/>
                                        </p:tgtEl>
                                        <p:attrNameLst>
                                          <p:attrName>style.visibility</p:attrName>
                                        </p:attrNameLst>
                                      </p:cBhvr>
                                      <p:to>
                                        <p:strVal val="visible"/>
                                      </p:to>
                                    </p:set>
                                    <p:animEffect transition="in" filter="wipe(down)">
                                      <p:cBhvr>
                                        <p:cTn dur="500" id="10"/>
                                        <p:tgtEl>
                                          <p:spTgt spid="3146136"/>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138"/>
                                        </p:tgtEl>
                                        <p:attrNameLst>
                                          <p:attrName>style.visibility</p:attrName>
                                        </p:attrNameLst>
                                      </p:cBhvr>
                                      <p:to>
                                        <p:strVal val="visible"/>
                                      </p:to>
                                    </p:set>
                                    <p:animEffect transition="in" filter="wipe(down)">
                                      <p:cBhvr>
                                        <p:cTn dur="500" id="15"/>
                                        <p:tgtEl>
                                          <p:spTgt spid="3146138"/>
                                        </p:tgtEl>
                                      </p:cBhvr>
                                    </p:animEffect>
                                  </p:childTnLst>
                                </p:cTn>
                              </p:par>
                              <p:par>
                                <p:cTn fill="hold" id="16" nodeType="withEffect" presetClass="entr" presetID="22" presetSubtype="4">
                                  <p:stCondLst>
                                    <p:cond delay="0"/>
                                  </p:stCondLst>
                                  <p:childTnLst>
                                    <p:set>
                                      <p:cBhvr>
                                        <p:cTn dur="1" fill="hold" id="17">
                                          <p:stCondLst>
                                            <p:cond delay="0"/>
                                          </p:stCondLst>
                                        </p:cTn>
                                        <p:tgtEl>
                                          <p:spTgt spid="3146137"/>
                                        </p:tgtEl>
                                        <p:attrNameLst>
                                          <p:attrName>style.visibility</p:attrName>
                                        </p:attrNameLst>
                                      </p:cBhvr>
                                      <p:to>
                                        <p:strVal val="visible"/>
                                      </p:to>
                                    </p:set>
                                    <p:animEffect transition="in" filter="wipe(down)">
                                      <p:cBhvr>
                                        <p:cTn dur="500" id="18"/>
                                        <p:tgtEl>
                                          <p:spTgt spid="3146137"/>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6140"/>
                                        </p:tgtEl>
                                        <p:attrNameLst>
                                          <p:attrName>style.visibility</p:attrName>
                                        </p:attrNameLst>
                                      </p:cBhvr>
                                      <p:to>
                                        <p:strVal val="visible"/>
                                      </p:to>
                                    </p:set>
                                    <p:animEffect transition="in" filter="wipe(down)">
                                      <p:cBhvr>
                                        <p:cTn dur="500" id="23"/>
                                        <p:tgtEl>
                                          <p:spTgt spid="3146140"/>
                                        </p:tgtEl>
                                      </p:cBhvr>
                                    </p:animEffect>
                                  </p:childTnLst>
                                </p:cTn>
                              </p:par>
                              <p:par>
                                <p:cTn fill="hold" id="24" nodeType="withEffect" presetClass="entr" presetID="22" presetSubtype="4">
                                  <p:stCondLst>
                                    <p:cond delay="0"/>
                                  </p:stCondLst>
                                  <p:childTnLst>
                                    <p:set>
                                      <p:cBhvr>
                                        <p:cTn dur="1" fill="hold" id="25">
                                          <p:stCondLst>
                                            <p:cond delay="0"/>
                                          </p:stCondLst>
                                        </p:cTn>
                                        <p:tgtEl>
                                          <p:spTgt spid="3146139"/>
                                        </p:tgtEl>
                                        <p:attrNameLst>
                                          <p:attrName>style.visibility</p:attrName>
                                        </p:attrNameLst>
                                      </p:cBhvr>
                                      <p:to>
                                        <p:strVal val="visible"/>
                                      </p:to>
                                    </p:set>
                                    <p:animEffect transition="in" filter="wipe(down)">
                                      <p:cBhvr>
                                        <p:cTn dur="500" id="26"/>
                                        <p:tgtEl>
                                          <p:spTgt spid="3146139"/>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4">
                                  <p:stCondLst>
                                    <p:cond delay="0"/>
                                  </p:stCondLst>
                                  <p:childTnLst>
                                    <p:set>
                                      <p:cBhvr>
                                        <p:cTn dur="1" fill="hold" id="30">
                                          <p:stCondLst>
                                            <p:cond delay="0"/>
                                          </p:stCondLst>
                                        </p:cTn>
                                        <p:tgtEl>
                                          <p:spTgt spid="3146141"/>
                                        </p:tgtEl>
                                        <p:attrNameLst>
                                          <p:attrName>style.visibility</p:attrName>
                                        </p:attrNameLst>
                                      </p:cBhvr>
                                      <p:to>
                                        <p:strVal val="visible"/>
                                      </p:to>
                                    </p:set>
                                    <p:animEffect transition="in" filter="wipe(down)">
                                      <p:cBhvr>
                                        <p:cTn dur="500" id="31"/>
                                        <p:tgtEl>
                                          <p:spTgt spid="3146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cxnSp>
        <p:nvCxnSpPr>
          <p:cNvPr id="3146147" name="直接连接符 53"/>
          <p:cNvCxnSpPr>
            <a:cxnSpLocks/>
          </p:cNvCxnSpPr>
          <p:nvPr/>
        </p:nvCxnSpPr>
        <p:spPr>
          <a:xfrm>
            <a:off x="3092816" y="6282413"/>
            <a:ext cx="47876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34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75" name="组合 78"/>
          <p:cNvGrpSpPr/>
          <p:nvPr/>
        </p:nvGrpSpPr>
        <p:grpSpPr>
          <a:xfrm>
            <a:off x="1970408" y="3867709"/>
            <a:ext cx="5227676" cy="2829675"/>
            <a:chOff x="1530883" y="2769234"/>
            <a:chExt cx="5227676" cy="3572639"/>
          </a:xfrm>
        </p:grpSpPr>
        <p:grpSp>
          <p:nvGrpSpPr>
            <p:cNvPr id="376" name="组合 79"/>
            <p:cNvGrpSpPr/>
            <p:nvPr/>
          </p:nvGrpSpPr>
          <p:grpSpPr>
            <a:xfrm>
              <a:off x="1625044" y="2769234"/>
              <a:ext cx="5133515" cy="3572639"/>
              <a:chOff x="4391135" y="-68996"/>
              <a:chExt cx="5133515" cy="3572639"/>
            </a:xfrm>
          </p:grpSpPr>
          <p:cxnSp>
            <p:nvCxnSpPr>
              <p:cNvPr id="3146148" name="直接箭头连接符 82"/>
              <p:cNvCxnSpPr>
                <a:cxnSpLocks/>
              </p:cNvCxnSpPr>
              <p:nvPr/>
            </p:nvCxnSpPr>
            <p:spPr>
              <a:xfrm flipV="1">
                <a:off x="5198868" y="437548"/>
                <a:ext cx="0" cy="30660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49" name="直接箭头连接符 83"/>
              <p:cNvCxnSpPr>
                <a:cxnSpLocks/>
              </p:cNvCxnSpPr>
              <p:nvPr/>
            </p:nvCxnSpPr>
            <p:spPr>
              <a:xfrm>
                <a:off x="5198868" y="2028017"/>
                <a:ext cx="432578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48" name="文本框 84"/>
              <p:cNvSpPr txBox="1">
                <a:spLocks noChangeAspect="1" noMove="1" noResize="1" noRot="1" noAdjustHandles="1" noEditPoints="1" noChangeArrowheads="1" noChangeShapeType="1" noTextEdit="1"/>
              </p:cNvSpPr>
              <p:nvPr/>
            </p:nvSpPr>
            <p:spPr>
              <a:xfrm>
                <a:off x="4633300" y="-68996"/>
                <a:ext cx="533708" cy="461664"/>
              </a:xfrm>
              <a:prstGeom prst="rect"/>
              <a:blipFill>
                <a:blip xmlns:r="http://schemas.openxmlformats.org/officeDocument/2006/relationships" r:embed="rId1"/>
                <a:stretch>
                  <a:fillRect b="-30000"/>
                </a:stretch>
              </a:blipFill>
            </p:spPr>
            <p:txBody>
              <a:bodyPr/>
              <a:p>
                <a:r>
                  <a:rPr altLang="en-US" lang="zh-CN">
                    <a:noFill/>
                  </a:rPr>
                  <a:t> </a:t>
                </a:r>
              </a:p>
            </p:txBody>
          </p:sp>
          <p:sp>
            <p:nvSpPr>
              <p:cNvPr id="1049349" name="文本框 110"/>
              <p:cNvSpPr txBox="1">
                <a:spLocks noChangeAspect="1" noMove="1" noResize="1" noRot="1" noAdjustHandles="1" noEditPoints="1" noChangeArrowheads="1" noChangeShapeType="1" noTextEdit="1"/>
              </p:cNvSpPr>
              <p:nvPr/>
            </p:nvSpPr>
            <p:spPr>
              <a:xfrm>
                <a:off x="4391135" y="680716"/>
                <a:ext cx="915162" cy="461664"/>
              </a:xfrm>
              <a:prstGeom prst="rect"/>
              <a:blipFill>
                <a:blip xmlns:r="http://schemas.openxmlformats.org/officeDocument/2006/relationships" r:embed="rId2"/>
                <a:stretch>
                  <a:fillRect b="-28333"/>
                </a:stretch>
              </a:blipFill>
            </p:spPr>
            <p:txBody>
              <a:bodyPr/>
              <a:p>
                <a:r>
                  <a:rPr altLang="en-US" lang="zh-CN">
                    <a:noFill/>
                  </a:rPr>
                  <a:t> </a:t>
                </a:r>
              </a:p>
            </p:txBody>
          </p:sp>
        </p:grpSp>
        <p:sp>
          <p:nvSpPr>
            <p:cNvPr id="1049350" name="文本框 81"/>
            <p:cNvSpPr txBox="1">
              <a:spLocks noChangeAspect="1" noMove="1" noResize="1" noRot="1" noAdjustHandles="1" noEditPoints="1" noChangeArrowheads="1" noChangeShapeType="1" noTextEdit="1"/>
            </p:cNvSpPr>
            <p:nvPr/>
          </p:nvSpPr>
          <p:spPr>
            <a:xfrm>
              <a:off x="1530883" y="5473165"/>
              <a:ext cx="915162" cy="461664"/>
            </a:xfrm>
            <a:prstGeom prst="rect"/>
            <a:blipFill>
              <a:blip xmlns:r="http://schemas.openxmlformats.org/officeDocument/2006/relationships" r:embed="rId3"/>
              <a:stretch>
                <a:fillRect b="-28333"/>
              </a:stretch>
            </a:blipFill>
          </p:spPr>
          <p:txBody>
            <a:bodyPr/>
            <a:p>
              <a:r>
                <a:rPr altLang="en-US" lang="zh-CN">
                  <a:noFill/>
                </a:rPr>
                <a:t> </a:t>
              </a:r>
            </a:p>
          </p:txBody>
        </p:sp>
      </p:grpSp>
      <p:sp>
        <p:nvSpPr>
          <p:cNvPr id="1049351" name="文本框 114"/>
          <p:cNvSpPr txBox="1"/>
          <p:nvPr/>
        </p:nvSpPr>
        <p:spPr bwMode="auto">
          <a:xfrm>
            <a:off x="1270070" y="490165"/>
            <a:ext cx="6717301"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Signal waveform conversion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波形变换</a:t>
            </a:r>
          </a:p>
        </p:txBody>
      </p:sp>
      <p:sp>
        <p:nvSpPr>
          <p:cNvPr id="1049352" name="文本框 36"/>
          <p:cNvSpPr txBox="1">
            <a:spLocks noChangeAspect="1" noMove="1" noResize="1" noRot="1" noAdjustHandles="1" noEditPoints="1" noChangeArrowheads="1" noChangeShapeType="1" noTextEdit="1"/>
          </p:cNvSpPr>
          <p:nvPr/>
        </p:nvSpPr>
        <p:spPr>
          <a:xfrm>
            <a:off x="6853215" y="5483148"/>
            <a:ext cx="626020" cy="461665"/>
          </a:xfrm>
          <a:prstGeom prst="rect"/>
          <a:blipFill>
            <a:blip xmlns:r="http://schemas.openxmlformats.org/officeDocument/2006/relationships" r:embed="rId4"/>
            <a:stretch>
              <a:fillRect/>
            </a:stretch>
          </a:blipFill>
        </p:spPr>
        <p:txBody>
          <a:bodyPr/>
          <a:p>
            <a:r>
              <a:rPr altLang="en-US" lang="zh-CN">
                <a:noFill/>
              </a:rPr>
              <a:t> </a:t>
            </a:r>
          </a:p>
        </p:txBody>
      </p:sp>
      <p:grpSp>
        <p:nvGrpSpPr>
          <p:cNvPr id="377" name="组合 10"/>
          <p:cNvGrpSpPr/>
          <p:nvPr/>
        </p:nvGrpSpPr>
        <p:grpSpPr>
          <a:xfrm>
            <a:off x="2242182" y="1062637"/>
            <a:ext cx="5268912" cy="2645504"/>
            <a:chOff x="3685701" y="1006129"/>
            <a:chExt cx="5268912" cy="2645504"/>
          </a:xfrm>
        </p:grpSpPr>
        <p:sp>
          <p:nvSpPr>
            <p:cNvPr id="1049353" name="文本框 28"/>
            <p:cNvSpPr txBox="1">
              <a:spLocks noChangeAspect="1" noMove="1" noResize="1" noRot="1" noAdjustHandles="1" noEditPoints="1" noChangeArrowheads="1" noChangeShapeType="1" noTextEdit="1"/>
            </p:cNvSpPr>
            <p:nvPr/>
          </p:nvSpPr>
          <p:spPr>
            <a:xfrm>
              <a:off x="3685701" y="1006129"/>
              <a:ext cx="614034" cy="365657"/>
            </a:xfrm>
            <a:prstGeom prst="rect"/>
            <a:blipFill>
              <a:blip xmlns:r="http://schemas.openxmlformats.org/officeDocument/2006/relationships" r:embed="rId5"/>
              <a:stretch>
                <a:fillRect b="-33333"/>
              </a:stretch>
            </a:blipFill>
          </p:spPr>
          <p:txBody>
            <a:bodyPr/>
            <a:p>
              <a:r>
                <a:rPr altLang="en-US" lang="zh-CN">
                  <a:noFill/>
                </a:rPr>
                <a:t> </a:t>
              </a:r>
            </a:p>
          </p:txBody>
        </p:sp>
        <p:cxnSp>
          <p:nvCxnSpPr>
            <p:cNvPr id="3146150" name="直接箭头连接符 29"/>
            <p:cNvCxnSpPr>
              <a:cxnSpLocks/>
            </p:cNvCxnSpPr>
            <p:nvPr/>
          </p:nvCxnSpPr>
          <p:spPr>
            <a:xfrm flipV="1">
              <a:off x="4283961" y="1223161"/>
              <a:ext cx="0" cy="242847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51" name="直接箭头连接符 30"/>
            <p:cNvCxnSpPr>
              <a:cxnSpLocks/>
            </p:cNvCxnSpPr>
            <p:nvPr/>
          </p:nvCxnSpPr>
          <p:spPr>
            <a:xfrm>
              <a:off x="4283961" y="2488438"/>
              <a:ext cx="4321752"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54" name="矩形 34"/>
            <p:cNvSpPr>
              <a:spLocks noChangeAspect="1" noMove="1" noResize="1" noRot="1" noAdjustHandles="1" noEditPoints="1" noChangeArrowheads="1" noChangeShapeType="1" noTextEdit="1"/>
            </p:cNvSpPr>
            <p:nvPr/>
          </p:nvSpPr>
          <p:spPr>
            <a:xfrm>
              <a:off x="3686257" y="1883159"/>
              <a:ext cx="606056" cy="461665"/>
            </a:xfrm>
            <a:prstGeom prst="rect"/>
            <a:blipFill>
              <a:blip xmlns:r="http://schemas.openxmlformats.org/officeDocument/2006/relationships" r:embed="rId6"/>
              <a:stretch>
                <a:fillRect b="-2632"/>
              </a:stretch>
            </a:blipFill>
          </p:spPr>
          <p:txBody>
            <a:bodyPr/>
            <a:p>
              <a:r>
                <a:rPr altLang="en-US" lang="zh-CN">
                  <a:noFill/>
                </a:rPr>
                <a:t> </a:t>
              </a:r>
            </a:p>
          </p:txBody>
        </p:sp>
        <p:sp>
          <p:nvSpPr>
            <p:cNvPr id="1049355" name="文本框 35"/>
            <p:cNvSpPr txBox="1">
              <a:spLocks noChangeAspect="1" noMove="1" noResize="1" noRot="1" noAdjustHandles="1" noEditPoints="1" noChangeArrowheads="1" noChangeShapeType="1" noTextEdit="1"/>
            </p:cNvSpPr>
            <p:nvPr/>
          </p:nvSpPr>
          <p:spPr>
            <a:xfrm>
              <a:off x="8328593" y="2413544"/>
              <a:ext cx="626020" cy="461665"/>
            </a:xfrm>
            <a:prstGeom prst="rect"/>
            <a:blipFill>
              <a:blip xmlns:r="http://schemas.openxmlformats.org/officeDocument/2006/relationships" r:embed="rId7"/>
              <a:stretch>
                <a:fillRect/>
              </a:stretch>
            </a:blipFill>
          </p:spPr>
          <p:txBody>
            <a:bodyPr/>
            <a:p>
              <a:r>
                <a:rPr altLang="en-US" lang="zh-CN">
                  <a:noFill/>
                </a:rPr>
                <a:t> </a:t>
              </a:r>
            </a:p>
          </p:txBody>
        </p:sp>
        <p:sp>
          <p:nvSpPr>
            <p:cNvPr id="1049356" name="文本框 37"/>
            <p:cNvSpPr txBox="1">
              <a:spLocks noChangeAspect="1" noMove="1" noResize="1" noRot="1" noAdjustHandles="1" noEditPoints="1" noChangeArrowheads="1" noChangeShapeType="1" noTextEdit="1"/>
            </p:cNvSpPr>
            <p:nvPr/>
          </p:nvSpPr>
          <p:spPr>
            <a:xfrm>
              <a:off x="3792500" y="2258815"/>
              <a:ext cx="626020"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6152" name="直接连接符 39"/>
          <p:cNvCxnSpPr>
            <a:cxnSpLocks/>
          </p:cNvCxnSpPr>
          <p:nvPr/>
        </p:nvCxnSpPr>
        <p:spPr>
          <a:xfrm>
            <a:off x="3093810" y="2224653"/>
            <a:ext cx="0" cy="250424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53" name="直接连接符 46"/>
          <p:cNvCxnSpPr>
            <a:cxnSpLocks/>
          </p:cNvCxnSpPr>
          <p:nvPr/>
        </p:nvCxnSpPr>
        <p:spPr>
          <a:xfrm>
            <a:off x="3571583" y="2234907"/>
            <a:ext cx="0" cy="2513764"/>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54" name="直接连接符 47"/>
          <p:cNvCxnSpPr>
            <a:cxnSpLocks/>
          </p:cNvCxnSpPr>
          <p:nvPr/>
        </p:nvCxnSpPr>
        <p:spPr>
          <a:xfrm>
            <a:off x="5128436" y="2191379"/>
            <a:ext cx="0" cy="253752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55" name="直接连接符 50"/>
          <p:cNvCxnSpPr>
            <a:cxnSpLocks/>
          </p:cNvCxnSpPr>
          <p:nvPr/>
        </p:nvCxnSpPr>
        <p:spPr>
          <a:xfrm>
            <a:off x="5596229" y="2237487"/>
            <a:ext cx="0" cy="249141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56" name="直接连接符 51"/>
          <p:cNvCxnSpPr>
            <a:cxnSpLocks/>
          </p:cNvCxnSpPr>
          <p:nvPr/>
        </p:nvCxnSpPr>
        <p:spPr>
          <a:xfrm>
            <a:off x="3092816" y="471666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57" name="直接连接符 75"/>
          <p:cNvCxnSpPr>
            <a:cxnSpLocks/>
          </p:cNvCxnSpPr>
          <p:nvPr/>
        </p:nvCxnSpPr>
        <p:spPr>
          <a:xfrm>
            <a:off x="5128436" y="4737226"/>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58" name="直接连接符 77"/>
          <p:cNvCxnSpPr>
            <a:cxnSpLocks/>
          </p:cNvCxnSpPr>
          <p:nvPr/>
        </p:nvCxnSpPr>
        <p:spPr>
          <a:xfrm>
            <a:off x="2856216" y="4725772"/>
            <a:ext cx="23660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59" name="直接连接符 80"/>
          <p:cNvCxnSpPr>
            <a:cxnSpLocks/>
          </p:cNvCxnSpPr>
          <p:nvPr/>
        </p:nvCxnSpPr>
        <p:spPr>
          <a:xfrm>
            <a:off x="5602998" y="4728899"/>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60" name="直接连接符 85"/>
          <p:cNvCxnSpPr>
            <a:cxnSpLocks/>
          </p:cNvCxnSpPr>
          <p:nvPr/>
        </p:nvCxnSpPr>
        <p:spPr>
          <a:xfrm>
            <a:off x="5128436" y="6290740"/>
            <a:ext cx="47456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61" name="直接连接符 87"/>
          <p:cNvCxnSpPr>
            <a:cxnSpLocks/>
          </p:cNvCxnSpPr>
          <p:nvPr/>
        </p:nvCxnSpPr>
        <p:spPr>
          <a:xfrm>
            <a:off x="5602998" y="4738877"/>
            <a:ext cx="121585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62" name="直接连接符 2"/>
          <p:cNvCxnSpPr>
            <a:cxnSpLocks/>
          </p:cNvCxnSpPr>
          <p:nvPr/>
        </p:nvCxnSpPr>
        <p:spPr>
          <a:xfrm>
            <a:off x="3333964" y="1929464"/>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63" name="直接连接符 38"/>
          <p:cNvCxnSpPr>
            <a:cxnSpLocks/>
          </p:cNvCxnSpPr>
          <p:nvPr/>
        </p:nvCxnSpPr>
        <p:spPr>
          <a:xfrm flipV="1">
            <a:off x="4341150" y="1948134"/>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64" name="直接连接符 40"/>
          <p:cNvCxnSpPr>
            <a:cxnSpLocks/>
          </p:cNvCxnSpPr>
          <p:nvPr/>
        </p:nvCxnSpPr>
        <p:spPr>
          <a:xfrm>
            <a:off x="5345507" y="1948966"/>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65" name="直接连接符 41"/>
          <p:cNvCxnSpPr>
            <a:cxnSpLocks/>
          </p:cNvCxnSpPr>
          <p:nvPr/>
        </p:nvCxnSpPr>
        <p:spPr>
          <a:xfrm flipV="1">
            <a:off x="6340786" y="2538212"/>
            <a:ext cx="502890" cy="620078"/>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66" name="直接连接符 42"/>
          <p:cNvCxnSpPr>
            <a:cxnSpLocks/>
          </p:cNvCxnSpPr>
          <p:nvPr/>
        </p:nvCxnSpPr>
        <p:spPr>
          <a:xfrm flipV="1">
            <a:off x="2841371" y="1924868"/>
            <a:ext cx="502890" cy="620078"/>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167" name="直接连接符 43"/>
          <p:cNvCxnSpPr>
            <a:cxnSpLocks/>
          </p:cNvCxnSpPr>
          <p:nvPr/>
        </p:nvCxnSpPr>
        <p:spPr>
          <a:xfrm>
            <a:off x="2856216" y="2224653"/>
            <a:ext cx="402885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68" name="直接连接符 48"/>
          <p:cNvCxnSpPr>
            <a:cxnSpLocks/>
          </p:cNvCxnSpPr>
          <p:nvPr/>
        </p:nvCxnSpPr>
        <p:spPr>
          <a:xfrm>
            <a:off x="3571583" y="4728899"/>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69" name="直接连接符 49"/>
          <p:cNvCxnSpPr>
            <a:cxnSpLocks/>
          </p:cNvCxnSpPr>
          <p:nvPr/>
        </p:nvCxnSpPr>
        <p:spPr>
          <a:xfrm>
            <a:off x="3571583" y="4727015"/>
            <a:ext cx="155685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357" name="矩形 44"/>
          <p:cNvSpPr>
            <a:spLocks noChangeAspect="1" noMove="1" noResize="1" noRot="1" noAdjustHandles="1" noEditPoints="1" noChangeArrowheads="1" noChangeShapeType="1" noTextEdit="1"/>
          </p:cNvSpPr>
          <p:nvPr/>
        </p:nvSpPr>
        <p:spPr>
          <a:xfrm>
            <a:off x="6277958" y="1231888"/>
            <a:ext cx="1131436" cy="461665"/>
          </a:xfrm>
          <a:prstGeom prst="rect"/>
          <a:blipFill>
            <a:blip xmlns:r="http://schemas.openxmlformats.org/officeDocument/2006/relationships" r:embed="rId9"/>
            <a:stretch>
              <a:fillRect l="-1622" t="-10526" b="-28947"/>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0">
            <p14:nvContentPartPr>
              <p14:cNvPr id="1049358" name=""/>
              <p14:cNvContentPartPr/>
              <p14:nvPr/>
            </p14:nvContentPartPr>
            <p14:xfrm>
              <a:off x="2265329" y="1951055"/>
              <a:ext cx="524706" cy="520444"/>
            </p14:xfrm>
          </p:contentPart>
        </mc:Choice>
        <mc:Fallback>
          <p:sp>
            <p:nvSpPr>
              <p:cNvPr id="1049358" name=""/>
              <p:cNvSpPr/>
              <p:nvPr/>
            </p:nvSpPr>
            <p:spPr>
              <a:xfrm>
                <a:off x="2265329" y="1951055"/>
                <a:ext cx="524706" cy="520444"/>
              </a:xfrm>
            </p:spPr>
          </p:sp>
        </mc:Fallback>
      </mc:AlternateContent>
      <mc:AlternateContent xmlns:mc="http://schemas.openxmlformats.org/markup-compatibility/2006">
        <mc:Choice xmlns:p14="http://schemas.microsoft.com/office/powerpoint/2010/main" Requires="p14">
          <p:contentPart p14:bwMode="auto" r:id="rId11">
            <p14:nvContentPartPr>
              <p14:cNvPr id="1049359" name=""/>
              <p14:cNvContentPartPr/>
              <p14:nvPr/>
            </p14:nvContentPartPr>
            <p14:xfrm>
              <a:off x="3562955" y="2213895"/>
              <a:ext cx="48039" cy="22385"/>
            </p14:xfrm>
          </p:contentPart>
        </mc:Choice>
        <mc:Fallback>
          <p:sp>
            <p:nvSpPr>
              <p:cNvPr id="1049359" name=""/>
              <p:cNvSpPr/>
              <p:nvPr/>
            </p:nvSpPr>
            <p:spPr>
              <a:xfrm>
                <a:off x="3562955" y="2213895"/>
                <a:ext cx="48039" cy="22385"/>
              </a:xfrm>
            </p:spPr>
          </p:sp>
        </mc:Fallback>
      </mc:AlternateContent>
      <mc:AlternateContent xmlns:mc="http://schemas.openxmlformats.org/markup-compatibility/2006">
        <mc:Choice xmlns:p14="http://schemas.microsoft.com/office/powerpoint/2010/main" Requires="p14">
          <p:contentPart p14:bwMode="auto" r:id="rId12">
            <p14:nvContentPartPr>
              <p14:cNvPr id="1049360" name=""/>
              <p14:cNvContentPartPr/>
              <p14:nvPr/>
            </p14:nvContentPartPr>
            <p14:xfrm>
              <a:off x="2685990" y="2250593"/>
              <a:ext cx="45234" cy="47557"/>
            </p14:xfrm>
          </p:contentPart>
        </mc:Choice>
        <mc:Fallback>
          <p:sp>
            <p:nvSpPr>
              <p:cNvPr id="1049360" name=""/>
              <p:cNvSpPr/>
              <p:nvPr/>
            </p:nvSpPr>
            <p:spPr>
              <a:xfrm>
                <a:off x="2685990" y="2250593"/>
                <a:ext cx="45234" cy="4755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158"/>
                                        </p:tgtEl>
                                        <p:attrNameLst>
                                          <p:attrName>style.visibility</p:attrName>
                                        </p:attrNameLst>
                                      </p:cBhvr>
                                      <p:to>
                                        <p:strVal val="visible"/>
                                      </p:to>
                                    </p:set>
                                    <p:animEffect transition="in" filter="wipe(down)">
                                      <p:cBhvr>
                                        <p:cTn dur="500" id="7"/>
                                        <p:tgtEl>
                                          <p:spTgt spid="3146158"/>
                                        </p:tgtEl>
                                      </p:cBhvr>
                                    </p:animEffect>
                                  </p:childTnLst>
                                </p:cTn>
                              </p:par>
                              <p:par>
                                <p:cTn fill="hold" id="8" nodeType="withEffect" presetClass="entr" presetID="22" presetSubtype="4">
                                  <p:stCondLst>
                                    <p:cond delay="0"/>
                                  </p:stCondLst>
                                  <p:childTnLst>
                                    <p:set>
                                      <p:cBhvr>
                                        <p:cTn dur="1" fill="hold" id="9">
                                          <p:stCondLst>
                                            <p:cond delay="0"/>
                                          </p:stCondLst>
                                        </p:cTn>
                                        <p:tgtEl>
                                          <p:spTgt spid="3146156"/>
                                        </p:tgtEl>
                                        <p:attrNameLst>
                                          <p:attrName>style.visibility</p:attrName>
                                        </p:attrNameLst>
                                      </p:cBhvr>
                                      <p:to>
                                        <p:strVal val="visible"/>
                                      </p:to>
                                    </p:set>
                                    <p:animEffect transition="in" filter="wipe(down)">
                                      <p:cBhvr>
                                        <p:cTn dur="500" id="10"/>
                                        <p:tgtEl>
                                          <p:spTgt spid="3146156"/>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147"/>
                                        </p:tgtEl>
                                        <p:attrNameLst>
                                          <p:attrName>style.visibility</p:attrName>
                                        </p:attrNameLst>
                                      </p:cBhvr>
                                      <p:to>
                                        <p:strVal val="visible"/>
                                      </p:to>
                                    </p:set>
                                    <p:animEffect transition="in" filter="wipe(down)">
                                      <p:cBhvr>
                                        <p:cTn dur="500" id="15"/>
                                        <p:tgtEl>
                                          <p:spTgt spid="3146147"/>
                                        </p:tgtEl>
                                      </p:cBhvr>
                                    </p:animEffect>
                                  </p:childTnLst>
                                </p:cTn>
                              </p:par>
                              <p:par>
                                <p:cTn fill="hold" id="16" nodeType="withEffect" presetClass="entr" presetID="22" presetSubtype="4">
                                  <p:stCondLst>
                                    <p:cond delay="0"/>
                                  </p:stCondLst>
                                  <p:childTnLst>
                                    <p:set>
                                      <p:cBhvr>
                                        <p:cTn dur="1" fill="hold" id="17">
                                          <p:stCondLst>
                                            <p:cond delay="0"/>
                                          </p:stCondLst>
                                        </p:cTn>
                                        <p:tgtEl>
                                          <p:spTgt spid="3146168"/>
                                        </p:tgtEl>
                                        <p:attrNameLst>
                                          <p:attrName>style.visibility</p:attrName>
                                        </p:attrNameLst>
                                      </p:cBhvr>
                                      <p:to>
                                        <p:strVal val="visible"/>
                                      </p:to>
                                    </p:set>
                                    <p:animEffect transition="in" filter="wipe(down)">
                                      <p:cBhvr>
                                        <p:cTn dur="500" id="18"/>
                                        <p:tgtEl>
                                          <p:spTgt spid="3146168"/>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6169"/>
                                        </p:tgtEl>
                                        <p:attrNameLst>
                                          <p:attrName>style.visibility</p:attrName>
                                        </p:attrNameLst>
                                      </p:cBhvr>
                                      <p:to>
                                        <p:strVal val="visible"/>
                                      </p:to>
                                    </p:set>
                                    <p:animEffect transition="in" filter="wipe(down)">
                                      <p:cBhvr>
                                        <p:cTn dur="500" id="23"/>
                                        <p:tgtEl>
                                          <p:spTgt spid="3146169"/>
                                        </p:tgtEl>
                                      </p:cBhvr>
                                    </p:animEffect>
                                  </p:childTnLst>
                                </p:cTn>
                              </p:par>
                              <p:par>
                                <p:cTn fill="hold" id="24" nodeType="withEffect" presetClass="entr" presetID="22" presetSubtype="4">
                                  <p:stCondLst>
                                    <p:cond delay="0"/>
                                  </p:stCondLst>
                                  <p:childTnLst>
                                    <p:set>
                                      <p:cBhvr>
                                        <p:cTn dur="1" fill="hold" id="25">
                                          <p:stCondLst>
                                            <p:cond delay="0"/>
                                          </p:stCondLst>
                                        </p:cTn>
                                        <p:tgtEl>
                                          <p:spTgt spid="3146157"/>
                                        </p:tgtEl>
                                        <p:attrNameLst>
                                          <p:attrName>style.visibility</p:attrName>
                                        </p:attrNameLst>
                                      </p:cBhvr>
                                      <p:to>
                                        <p:strVal val="visible"/>
                                      </p:to>
                                    </p:set>
                                    <p:animEffect transition="in" filter="wipe(down)">
                                      <p:cBhvr>
                                        <p:cTn dur="500" id="26"/>
                                        <p:tgtEl>
                                          <p:spTgt spid="3146157"/>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4">
                                  <p:stCondLst>
                                    <p:cond delay="0"/>
                                  </p:stCondLst>
                                  <p:childTnLst>
                                    <p:set>
                                      <p:cBhvr>
                                        <p:cTn dur="1" fill="hold" id="30">
                                          <p:stCondLst>
                                            <p:cond delay="0"/>
                                          </p:stCondLst>
                                        </p:cTn>
                                        <p:tgtEl>
                                          <p:spTgt spid="3146160"/>
                                        </p:tgtEl>
                                        <p:attrNameLst>
                                          <p:attrName>style.visibility</p:attrName>
                                        </p:attrNameLst>
                                      </p:cBhvr>
                                      <p:to>
                                        <p:strVal val="visible"/>
                                      </p:to>
                                    </p:set>
                                    <p:animEffect transition="in" filter="wipe(down)">
                                      <p:cBhvr>
                                        <p:cTn dur="500" id="31"/>
                                        <p:tgtEl>
                                          <p:spTgt spid="3146160"/>
                                        </p:tgtEl>
                                      </p:cBhvr>
                                    </p:animEffect>
                                  </p:childTnLst>
                                </p:cTn>
                              </p:par>
                              <p:par>
                                <p:cTn fill="hold" id="32" nodeType="withEffect" presetClass="entr" presetID="22" presetSubtype="4">
                                  <p:stCondLst>
                                    <p:cond delay="0"/>
                                  </p:stCondLst>
                                  <p:childTnLst>
                                    <p:set>
                                      <p:cBhvr>
                                        <p:cTn dur="1" fill="hold" id="33">
                                          <p:stCondLst>
                                            <p:cond delay="0"/>
                                          </p:stCondLst>
                                        </p:cTn>
                                        <p:tgtEl>
                                          <p:spTgt spid="3146159"/>
                                        </p:tgtEl>
                                        <p:attrNameLst>
                                          <p:attrName>style.visibility</p:attrName>
                                        </p:attrNameLst>
                                      </p:cBhvr>
                                      <p:to>
                                        <p:strVal val="visible"/>
                                      </p:to>
                                    </p:set>
                                    <p:animEffect transition="in" filter="wipe(down)">
                                      <p:cBhvr>
                                        <p:cTn dur="500" id="34"/>
                                        <p:tgtEl>
                                          <p:spTgt spid="3146159"/>
                                        </p:tgtEl>
                                      </p:cBhvr>
                                    </p:animEffec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22" presetSubtype="4">
                                  <p:stCondLst>
                                    <p:cond delay="0"/>
                                  </p:stCondLst>
                                  <p:childTnLst>
                                    <p:set>
                                      <p:cBhvr>
                                        <p:cTn dur="1" fill="hold" id="38">
                                          <p:stCondLst>
                                            <p:cond delay="0"/>
                                          </p:stCondLst>
                                        </p:cTn>
                                        <p:tgtEl>
                                          <p:spTgt spid="3146161"/>
                                        </p:tgtEl>
                                        <p:attrNameLst>
                                          <p:attrName>style.visibility</p:attrName>
                                        </p:attrNameLst>
                                      </p:cBhvr>
                                      <p:to>
                                        <p:strVal val="visible"/>
                                      </p:to>
                                    </p:set>
                                    <p:animEffect transition="in" filter="wipe(down)">
                                      <p:cBhvr>
                                        <p:cTn dur="500" id="39"/>
                                        <p:tgtEl>
                                          <p:spTgt spid="3146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936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81" name="组合 2"/>
          <p:cNvGrpSpPr/>
          <p:nvPr/>
        </p:nvGrpSpPr>
        <p:grpSpPr>
          <a:xfrm>
            <a:off x="801431" y="1604441"/>
            <a:ext cx="3174723" cy="3351473"/>
            <a:chOff x="5471036" y="1690217"/>
            <a:chExt cx="3174723" cy="3351473"/>
          </a:xfrm>
        </p:grpSpPr>
        <p:grpSp>
          <p:nvGrpSpPr>
            <p:cNvPr id="382" name="组合 9"/>
            <p:cNvGrpSpPr/>
            <p:nvPr/>
          </p:nvGrpSpPr>
          <p:grpSpPr>
            <a:xfrm>
              <a:off x="5471036" y="1690217"/>
              <a:ext cx="3174723" cy="3351473"/>
              <a:chOff x="5703225" y="1868259"/>
              <a:chExt cx="3174723" cy="3351473"/>
            </a:xfrm>
          </p:grpSpPr>
          <p:grpSp>
            <p:nvGrpSpPr>
              <p:cNvPr id="383" name="组合 78"/>
              <p:cNvGrpSpPr/>
              <p:nvPr/>
            </p:nvGrpSpPr>
            <p:grpSpPr>
              <a:xfrm>
                <a:off x="5703225" y="1868259"/>
                <a:ext cx="3174723" cy="3351473"/>
                <a:chOff x="1060548" y="2990400"/>
                <a:chExt cx="3174723" cy="3351473"/>
              </a:xfrm>
            </p:grpSpPr>
            <p:grpSp>
              <p:nvGrpSpPr>
                <p:cNvPr id="384" name="组合 79"/>
                <p:cNvGrpSpPr/>
                <p:nvPr/>
              </p:nvGrpSpPr>
              <p:grpSpPr>
                <a:xfrm>
                  <a:off x="1060548" y="2990400"/>
                  <a:ext cx="3174723" cy="3351473"/>
                  <a:chOff x="3826639" y="152170"/>
                  <a:chExt cx="3174723" cy="3351473"/>
                </a:xfrm>
              </p:grpSpPr>
              <p:cxnSp>
                <p:nvCxnSpPr>
                  <p:cNvPr id="3146170" name="直接箭头连接符 82"/>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71" name="直接箭头连接符 83"/>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65" name="文本框 84"/>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
                    <a:stretch>
                      <a:fillRect b="-2632"/>
                    </a:stretch>
                  </a:blipFill>
                </p:spPr>
                <p:txBody>
                  <a:bodyPr/>
                  <a:p>
                    <a:r>
                      <a:rPr altLang="en-US" lang="zh-CN">
                        <a:noFill/>
                      </a:rPr>
                      <a:t> </a:t>
                    </a:r>
                  </a:p>
                </p:txBody>
              </p:sp>
              <p:sp>
                <p:nvSpPr>
                  <p:cNvPr id="1049366" name="文本框 110"/>
                  <p:cNvSpPr txBox="1">
                    <a:spLocks noChangeAspect="1" noMove="1" noResize="1" noRot="1" noAdjustHandles="1" noEditPoints="1" noChangeArrowheads="1" noChangeShapeType="1" noTextEdit="1"/>
                  </p:cNvSpPr>
                  <p:nvPr/>
                </p:nvSpPr>
                <p:spPr>
                  <a:xfrm>
                    <a:off x="5712034" y="576399"/>
                    <a:ext cx="915162" cy="461665"/>
                  </a:xfrm>
                  <a:prstGeom prst="rect"/>
                  <a:blipFill>
                    <a:blip xmlns:r="http://schemas.openxmlformats.org/officeDocument/2006/relationships" r:embed="rId2"/>
                    <a:stretch>
                      <a:fillRect b="-1316"/>
                    </a:stretch>
                  </a:blipFill>
                </p:spPr>
                <p:txBody>
                  <a:bodyPr/>
                  <a:p>
                    <a:r>
                      <a:rPr altLang="en-US" lang="zh-CN">
                        <a:noFill/>
                      </a:rPr>
                      <a:t> </a:t>
                    </a:r>
                  </a:p>
                </p:txBody>
              </p:sp>
              <p:sp>
                <p:nvSpPr>
                  <p:cNvPr id="1049367" name="文本框 124"/>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3"/>
                    <a:stretch>
                      <a:fillRect b="-3947"/>
                    </a:stretch>
                  </a:blipFill>
                </p:spPr>
                <p:txBody>
                  <a:bodyPr/>
                  <a:p>
                    <a:r>
                      <a:rPr altLang="en-US" lang="zh-CN">
                        <a:noFill/>
                      </a:rPr>
                      <a:t> </a:t>
                    </a:r>
                  </a:p>
                </p:txBody>
              </p:sp>
            </p:grpSp>
            <p:sp>
              <p:nvSpPr>
                <p:cNvPr id="1049368" name="文本框 81"/>
                <p:cNvSpPr txBox="1">
                  <a:spLocks noChangeAspect="1" noMove="1" noResize="1" noRot="1" noAdjustHandles="1" noEditPoints="1" noChangeArrowheads="1" noChangeShapeType="1" noTextEdit="1"/>
                </p:cNvSpPr>
                <p:nvPr/>
              </p:nvSpPr>
              <p:spPr>
                <a:xfrm>
                  <a:off x="1470726" y="5788502"/>
                  <a:ext cx="915162" cy="461665"/>
                </a:xfrm>
                <a:prstGeom prst="rect"/>
                <a:blipFill>
                  <a:blip xmlns:r="http://schemas.openxmlformats.org/officeDocument/2006/relationships" r:embed="rId4"/>
                  <a:stretch>
                    <a:fillRect b="-2632"/>
                  </a:stretch>
                </a:blipFill>
              </p:spPr>
              <p:txBody>
                <a:bodyPr/>
                <a:p>
                  <a:r>
                    <a:rPr altLang="en-US" lang="zh-CN">
                      <a:noFill/>
                    </a:rPr>
                    <a:t> </a:t>
                  </a:r>
                </a:p>
              </p:txBody>
            </p:sp>
          </p:grpSp>
          <p:grpSp>
            <p:nvGrpSpPr>
              <p:cNvPr id="385" name="组合 125"/>
              <p:cNvGrpSpPr/>
              <p:nvPr/>
            </p:nvGrpSpPr>
            <p:grpSpPr>
              <a:xfrm>
                <a:off x="5703225" y="2529189"/>
                <a:ext cx="2736995" cy="2448906"/>
                <a:chOff x="4111111" y="3776004"/>
                <a:chExt cx="2736995" cy="2448906"/>
              </a:xfrm>
            </p:grpSpPr>
            <p:cxnSp>
              <p:nvCxnSpPr>
                <p:cNvPr id="3146172" name="直接连接符 126"/>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73" name="直接连接符 135"/>
                <p:cNvCxnSpPr>
                  <a:cxnSpLocks/>
                </p:cNvCxnSpPr>
                <p:nvPr/>
              </p:nvCxnSpPr>
              <p:spPr>
                <a:xfrm>
                  <a:off x="4111111" y="3776004"/>
                  <a:ext cx="201939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74" name="直接连接符 136"/>
                <p:cNvCxnSpPr>
                  <a:cxnSpLocks/>
                </p:cNvCxnSpPr>
                <p:nvPr/>
              </p:nvCxnSpPr>
              <p:spPr>
                <a:xfrm>
                  <a:off x="6112491" y="6224910"/>
                  <a:ext cx="7356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175" name="直接连接符 138"/>
              <p:cNvCxnSpPr>
                <a:cxnSpLocks/>
              </p:cNvCxnSpPr>
              <p:nvPr/>
            </p:nvCxnSpPr>
            <p:spPr>
              <a:xfrm>
                <a:off x="7075454" y="4978095"/>
                <a:ext cx="63607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369" name="矩形 11"/>
            <p:cNvSpPr>
              <a:spLocks noChangeAspect="1" noMove="1" noResize="1" noRot="1" noAdjustHandles="1" noEditPoints="1" noChangeArrowheads="1" noChangeShapeType="1" noTextEdit="1"/>
            </p:cNvSpPr>
            <p:nvPr/>
          </p:nvSpPr>
          <p:spPr>
            <a:xfrm>
              <a:off x="7440697" y="3585136"/>
              <a:ext cx="605037" cy="461665"/>
            </a:xfrm>
            <a:prstGeom prst="rect"/>
            <a:blipFill>
              <a:blip xmlns:r="http://schemas.openxmlformats.org/officeDocument/2006/relationships" r:embed="rId5"/>
              <a:stretch>
                <a:fillRect b="-2632"/>
              </a:stretch>
            </a:blipFill>
          </p:spPr>
          <p:txBody>
            <a:bodyPr/>
            <a:p>
              <a:r>
                <a:rPr altLang="en-US" lang="zh-CN">
                  <a:noFill/>
                </a:rPr>
                <a:t> </a:t>
              </a:r>
            </a:p>
          </p:txBody>
        </p:sp>
      </p:grpSp>
      <p:sp>
        <p:nvSpPr>
          <p:cNvPr id="1049370" name="矩形 8"/>
          <p:cNvSpPr/>
          <p:nvPr/>
        </p:nvSpPr>
        <p:spPr>
          <a:xfrm>
            <a:off x="2126771" y="665289"/>
            <a:ext cx="4832821"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Single-limit voltage comparator</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371" name="矩形 8"/>
          <p:cNvSpPr/>
          <p:nvPr/>
        </p:nvSpPr>
        <p:spPr>
          <a:xfrm>
            <a:off x="4863553" y="1590542"/>
            <a:ext cx="3036586" cy="461665"/>
          </a:xfrm>
          <a:prstGeom prst="rect"/>
        </p:spPr>
        <p:txBody>
          <a:bodyPr wrap="square">
            <a:spAutoFit/>
          </a:bodyPr>
          <a:p>
            <a:pPr algn="ct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Merits:</a:t>
            </a:r>
            <a:endParaRPr altLang="zh-CN"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372" name="左大括号 111"/>
          <p:cNvSpPr/>
          <p:nvPr/>
        </p:nvSpPr>
        <p:spPr>
          <a:xfrm>
            <a:off x="4787758" y="2355312"/>
            <a:ext cx="151590" cy="108157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73" name="文本框 4"/>
          <p:cNvSpPr txBox="1"/>
          <p:nvPr/>
        </p:nvSpPr>
        <p:spPr bwMode="auto">
          <a:xfrm>
            <a:off x="5085020" y="2286893"/>
            <a:ext cx="1391862"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Simple</a:t>
            </a:r>
            <a:endParaRPr altLang="en-US" dirty="0" sz="2000" kumimoji="1" lang="zh-CN" smtClean="0">
              <a:latin typeface="Arial" panose="020B0604020202020204" pitchFamily="34" charset="0"/>
              <a:cs typeface="Arial" panose="020B0604020202020204" pitchFamily="34" charset="0"/>
            </a:endParaRPr>
          </a:p>
        </p:txBody>
      </p:sp>
      <p:sp>
        <p:nvSpPr>
          <p:cNvPr id="1049374" name="文本框 112"/>
          <p:cNvSpPr txBox="1"/>
          <p:nvPr/>
        </p:nvSpPr>
        <p:spPr bwMode="auto">
          <a:xfrm>
            <a:off x="5085020" y="3086565"/>
            <a:ext cx="3194976"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High sensitivity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灵敏度高</a:t>
            </a:r>
          </a:p>
        </p:txBody>
      </p:sp>
      <p:sp>
        <p:nvSpPr>
          <p:cNvPr id="1049375" name="矩形 8"/>
          <p:cNvSpPr/>
          <p:nvPr/>
        </p:nvSpPr>
        <p:spPr>
          <a:xfrm>
            <a:off x="4863553" y="3732118"/>
            <a:ext cx="3036586" cy="461665"/>
          </a:xfrm>
          <a:prstGeom prst="rect"/>
        </p:spPr>
        <p:txBody>
          <a:bodyPr wrap="square">
            <a:spAutoFit/>
          </a:bodyPr>
          <a:p>
            <a:pPr algn="ctr"/>
            <a:r>
              <a:rPr altLang="zh-CN"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Drawbacks:</a:t>
            </a:r>
            <a:endParaRPr altLang="zh-CN"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376" name="文本框 114"/>
          <p:cNvSpPr txBox="1"/>
          <p:nvPr/>
        </p:nvSpPr>
        <p:spPr bwMode="auto">
          <a:xfrm>
            <a:off x="4483696" y="4489018"/>
            <a:ext cx="3796300" cy="707886"/>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Low anti-interference capacity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抗干扰能力弱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8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87" name="Text Box 12"/>
          <p:cNvSpPr txBox="1">
            <a:spLocks noChangeArrowheads="1"/>
          </p:cNvSpPr>
          <p:nvPr/>
        </p:nvSpPr>
        <p:spPr bwMode="auto">
          <a:xfrm>
            <a:off x="1028430" y="1653648"/>
            <a:ext cx="6958285"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Identify or compare the amplitude of input signals </a:t>
            </a:r>
            <a:r>
              <a:rPr altLang="en-US" dirty="0" sz="2400" kumimoji="1" lang="zh-CN" smtClean="0">
                <a:latin typeface="Arial" panose="020B0604020202020204" pitchFamily="34" charset="0"/>
                <a:cs typeface="Arial" panose="020B0604020202020204" pitchFamily="34" charset="0"/>
              </a:rPr>
              <a:t>用来鉴定或比较输入信号的幅值</a:t>
            </a:r>
            <a:r>
              <a:rPr altLang="zh-CN" dirty="0" sz="2400" kumimoji="1" lang="en-US" smtClean="0">
                <a:latin typeface="Arial" panose="020B0604020202020204" pitchFamily="34" charset="0"/>
                <a:cs typeface="Arial" panose="020B0604020202020204" pitchFamily="34" charset="0"/>
              </a:rPr>
              <a:t> </a:t>
            </a:r>
          </a:p>
        </p:txBody>
      </p:sp>
      <p:sp>
        <p:nvSpPr>
          <p:cNvPr id="1048888" name="Text Box 12"/>
          <p:cNvSpPr txBox="1">
            <a:spLocks noChangeArrowheads="1"/>
          </p:cNvSpPr>
          <p:nvPr/>
        </p:nvSpPr>
        <p:spPr bwMode="auto">
          <a:xfrm>
            <a:off x="756062" y="3274153"/>
            <a:ext cx="7774526" cy="80264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Fundamental component of non-Sine-wave generator </a:t>
            </a:r>
            <a:r>
              <a:rPr altLang="en-US" dirty="0" sz="2400" kumimoji="1" lang="zh-CN" smtClean="0">
                <a:latin typeface="Arial" panose="020B0604020202020204" pitchFamily="34" charset="0"/>
                <a:cs typeface="Arial" panose="020B0604020202020204" pitchFamily="34" charset="0"/>
              </a:rPr>
              <a:t>非正弦发生器的基本电路</a:t>
            </a:r>
            <a:endParaRPr altLang="zh-CN" dirty="0" sz="2400" kumimoji="1" lang="en-US" smtClean="0">
              <a:latin typeface="Arial" panose="020B0604020202020204" pitchFamily="34" charset="0"/>
              <a:cs typeface="Arial" panose="020B0604020202020204" pitchFamily="34" charset="0"/>
            </a:endParaRPr>
          </a:p>
        </p:txBody>
      </p:sp>
      <p:sp>
        <p:nvSpPr>
          <p:cNvPr id="1048889"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9.5 Voltage comparator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电压比较器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89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3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89" name="组合 9"/>
          <p:cNvGrpSpPr/>
          <p:nvPr/>
        </p:nvGrpSpPr>
        <p:grpSpPr>
          <a:xfrm>
            <a:off x="1970408" y="3867709"/>
            <a:ext cx="5031430" cy="2829675"/>
            <a:chOff x="6173560" y="1647093"/>
            <a:chExt cx="5031430" cy="3572639"/>
          </a:xfrm>
        </p:grpSpPr>
        <p:grpSp>
          <p:nvGrpSpPr>
            <p:cNvPr id="390" name="组合 78"/>
            <p:cNvGrpSpPr/>
            <p:nvPr/>
          </p:nvGrpSpPr>
          <p:grpSpPr>
            <a:xfrm>
              <a:off x="6173560" y="1647093"/>
              <a:ext cx="5031430" cy="3572639"/>
              <a:chOff x="1530883" y="2769234"/>
              <a:chExt cx="5031430" cy="3572639"/>
            </a:xfrm>
          </p:grpSpPr>
          <p:grpSp>
            <p:nvGrpSpPr>
              <p:cNvPr id="391" name="组合 79"/>
              <p:cNvGrpSpPr/>
              <p:nvPr/>
            </p:nvGrpSpPr>
            <p:grpSpPr>
              <a:xfrm>
                <a:off x="1625044" y="2769234"/>
                <a:ext cx="4937269" cy="3572639"/>
                <a:chOff x="4391135" y="-68996"/>
                <a:chExt cx="4937269" cy="3572639"/>
              </a:xfrm>
            </p:grpSpPr>
            <p:cxnSp>
              <p:nvCxnSpPr>
                <p:cNvPr id="3146176" name="直接箭头连接符 82"/>
                <p:cNvCxnSpPr>
                  <a:cxnSpLocks/>
                </p:cNvCxnSpPr>
                <p:nvPr/>
              </p:nvCxnSpPr>
              <p:spPr>
                <a:xfrm flipV="1">
                  <a:off x="5198868" y="437548"/>
                  <a:ext cx="0" cy="30660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77" name="直接箭头连接符 83"/>
                <p:cNvCxnSpPr>
                  <a:cxnSpLocks/>
                </p:cNvCxnSpPr>
                <p:nvPr/>
              </p:nvCxnSpPr>
              <p:spPr>
                <a:xfrm>
                  <a:off x="5198868" y="2028017"/>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81" name="文本框 84"/>
                <p:cNvSpPr txBox="1">
                  <a:spLocks noChangeAspect="1" noMove="1" noResize="1" noRot="1" noAdjustHandles="1" noEditPoints="1" noChangeArrowheads="1" noChangeShapeType="1" noTextEdit="1"/>
                </p:cNvSpPr>
                <p:nvPr/>
              </p:nvSpPr>
              <p:spPr>
                <a:xfrm>
                  <a:off x="4633300" y="-68996"/>
                  <a:ext cx="533708" cy="461664"/>
                </a:xfrm>
                <a:prstGeom prst="rect"/>
                <a:blipFill>
                  <a:blip xmlns:r="http://schemas.openxmlformats.org/officeDocument/2006/relationships" r:embed="rId1"/>
                  <a:stretch>
                    <a:fillRect b="-30000"/>
                  </a:stretch>
                </a:blipFill>
              </p:spPr>
              <p:txBody>
                <a:bodyPr/>
                <a:p>
                  <a:r>
                    <a:rPr altLang="en-US" lang="zh-CN">
                      <a:noFill/>
                    </a:rPr>
                    <a:t> </a:t>
                  </a:r>
                </a:p>
              </p:txBody>
            </p:sp>
            <p:sp>
              <p:nvSpPr>
                <p:cNvPr id="1049382" name="文本框 110"/>
                <p:cNvSpPr txBox="1">
                  <a:spLocks noChangeAspect="1" noMove="1" noResize="1" noRot="1" noAdjustHandles="1" noEditPoints="1" noChangeArrowheads="1" noChangeShapeType="1" noTextEdit="1"/>
                </p:cNvSpPr>
                <p:nvPr/>
              </p:nvSpPr>
              <p:spPr>
                <a:xfrm>
                  <a:off x="4391135" y="680716"/>
                  <a:ext cx="915162" cy="461664"/>
                </a:xfrm>
                <a:prstGeom prst="rect"/>
                <a:blipFill>
                  <a:blip xmlns:r="http://schemas.openxmlformats.org/officeDocument/2006/relationships" r:embed="rId2"/>
                  <a:stretch>
                    <a:fillRect b="-28333"/>
                  </a:stretch>
                </a:blipFill>
              </p:spPr>
              <p:txBody>
                <a:bodyPr/>
                <a:p>
                  <a:r>
                    <a:rPr altLang="en-US" lang="zh-CN">
                      <a:noFill/>
                    </a:rPr>
                    <a:t> </a:t>
                  </a:r>
                </a:p>
              </p:txBody>
            </p:sp>
          </p:grpSp>
          <p:sp>
            <p:nvSpPr>
              <p:cNvPr id="1049383" name="文本框 81"/>
              <p:cNvSpPr txBox="1">
                <a:spLocks noChangeAspect="1" noMove="1" noResize="1" noRot="1" noAdjustHandles="1" noEditPoints="1" noChangeArrowheads="1" noChangeShapeType="1" noTextEdit="1"/>
              </p:cNvSpPr>
              <p:nvPr/>
            </p:nvSpPr>
            <p:spPr>
              <a:xfrm>
                <a:off x="1530883" y="5473165"/>
                <a:ext cx="915162" cy="461664"/>
              </a:xfrm>
              <a:prstGeom prst="rect"/>
              <a:blipFill>
                <a:blip xmlns:r="http://schemas.openxmlformats.org/officeDocument/2006/relationships" r:embed="rId3"/>
                <a:stretch>
                  <a:fillRect b="-28333"/>
                </a:stretch>
              </a:blipFill>
            </p:spPr>
            <p:txBody>
              <a:bodyPr/>
              <a:p>
                <a:r>
                  <a:rPr altLang="en-US" lang="zh-CN">
                    <a:noFill/>
                  </a:rPr>
                  <a:t> </a:t>
                </a:r>
              </a:p>
            </p:txBody>
          </p:sp>
        </p:grpSp>
        <p:cxnSp>
          <p:nvCxnSpPr>
            <p:cNvPr id="3146178" name="直接连接符 138"/>
            <p:cNvCxnSpPr>
              <a:cxnSpLocks/>
            </p:cNvCxnSpPr>
            <p:nvPr/>
          </p:nvCxnSpPr>
          <p:spPr>
            <a:xfrm>
              <a:off x="7082377" y="4712176"/>
              <a:ext cx="38367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384" name="文本框 114"/>
          <p:cNvSpPr txBox="1"/>
          <p:nvPr/>
        </p:nvSpPr>
        <p:spPr bwMode="auto">
          <a:xfrm>
            <a:off x="1270070" y="490165"/>
            <a:ext cx="6717301"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Low anti-interference capacity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抗干扰能力弱</a:t>
            </a:r>
          </a:p>
        </p:txBody>
      </p:sp>
      <p:sp>
        <p:nvSpPr>
          <p:cNvPr id="1049385" name="文本框 36"/>
          <p:cNvSpPr txBox="1">
            <a:spLocks noChangeAspect="1" noMove="1" noResize="1" noRot="1" noAdjustHandles="1" noEditPoints="1" noChangeArrowheads="1" noChangeShapeType="1" noTextEdit="1"/>
          </p:cNvSpPr>
          <p:nvPr/>
        </p:nvSpPr>
        <p:spPr>
          <a:xfrm>
            <a:off x="6602862" y="5518611"/>
            <a:ext cx="626020" cy="461665"/>
          </a:xfrm>
          <a:prstGeom prst="rect"/>
          <a:blipFill>
            <a:blip xmlns:r="http://schemas.openxmlformats.org/officeDocument/2006/relationships" r:embed="rId4"/>
            <a:stretch>
              <a:fillRect/>
            </a:stretch>
          </a:blipFill>
        </p:spPr>
        <p:txBody>
          <a:bodyPr/>
          <a:p>
            <a:r>
              <a:rPr altLang="en-US" lang="zh-CN">
                <a:noFill/>
              </a:rPr>
              <a:t> </a:t>
            </a:r>
          </a:p>
        </p:txBody>
      </p:sp>
      <p:grpSp>
        <p:nvGrpSpPr>
          <p:cNvPr id="392" name="组合 10"/>
          <p:cNvGrpSpPr/>
          <p:nvPr/>
        </p:nvGrpSpPr>
        <p:grpSpPr>
          <a:xfrm>
            <a:off x="2219632" y="1062637"/>
            <a:ext cx="5009250" cy="2786031"/>
            <a:chOff x="3663151" y="1006129"/>
            <a:chExt cx="5009250" cy="2786031"/>
          </a:xfrm>
        </p:grpSpPr>
        <p:sp>
          <p:nvSpPr>
            <p:cNvPr id="1049386" name="文本框 28"/>
            <p:cNvSpPr txBox="1">
              <a:spLocks noChangeAspect="1" noMove="1" noResize="1" noRot="1" noAdjustHandles="1" noEditPoints="1" noChangeArrowheads="1" noChangeShapeType="1" noTextEdit="1"/>
            </p:cNvSpPr>
            <p:nvPr/>
          </p:nvSpPr>
          <p:spPr>
            <a:xfrm>
              <a:off x="3685701" y="1006129"/>
              <a:ext cx="614034" cy="365657"/>
            </a:xfrm>
            <a:prstGeom prst="rect"/>
            <a:blipFill>
              <a:blip xmlns:r="http://schemas.openxmlformats.org/officeDocument/2006/relationships" r:embed="rId5"/>
              <a:stretch>
                <a:fillRect b="-33333"/>
              </a:stretch>
            </a:blipFill>
          </p:spPr>
          <p:txBody>
            <a:bodyPr/>
            <a:p>
              <a:r>
                <a:rPr altLang="en-US" lang="zh-CN">
                  <a:noFill/>
                </a:rPr>
                <a:t> </a:t>
              </a:r>
            </a:p>
          </p:txBody>
        </p:sp>
        <p:cxnSp>
          <p:nvCxnSpPr>
            <p:cNvPr id="3146179" name="直接箭头连接符 29"/>
            <p:cNvCxnSpPr>
              <a:cxnSpLocks/>
            </p:cNvCxnSpPr>
            <p:nvPr/>
          </p:nvCxnSpPr>
          <p:spPr>
            <a:xfrm flipV="1">
              <a:off x="4283961" y="1223161"/>
              <a:ext cx="0" cy="242847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80" name="直接箭头连接符 30"/>
            <p:cNvCxnSpPr>
              <a:cxnSpLocks/>
            </p:cNvCxnSpPr>
            <p:nvPr/>
          </p:nvCxnSpPr>
          <p:spPr>
            <a:xfrm>
              <a:off x="4283961" y="3330495"/>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181" name="直接连接符 32"/>
            <p:cNvCxnSpPr>
              <a:cxnSpLocks/>
            </p:cNvCxnSpPr>
            <p:nvPr/>
          </p:nvCxnSpPr>
          <p:spPr>
            <a:xfrm>
              <a:off x="4299735" y="2127495"/>
              <a:ext cx="401205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387" name="矩形 34"/>
            <p:cNvSpPr>
              <a:spLocks noChangeAspect="1" noMove="1" noResize="1" noRot="1" noAdjustHandles="1" noEditPoints="1" noChangeArrowheads="1" noChangeShapeType="1" noTextEdit="1"/>
            </p:cNvSpPr>
            <p:nvPr/>
          </p:nvSpPr>
          <p:spPr>
            <a:xfrm>
              <a:off x="3663151" y="1857000"/>
              <a:ext cx="605037" cy="365657"/>
            </a:xfrm>
            <a:prstGeom prst="rect"/>
            <a:blipFill>
              <a:blip xmlns:r="http://schemas.openxmlformats.org/officeDocument/2006/relationships" r:embed="rId6"/>
              <a:stretch>
                <a:fillRect b="-28333"/>
              </a:stretch>
            </a:blipFill>
          </p:spPr>
          <p:txBody>
            <a:bodyPr/>
            <a:p>
              <a:r>
                <a:rPr altLang="en-US" lang="zh-CN">
                  <a:noFill/>
                </a:rPr>
                <a:t> </a:t>
              </a:r>
            </a:p>
          </p:txBody>
        </p:sp>
        <p:sp>
          <p:nvSpPr>
            <p:cNvPr id="1049388" name="文本框 35"/>
            <p:cNvSpPr txBox="1">
              <a:spLocks noChangeAspect="1" noMove="1" noResize="1" noRot="1" noAdjustHandles="1" noEditPoints="1" noChangeArrowheads="1" noChangeShapeType="1" noTextEdit="1"/>
            </p:cNvSpPr>
            <p:nvPr/>
          </p:nvSpPr>
          <p:spPr>
            <a:xfrm>
              <a:off x="8046381" y="3330495"/>
              <a:ext cx="626020" cy="461665"/>
            </a:xfrm>
            <a:prstGeom prst="rect"/>
            <a:blipFill>
              <a:blip xmlns:r="http://schemas.openxmlformats.org/officeDocument/2006/relationships" r:embed="rId7"/>
              <a:stretch>
                <a:fillRect/>
              </a:stretch>
            </a:blipFill>
          </p:spPr>
          <p:txBody>
            <a:bodyPr/>
            <a:p>
              <a:r>
                <a:rPr altLang="en-US" lang="zh-CN">
                  <a:noFill/>
                </a:rPr>
                <a:t> </a:t>
              </a:r>
            </a:p>
          </p:txBody>
        </p:sp>
        <p:sp>
          <p:nvSpPr>
            <p:cNvPr id="1049389" name="文本框 37"/>
            <p:cNvSpPr txBox="1">
              <a:spLocks noChangeAspect="1" noMove="1" noResize="1" noRot="1" noAdjustHandles="1" noEditPoints="1" noChangeArrowheads="1" noChangeShapeType="1" noTextEdit="1"/>
            </p:cNvSpPr>
            <p:nvPr/>
          </p:nvSpPr>
          <p:spPr>
            <a:xfrm>
              <a:off x="3811351" y="3222482"/>
              <a:ext cx="626020"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6182" name="直接连接符 39"/>
          <p:cNvCxnSpPr>
            <a:cxnSpLocks/>
          </p:cNvCxnSpPr>
          <p:nvPr/>
        </p:nvCxnSpPr>
        <p:spPr>
          <a:xfrm>
            <a:off x="3262902" y="2184003"/>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83" name="直接连接符 46"/>
          <p:cNvCxnSpPr>
            <a:cxnSpLocks/>
          </p:cNvCxnSpPr>
          <p:nvPr/>
        </p:nvCxnSpPr>
        <p:spPr>
          <a:xfrm>
            <a:off x="4188504" y="2198089"/>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84" name="直接连接符 47"/>
          <p:cNvCxnSpPr>
            <a:cxnSpLocks/>
          </p:cNvCxnSpPr>
          <p:nvPr/>
        </p:nvCxnSpPr>
        <p:spPr>
          <a:xfrm>
            <a:off x="5578534" y="2184001"/>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85" name="直接连接符 50"/>
          <p:cNvCxnSpPr>
            <a:cxnSpLocks/>
          </p:cNvCxnSpPr>
          <p:nvPr/>
        </p:nvCxnSpPr>
        <p:spPr>
          <a:xfrm>
            <a:off x="6511338" y="2192952"/>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186" name="直接连接符 51"/>
          <p:cNvCxnSpPr>
            <a:cxnSpLocks/>
          </p:cNvCxnSpPr>
          <p:nvPr/>
        </p:nvCxnSpPr>
        <p:spPr>
          <a:xfrm>
            <a:off x="3267790" y="4741854"/>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87" name="直接连接符 52"/>
          <p:cNvCxnSpPr>
            <a:cxnSpLocks/>
          </p:cNvCxnSpPr>
          <p:nvPr/>
        </p:nvCxnSpPr>
        <p:spPr>
          <a:xfrm>
            <a:off x="2856216" y="4759458"/>
            <a:ext cx="4066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88" name="直接连接符 53"/>
          <p:cNvCxnSpPr>
            <a:cxnSpLocks/>
          </p:cNvCxnSpPr>
          <p:nvPr/>
        </p:nvCxnSpPr>
        <p:spPr>
          <a:xfrm>
            <a:off x="3262902" y="6282413"/>
            <a:ext cx="92560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93" name="组合 33"/>
          <p:cNvGrpSpPr/>
          <p:nvPr/>
        </p:nvGrpSpPr>
        <p:grpSpPr>
          <a:xfrm>
            <a:off x="1993313" y="1769459"/>
            <a:ext cx="4660109" cy="1674269"/>
            <a:chOff x="3436832" y="1712951"/>
            <a:chExt cx="4660109" cy="1674269"/>
          </a:xfrm>
        </p:grpSpPr>
        <p:cxnSp>
          <p:nvCxnSpPr>
            <p:cNvPr id="3146189" name="直接连接符 21"/>
            <p:cNvCxnSpPr>
              <a:cxnSpLocks/>
              <a:stCxn id="1049392" idx="2"/>
            </p:cNvCxnSpPr>
            <p:nvPr/>
          </p:nvCxnSpPr>
          <p:spPr>
            <a:xfrm flipV="1">
              <a:off x="4547983" y="2117718"/>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390" name="弧形 23"/>
            <p:cNvSpPr/>
            <p:nvPr/>
          </p:nvSpPr>
          <p:spPr>
            <a:xfrm>
              <a:off x="4675600" y="1712951"/>
              <a:ext cx="986638" cy="1191484"/>
            </a:xfrm>
            <a:prstGeom prst="arc">
              <a:avLst>
                <a:gd name="adj1" fmla="val 11978895"/>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90" name="直接连接符 62"/>
            <p:cNvCxnSpPr>
              <a:cxnSpLocks/>
            </p:cNvCxnSpPr>
            <p:nvPr/>
          </p:nvCxnSpPr>
          <p:spPr>
            <a:xfrm flipH="1" flipV="1">
              <a:off x="5636059" y="2141581"/>
              <a:ext cx="142084" cy="844378"/>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391" name="弧形 64"/>
            <p:cNvSpPr/>
            <p:nvPr/>
          </p:nvSpPr>
          <p:spPr>
            <a:xfrm flipV="1">
              <a:off x="5746066" y="2171367"/>
              <a:ext cx="1140923" cy="1191484"/>
            </a:xfrm>
            <a:prstGeom prst="arc">
              <a:avLst>
                <a:gd name="adj1" fmla="val 11978895"/>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392" name="弧形 66"/>
            <p:cNvSpPr/>
            <p:nvPr/>
          </p:nvSpPr>
          <p:spPr>
            <a:xfrm flipV="1">
              <a:off x="3436832" y="2195736"/>
              <a:ext cx="1140923" cy="1191484"/>
            </a:xfrm>
            <a:prstGeom prst="arc">
              <a:avLst>
                <a:gd name="adj1" fmla="val 17871084"/>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91" name="直接连接符 70"/>
            <p:cNvCxnSpPr>
              <a:cxnSpLocks/>
            </p:cNvCxnSpPr>
            <p:nvPr/>
          </p:nvCxnSpPr>
          <p:spPr>
            <a:xfrm flipV="1">
              <a:off x="6854696" y="2117717"/>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393" name="弧形 71"/>
            <p:cNvSpPr/>
            <p:nvPr/>
          </p:nvSpPr>
          <p:spPr>
            <a:xfrm>
              <a:off x="6993724" y="1712951"/>
              <a:ext cx="986638" cy="1191484"/>
            </a:xfrm>
            <a:prstGeom prst="arc">
              <a:avLst>
                <a:gd name="adj1" fmla="val 11978895"/>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192" name="直接连接符 73"/>
            <p:cNvCxnSpPr>
              <a:cxnSpLocks/>
            </p:cNvCxnSpPr>
            <p:nvPr/>
          </p:nvCxnSpPr>
          <p:spPr>
            <a:xfrm flipH="1" flipV="1">
              <a:off x="7954857" y="2129801"/>
              <a:ext cx="142084" cy="844378"/>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3146193" name="直接连接符 75"/>
          <p:cNvCxnSpPr>
            <a:cxnSpLocks/>
          </p:cNvCxnSpPr>
          <p:nvPr/>
        </p:nvCxnSpPr>
        <p:spPr>
          <a:xfrm>
            <a:off x="4188504" y="4744046"/>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94" name="直接连接符 77"/>
          <p:cNvCxnSpPr>
            <a:cxnSpLocks/>
          </p:cNvCxnSpPr>
          <p:nvPr/>
        </p:nvCxnSpPr>
        <p:spPr>
          <a:xfrm>
            <a:off x="4188504" y="4758945"/>
            <a:ext cx="138599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95" name="直接连接符 80"/>
          <p:cNvCxnSpPr>
            <a:cxnSpLocks/>
          </p:cNvCxnSpPr>
          <p:nvPr/>
        </p:nvCxnSpPr>
        <p:spPr>
          <a:xfrm>
            <a:off x="5574503"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96" name="直接连接符 85"/>
          <p:cNvCxnSpPr>
            <a:cxnSpLocks/>
          </p:cNvCxnSpPr>
          <p:nvPr/>
        </p:nvCxnSpPr>
        <p:spPr>
          <a:xfrm>
            <a:off x="5574503" y="6290740"/>
            <a:ext cx="93683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97" name="直接连接符 86"/>
          <p:cNvCxnSpPr>
            <a:cxnSpLocks/>
          </p:cNvCxnSpPr>
          <p:nvPr/>
        </p:nvCxnSpPr>
        <p:spPr>
          <a:xfrm>
            <a:off x="6515516"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198" name="直接连接符 87"/>
          <p:cNvCxnSpPr>
            <a:cxnSpLocks/>
          </p:cNvCxnSpPr>
          <p:nvPr/>
        </p:nvCxnSpPr>
        <p:spPr>
          <a:xfrm>
            <a:off x="6506201" y="4752128"/>
            <a:ext cx="40453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93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97" name="组合 9"/>
          <p:cNvGrpSpPr/>
          <p:nvPr/>
        </p:nvGrpSpPr>
        <p:grpSpPr>
          <a:xfrm>
            <a:off x="1970408" y="3867709"/>
            <a:ext cx="5031430" cy="2829675"/>
            <a:chOff x="6173560" y="1647093"/>
            <a:chExt cx="5031430" cy="3572639"/>
          </a:xfrm>
        </p:grpSpPr>
        <p:grpSp>
          <p:nvGrpSpPr>
            <p:cNvPr id="398" name="组合 78"/>
            <p:cNvGrpSpPr/>
            <p:nvPr/>
          </p:nvGrpSpPr>
          <p:grpSpPr>
            <a:xfrm>
              <a:off x="6173560" y="1647093"/>
              <a:ext cx="5031430" cy="3572639"/>
              <a:chOff x="1530883" y="2769234"/>
              <a:chExt cx="5031430" cy="3572639"/>
            </a:xfrm>
          </p:grpSpPr>
          <p:grpSp>
            <p:nvGrpSpPr>
              <p:cNvPr id="399" name="组合 79"/>
              <p:cNvGrpSpPr/>
              <p:nvPr/>
            </p:nvGrpSpPr>
            <p:grpSpPr>
              <a:xfrm>
                <a:off x="1625044" y="2769234"/>
                <a:ext cx="4937269" cy="3572639"/>
                <a:chOff x="4391135" y="-68996"/>
                <a:chExt cx="4937269" cy="3572639"/>
              </a:xfrm>
            </p:grpSpPr>
            <p:cxnSp>
              <p:nvCxnSpPr>
                <p:cNvPr id="3146199" name="直接箭头连接符 82"/>
                <p:cNvCxnSpPr>
                  <a:cxnSpLocks/>
                </p:cNvCxnSpPr>
                <p:nvPr/>
              </p:nvCxnSpPr>
              <p:spPr>
                <a:xfrm flipV="1">
                  <a:off x="5198868" y="437548"/>
                  <a:ext cx="0" cy="30660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00" name="直接箭头连接符 83"/>
                <p:cNvCxnSpPr>
                  <a:cxnSpLocks/>
                </p:cNvCxnSpPr>
                <p:nvPr/>
              </p:nvCxnSpPr>
              <p:spPr>
                <a:xfrm>
                  <a:off x="5198868" y="2028017"/>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98" name="文本框 84"/>
                <p:cNvSpPr txBox="1">
                  <a:spLocks noChangeAspect="1" noMove="1" noResize="1" noRot="1" noAdjustHandles="1" noEditPoints="1" noChangeArrowheads="1" noChangeShapeType="1" noTextEdit="1"/>
                </p:cNvSpPr>
                <p:nvPr/>
              </p:nvSpPr>
              <p:spPr>
                <a:xfrm>
                  <a:off x="4633300" y="-68996"/>
                  <a:ext cx="533708" cy="461664"/>
                </a:xfrm>
                <a:prstGeom prst="rect"/>
                <a:blipFill>
                  <a:blip xmlns:r="http://schemas.openxmlformats.org/officeDocument/2006/relationships" r:embed="rId1"/>
                  <a:stretch>
                    <a:fillRect b="-30000"/>
                  </a:stretch>
                </a:blipFill>
              </p:spPr>
              <p:txBody>
                <a:bodyPr/>
                <a:p>
                  <a:r>
                    <a:rPr altLang="en-US" lang="zh-CN">
                      <a:noFill/>
                    </a:rPr>
                    <a:t> </a:t>
                  </a:r>
                </a:p>
              </p:txBody>
            </p:sp>
            <p:sp>
              <p:nvSpPr>
                <p:cNvPr id="1049399" name="文本框 110"/>
                <p:cNvSpPr txBox="1">
                  <a:spLocks noChangeAspect="1" noMove="1" noResize="1" noRot="1" noAdjustHandles="1" noEditPoints="1" noChangeArrowheads="1" noChangeShapeType="1" noTextEdit="1"/>
                </p:cNvSpPr>
                <p:nvPr/>
              </p:nvSpPr>
              <p:spPr>
                <a:xfrm>
                  <a:off x="4391135" y="680716"/>
                  <a:ext cx="915162" cy="461664"/>
                </a:xfrm>
                <a:prstGeom prst="rect"/>
                <a:blipFill>
                  <a:blip xmlns:r="http://schemas.openxmlformats.org/officeDocument/2006/relationships" r:embed="rId2"/>
                  <a:stretch>
                    <a:fillRect b="-28333"/>
                  </a:stretch>
                </a:blipFill>
              </p:spPr>
              <p:txBody>
                <a:bodyPr/>
                <a:p>
                  <a:r>
                    <a:rPr altLang="en-US" lang="zh-CN">
                      <a:noFill/>
                    </a:rPr>
                    <a:t> </a:t>
                  </a:r>
                </a:p>
              </p:txBody>
            </p:sp>
          </p:grpSp>
          <p:sp>
            <p:nvSpPr>
              <p:cNvPr id="1049400" name="文本框 81"/>
              <p:cNvSpPr txBox="1">
                <a:spLocks noChangeAspect="1" noMove="1" noResize="1" noRot="1" noAdjustHandles="1" noEditPoints="1" noChangeArrowheads="1" noChangeShapeType="1" noTextEdit="1"/>
              </p:cNvSpPr>
              <p:nvPr/>
            </p:nvSpPr>
            <p:spPr>
              <a:xfrm>
                <a:off x="1530883" y="5473165"/>
                <a:ext cx="915162" cy="461664"/>
              </a:xfrm>
              <a:prstGeom prst="rect"/>
              <a:blipFill>
                <a:blip xmlns:r="http://schemas.openxmlformats.org/officeDocument/2006/relationships" r:embed="rId3"/>
                <a:stretch>
                  <a:fillRect b="-28333"/>
                </a:stretch>
              </a:blipFill>
            </p:spPr>
            <p:txBody>
              <a:bodyPr/>
              <a:p>
                <a:r>
                  <a:rPr altLang="en-US" lang="zh-CN">
                    <a:noFill/>
                  </a:rPr>
                  <a:t> </a:t>
                </a:r>
              </a:p>
            </p:txBody>
          </p:sp>
        </p:grpSp>
        <p:cxnSp>
          <p:nvCxnSpPr>
            <p:cNvPr id="3146201" name="直接连接符 138"/>
            <p:cNvCxnSpPr>
              <a:cxnSpLocks/>
            </p:cNvCxnSpPr>
            <p:nvPr/>
          </p:nvCxnSpPr>
          <p:spPr>
            <a:xfrm>
              <a:off x="7082377" y="4712176"/>
              <a:ext cx="38367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401" name="文本框 114"/>
          <p:cNvSpPr txBox="1"/>
          <p:nvPr/>
        </p:nvSpPr>
        <p:spPr bwMode="auto">
          <a:xfrm>
            <a:off x="1270070" y="490165"/>
            <a:ext cx="6717301"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Low anti-interference capacity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抗干扰能力弱</a:t>
            </a:r>
          </a:p>
        </p:txBody>
      </p:sp>
      <p:sp>
        <p:nvSpPr>
          <p:cNvPr id="1049402" name="文本框 36"/>
          <p:cNvSpPr txBox="1">
            <a:spLocks noChangeAspect="1" noMove="1" noResize="1" noRot="1" noAdjustHandles="1" noEditPoints="1" noChangeArrowheads="1" noChangeShapeType="1" noTextEdit="1"/>
          </p:cNvSpPr>
          <p:nvPr/>
        </p:nvSpPr>
        <p:spPr>
          <a:xfrm>
            <a:off x="6602862" y="5518611"/>
            <a:ext cx="626020" cy="461665"/>
          </a:xfrm>
          <a:prstGeom prst="rect"/>
          <a:blipFill>
            <a:blip xmlns:r="http://schemas.openxmlformats.org/officeDocument/2006/relationships" r:embed="rId4"/>
            <a:stretch>
              <a:fillRect/>
            </a:stretch>
          </a:blipFill>
        </p:spPr>
        <p:txBody>
          <a:bodyPr/>
          <a:p>
            <a:r>
              <a:rPr altLang="en-US" lang="zh-CN">
                <a:noFill/>
              </a:rPr>
              <a:t> </a:t>
            </a:r>
          </a:p>
        </p:txBody>
      </p:sp>
      <p:grpSp>
        <p:nvGrpSpPr>
          <p:cNvPr id="400" name="组合 10"/>
          <p:cNvGrpSpPr/>
          <p:nvPr/>
        </p:nvGrpSpPr>
        <p:grpSpPr>
          <a:xfrm>
            <a:off x="2219632" y="1062637"/>
            <a:ext cx="5009250" cy="2786031"/>
            <a:chOff x="3663151" y="1006129"/>
            <a:chExt cx="5009250" cy="2786031"/>
          </a:xfrm>
        </p:grpSpPr>
        <p:sp>
          <p:nvSpPr>
            <p:cNvPr id="1049403" name="文本框 28"/>
            <p:cNvSpPr txBox="1">
              <a:spLocks noChangeAspect="1" noMove="1" noResize="1" noRot="1" noAdjustHandles="1" noEditPoints="1" noChangeArrowheads="1" noChangeShapeType="1" noTextEdit="1"/>
            </p:cNvSpPr>
            <p:nvPr/>
          </p:nvSpPr>
          <p:spPr>
            <a:xfrm>
              <a:off x="3685701" y="1006129"/>
              <a:ext cx="614034" cy="365657"/>
            </a:xfrm>
            <a:prstGeom prst="rect"/>
            <a:blipFill>
              <a:blip xmlns:r="http://schemas.openxmlformats.org/officeDocument/2006/relationships" r:embed="rId5"/>
              <a:stretch>
                <a:fillRect b="-33333"/>
              </a:stretch>
            </a:blipFill>
          </p:spPr>
          <p:txBody>
            <a:bodyPr/>
            <a:p>
              <a:r>
                <a:rPr altLang="en-US" lang="zh-CN">
                  <a:noFill/>
                </a:rPr>
                <a:t> </a:t>
              </a:r>
            </a:p>
          </p:txBody>
        </p:sp>
        <p:cxnSp>
          <p:nvCxnSpPr>
            <p:cNvPr id="3146202" name="直接箭头连接符 29"/>
            <p:cNvCxnSpPr>
              <a:cxnSpLocks/>
            </p:cNvCxnSpPr>
            <p:nvPr/>
          </p:nvCxnSpPr>
          <p:spPr>
            <a:xfrm flipV="1">
              <a:off x="4283961" y="1223161"/>
              <a:ext cx="0" cy="242847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03" name="直接箭头连接符 30"/>
            <p:cNvCxnSpPr>
              <a:cxnSpLocks/>
            </p:cNvCxnSpPr>
            <p:nvPr/>
          </p:nvCxnSpPr>
          <p:spPr>
            <a:xfrm>
              <a:off x="4283961" y="3330495"/>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04" name="直接连接符 32"/>
            <p:cNvCxnSpPr>
              <a:cxnSpLocks/>
            </p:cNvCxnSpPr>
            <p:nvPr/>
          </p:nvCxnSpPr>
          <p:spPr>
            <a:xfrm>
              <a:off x="4299735" y="2127495"/>
              <a:ext cx="401205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404" name="矩形 34"/>
            <p:cNvSpPr>
              <a:spLocks noChangeAspect="1" noMove="1" noResize="1" noRot="1" noAdjustHandles="1" noEditPoints="1" noChangeArrowheads="1" noChangeShapeType="1" noTextEdit="1"/>
            </p:cNvSpPr>
            <p:nvPr/>
          </p:nvSpPr>
          <p:spPr>
            <a:xfrm>
              <a:off x="3663151" y="1857000"/>
              <a:ext cx="605037" cy="365657"/>
            </a:xfrm>
            <a:prstGeom prst="rect"/>
            <a:blipFill>
              <a:blip xmlns:r="http://schemas.openxmlformats.org/officeDocument/2006/relationships" r:embed="rId6"/>
              <a:stretch>
                <a:fillRect b="-28333"/>
              </a:stretch>
            </a:blipFill>
          </p:spPr>
          <p:txBody>
            <a:bodyPr/>
            <a:p>
              <a:r>
                <a:rPr altLang="en-US" lang="zh-CN">
                  <a:noFill/>
                </a:rPr>
                <a:t> </a:t>
              </a:r>
            </a:p>
          </p:txBody>
        </p:sp>
        <p:sp>
          <p:nvSpPr>
            <p:cNvPr id="1049405" name="文本框 35"/>
            <p:cNvSpPr txBox="1">
              <a:spLocks noChangeAspect="1" noMove="1" noResize="1" noRot="1" noAdjustHandles="1" noEditPoints="1" noChangeArrowheads="1" noChangeShapeType="1" noTextEdit="1"/>
            </p:cNvSpPr>
            <p:nvPr/>
          </p:nvSpPr>
          <p:spPr>
            <a:xfrm>
              <a:off x="8046381" y="3330495"/>
              <a:ext cx="626020" cy="461665"/>
            </a:xfrm>
            <a:prstGeom prst="rect"/>
            <a:blipFill>
              <a:blip xmlns:r="http://schemas.openxmlformats.org/officeDocument/2006/relationships" r:embed="rId7"/>
              <a:stretch>
                <a:fillRect/>
              </a:stretch>
            </a:blipFill>
          </p:spPr>
          <p:txBody>
            <a:bodyPr/>
            <a:p>
              <a:r>
                <a:rPr altLang="en-US" lang="zh-CN">
                  <a:noFill/>
                </a:rPr>
                <a:t> </a:t>
              </a:r>
            </a:p>
          </p:txBody>
        </p:sp>
        <p:sp>
          <p:nvSpPr>
            <p:cNvPr id="1049406" name="文本框 37"/>
            <p:cNvSpPr txBox="1">
              <a:spLocks noChangeAspect="1" noMove="1" noResize="1" noRot="1" noAdjustHandles="1" noEditPoints="1" noChangeArrowheads="1" noChangeShapeType="1" noTextEdit="1"/>
            </p:cNvSpPr>
            <p:nvPr/>
          </p:nvSpPr>
          <p:spPr>
            <a:xfrm>
              <a:off x="3811351" y="3222482"/>
              <a:ext cx="626020"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6205" name="直接连接符 39"/>
          <p:cNvCxnSpPr>
            <a:cxnSpLocks/>
          </p:cNvCxnSpPr>
          <p:nvPr/>
        </p:nvCxnSpPr>
        <p:spPr>
          <a:xfrm>
            <a:off x="3262902" y="2184003"/>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06" name="直接连接符 46"/>
          <p:cNvCxnSpPr>
            <a:cxnSpLocks/>
          </p:cNvCxnSpPr>
          <p:nvPr/>
        </p:nvCxnSpPr>
        <p:spPr>
          <a:xfrm>
            <a:off x="4188504" y="2198089"/>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07" name="直接连接符 47"/>
          <p:cNvCxnSpPr>
            <a:cxnSpLocks/>
          </p:cNvCxnSpPr>
          <p:nvPr/>
        </p:nvCxnSpPr>
        <p:spPr>
          <a:xfrm>
            <a:off x="5578534" y="2184001"/>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08" name="直接连接符 50"/>
          <p:cNvCxnSpPr>
            <a:cxnSpLocks/>
          </p:cNvCxnSpPr>
          <p:nvPr/>
        </p:nvCxnSpPr>
        <p:spPr>
          <a:xfrm>
            <a:off x="6511338" y="2192952"/>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09" name="直接连接符 51"/>
          <p:cNvCxnSpPr>
            <a:cxnSpLocks/>
          </p:cNvCxnSpPr>
          <p:nvPr/>
        </p:nvCxnSpPr>
        <p:spPr>
          <a:xfrm>
            <a:off x="3267790" y="4741854"/>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0" name="直接连接符 52"/>
          <p:cNvCxnSpPr>
            <a:cxnSpLocks/>
          </p:cNvCxnSpPr>
          <p:nvPr/>
        </p:nvCxnSpPr>
        <p:spPr>
          <a:xfrm>
            <a:off x="2856216" y="4759458"/>
            <a:ext cx="4066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1" name="直接连接符 53"/>
          <p:cNvCxnSpPr>
            <a:cxnSpLocks/>
          </p:cNvCxnSpPr>
          <p:nvPr/>
        </p:nvCxnSpPr>
        <p:spPr>
          <a:xfrm>
            <a:off x="3262902" y="6282413"/>
            <a:ext cx="8555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2" name="直接连接符 75"/>
          <p:cNvCxnSpPr>
            <a:cxnSpLocks/>
          </p:cNvCxnSpPr>
          <p:nvPr/>
        </p:nvCxnSpPr>
        <p:spPr>
          <a:xfrm>
            <a:off x="4188504" y="4744046"/>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3" name="直接连接符 77"/>
          <p:cNvCxnSpPr>
            <a:cxnSpLocks/>
          </p:cNvCxnSpPr>
          <p:nvPr/>
        </p:nvCxnSpPr>
        <p:spPr>
          <a:xfrm>
            <a:off x="4188504" y="4758945"/>
            <a:ext cx="138599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4" name="直接连接符 80"/>
          <p:cNvCxnSpPr>
            <a:cxnSpLocks/>
          </p:cNvCxnSpPr>
          <p:nvPr/>
        </p:nvCxnSpPr>
        <p:spPr>
          <a:xfrm>
            <a:off x="5574503"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5" name="直接连接符 85"/>
          <p:cNvCxnSpPr>
            <a:cxnSpLocks/>
          </p:cNvCxnSpPr>
          <p:nvPr/>
        </p:nvCxnSpPr>
        <p:spPr>
          <a:xfrm>
            <a:off x="5574503" y="6290740"/>
            <a:ext cx="9606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6" name="直接连接符 86"/>
          <p:cNvCxnSpPr>
            <a:cxnSpLocks/>
          </p:cNvCxnSpPr>
          <p:nvPr/>
        </p:nvCxnSpPr>
        <p:spPr>
          <a:xfrm>
            <a:off x="6515516"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17" name="直接连接符 87"/>
          <p:cNvCxnSpPr>
            <a:cxnSpLocks/>
          </p:cNvCxnSpPr>
          <p:nvPr/>
        </p:nvCxnSpPr>
        <p:spPr>
          <a:xfrm>
            <a:off x="6506201" y="4752128"/>
            <a:ext cx="40453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01" name="组合 6"/>
          <p:cNvGrpSpPr/>
          <p:nvPr/>
        </p:nvGrpSpPr>
        <p:grpSpPr>
          <a:xfrm>
            <a:off x="1993313" y="1769458"/>
            <a:ext cx="4660109" cy="1674270"/>
            <a:chOff x="1993313" y="1769458"/>
            <a:chExt cx="4660109" cy="1674270"/>
          </a:xfrm>
        </p:grpSpPr>
        <p:grpSp>
          <p:nvGrpSpPr>
            <p:cNvPr id="402" name="组合 33"/>
            <p:cNvGrpSpPr/>
            <p:nvPr/>
          </p:nvGrpSpPr>
          <p:grpSpPr>
            <a:xfrm>
              <a:off x="1993313" y="1769459"/>
              <a:ext cx="4660109" cy="1674269"/>
              <a:chOff x="3436832" y="1712951"/>
              <a:chExt cx="4660109" cy="1674269"/>
            </a:xfrm>
          </p:grpSpPr>
          <p:cxnSp>
            <p:nvCxnSpPr>
              <p:cNvPr id="3146218" name="直接连接符 21"/>
              <p:cNvCxnSpPr>
                <a:cxnSpLocks/>
                <a:stCxn id="1049409" idx="2"/>
              </p:cNvCxnSpPr>
              <p:nvPr/>
            </p:nvCxnSpPr>
            <p:spPr>
              <a:xfrm flipV="1">
                <a:off x="4547983" y="2117718"/>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407" name="弧形 23"/>
              <p:cNvSpPr/>
              <p:nvPr/>
            </p:nvSpPr>
            <p:spPr>
              <a:xfrm>
                <a:off x="4675600" y="1712951"/>
                <a:ext cx="986638" cy="1191484"/>
              </a:xfrm>
              <a:prstGeom prst="arc">
                <a:avLst>
                  <a:gd name="adj1" fmla="val 14695888"/>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19" name="直接连接符 62"/>
              <p:cNvCxnSpPr>
                <a:cxnSpLocks/>
              </p:cNvCxnSpPr>
              <p:nvPr/>
            </p:nvCxnSpPr>
            <p:spPr>
              <a:xfrm flipH="1" flipV="1">
                <a:off x="5636059" y="2141581"/>
                <a:ext cx="142084" cy="844378"/>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408" name="弧形 64"/>
              <p:cNvSpPr/>
              <p:nvPr/>
            </p:nvSpPr>
            <p:spPr>
              <a:xfrm flipV="1">
                <a:off x="5746066" y="2171367"/>
                <a:ext cx="1140923" cy="1191484"/>
              </a:xfrm>
              <a:prstGeom prst="arc">
                <a:avLst>
                  <a:gd name="adj1" fmla="val 11978895"/>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409" name="弧形 66"/>
              <p:cNvSpPr/>
              <p:nvPr/>
            </p:nvSpPr>
            <p:spPr>
              <a:xfrm flipV="1">
                <a:off x="3436832" y="2195736"/>
                <a:ext cx="1140923" cy="1191484"/>
              </a:xfrm>
              <a:prstGeom prst="arc">
                <a:avLst>
                  <a:gd name="adj1" fmla="val 17871084"/>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220" name="直接连接符 70"/>
              <p:cNvCxnSpPr>
                <a:cxnSpLocks/>
              </p:cNvCxnSpPr>
              <p:nvPr/>
            </p:nvCxnSpPr>
            <p:spPr>
              <a:xfrm flipV="1">
                <a:off x="6854696" y="2117717"/>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221" name="直接连接符 73"/>
              <p:cNvCxnSpPr>
                <a:cxnSpLocks/>
              </p:cNvCxnSpPr>
              <p:nvPr/>
            </p:nvCxnSpPr>
            <p:spPr>
              <a:xfrm flipH="1" flipV="1">
                <a:off x="7954857" y="2129801"/>
                <a:ext cx="142084" cy="844378"/>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049410" name="弧形 43"/>
            <p:cNvSpPr/>
            <p:nvPr/>
          </p:nvSpPr>
          <p:spPr>
            <a:xfrm>
              <a:off x="3239177" y="1769459"/>
              <a:ext cx="986638" cy="1191484"/>
            </a:xfrm>
            <a:prstGeom prst="arc">
              <a:avLst>
                <a:gd name="adj1" fmla="val 11978895"/>
                <a:gd name="adj2" fmla="val 1308254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cxnSp>
          <p:nvCxnSpPr>
            <p:cNvPr id="3146222" name="直接连接符 44"/>
            <p:cNvCxnSpPr>
              <a:cxnSpLocks/>
            </p:cNvCxnSpPr>
            <p:nvPr/>
          </p:nvCxnSpPr>
          <p:spPr>
            <a:xfrm flipV="1">
              <a:off x="3417407" y="1832119"/>
              <a:ext cx="81606" cy="555654"/>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223" name="直接连接符 48"/>
            <p:cNvCxnSpPr>
              <a:cxnSpLocks/>
              <a:endCxn id="1049410" idx="2"/>
            </p:cNvCxnSpPr>
            <p:nvPr/>
          </p:nvCxnSpPr>
          <p:spPr>
            <a:xfrm flipH="1" flipV="1">
              <a:off x="3318489" y="2041249"/>
              <a:ext cx="94031" cy="34588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411" name="弧形 54"/>
            <p:cNvSpPr/>
            <p:nvPr/>
          </p:nvSpPr>
          <p:spPr>
            <a:xfrm>
              <a:off x="5546754" y="1769459"/>
              <a:ext cx="986638" cy="1191484"/>
            </a:xfrm>
            <a:prstGeom prst="arc">
              <a:avLst>
                <a:gd name="adj1" fmla="val 14695888"/>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412" name="弧形 55"/>
            <p:cNvSpPr/>
            <p:nvPr/>
          </p:nvSpPr>
          <p:spPr>
            <a:xfrm>
              <a:off x="5554563" y="1769458"/>
              <a:ext cx="986638" cy="1191484"/>
            </a:xfrm>
            <a:prstGeom prst="arc">
              <a:avLst>
                <a:gd name="adj1" fmla="val 11978895"/>
                <a:gd name="adj2" fmla="val 1308254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cxnSp>
          <p:nvCxnSpPr>
            <p:cNvPr id="3146224" name="直接连接符 56"/>
            <p:cNvCxnSpPr>
              <a:cxnSpLocks/>
            </p:cNvCxnSpPr>
            <p:nvPr/>
          </p:nvCxnSpPr>
          <p:spPr>
            <a:xfrm flipV="1">
              <a:off x="5730297" y="1827356"/>
              <a:ext cx="81606" cy="555654"/>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225" name="直接连接符 57"/>
            <p:cNvCxnSpPr>
              <a:cxnSpLocks/>
            </p:cNvCxnSpPr>
            <p:nvPr/>
          </p:nvCxnSpPr>
          <p:spPr>
            <a:xfrm flipH="1" flipV="1">
              <a:off x="5631379" y="2036486"/>
              <a:ext cx="94031" cy="34588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3146226" name="直接连接符 58"/>
          <p:cNvCxnSpPr>
            <a:cxnSpLocks/>
          </p:cNvCxnSpPr>
          <p:nvPr/>
        </p:nvCxnSpPr>
        <p:spPr>
          <a:xfrm>
            <a:off x="3348456" y="2187815"/>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27" name="直接连接符 59"/>
          <p:cNvCxnSpPr>
            <a:cxnSpLocks/>
          </p:cNvCxnSpPr>
          <p:nvPr/>
        </p:nvCxnSpPr>
        <p:spPr>
          <a:xfrm>
            <a:off x="3445848" y="2187815"/>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28" name="直接连接符 60"/>
          <p:cNvCxnSpPr>
            <a:cxnSpLocks/>
          </p:cNvCxnSpPr>
          <p:nvPr/>
        </p:nvCxnSpPr>
        <p:spPr>
          <a:xfrm>
            <a:off x="3445848" y="6282413"/>
            <a:ext cx="74265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29" name="直接连接符 61"/>
          <p:cNvCxnSpPr>
            <a:cxnSpLocks/>
          </p:cNvCxnSpPr>
          <p:nvPr/>
        </p:nvCxnSpPr>
        <p:spPr>
          <a:xfrm>
            <a:off x="3350948" y="4744046"/>
            <a:ext cx="0" cy="155351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230" name="直接连接符 63"/>
          <p:cNvCxnSpPr>
            <a:cxnSpLocks/>
          </p:cNvCxnSpPr>
          <p:nvPr/>
        </p:nvCxnSpPr>
        <p:spPr>
          <a:xfrm>
            <a:off x="3348456" y="4758134"/>
            <a:ext cx="97392"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231" name="直接连接符 65"/>
          <p:cNvCxnSpPr>
            <a:cxnSpLocks/>
          </p:cNvCxnSpPr>
          <p:nvPr/>
        </p:nvCxnSpPr>
        <p:spPr>
          <a:xfrm>
            <a:off x="3445848" y="4747860"/>
            <a:ext cx="0" cy="155351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232" name="直接连接符 67"/>
          <p:cNvCxnSpPr>
            <a:cxnSpLocks/>
          </p:cNvCxnSpPr>
          <p:nvPr/>
        </p:nvCxnSpPr>
        <p:spPr>
          <a:xfrm>
            <a:off x="5670571" y="4758945"/>
            <a:ext cx="97392"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233" name="直接连接符 68"/>
          <p:cNvCxnSpPr>
            <a:cxnSpLocks/>
          </p:cNvCxnSpPr>
          <p:nvPr/>
        </p:nvCxnSpPr>
        <p:spPr>
          <a:xfrm>
            <a:off x="5670571" y="2180965"/>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34" name="直接连接符 69"/>
          <p:cNvCxnSpPr>
            <a:cxnSpLocks/>
          </p:cNvCxnSpPr>
          <p:nvPr/>
        </p:nvCxnSpPr>
        <p:spPr>
          <a:xfrm>
            <a:off x="5767963" y="2180965"/>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35" name="直接连接符 72"/>
          <p:cNvCxnSpPr>
            <a:cxnSpLocks/>
          </p:cNvCxnSpPr>
          <p:nvPr/>
        </p:nvCxnSpPr>
        <p:spPr>
          <a:xfrm>
            <a:off x="5673063" y="4737196"/>
            <a:ext cx="0" cy="155351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236" name="直接连接符 74"/>
          <p:cNvCxnSpPr>
            <a:cxnSpLocks/>
          </p:cNvCxnSpPr>
          <p:nvPr/>
        </p:nvCxnSpPr>
        <p:spPr>
          <a:xfrm>
            <a:off x="5767963" y="4741010"/>
            <a:ext cx="0" cy="1553514"/>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237" name="直接连接符 76"/>
          <p:cNvCxnSpPr>
            <a:cxnSpLocks/>
          </p:cNvCxnSpPr>
          <p:nvPr/>
        </p:nvCxnSpPr>
        <p:spPr>
          <a:xfrm>
            <a:off x="5763545" y="6285603"/>
            <a:ext cx="74265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413" name="文本框 16"/>
          <p:cNvSpPr txBox="1"/>
          <p:nvPr/>
        </p:nvSpPr>
        <p:spPr bwMode="auto">
          <a:xfrm>
            <a:off x="6708468" y="4189301"/>
            <a:ext cx="162845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False signal</a:t>
            </a:r>
            <a:endParaRPr altLang="en-US" dirty="0" sz="2000" kumimoji="1" lang="zh-CN" smtClean="0">
              <a:latin typeface="Arial" panose="020B0604020202020204" pitchFamily="34" charset="0"/>
              <a:cs typeface="Arial" panose="020B0604020202020204" pitchFamily="34" charset="0"/>
            </a:endParaRPr>
          </a:p>
        </p:txBody>
      </p:sp>
      <p:cxnSp>
        <p:nvCxnSpPr>
          <p:cNvPr id="3146238" name="直接箭头连接符 18"/>
          <p:cNvCxnSpPr>
            <a:cxnSpLocks/>
          </p:cNvCxnSpPr>
          <p:nvPr/>
        </p:nvCxnSpPr>
        <p:spPr>
          <a:xfrm flipV="1">
            <a:off x="5862863" y="4483584"/>
            <a:ext cx="845605" cy="343584"/>
          </a:xfrm>
          <a:prstGeom prst="straightConnector1"/>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9">
            <p14:nvContentPartPr>
              <p14:cNvPr id="1049414" name=""/>
              <p14:cNvContentPartPr/>
              <p14:nvPr/>
            </p14:nvContentPartPr>
            <p14:xfrm>
              <a:off x="6691592" y="3987065"/>
              <a:ext cx="1365589" cy="686866"/>
            </p14:xfrm>
          </p:contentPart>
        </mc:Choice>
        <mc:Fallback>
          <p:sp>
            <p:nvSpPr>
              <p:cNvPr id="1049414" name=""/>
              <p:cNvSpPr/>
              <p:nvPr/>
            </p:nvSpPr>
            <p:spPr>
              <a:xfrm>
                <a:off x="6691592" y="3987065"/>
                <a:ext cx="1365589" cy="68686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210"/>
                                        </p:tgtEl>
                                        <p:attrNameLst>
                                          <p:attrName>style.visibility</p:attrName>
                                        </p:attrNameLst>
                                      </p:cBhvr>
                                      <p:to>
                                        <p:strVal val="visible"/>
                                      </p:to>
                                    </p:set>
                                    <p:animEffect transition="in" filter="wipe(down)">
                                      <p:cBhvr>
                                        <p:cTn dur="500" id="7"/>
                                        <p:tgtEl>
                                          <p:spTgt spid="3146210"/>
                                        </p:tgtEl>
                                      </p:cBhvr>
                                    </p:animEffect>
                                  </p:childTnLst>
                                </p:cTn>
                              </p:par>
                              <p:par>
                                <p:cTn fill="hold" id="8" nodeType="withEffect" presetClass="entr" presetID="22" presetSubtype="4">
                                  <p:stCondLst>
                                    <p:cond delay="0"/>
                                  </p:stCondLst>
                                  <p:childTnLst>
                                    <p:set>
                                      <p:cBhvr>
                                        <p:cTn dur="1" fill="hold" id="9">
                                          <p:stCondLst>
                                            <p:cond delay="0"/>
                                          </p:stCondLst>
                                        </p:cTn>
                                        <p:tgtEl>
                                          <p:spTgt spid="3146209"/>
                                        </p:tgtEl>
                                        <p:attrNameLst>
                                          <p:attrName>style.visibility</p:attrName>
                                        </p:attrNameLst>
                                      </p:cBhvr>
                                      <p:to>
                                        <p:strVal val="visible"/>
                                      </p:to>
                                    </p:set>
                                    <p:animEffect transition="in" filter="wipe(down)">
                                      <p:cBhvr>
                                        <p:cTn dur="500" id="10"/>
                                        <p:tgtEl>
                                          <p:spTgt spid="3146209"/>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211"/>
                                        </p:tgtEl>
                                        <p:attrNameLst>
                                          <p:attrName>style.visibility</p:attrName>
                                        </p:attrNameLst>
                                      </p:cBhvr>
                                      <p:to>
                                        <p:strVal val="visible"/>
                                      </p:to>
                                    </p:set>
                                    <p:animEffect transition="in" filter="wipe(down)">
                                      <p:cBhvr>
                                        <p:cTn dur="500" id="15"/>
                                        <p:tgtEl>
                                          <p:spTgt spid="3146211"/>
                                        </p:tgtEl>
                                      </p:cBhvr>
                                    </p:animEffect>
                                  </p:childTnLst>
                                </p:cTn>
                              </p:par>
                              <p:par>
                                <p:cTn fill="hold" id="16" nodeType="withEffect" presetClass="entr" presetID="22" presetSubtype="4">
                                  <p:stCondLst>
                                    <p:cond delay="0"/>
                                  </p:stCondLst>
                                  <p:childTnLst>
                                    <p:set>
                                      <p:cBhvr>
                                        <p:cTn dur="1" fill="hold" id="17">
                                          <p:stCondLst>
                                            <p:cond delay="0"/>
                                          </p:stCondLst>
                                        </p:cTn>
                                        <p:tgtEl>
                                          <p:spTgt spid="3146229"/>
                                        </p:tgtEl>
                                        <p:attrNameLst>
                                          <p:attrName>style.visibility</p:attrName>
                                        </p:attrNameLst>
                                      </p:cBhvr>
                                      <p:to>
                                        <p:strVal val="visible"/>
                                      </p:to>
                                    </p:set>
                                    <p:animEffect transition="in" filter="wipe(down)">
                                      <p:cBhvr>
                                        <p:cTn dur="500" id="18"/>
                                        <p:tgtEl>
                                          <p:spTgt spid="3146229"/>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6230"/>
                                        </p:tgtEl>
                                        <p:attrNameLst>
                                          <p:attrName>style.visibility</p:attrName>
                                        </p:attrNameLst>
                                      </p:cBhvr>
                                      <p:to>
                                        <p:strVal val="visible"/>
                                      </p:to>
                                    </p:set>
                                    <p:animEffect transition="in" filter="wipe(down)">
                                      <p:cBhvr>
                                        <p:cTn dur="500" id="23"/>
                                        <p:tgtEl>
                                          <p:spTgt spid="3146230"/>
                                        </p:tgtEl>
                                      </p:cBhvr>
                                    </p:animEffect>
                                  </p:childTnLst>
                                </p:cTn>
                              </p:par>
                              <p:par>
                                <p:cTn fill="hold" id="24" nodeType="withEffect" presetClass="entr" presetID="22" presetSubtype="4">
                                  <p:stCondLst>
                                    <p:cond delay="0"/>
                                  </p:stCondLst>
                                  <p:childTnLst>
                                    <p:set>
                                      <p:cBhvr>
                                        <p:cTn dur="1" fill="hold" id="25">
                                          <p:stCondLst>
                                            <p:cond delay="0"/>
                                          </p:stCondLst>
                                        </p:cTn>
                                        <p:tgtEl>
                                          <p:spTgt spid="3146231"/>
                                        </p:tgtEl>
                                        <p:attrNameLst>
                                          <p:attrName>style.visibility</p:attrName>
                                        </p:attrNameLst>
                                      </p:cBhvr>
                                      <p:to>
                                        <p:strVal val="visible"/>
                                      </p:to>
                                    </p:set>
                                    <p:animEffect transition="in" filter="wipe(down)">
                                      <p:cBhvr>
                                        <p:cTn dur="500" id="26"/>
                                        <p:tgtEl>
                                          <p:spTgt spid="3146231"/>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4">
                                  <p:stCondLst>
                                    <p:cond delay="0"/>
                                  </p:stCondLst>
                                  <p:childTnLst>
                                    <p:set>
                                      <p:cBhvr>
                                        <p:cTn dur="1" fill="hold" id="30">
                                          <p:stCondLst>
                                            <p:cond delay="0"/>
                                          </p:stCondLst>
                                        </p:cTn>
                                        <p:tgtEl>
                                          <p:spTgt spid="3146228"/>
                                        </p:tgtEl>
                                        <p:attrNameLst>
                                          <p:attrName>style.visibility</p:attrName>
                                        </p:attrNameLst>
                                      </p:cBhvr>
                                      <p:to>
                                        <p:strVal val="visible"/>
                                      </p:to>
                                    </p:set>
                                    <p:animEffect transition="in" filter="wipe(down)">
                                      <p:cBhvr>
                                        <p:cTn dur="500" id="31"/>
                                        <p:tgtEl>
                                          <p:spTgt spid="3146228"/>
                                        </p:tgtEl>
                                      </p:cBhvr>
                                    </p:animEffect>
                                  </p:childTnLst>
                                </p:cTn>
                              </p:par>
                              <p:par>
                                <p:cTn fill="hold" id="32" nodeType="withEffect" presetClass="entr" presetID="22" presetSubtype="4">
                                  <p:stCondLst>
                                    <p:cond delay="0"/>
                                  </p:stCondLst>
                                  <p:childTnLst>
                                    <p:set>
                                      <p:cBhvr>
                                        <p:cTn dur="1" fill="hold" id="33">
                                          <p:stCondLst>
                                            <p:cond delay="0"/>
                                          </p:stCondLst>
                                        </p:cTn>
                                        <p:tgtEl>
                                          <p:spTgt spid="3146212"/>
                                        </p:tgtEl>
                                        <p:attrNameLst>
                                          <p:attrName>style.visibility</p:attrName>
                                        </p:attrNameLst>
                                      </p:cBhvr>
                                      <p:to>
                                        <p:strVal val="visible"/>
                                      </p:to>
                                    </p:set>
                                    <p:animEffect transition="in" filter="wipe(down)">
                                      <p:cBhvr>
                                        <p:cTn dur="500" id="34"/>
                                        <p:tgtEl>
                                          <p:spTgt spid="3146212"/>
                                        </p:tgtEl>
                                      </p:cBhvr>
                                    </p:animEffec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22" presetSubtype="4">
                                  <p:stCondLst>
                                    <p:cond delay="0"/>
                                  </p:stCondLst>
                                  <p:childTnLst>
                                    <p:set>
                                      <p:cBhvr>
                                        <p:cTn dur="1" fill="hold" id="38">
                                          <p:stCondLst>
                                            <p:cond delay="0"/>
                                          </p:stCondLst>
                                        </p:cTn>
                                        <p:tgtEl>
                                          <p:spTgt spid="3146213"/>
                                        </p:tgtEl>
                                        <p:attrNameLst>
                                          <p:attrName>style.visibility</p:attrName>
                                        </p:attrNameLst>
                                      </p:cBhvr>
                                      <p:to>
                                        <p:strVal val="visible"/>
                                      </p:to>
                                    </p:set>
                                    <p:animEffect transition="in" filter="wipe(down)">
                                      <p:cBhvr>
                                        <p:cTn dur="500" id="39"/>
                                        <p:tgtEl>
                                          <p:spTgt spid="3146213"/>
                                        </p:tgtEl>
                                      </p:cBhvr>
                                    </p:animEffect>
                                  </p:childTnLst>
                                </p:cTn>
                              </p:par>
                              <p:par>
                                <p:cTn fill="hold" id="40" nodeType="withEffect" presetClass="entr" presetID="22" presetSubtype="4">
                                  <p:stCondLst>
                                    <p:cond delay="0"/>
                                  </p:stCondLst>
                                  <p:childTnLst>
                                    <p:set>
                                      <p:cBhvr>
                                        <p:cTn dur="1" fill="hold" id="41">
                                          <p:stCondLst>
                                            <p:cond delay="0"/>
                                          </p:stCondLst>
                                        </p:cTn>
                                        <p:tgtEl>
                                          <p:spTgt spid="3146214"/>
                                        </p:tgtEl>
                                        <p:attrNameLst>
                                          <p:attrName>style.visibility</p:attrName>
                                        </p:attrNameLst>
                                      </p:cBhvr>
                                      <p:to>
                                        <p:strVal val="visible"/>
                                      </p:to>
                                    </p:set>
                                    <p:animEffect transition="in" filter="wipe(down)">
                                      <p:cBhvr>
                                        <p:cTn dur="500" id="42"/>
                                        <p:tgtEl>
                                          <p:spTgt spid="3146214"/>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3146215"/>
                                        </p:tgtEl>
                                        <p:attrNameLst>
                                          <p:attrName>style.visibility</p:attrName>
                                        </p:attrNameLst>
                                      </p:cBhvr>
                                      <p:to>
                                        <p:strVal val="visible"/>
                                      </p:to>
                                    </p:set>
                                    <p:animEffect transition="in" filter="wipe(down)">
                                      <p:cBhvr>
                                        <p:cTn dur="500" id="47"/>
                                        <p:tgtEl>
                                          <p:spTgt spid="3146215"/>
                                        </p:tgtEl>
                                      </p:cBhvr>
                                    </p:animEffect>
                                  </p:childTnLst>
                                </p:cTn>
                              </p:par>
                              <p:par>
                                <p:cTn fill="hold" id="48" nodeType="withEffect" presetClass="entr" presetID="22" presetSubtype="4">
                                  <p:stCondLst>
                                    <p:cond delay="0"/>
                                  </p:stCondLst>
                                  <p:childTnLst>
                                    <p:set>
                                      <p:cBhvr>
                                        <p:cTn dur="1" fill="hold" id="49">
                                          <p:stCondLst>
                                            <p:cond delay="0"/>
                                          </p:stCondLst>
                                        </p:cTn>
                                        <p:tgtEl>
                                          <p:spTgt spid="3146235"/>
                                        </p:tgtEl>
                                        <p:attrNameLst>
                                          <p:attrName>style.visibility</p:attrName>
                                        </p:attrNameLst>
                                      </p:cBhvr>
                                      <p:to>
                                        <p:strVal val="visible"/>
                                      </p:to>
                                    </p:set>
                                    <p:animEffect transition="in" filter="wipe(down)">
                                      <p:cBhvr>
                                        <p:cTn dur="500" id="50"/>
                                        <p:tgtEl>
                                          <p:spTgt spid="3146235"/>
                                        </p:tgtEl>
                                      </p:cBhvr>
                                    </p:animEffec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22" presetSubtype="4">
                                  <p:stCondLst>
                                    <p:cond delay="0"/>
                                  </p:stCondLst>
                                  <p:childTnLst>
                                    <p:set>
                                      <p:cBhvr>
                                        <p:cTn dur="1" fill="hold" id="54">
                                          <p:stCondLst>
                                            <p:cond delay="0"/>
                                          </p:stCondLst>
                                        </p:cTn>
                                        <p:tgtEl>
                                          <p:spTgt spid="3146232"/>
                                        </p:tgtEl>
                                        <p:attrNameLst>
                                          <p:attrName>style.visibility</p:attrName>
                                        </p:attrNameLst>
                                      </p:cBhvr>
                                      <p:to>
                                        <p:strVal val="visible"/>
                                      </p:to>
                                    </p:set>
                                    <p:animEffect transition="in" filter="wipe(down)">
                                      <p:cBhvr>
                                        <p:cTn dur="500" id="55"/>
                                        <p:tgtEl>
                                          <p:spTgt spid="3146232"/>
                                        </p:tgtEl>
                                      </p:cBhvr>
                                    </p:animEffect>
                                  </p:childTnLst>
                                </p:cTn>
                              </p:par>
                              <p:par>
                                <p:cTn fill="hold" id="56" nodeType="withEffect" presetClass="entr" presetID="22" presetSubtype="4">
                                  <p:stCondLst>
                                    <p:cond delay="0"/>
                                  </p:stCondLst>
                                  <p:childTnLst>
                                    <p:set>
                                      <p:cBhvr>
                                        <p:cTn dur="1" fill="hold" id="57">
                                          <p:stCondLst>
                                            <p:cond delay="0"/>
                                          </p:stCondLst>
                                        </p:cTn>
                                        <p:tgtEl>
                                          <p:spTgt spid="3146236"/>
                                        </p:tgtEl>
                                        <p:attrNameLst>
                                          <p:attrName>style.visibility</p:attrName>
                                        </p:attrNameLst>
                                      </p:cBhvr>
                                      <p:to>
                                        <p:strVal val="visible"/>
                                      </p:to>
                                    </p:set>
                                    <p:animEffect transition="in" filter="wipe(down)">
                                      <p:cBhvr>
                                        <p:cTn dur="500" id="58"/>
                                        <p:tgtEl>
                                          <p:spTgt spid="3146236"/>
                                        </p:tgtEl>
                                      </p:cBhvr>
                                    </p:animEffec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22" presetSubtype="4">
                                  <p:stCondLst>
                                    <p:cond delay="0"/>
                                  </p:stCondLst>
                                  <p:childTnLst>
                                    <p:set>
                                      <p:cBhvr>
                                        <p:cTn dur="1" fill="hold" id="62">
                                          <p:stCondLst>
                                            <p:cond delay="0"/>
                                          </p:stCondLst>
                                        </p:cTn>
                                        <p:tgtEl>
                                          <p:spTgt spid="3146237"/>
                                        </p:tgtEl>
                                        <p:attrNameLst>
                                          <p:attrName>style.visibility</p:attrName>
                                        </p:attrNameLst>
                                      </p:cBhvr>
                                      <p:to>
                                        <p:strVal val="visible"/>
                                      </p:to>
                                    </p:set>
                                    <p:animEffect transition="in" filter="wipe(down)">
                                      <p:cBhvr>
                                        <p:cTn dur="500" id="63"/>
                                        <p:tgtEl>
                                          <p:spTgt spid="3146237"/>
                                        </p:tgtEl>
                                      </p:cBhvr>
                                    </p:animEffect>
                                  </p:childTnLst>
                                </p:cTn>
                              </p:par>
                              <p:par>
                                <p:cTn fill="hold" id="64" nodeType="withEffect" presetClass="entr" presetID="22" presetSubtype="4">
                                  <p:stCondLst>
                                    <p:cond delay="0"/>
                                  </p:stCondLst>
                                  <p:childTnLst>
                                    <p:set>
                                      <p:cBhvr>
                                        <p:cTn dur="1" fill="hold" id="65">
                                          <p:stCondLst>
                                            <p:cond delay="0"/>
                                          </p:stCondLst>
                                        </p:cTn>
                                        <p:tgtEl>
                                          <p:spTgt spid="3146216"/>
                                        </p:tgtEl>
                                        <p:attrNameLst>
                                          <p:attrName>style.visibility</p:attrName>
                                        </p:attrNameLst>
                                      </p:cBhvr>
                                      <p:to>
                                        <p:strVal val="visible"/>
                                      </p:to>
                                    </p:set>
                                    <p:animEffect transition="in" filter="wipe(down)">
                                      <p:cBhvr>
                                        <p:cTn dur="500" id="66"/>
                                        <p:tgtEl>
                                          <p:spTgt spid="3146216"/>
                                        </p:tgtEl>
                                      </p:cBhvr>
                                    </p:animEffec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22" presetSubtype="4">
                                  <p:stCondLst>
                                    <p:cond delay="0"/>
                                  </p:stCondLst>
                                  <p:childTnLst>
                                    <p:set>
                                      <p:cBhvr>
                                        <p:cTn dur="1" fill="hold" id="70">
                                          <p:stCondLst>
                                            <p:cond delay="0"/>
                                          </p:stCondLst>
                                        </p:cTn>
                                        <p:tgtEl>
                                          <p:spTgt spid="3146217"/>
                                        </p:tgtEl>
                                        <p:attrNameLst>
                                          <p:attrName>style.visibility</p:attrName>
                                        </p:attrNameLst>
                                      </p:cBhvr>
                                      <p:to>
                                        <p:strVal val="visible"/>
                                      </p:to>
                                    </p:set>
                                    <p:animEffect transition="in" filter="wipe(down)">
                                      <p:cBhvr>
                                        <p:cTn dur="500" id="71"/>
                                        <p:tgtEl>
                                          <p:spTgt spid="3146217"/>
                                        </p:tgtEl>
                                      </p:cBhvr>
                                    </p:animEffect>
                                  </p:childTnLst>
                                </p:cTn>
                              </p:par>
                            </p:childTnLst>
                          </p:cTn>
                        </p:par>
                      </p:childTnLst>
                    </p:cTn>
                  </p:par>
                  <p:par>
                    <p:cTn fill="hold" id="72">
                      <p:stCondLst>
                        <p:cond delay="indefinite"/>
                      </p:stCondLst>
                      <p:childTnLst>
                        <p:par>
                          <p:cTn fill="hold" id="73">
                            <p:stCondLst>
                              <p:cond delay="0"/>
                            </p:stCondLst>
                            <p:childTnLst>
                              <p:par>
                                <p:cTn fill="hold" id="74" nodeType="clickEffect" presetClass="entr" presetID="22" presetSubtype="4">
                                  <p:stCondLst>
                                    <p:cond delay="0"/>
                                  </p:stCondLst>
                                  <p:childTnLst>
                                    <p:set>
                                      <p:cBhvr>
                                        <p:cTn dur="1" fill="hold" id="75">
                                          <p:stCondLst>
                                            <p:cond delay="0"/>
                                          </p:stCondLst>
                                        </p:cTn>
                                        <p:tgtEl>
                                          <p:spTgt spid="3146238"/>
                                        </p:tgtEl>
                                        <p:attrNameLst>
                                          <p:attrName>style.visibility</p:attrName>
                                        </p:attrNameLst>
                                      </p:cBhvr>
                                      <p:to>
                                        <p:strVal val="visible"/>
                                      </p:to>
                                    </p:set>
                                    <p:animEffect transition="in" filter="wipe(down)">
                                      <p:cBhvr>
                                        <p:cTn dur="500" id="76"/>
                                        <p:tgtEl>
                                          <p:spTgt spid="3146238"/>
                                        </p:tgtEl>
                                      </p:cBhvr>
                                    </p:animEffect>
                                  </p:childTnLst>
                                </p:cTn>
                              </p:par>
                              <p:par>
                                <p:cTn fill="hold" grpId="0" id="77" nodeType="withEffect" presetClass="entr" presetID="22" presetSubtype="4">
                                  <p:stCondLst>
                                    <p:cond delay="0"/>
                                  </p:stCondLst>
                                  <p:childTnLst>
                                    <p:set>
                                      <p:cBhvr>
                                        <p:cTn dur="1" fill="hold" id="78">
                                          <p:stCondLst>
                                            <p:cond delay="0"/>
                                          </p:stCondLst>
                                        </p:cTn>
                                        <p:tgtEl>
                                          <p:spTgt spid="1049413"/>
                                        </p:tgtEl>
                                        <p:attrNameLst>
                                          <p:attrName>style.visibility</p:attrName>
                                        </p:attrNameLst>
                                      </p:cBhvr>
                                      <p:to>
                                        <p:strVal val="visible"/>
                                      </p:to>
                                    </p:set>
                                    <p:animEffect transition="in" filter="wipe(down)">
                                      <p:cBhvr>
                                        <p:cTn dur="500" id="79"/>
                                        <p:tgtEl>
                                          <p:spTgt spid="1049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941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19" name="文本框 114"/>
          <p:cNvSpPr txBox="1"/>
          <p:nvPr/>
        </p:nvSpPr>
        <p:spPr bwMode="auto">
          <a:xfrm>
            <a:off x="1213348" y="2548934"/>
            <a:ext cx="6717301" cy="954107"/>
          </a:xfrm>
          <a:prstGeom prst="rect"/>
          <a:noFill/>
          <a:ln>
            <a:noFill/>
          </a:ln>
          <a:effectLst/>
        </p:spPr>
        <p:txBody>
          <a:bodyPr rtlCol="0" wrap="square">
            <a:spAutoFit/>
          </a:bodyPr>
          <a:p>
            <a:pPr algn="ctr" eaLnBrk="1" hangingPunct="1">
              <a:spcBef>
                <a:spcPct val="50000"/>
              </a:spcBef>
            </a:pPr>
            <a:r>
              <a:rPr altLang="zh-CN" b="1" dirty="0" sz="2800" kumimoji="1" lang="en-US" smtClean="0">
                <a:latin typeface="Arial" panose="020B0604020202020204" pitchFamily="34" charset="0"/>
                <a:cs typeface="Arial" panose="020B0604020202020204" pitchFamily="34" charset="0"/>
              </a:rPr>
              <a:t>How to improve the anti-interference capacity</a:t>
            </a:r>
            <a:r>
              <a:rPr altLang="zh-CN" b="1" dirty="0" sz="2800" kumimoji="1" lang="en-US">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如何提高抗干扰能力弱</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94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24" name="矩形 8"/>
          <p:cNvSpPr/>
          <p:nvPr/>
        </p:nvSpPr>
        <p:spPr>
          <a:xfrm>
            <a:off x="735772" y="459827"/>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 Hysteresis comparator </a:t>
            </a:r>
            <a:r>
              <a:rPr altLang="en-US" b="1" dirty="0" sz="2400" lang="zh-CN">
                <a:ln w="10541" cmpd="sng">
                  <a:noFill/>
                  <a:prstDash val="solid"/>
                </a:ln>
                <a:latin typeface="宋体" panose="02010600030101010101" pitchFamily="2" charset="-122"/>
                <a:ea typeface="宋体" panose="02010600030101010101" pitchFamily="2" charset="-122"/>
                <a:cs typeface="Arial" panose="020B0604020202020204" pitchFamily="34" charset="0"/>
              </a:rPr>
              <a:t>滞回</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比较器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409" name="组合 8"/>
          <p:cNvGrpSpPr/>
          <p:nvPr/>
        </p:nvGrpSpPr>
        <p:grpSpPr>
          <a:xfrm>
            <a:off x="2665563" y="2319237"/>
            <a:ext cx="3635935" cy="1918763"/>
            <a:chOff x="1522065" y="2932808"/>
            <a:chExt cx="3635935" cy="1918763"/>
          </a:xfrm>
        </p:grpSpPr>
        <p:grpSp>
          <p:nvGrpSpPr>
            <p:cNvPr id="410" name="组合 42"/>
            <p:cNvGrpSpPr/>
            <p:nvPr/>
          </p:nvGrpSpPr>
          <p:grpSpPr>
            <a:xfrm>
              <a:off x="1522065" y="2932808"/>
              <a:ext cx="3635935" cy="1918763"/>
              <a:chOff x="5354326" y="1314628"/>
              <a:chExt cx="3635935" cy="1918763"/>
            </a:xfrm>
          </p:grpSpPr>
          <p:grpSp>
            <p:nvGrpSpPr>
              <p:cNvPr id="411" name="组合 65"/>
              <p:cNvGrpSpPr/>
              <p:nvPr/>
            </p:nvGrpSpPr>
            <p:grpSpPr>
              <a:xfrm>
                <a:off x="5354326" y="1314628"/>
                <a:ext cx="3635935" cy="1918763"/>
                <a:chOff x="1701253" y="2009394"/>
                <a:chExt cx="3635935" cy="1918763"/>
              </a:xfrm>
            </p:grpSpPr>
            <p:grpSp>
              <p:nvGrpSpPr>
                <p:cNvPr id="412" name="组合 67"/>
                <p:cNvGrpSpPr/>
                <p:nvPr/>
              </p:nvGrpSpPr>
              <p:grpSpPr>
                <a:xfrm>
                  <a:off x="1701253" y="2009394"/>
                  <a:ext cx="3635935" cy="1918763"/>
                  <a:chOff x="3485981" y="2739728"/>
                  <a:chExt cx="3635935" cy="1918763"/>
                </a:xfrm>
              </p:grpSpPr>
              <p:grpSp>
                <p:nvGrpSpPr>
                  <p:cNvPr id="413" name="组合 75"/>
                  <p:cNvGrpSpPr/>
                  <p:nvPr/>
                </p:nvGrpSpPr>
                <p:grpSpPr>
                  <a:xfrm>
                    <a:off x="3485981" y="2739728"/>
                    <a:ext cx="3635935" cy="1918763"/>
                    <a:chOff x="5639625" y="812339"/>
                    <a:chExt cx="3635935" cy="1918763"/>
                  </a:xfrm>
                </p:grpSpPr>
                <p:grpSp>
                  <p:nvGrpSpPr>
                    <p:cNvPr id="414" name="组合 87"/>
                    <p:cNvGrpSpPr/>
                    <p:nvPr/>
                  </p:nvGrpSpPr>
                  <p:grpSpPr>
                    <a:xfrm>
                      <a:off x="5639625" y="812339"/>
                      <a:ext cx="3635935" cy="1918763"/>
                      <a:chOff x="5701174" y="2483253"/>
                      <a:chExt cx="3635935" cy="1918763"/>
                    </a:xfrm>
                  </p:grpSpPr>
                  <p:grpSp>
                    <p:nvGrpSpPr>
                      <p:cNvPr id="415" name="组合 90"/>
                      <p:cNvGrpSpPr/>
                      <p:nvPr/>
                    </p:nvGrpSpPr>
                    <p:grpSpPr>
                      <a:xfrm>
                        <a:off x="6054143" y="2483253"/>
                        <a:ext cx="3002933" cy="1918763"/>
                        <a:chOff x="5836950" y="1765797"/>
                        <a:chExt cx="3002933" cy="1918763"/>
                      </a:xfrm>
                    </p:grpSpPr>
                    <p:grpSp>
                      <p:nvGrpSpPr>
                        <p:cNvPr id="416" name="组合 96"/>
                        <p:cNvGrpSpPr/>
                        <p:nvPr/>
                      </p:nvGrpSpPr>
                      <p:grpSpPr>
                        <a:xfrm>
                          <a:off x="5836950" y="1765797"/>
                          <a:ext cx="3002933" cy="1918763"/>
                          <a:chOff x="2043902" y="1708764"/>
                          <a:chExt cx="3002933" cy="1918763"/>
                        </a:xfrm>
                      </p:grpSpPr>
                      <p:grpSp>
                        <p:nvGrpSpPr>
                          <p:cNvPr id="417" name="组合 98"/>
                          <p:cNvGrpSpPr/>
                          <p:nvPr/>
                        </p:nvGrpSpPr>
                        <p:grpSpPr>
                          <a:xfrm>
                            <a:off x="2043902" y="1865123"/>
                            <a:ext cx="792854" cy="1762404"/>
                            <a:chOff x="2986195" y="3634059"/>
                            <a:chExt cx="792854" cy="1762404"/>
                          </a:xfrm>
                        </p:grpSpPr>
                        <p:cxnSp>
                          <p:nvCxnSpPr>
                            <p:cNvPr id="3146239"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0"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1"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42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42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42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428"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429"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430"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3793" r="-5172" b="-19608"/>
                          </a:stretch>
                        </a:blipFill>
                        <a:ln>
                          <a:noFill/>
                        </a:ln>
                        <a:effectLst/>
                      </p:spPr>
                      <p:txBody>
                        <a:bodyPr/>
                        <a:p>
                          <a:r>
                            <a:rPr altLang="en-US" lang="zh-CN">
                              <a:noFill/>
                            </a:rPr>
                            <a:t> </a:t>
                          </a:r>
                        </a:p>
                      </p:txBody>
                    </p:sp>
                  </p:grpSp>
                  <p:sp>
                    <p:nvSpPr>
                      <p:cNvPr id="1049431"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32"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0638" r="-8511" b="-18000"/>
                        </a:stretch>
                      </a:blipFill>
                    </p:spPr>
                    <p:txBody>
                      <a:bodyPr/>
                      <a:p>
                        <a:r>
                          <a:rPr altLang="en-US" lang="zh-CN">
                            <a:noFill/>
                          </a:rPr>
                          <a:t> </a:t>
                        </a:r>
                      </a:p>
                    </p:txBody>
                  </p:sp>
                  <p:sp>
                    <p:nvSpPr>
                      <p:cNvPr id="1049433"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345" r="-8621" b="-18000"/>
                        </a:stretch>
                      </a:blipFill>
                    </p:spPr>
                    <p:txBody>
                      <a:bodyPr/>
                      <a:p>
                        <a:r>
                          <a:rPr altLang="en-US" lang="zh-CN">
                            <a:noFill/>
                          </a:rPr>
                          <a:t> </a:t>
                        </a:r>
                      </a:p>
                    </p:txBody>
                  </p:sp>
                </p:grpSp>
                <p:cxnSp>
                  <p:nvCxnSpPr>
                    <p:cNvPr id="3146242"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43"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8" name="组合 77"/>
                  <p:cNvGrpSpPr/>
                  <p:nvPr/>
                </p:nvGrpSpPr>
                <p:grpSpPr>
                  <a:xfrm>
                    <a:off x="6356171" y="4000382"/>
                    <a:ext cx="290385" cy="384435"/>
                    <a:chOff x="8023442" y="2050435"/>
                    <a:chExt cx="290385" cy="384435"/>
                  </a:xfrm>
                </p:grpSpPr>
                <p:sp>
                  <p:nvSpPr>
                    <p:cNvPr id="1049434"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44"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35"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45"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46"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47"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36"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0000" r="-20000" b="-9804"/>
                    </a:stretch>
                  </a:blipFill>
                  <a:ln>
                    <a:noFill/>
                  </a:ln>
                  <a:effectLst/>
                </p:spPr>
                <p:txBody>
                  <a:bodyPr/>
                  <a:p>
                    <a:r>
                      <a:rPr altLang="en-US" lang="zh-CN">
                        <a:noFill/>
                      </a:rPr>
                      <a:t> </a:t>
                    </a:r>
                  </a:p>
                </p:txBody>
              </p:sp>
              <p:sp>
                <p:nvSpPr>
                  <p:cNvPr id="1049437"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8"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sp>
              <p:nvSpPr>
                <p:cNvPr id="1049439"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6071" r="-5357" b="-20000"/>
                  </a:stretch>
                </a:blipFill>
                <a:ln>
                  <a:noFill/>
                </a:ln>
                <a:effectLst/>
              </p:spPr>
              <p:txBody>
                <a:bodyPr/>
                <a:p>
                  <a:r>
                    <a:rPr altLang="en-US" lang="zh-CN">
                      <a:noFill/>
                    </a:rPr>
                    <a:t> </a:t>
                  </a:r>
                </a:p>
              </p:txBody>
            </p:sp>
            <p:sp>
              <p:nvSpPr>
                <p:cNvPr id="1049440"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10345" r="-8621" b="-18000"/>
                  </a:stretch>
                </a:blipFill>
              </p:spPr>
              <p:txBody>
                <a:bodyPr/>
                <a:p>
                  <a:r>
                    <a:rPr altLang="en-US" lang="zh-CN">
                      <a:noFill/>
                    </a:rPr>
                    <a:t> </a:t>
                  </a:r>
                </a:p>
              </p:txBody>
            </p:sp>
            <p:sp>
              <p:nvSpPr>
                <p:cNvPr id="1049441"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9091" r="-9091" b="-18000"/>
                  </a:stretch>
                </a:blipFill>
              </p:spPr>
              <p:txBody>
                <a:bodyPr/>
                <a:p>
                  <a:r>
                    <a:rPr altLang="en-US" lang="zh-CN">
                      <a:noFill/>
                    </a:rPr>
                    <a:t> </a:t>
                  </a:r>
                </a:p>
              </p:txBody>
            </p:sp>
          </p:grpSp>
          <p:sp>
            <p:nvSpPr>
              <p:cNvPr id="1049442"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8824" t="-1961" r="-17647" b="-15686"/>
                </a:stretch>
              </a:blipFill>
            </p:spPr>
            <p:txBody>
              <a:bodyPr/>
              <a:p>
                <a:r>
                  <a:rPr altLang="en-US" lang="zh-CN">
                    <a:noFill/>
                  </a:rPr>
                  <a:t> </a:t>
                </a:r>
              </a:p>
            </p:txBody>
          </p:sp>
        </p:grpSp>
        <p:cxnSp>
          <p:nvCxnSpPr>
            <p:cNvPr id="3146248"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43"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4"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45" name="文本框 10"/>
          <p:cNvSpPr txBox="1"/>
          <p:nvPr/>
        </p:nvSpPr>
        <p:spPr bwMode="auto">
          <a:xfrm>
            <a:off x="2106448" y="4754760"/>
            <a:ext cx="4855924" cy="7010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Question1: Positive or negative feedback?</a:t>
            </a:r>
            <a:endParaRPr altLang="en-US" dirty="0" sz="2000" kumimoji="1" lang="zh-CN" smtClean="0">
              <a:latin typeface="Arial" panose="020B0604020202020204" pitchFamily="34" charset="0"/>
              <a:cs typeface="Arial" panose="020B0604020202020204" pitchFamily="34" charset="0"/>
            </a:endParaRPr>
          </a:p>
        </p:txBody>
      </p:sp>
      <p:sp>
        <p:nvSpPr>
          <p:cNvPr id="1049446" name="文本框 111"/>
          <p:cNvSpPr txBox="1"/>
          <p:nvPr/>
        </p:nvSpPr>
        <p:spPr bwMode="auto">
          <a:xfrm>
            <a:off x="2568640" y="1330576"/>
            <a:ext cx="3817502" cy="802639"/>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(a) Inverted input </a:t>
            </a:r>
            <a:r>
              <a:rPr altLang="en-US" dirty="0" sz="2400" kumimoji="1" lang="zh-CN" smtClean="0">
                <a:latin typeface="宋体" panose="02010600030101010101" pitchFamily="2" charset="-122"/>
                <a:ea typeface="宋体" panose="02010600030101010101" pitchFamily="2" charset="-122"/>
                <a:cs typeface="Arial" panose="020B0604020202020204" pitchFamily="34" charset="0"/>
              </a:rPr>
              <a:t>反相输入</a:t>
            </a:r>
          </a:p>
        </p:txBody>
      </p:sp>
      <p:sp>
        <p:nvSpPr>
          <p:cNvPr id="1049447" name="文本框 46"/>
          <p:cNvSpPr txBox="1"/>
          <p:nvPr/>
        </p:nvSpPr>
        <p:spPr bwMode="auto">
          <a:xfrm>
            <a:off x="1963574" y="5386052"/>
            <a:ext cx="5528000"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Question2: Linear region or saturation region?</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94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22" name="组合 8"/>
          <p:cNvGrpSpPr/>
          <p:nvPr/>
        </p:nvGrpSpPr>
        <p:grpSpPr>
          <a:xfrm>
            <a:off x="4839641" y="727431"/>
            <a:ext cx="3635935" cy="1918763"/>
            <a:chOff x="1522065" y="2932808"/>
            <a:chExt cx="3635935" cy="1918763"/>
          </a:xfrm>
        </p:grpSpPr>
        <p:grpSp>
          <p:nvGrpSpPr>
            <p:cNvPr id="423" name="组合 42"/>
            <p:cNvGrpSpPr/>
            <p:nvPr/>
          </p:nvGrpSpPr>
          <p:grpSpPr>
            <a:xfrm>
              <a:off x="1522065" y="2932808"/>
              <a:ext cx="3635935" cy="1918763"/>
              <a:chOff x="5354326" y="1314628"/>
              <a:chExt cx="3635935" cy="1918763"/>
            </a:xfrm>
          </p:grpSpPr>
          <p:grpSp>
            <p:nvGrpSpPr>
              <p:cNvPr id="424" name="组合 65"/>
              <p:cNvGrpSpPr/>
              <p:nvPr/>
            </p:nvGrpSpPr>
            <p:grpSpPr>
              <a:xfrm>
                <a:off x="5354326" y="1314628"/>
                <a:ext cx="3635935" cy="1918763"/>
                <a:chOff x="1701253" y="2009394"/>
                <a:chExt cx="3635935" cy="1918763"/>
              </a:xfrm>
            </p:grpSpPr>
            <p:grpSp>
              <p:nvGrpSpPr>
                <p:cNvPr id="425" name="组合 67"/>
                <p:cNvGrpSpPr/>
                <p:nvPr/>
              </p:nvGrpSpPr>
              <p:grpSpPr>
                <a:xfrm>
                  <a:off x="1701253" y="2009394"/>
                  <a:ext cx="3635935" cy="1918763"/>
                  <a:chOff x="3485981" y="2739728"/>
                  <a:chExt cx="3635935" cy="1918763"/>
                </a:xfrm>
              </p:grpSpPr>
              <p:grpSp>
                <p:nvGrpSpPr>
                  <p:cNvPr id="426" name="组合 75"/>
                  <p:cNvGrpSpPr/>
                  <p:nvPr/>
                </p:nvGrpSpPr>
                <p:grpSpPr>
                  <a:xfrm>
                    <a:off x="3485981" y="2739728"/>
                    <a:ext cx="3635935" cy="1918763"/>
                    <a:chOff x="5639625" y="812339"/>
                    <a:chExt cx="3635935" cy="1918763"/>
                  </a:xfrm>
                </p:grpSpPr>
                <p:grpSp>
                  <p:nvGrpSpPr>
                    <p:cNvPr id="427" name="组合 87"/>
                    <p:cNvGrpSpPr/>
                    <p:nvPr/>
                  </p:nvGrpSpPr>
                  <p:grpSpPr>
                    <a:xfrm>
                      <a:off x="5639625" y="812339"/>
                      <a:ext cx="3635935" cy="1918763"/>
                      <a:chOff x="5701174" y="2483253"/>
                      <a:chExt cx="3635935" cy="1918763"/>
                    </a:xfrm>
                  </p:grpSpPr>
                  <p:grpSp>
                    <p:nvGrpSpPr>
                      <p:cNvPr id="428" name="组合 90"/>
                      <p:cNvGrpSpPr/>
                      <p:nvPr/>
                    </p:nvGrpSpPr>
                    <p:grpSpPr>
                      <a:xfrm>
                        <a:off x="6054143" y="2483253"/>
                        <a:ext cx="3002933" cy="1918763"/>
                        <a:chOff x="5836950" y="1765797"/>
                        <a:chExt cx="3002933" cy="1918763"/>
                      </a:xfrm>
                    </p:grpSpPr>
                    <p:grpSp>
                      <p:nvGrpSpPr>
                        <p:cNvPr id="429" name="组合 96"/>
                        <p:cNvGrpSpPr/>
                        <p:nvPr/>
                      </p:nvGrpSpPr>
                      <p:grpSpPr>
                        <a:xfrm>
                          <a:off x="5836950" y="1765797"/>
                          <a:ext cx="3002933" cy="1918763"/>
                          <a:chOff x="2043902" y="1708764"/>
                          <a:chExt cx="3002933" cy="1918763"/>
                        </a:xfrm>
                      </p:grpSpPr>
                      <p:grpSp>
                        <p:nvGrpSpPr>
                          <p:cNvPr id="430" name="组合 98"/>
                          <p:cNvGrpSpPr/>
                          <p:nvPr/>
                        </p:nvGrpSpPr>
                        <p:grpSpPr>
                          <a:xfrm>
                            <a:off x="2043902" y="1865123"/>
                            <a:ext cx="792854" cy="1762404"/>
                            <a:chOff x="2986195" y="3634059"/>
                            <a:chExt cx="792854" cy="1762404"/>
                          </a:xfrm>
                        </p:grpSpPr>
                        <p:cxnSp>
                          <p:nvCxnSpPr>
                            <p:cNvPr id="3146249"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50"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51"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45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45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45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455"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456"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457"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20000"/>
                          </a:stretch>
                        </a:blipFill>
                        <a:ln>
                          <a:noFill/>
                        </a:ln>
                        <a:effectLst/>
                      </p:spPr>
                      <p:txBody>
                        <a:bodyPr/>
                        <a:p>
                          <a:r>
                            <a:rPr altLang="en-US" lang="zh-CN">
                              <a:noFill/>
                            </a:rPr>
                            <a:t> </a:t>
                          </a:r>
                        </a:p>
                      </p:txBody>
                    </p:sp>
                  </p:grpSp>
                  <p:sp>
                    <p:nvSpPr>
                      <p:cNvPr id="1049458"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59"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2766" r="-8511" b="-18000"/>
                        </a:stretch>
                      </a:blipFill>
                    </p:spPr>
                    <p:txBody>
                      <a:bodyPr/>
                      <a:p>
                        <a:r>
                          <a:rPr altLang="en-US" lang="zh-CN">
                            <a:noFill/>
                          </a:rPr>
                          <a:t> </a:t>
                        </a:r>
                      </a:p>
                    </p:txBody>
                  </p:sp>
                  <p:sp>
                    <p:nvSpPr>
                      <p:cNvPr id="1049460"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526" r="-10526" b="-15686"/>
                        </a:stretch>
                      </a:blipFill>
                    </p:spPr>
                    <p:txBody>
                      <a:bodyPr/>
                      <a:p>
                        <a:r>
                          <a:rPr altLang="en-US" lang="zh-CN">
                            <a:noFill/>
                          </a:rPr>
                          <a:t> </a:t>
                        </a:r>
                      </a:p>
                    </p:txBody>
                  </p:sp>
                </p:grpSp>
                <p:cxnSp>
                  <p:nvCxnSpPr>
                    <p:cNvPr id="3146252"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53"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1" name="组合 77"/>
                  <p:cNvGrpSpPr/>
                  <p:nvPr/>
                </p:nvGrpSpPr>
                <p:grpSpPr>
                  <a:xfrm>
                    <a:off x="6356171" y="4000382"/>
                    <a:ext cx="290385" cy="384435"/>
                    <a:chOff x="8023442" y="2050435"/>
                    <a:chExt cx="290385" cy="384435"/>
                  </a:xfrm>
                </p:grpSpPr>
                <p:sp>
                  <p:nvSpPr>
                    <p:cNvPr id="1049461"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54"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62"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55"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56"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57"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63"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0000" r="-20000" b="-9804"/>
                    </a:stretch>
                  </a:blipFill>
                  <a:ln>
                    <a:noFill/>
                  </a:ln>
                  <a:effectLst/>
                </p:spPr>
                <p:txBody>
                  <a:bodyPr/>
                  <a:p>
                    <a:r>
                      <a:rPr altLang="en-US" lang="zh-CN">
                        <a:noFill/>
                      </a:rPr>
                      <a:t> </a:t>
                    </a:r>
                  </a:p>
                </p:txBody>
              </p:sp>
              <p:sp>
                <p:nvSpPr>
                  <p:cNvPr id="1049464"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5"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22000"/>
                    </a:stretch>
                  </a:blipFill>
                </p:spPr>
                <p:txBody>
                  <a:bodyPr/>
                  <a:p>
                    <a:r>
                      <a:rPr altLang="en-US" lang="zh-CN">
                        <a:noFill/>
                      </a:rPr>
                      <a:t> </a:t>
                    </a:r>
                  </a:p>
                </p:txBody>
              </p:sp>
            </p:grpSp>
            <p:sp>
              <p:nvSpPr>
                <p:cNvPr id="1049466"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4035" r="-3509" b="-20000"/>
                  </a:stretch>
                </a:blipFill>
                <a:ln>
                  <a:noFill/>
                </a:ln>
                <a:effectLst/>
              </p:spPr>
              <p:txBody>
                <a:bodyPr/>
                <a:p>
                  <a:r>
                    <a:rPr altLang="en-US" lang="zh-CN">
                      <a:noFill/>
                    </a:rPr>
                    <a:t> </a:t>
                  </a:r>
                </a:p>
              </p:txBody>
            </p:sp>
            <p:sp>
              <p:nvSpPr>
                <p:cNvPr id="1049467"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8475" r="-6780" b="-15686"/>
                  </a:stretch>
                </a:blipFill>
              </p:spPr>
              <p:txBody>
                <a:bodyPr/>
                <a:p>
                  <a:r>
                    <a:rPr altLang="en-US" lang="zh-CN">
                      <a:noFill/>
                    </a:rPr>
                    <a:t> </a:t>
                  </a:r>
                </a:p>
              </p:txBody>
            </p:sp>
            <p:sp>
              <p:nvSpPr>
                <p:cNvPr id="1049468"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10909" r="-9091" b="-18000"/>
                  </a:stretch>
                </a:blipFill>
              </p:spPr>
              <p:txBody>
                <a:bodyPr/>
                <a:p>
                  <a:r>
                    <a:rPr altLang="en-US" lang="zh-CN">
                      <a:noFill/>
                    </a:rPr>
                    <a:t> </a:t>
                  </a:r>
                </a:p>
              </p:txBody>
            </p:sp>
          </p:grpSp>
          <p:sp>
            <p:nvSpPr>
              <p:cNvPr id="1049469"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8824" t="-4000" r="-17647" b="-18000"/>
                </a:stretch>
              </a:blipFill>
            </p:spPr>
            <p:txBody>
              <a:bodyPr/>
              <a:p>
                <a:r>
                  <a:rPr altLang="en-US" lang="zh-CN">
                    <a:noFill/>
                  </a:rPr>
                  <a:t> </a:t>
                </a:r>
              </a:p>
            </p:txBody>
          </p:sp>
        </p:grpSp>
        <p:cxnSp>
          <p:nvCxnSpPr>
            <p:cNvPr id="3146258"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470"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1"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72" name="文本框 111"/>
          <p:cNvSpPr txBox="1"/>
          <p:nvPr/>
        </p:nvSpPr>
        <p:spPr bwMode="auto">
          <a:xfrm>
            <a:off x="629492" y="591608"/>
            <a:ext cx="389493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432" name="组合 47"/>
          <p:cNvGrpSpPr/>
          <p:nvPr/>
        </p:nvGrpSpPr>
        <p:grpSpPr>
          <a:xfrm>
            <a:off x="5300853" y="2652598"/>
            <a:ext cx="3313398" cy="3483375"/>
            <a:chOff x="5703225" y="1736358"/>
            <a:chExt cx="3313398" cy="3483375"/>
          </a:xfrm>
        </p:grpSpPr>
        <p:grpSp>
          <p:nvGrpSpPr>
            <p:cNvPr id="433" name="组合 49"/>
            <p:cNvGrpSpPr/>
            <p:nvPr/>
          </p:nvGrpSpPr>
          <p:grpSpPr>
            <a:xfrm>
              <a:off x="5703225" y="1736358"/>
              <a:ext cx="3313398" cy="3483375"/>
              <a:chOff x="1060548" y="2858499"/>
              <a:chExt cx="3313398" cy="3483375"/>
            </a:xfrm>
          </p:grpSpPr>
          <p:grpSp>
            <p:nvGrpSpPr>
              <p:cNvPr id="434" name="组合 55"/>
              <p:cNvGrpSpPr/>
              <p:nvPr/>
            </p:nvGrpSpPr>
            <p:grpSpPr>
              <a:xfrm>
                <a:off x="1060548" y="2858499"/>
                <a:ext cx="3313398" cy="3483375"/>
                <a:chOff x="3826639" y="20269"/>
                <a:chExt cx="3313398" cy="3483375"/>
              </a:xfrm>
            </p:grpSpPr>
            <p:cxnSp>
              <p:nvCxnSpPr>
                <p:cNvPr id="3146259" name="直接箭头连接符 57"/>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60" name="直接箭头连接符 58"/>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473" name="文本框 59"/>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12"/>
                  <a:stretch>
                    <a:fillRect b="-2632"/>
                  </a:stretch>
                </a:blipFill>
              </p:spPr>
              <p:txBody>
                <a:bodyPr/>
                <a:p>
                  <a:r>
                    <a:rPr altLang="en-US" lang="zh-CN">
                      <a:noFill/>
                    </a:rPr>
                    <a:t> </a:t>
                  </a:r>
                </a:p>
              </p:txBody>
            </p:sp>
            <p:sp>
              <p:nvSpPr>
                <p:cNvPr id="1049474" name="文本框 60"/>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49475" name="文本框 61"/>
                <p:cNvSpPr txBox="1">
                  <a:spLocks noChangeAspect="1" noMove="1" noResize="1" noRot="1" noAdjustHandles="1" noEditPoints="1" noChangeArrowheads="1" noChangeShapeType="1" noTextEdit="1"/>
                </p:cNvSpPr>
                <p:nvPr/>
              </p:nvSpPr>
              <p:spPr>
                <a:xfrm>
                  <a:off x="6526003" y="1710675"/>
                  <a:ext cx="614034" cy="461665"/>
                </a:xfrm>
                <a:prstGeom prst="rect"/>
                <a:blipFill>
                  <a:blip xmlns:r="http://schemas.openxmlformats.org/officeDocument/2006/relationships" r:embed="rId14"/>
                  <a:stretch>
                    <a:fillRect b="-5263"/>
                  </a:stretch>
                </a:blipFill>
              </p:spPr>
              <p:txBody>
                <a:bodyPr/>
                <a:p>
                  <a:r>
                    <a:rPr altLang="en-US" lang="zh-CN">
                      <a:noFill/>
                    </a:rPr>
                    <a:t> </a:t>
                  </a:r>
                </a:p>
              </p:txBody>
            </p:sp>
          </p:grpSp>
          <p:sp>
            <p:nvSpPr>
              <p:cNvPr id="1049476" name="文本框 56"/>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15"/>
                <a:stretch>
                  <a:fillRect b="-1515"/>
                </a:stretch>
              </a:blipFill>
            </p:spPr>
            <p:txBody>
              <a:bodyPr/>
              <a:p>
                <a:r>
                  <a:rPr altLang="en-US" lang="zh-CN">
                    <a:noFill/>
                  </a:rPr>
                  <a:t> </a:t>
                </a:r>
              </a:p>
            </p:txBody>
          </p:sp>
        </p:grpSp>
        <p:cxnSp>
          <p:nvCxnSpPr>
            <p:cNvPr id="3146261" name="直接连接符 51"/>
            <p:cNvCxnSpPr>
              <a:cxnSpLocks/>
            </p:cNvCxnSpPr>
            <p:nvPr/>
          </p:nvCxnSpPr>
          <p:spPr>
            <a:xfrm>
              <a:off x="6077689" y="4839396"/>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477" name="文本框 63"/>
          <p:cNvSpPr txBox="1">
            <a:spLocks noChangeAspect="1" noMove="1" noResize="1" noRot="1" noAdjustHandles="1" noEditPoints="1" noChangeArrowheads="1" noChangeShapeType="1" noTextEdit="1"/>
          </p:cNvSpPr>
          <p:nvPr/>
        </p:nvSpPr>
        <p:spPr>
          <a:xfrm>
            <a:off x="758923" y="5348330"/>
            <a:ext cx="2154892" cy="626518"/>
          </a:xfrm>
          <a:prstGeom prst="rect"/>
          <a:blipFill>
            <a:blip xmlns:r="http://schemas.openxmlformats.org/officeDocument/2006/relationships" r:embed="rId16"/>
            <a:stretch>
              <a:fillRect/>
            </a:stretch>
          </a:blipFill>
        </p:spPr>
        <p:txBody>
          <a:bodyPr/>
          <a:p>
            <a:r>
              <a:rPr altLang="en-US" lang="zh-CN">
                <a:noFill/>
              </a:rPr>
              <a:t> </a:t>
            </a:r>
          </a:p>
        </p:txBody>
      </p:sp>
      <p:sp>
        <p:nvSpPr>
          <p:cNvPr id="1049478" name="文本框 64"/>
          <p:cNvSpPr txBox="1">
            <a:spLocks noChangeAspect="1" noMove="1" noResize="1" noRot="1" noAdjustHandles="1" noEditPoints="1" noChangeArrowheads="1" noChangeShapeType="1" noTextEdit="1"/>
          </p:cNvSpPr>
          <p:nvPr/>
        </p:nvSpPr>
        <p:spPr>
          <a:xfrm>
            <a:off x="1235924" y="1925782"/>
            <a:ext cx="2816674" cy="626518"/>
          </a:xfrm>
          <a:prstGeom prst="rect"/>
          <a:blipFill>
            <a:blip xmlns:r="http://schemas.openxmlformats.org/officeDocument/2006/relationships" r:embed="rId17"/>
            <a:stretch>
              <a:fillRect/>
            </a:stretch>
          </a:blipFill>
        </p:spPr>
        <p:txBody>
          <a:bodyPr/>
          <a:p>
            <a:r>
              <a:rPr altLang="en-US" lang="zh-CN">
                <a:noFill/>
              </a:rPr>
              <a:t> </a:t>
            </a:r>
          </a:p>
        </p:txBody>
      </p:sp>
      <p:sp>
        <p:nvSpPr>
          <p:cNvPr id="1049479" name="文本框 68"/>
          <p:cNvSpPr txBox="1">
            <a:spLocks noChangeAspect="1" noMove="1" noResize="1" noRot="1" noAdjustHandles="1" noEditPoints="1" noChangeArrowheads="1" noChangeShapeType="1" noTextEdit="1"/>
          </p:cNvSpPr>
          <p:nvPr/>
        </p:nvSpPr>
        <p:spPr>
          <a:xfrm>
            <a:off x="1627513" y="1297992"/>
            <a:ext cx="1898896" cy="307777"/>
          </a:xfrm>
          <a:prstGeom prst="rect"/>
          <a:blipFill>
            <a:blip xmlns:r="http://schemas.openxmlformats.org/officeDocument/2006/relationships" r:embed="rId18"/>
            <a:stretch>
              <a:fillRect b="-22000"/>
            </a:stretch>
          </a:blipFill>
        </p:spPr>
        <p:txBody>
          <a:bodyPr/>
          <a:p>
            <a:r>
              <a:rPr altLang="en-US" lang="zh-CN">
                <a:noFill/>
              </a:rPr>
              <a:t> </a:t>
            </a:r>
          </a:p>
        </p:txBody>
      </p:sp>
      <p:sp>
        <p:nvSpPr>
          <p:cNvPr id="1049480" name="文本框 71"/>
          <p:cNvSpPr txBox="1">
            <a:spLocks noChangeAspect="1" noMove="1" noResize="1" noRot="1" noAdjustHandles="1" noEditPoints="1" noChangeArrowheads="1" noChangeShapeType="1" noTextEdit="1"/>
          </p:cNvSpPr>
          <p:nvPr/>
        </p:nvSpPr>
        <p:spPr>
          <a:xfrm>
            <a:off x="766045" y="2859456"/>
            <a:ext cx="3868851" cy="626518"/>
          </a:xfrm>
          <a:prstGeom prst="rect"/>
          <a:blipFill>
            <a:blip xmlns:r="http://schemas.openxmlformats.org/officeDocument/2006/relationships" r:embed="rId19"/>
            <a:stretch>
              <a:fillRect/>
            </a:stretch>
          </a:blipFill>
        </p:spPr>
        <p:txBody>
          <a:bodyPr/>
          <a:p>
            <a:r>
              <a:rPr altLang="en-US" lang="zh-CN">
                <a:noFill/>
              </a:rPr>
              <a:t> </a:t>
            </a:r>
          </a:p>
        </p:txBody>
      </p:sp>
      <p:sp>
        <p:nvSpPr>
          <p:cNvPr id="1049481" name="文本框 1"/>
          <p:cNvSpPr txBox="1">
            <a:spLocks noChangeAspect="1" noMove="1" noResize="1" noRot="1" noAdjustHandles="1" noEditPoints="1" noChangeArrowheads="1" noChangeShapeType="1" noTextEdit="1"/>
          </p:cNvSpPr>
          <p:nvPr/>
        </p:nvSpPr>
        <p:spPr bwMode="auto">
          <a:xfrm>
            <a:off x="989332" y="3793130"/>
            <a:ext cx="3422275" cy="400110"/>
          </a:xfrm>
          <a:prstGeom prst="rect"/>
          <a:blipFill>
            <a:blip xmlns:r="http://schemas.openxmlformats.org/officeDocument/2006/relationships" r:embed="rId20"/>
            <a:stretch>
              <a:fillRect t="-6061" b="-27273"/>
            </a:stretch>
          </a:blipFill>
          <a:ln>
            <a:noFill/>
          </a:ln>
          <a:effectLst/>
        </p:spPr>
        <p:txBody>
          <a:bodyPr/>
          <a:p>
            <a:r>
              <a:rPr altLang="en-US" lang="zh-CN">
                <a:noFill/>
              </a:rPr>
              <a:t> </a:t>
            </a:r>
          </a:p>
        </p:txBody>
      </p:sp>
      <p:sp>
        <p:nvSpPr>
          <p:cNvPr id="1049482" name="文本框 72"/>
          <p:cNvSpPr txBox="1">
            <a:spLocks noChangeAspect="1" noMove="1" noResize="1" noRot="1" noAdjustHandles="1" noEditPoints="1" noChangeArrowheads="1" noChangeShapeType="1" noTextEdit="1"/>
          </p:cNvSpPr>
          <p:nvPr/>
        </p:nvSpPr>
        <p:spPr>
          <a:xfrm>
            <a:off x="728136" y="4401799"/>
            <a:ext cx="3868851" cy="626518"/>
          </a:xfrm>
          <a:prstGeom prst="rect"/>
          <a:blipFill>
            <a:blip xmlns:r="http://schemas.openxmlformats.org/officeDocument/2006/relationships" r:embed="rId21"/>
            <a:stretch>
              <a:fillRect/>
            </a:stretch>
          </a:blipFill>
        </p:spPr>
        <p:txBody>
          <a:bodyPr/>
          <a:p>
            <a:r>
              <a:rPr altLang="en-US" lang="zh-CN">
                <a:noFill/>
              </a:rPr>
              <a:t> </a:t>
            </a:r>
          </a:p>
        </p:txBody>
      </p:sp>
      <p:sp>
        <p:nvSpPr>
          <p:cNvPr id="1049483" name="文本框 89"/>
          <p:cNvSpPr txBox="1">
            <a:spLocks noChangeAspect="1" noMove="1" noResize="1" noRot="1" noAdjustHandles="1" noEditPoints="1" noChangeArrowheads="1" noChangeShapeType="1" noTextEdit="1"/>
          </p:cNvSpPr>
          <p:nvPr/>
        </p:nvSpPr>
        <p:spPr>
          <a:xfrm>
            <a:off x="2445726" y="5340131"/>
            <a:ext cx="2393915" cy="626518"/>
          </a:xfrm>
          <a:prstGeom prst="rect"/>
          <a:blipFill>
            <a:blip xmlns:r="http://schemas.openxmlformats.org/officeDocument/2006/relationships" r:embed="rId22"/>
            <a:stretch>
              <a:fillRect/>
            </a:stretch>
          </a:blipFill>
        </p:spPr>
        <p:txBody>
          <a:bodyPr/>
          <a:p>
            <a:r>
              <a:rPr altLang="en-US" lang="zh-CN">
                <a:noFill/>
              </a:rPr>
              <a:t> </a:t>
            </a:r>
          </a:p>
        </p:txBody>
      </p:sp>
      <p:cxnSp>
        <p:nvCxnSpPr>
          <p:cNvPr id="3146262" name="直接连接符 92"/>
          <p:cNvCxnSpPr>
            <a:cxnSpLocks/>
          </p:cNvCxnSpPr>
          <p:nvPr/>
        </p:nvCxnSpPr>
        <p:spPr>
          <a:xfrm>
            <a:off x="5608371" y="3529567"/>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63" name="直接连接符 112"/>
          <p:cNvCxnSpPr>
            <a:cxnSpLocks/>
          </p:cNvCxnSpPr>
          <p:nvPr/>
        </p:nvCxnSpPr>
        <p:spPr>
          <a:xfrm>
            <a:off x="5838610" y="3529567"/>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64" name="直接连接符 113"/>
          <p:cNvCxnSpPr>
            <a:cxnSpLocks/>
          </p:cNvCxnSpPr>
          <p:nvPr/>
        </p:nvCxnSpPr>
        <p:spPr>
          <a:xfrm>
            <a:off x="7508241" y="3547311"/>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484" name="矩形 114"/>
          <p:cNvSpPr>
            <a:spLocks noChangeAspect="1" noMove="1" noResize="1" noRot="1" noAdjustHandles="1" noEditPoints="1" noChangeArrowheads="1" noChangeShapeType="1" noTextEdit="1"/>
          </p:cNvSpPr>
          <p:nvPr/>
        </p:nvSpPr>
        <p:spPr>
          <a:xfrm>
            <a:off x="5524387" y="4573836"/>
            <a:ext cx="727892" cy="400110"/>
          </a:xfrm>
          <a:prstGeom prst="rect"/>
          <a:blipFill>
            <a:blip xmlns:r="http://schemas.openxmlformats.org/officeDocument/2006/relationships" r:embed="rId23"/>
            <a:stretch>
              <a:fillRect b="-1515"/>
            </a:stretch>
          </a:blipFill>
        </p:spPr>
        <p:txBody>
          <a:bodyPr/>
          <a:p>
            <a:r>
              <a:rPr altLang="en-US" lang="zh-CN">
                <a:noFill/>
              </a:rPr>
              <a:t> </a:t>
            </a:r>
          </a:p>
        </p:txBody>
      </p:sp>
      <p:sp>
        <p:nvSpPr>
          <p:cNvPr id="1049485" name="矩形 69"/>
          <p:cNvSpPr>
            <a:spLocks noChangeAspect="1" noMove="1" noResize="1" noRot="1" noAdjustHandles="1" noEditPoints="1" noChangeArrowheads="1" noChangeShapeType="1" noTextEdit="1"/>
          </p:cNvSpPr>
          <p:nvPr/>
        </p:nvSpPr>
        <p:spPr>
          <a:xfrm>
            <a:off x="7217078" y="4595584"/>
            <a:ext cx="727892" cy="400110"/>
          </a:xfrm>
          <a:prstGeom prst="rect"/>
          <a:blipFill>
            <a:blip xmlns:r="http://schemas.openxmlformats.org/officeDocument/2006/relationships" r:embed="rId24"/>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78"/>
                                        </p:tgtEl>
                                        <p:attrNameLst>
                                          <p:attrName>style.visibility</p:attrName>
                                        </p:attrNameLst>
                                      </p:cBhvr>
                                      <p:to>
                                        <p:strVal val="visible"/>
                                      </p:to>
                                    </p:set>
                                    <p:animEffect transition="in" filter="wipe(down)">
                                      <p:cBhvr>
                                        <p:cTn dur="500" id="7"/>
                                        <p:tgtEl>
                                          <p:spTgt spid="104947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480"/>
                                        </p:tgtEl>
                                        <p:attrNameLst>
                                          <p:attrName>style.visibility</p:attrName>
                                        </p:attrNameLst>
                                      </p:cBhvr>
                                      <p:to>
                                        <p:strVal val="visible"/>
                                      </p:to>
                                    </p:set>
                                    <p:animEffect transition="in" filter="wipe(down)">
                                      <p:cBhvr>
                                        <p:cTn dur="500" id="12"/>
                                        <p:tgtEl>
                                          <p:spTgt spid="104948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481"/>
                                        </p:tgtEl>
                                        <p:attrNameLst>
                                          <p:attrName>style.visibility</p:attrName>
                                        </p:attrNameLst>
                                      </p:cBhvr>
                                      <p:to>
                                        <p:strVal val="visible"/>
                                      </p:to>
                                    </p:set>
                                    <p:animEffect transition="in" filter="wipe(down)">
                                      <p:cBhvr>
                                        <p:cTn dur="500" id="17"/>
                                        <p:tgtEl>
                                          <p:spTgt spid="104948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482"/>
                                        </p:tgtEl>
                                        <p:attrNameLst>
                                          <p:attrName>style.visibility</p:attrName>
                                        </p:attrNameLst>
                                      </p:cBhvr>
                                      <p:to>
                                        <p:strVal val="visible"/>
                                      </p:to>
                                    </p:set>
                                    <p:animEffect transition="in" filter="wipe(down)">
                                      <p:cBhvr>
                                        <p:cTn dur="500" id="22"/>
                                        <p:tgtEl>
                                          <p:spTgt spid="104948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477"/>
                                        </p:tgtEl>
                                        <p:attrNameLst>
                                          <p:attrName>style.visibility</p:attrName>
                                        </p:attrNameLst>
                                      </p:cBhvr>
                                      <p:to>
                                        <p:strVal val="visible"/>
                                      </p:to>
                                    </p:set>
                                    <p:animEffect transition="in" filter="wipe(down)">
                                      <p:cBhvr>
                                        <p:cTn dur="500" id="27"/>
                                        <p:tgtEl>
                                          <p:spTgt spid="104947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483"/>
                                        </p:tgtEl>
                                        <p:attrNameLst>
                                          <p:attrName>style.visibility</p:attrName>
                                        </p:attrNameLst>
                                      </p:cBhvr>
                                      <p:to>
                                        <p:strVal val="visible"/>
                                      </p:to>
                                    </p:set>
                                    <p:animEffect transition="in" filter="wipe(down)">
                                      <p:cBhvr>
                                        <p:cTn dur="500" id="32"/>
                                        <p:tgtEl>
                                          <p:spTgt spid="1049483"/>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9485"/>
                                        </p:tgtEl>
                                        <p:attrNameLst>
                                          <p:attrName>style.visibility</p:attrName>
                                        </p:attrNameLst>
                                      </p:cBhvr>
                                      <p:to>
                                        <p:strVal val="visible"/>
                                      </p:to>
                                    </p:set>
                                    <p:animEffect transition="in" filter="wipe(down)">
                                      <p:cBhvr>
                                        <p:cTn dur="500" id="37"/>
                                        <p:tgtEl>
                                          <p:spTgt spid="1049485"/>
                                        </p:tgtEl>
                                      </p:cBhvr>
                                    </p:animEffect>
                                  </p:childTnLst>
                                </p:cTn>
                              </p:par>
                              <p:par>
                                <p:cTn fill="hold" id="38" nodeType="withEffect" presetClass="entr" presetID="22" presetSubtype="4">
                                  <p:stCondLst>
                                    <p:cond delay="0"/>
                                  </p:stCondLst>
                                  <p:childTnLst>
                                    <p:set>
                                      <p:cBhvr>
                                        <p:cTn dur="1" fill="hold" id="39">
                                          <p:stCondLst>
                                            <p:cond delay="0"/>
                                          </p:stCondLst>
                                        </p:cTn>
                                        <p:tgtEl>
                                          <p:spTgt spid="3146264"/>
                                        </p:tgtEl>
                                        <p:attrNameLst>
                                          <p:attrName>style.visibility</p:attrName>
                                        </p:attrNameLst>
                                      </p:cBhvr>
                                      <p:to>
                                        <p:strVal val="visible"/>
                                      </p:to>
                                    </p:set>
                                    <p:animEffect transition="in" filter="wipe(down)">
                                      <p:cBhvr>
                                        <p:cTn dur="500" id="40"/>
                                        <p:tgtEl>
                                          <p:spTgt spid="3146264"/>
                                        </p:tgtEl>
                                      </p:cBhvr>
                                    </p:animEffect>
                                  </p:childTnLst>
                                </p:cTn>
                              </p:par>
                              <p:par>
                                <p:cTn fill="hold" id="41" nodeType="withEffect" presetClass="entr" presetID="22" presetSubtype="4">
                                  <p:stCondLst>
                                    <p:cond delay="0"/>
                                  </p:stCondLst>
                                  <p:childTnLst>
                                    <p:set>
                                      <p:cBhvr>
                                        <p:cTn dur="1" fill="hold" id="42">
                                          <p:stCondLst>
                                            <p:cond delay="0"/>
                                          </p:stCondLst>
                                        </p:cTn>
                                        <p:tgtEl>
                                          <p:spTgt spid="3146263"/>
                                        </p:tgtEl>
                                        <p:attrNameLst>
                                          <p:attrName>style.visibility</p:attrName>
                                        </p:attrNameLst>
                                      </p:cBhvr>
                                      <p:to>
                                        <p:strVal val="visible"/>
                                      </p:to>
                                    </p:set>
                                    <p:animEffect transition="in" filter="wipe(down)">
                                      <p:cBhvr>
                                        <p:cTn dur="500" id="43"/>
                                        <p:tgtEl>
                                          <p:spTgt spid="3146263"/>
                                        </p:tgtEl>
                                      </p:cBhvr>
                                    </p:animEffect>
                                  </p:childTnLst>
                                </p:cTn>
                              </p:par>
                              <p:par>
                                <p:cTn fill="hold" grpId="0" id="44" nodeType="withEffect" presetClass="entr" presetID="22" presetSubtype="4">
                                  <p:stCondLst>
                                    <p:cond delay="0"/>
                                  </p:stCondLst>
                                  <p:childTnLst>
                                    <p:set>
                                      <p:cBhvr>
                                        <p:cTn dur="1" fill="hold" id="45">
                                          <p:stCondLst>
                                            <p:cond delay="0"/>
                                          </p:stCondLst>
                                        </p:cTn>
                                        <p:tgtEl>
                                          <p:spTgt spid="1049484"/>
                                        </p:tgtEl>
                                        <p:attrNameLst>
                                          <p:attrName>style.visibility</p:attrName>
                                        </p:attrNameLst>
                                      </p:cBhvr>
                                      <p:to>
                                        <p:strVal val="visible"/>
                                      </p:to>
                                    </p:set>
                                    <p:animEffect transition="in" filter="wipe(down)">
                                      <p:cBhvr>
                                        <p:cTn dur="500" id="46"/>
                                        <p:tgtEl>
                                          <p:spTgt spid="104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7" grpId="0"/>
      <p:bldP spid="1049478" grpId="0"/>
      <p:bldP spid="1049480" grpId="0"/>
      <p:bldP spid="1049481" grpId="0"/>
      <p:bldP spid="1049482" grpId="0"/>
      <p:bldP spid="1049483" grpId="0"/>
      <p:bldP spid="1049484" grpId="0"/>
      <p:bldP spid="10494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948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38" name="组合 8"/>
          <p:cNvGrpSpPr/>
          <p:nvPr/>
        </p:nvGrpSpPr>
        <p:grpSpPr>
          <a:xfrm>
            <a:off x="4562891" y="830173"/>
            <a:ext cx="3635935" cy="1918763"/>
            <a:chOff x="1522065" y="2932808"/>
            <a:chExt cx="3635935" cy="1918763"/>
          </a:xfrm>
        </p:grpSpPr>
        <p:grpSp>
          <p:nvGrpSpPr>
            <p:cNvPr id="439" name="组合 42"/>
            <p:cNvGrpSpPr/>
            <p:nvPr/>
          </p:nvGrpSpPr>
          <p:grpSpPr>
            <a:xfrm>
              <a:off x="1522065" y="2932808"/>
              <a:ext cx="3635935" cy="1918763"/>
              <a:chOff x="5354326" y="1314628"/>
              <a:chExt cx="3635935" cy="1918763"/>
            </a:xfrm>
          </p:grpSpPr>
          <p:grpSp>
            <p:nvGrpSpPr>
              <p:cNvPr id="440" name="组合 65"/>
              <p:cNvGrpSpPr/>
              <p:nvPr/>
            </p:nvGrpSpPr>
            <p:grpSpPr>
              <a:xfrm>
                <a:off x="5354326" y="1314628"/>
                <a:ext cx="3635935" cy="1918763"/>
                <a:chOff x="1701253" y="2009394"/>
                <a:chExt cx="3635935" cy="1918763"/>
              </a:xfrm>
            </p:grpSpPr>
            <p:grpSp>
              <p:nvGrpSpPr>
                <p:cNvPr id="441" name="组合 67"/>
                <p:cNvGrpSpPr/>
                <p:nvPr/>
              </p:nvGrpSpPr>
              <p:grpSpPr>
                <a:xfrm>
                  <a:off x="1701253" y="2009394"/>
                  <a:ext cx="3635935" cy="1918763"/>
                  <a:chOff x="3485981" y="2739728"/>
                  <a:chExt cx="3635935" cy="1918763"/>
                </a:xfrm>
              </p:grpSpPr>
              <p:grpSp>
                <p:nvGrpSpPr>
                  <p:cNvPr id="442" name="组合 75"/>
                  <p:cNvGrpSpPr/>
                  <p:nvPr/>
                </p:nvGrpSpPr>
                <p:grpSpPr>
                  <a:xfrm>
                    <a:off x="3485981" y="2739728"/>
                    <a:ext cx="3635935" cy="1918763"/>
                    <a:chOff x="5639625" y="812339"/>
                    <a:chExt cx="3635935" cy="1918763"/>
                  </a:xfrm>
                </p:grpSpPr>
                <p:grpSp>
                  <p:nvGrpSpPr>
                    <p:cNvPr id="443" name="组合 87"/>
                    <p:cNvGrpSpPr/>
                    <p:nvPr/>
                  </p:nvGrpSpPr>
                  <p:grpSpPr>
                    <a:xfrm>
                      <a:off x="5639625" y="812339"/>
                      <a:ext cx="3635935" cy="1918763"/>
                      <a:chOff x="5701174" y="2483253"/>
                      <a:chExt cx="3635935" cy="1918763"/>
                    </a:xfrm>
                  </p:grpSpPr>
                  <p:grpSp>
                    <p:nvGrpSpPr>
                      <p:cNvPr id="444" name="组合 90"/>
                      <p:cNvGrpSpPr/>
                      <p:nvPr/>
                    </p:nvGrpSpPr>
                    <p:grpSpPr>
                      <a:xfrm>
                        <a:off x="6054143" y="2483253"/>
                        <a:ext cx="3002933" cy="1918763"/>
                        <a:chOff x="5836950" y="1765797"/>
                        <a:chExt cx="3002933" cy="1918763"/>
                      </a:xfrm>
                    </p:grpSpPr>
                    <p:grpSp>
                      <p:nvGrpSpPr>
                        <p:cNvPr id="445" name="组合 96"/>
                        <p:cNvGrpSpPr/>
                        <p:nvPr/>
                      </p:nvGrpSpPr>
                      <p:grpSpPr>
                        <a:xfrm>
                          <a:off x="5836950" y="1765797"/>
                          <a:ext cx="3002933" cy="1918763"/>
                          <a:chOff x="2043902" y="1708764"/>
                          <a:chExt cx="3002933" cy="1918763"/>
                        </a:xfrm>
                      </p:grpSpPr>
                      <p:grpSp>
                        <p:nvGrpSpPr>
                          <p:cNvPr id="446" name="组合 98"/>
                          <p:cNvGrpSpPr/>
                          <p:nvPr/>
                        </p:nvGrpSpPr>
                        <p:grpSpPr>
                          <a:xfrm>
                            <a:off x="2043902" y="1865123"/>
                            <a:ext cx="792854" cy="1762404"/>
                            <a:chOff x="2986195" y="3634059"/>
                            <a:chExt cx="792854" cy="1762404"/>
                          </a:xfrm>
                        </p:grpSpPr>
                        <p:cxnSp>
                          <p:nvCxnSpPr>
                            <p:cNvPr id="3146265"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6"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67"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49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49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49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493"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494" name="Oval 3165"/>
                          <p:cNvSpPr>
                            <a:spLocks noChangeArrowheads="1"/>
                          </p:cNvSpPr>
                          <p:nvPr/>
                        </p:nvSpPr>
                        <p:spPr bwMode="auto">
                          <a:xfrm>
                            <a:off x="4902736" y="212136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495"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3793" r="-5172" b="-20000"/>
                          </a:stretch>
                        </a:blipFill>
                        <a:ln>
                          <a:noFill/>
                        </a:ln>
                        <a:effectLst/>
                      </p:spPr>
                      <p:txBody>
                        <a:bodyPr/>
                        <a:p>
                          <a:r>
                            <a:rPr altLang="en-US" lang="zh-CN">
                              <a:noFill/>
                            </a:rPr>
                            <a:t> </a:t>
                          </a:r>
                        </a:p>
                      </p:txBody>
                    </p:sp>
                  </p:grpSp>
                  <p:sp>
                    <p:nvSpPr>
                      <p:cNvPr id="1049496"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497"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3043" r="-10870" b="-15686"/>
                        </a:stretch>
                      </a:blipFill>
                    </p:spPr>
                    <p:txBody>
                      <a:bodyPr/>
                      <a:p>
                        <a:r>
                          <a:rPr altLang="en-US" lang="zh-CN">
                            <a:noFill/>
                          </a:rPr>
                          <a:t> </a:t>
                        </a:r>
                      </a:p>
                    </p:txBody>
                  </p:sp>
                  <p:sp>
                    <p:nvSpPr>
                      <p:cNvPr id="1049498"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8621" r="-8621" b="-15686"/>
                        </a:stretch>
                      </a:blipFill>
                    </p:spPr>
                    <p:txBody>
                      <a:bodyPr/>
                      <a:p>
                        <a:r>
                          <a:rPr altLang="en-US" lang="zh-CN">
                            <a:noFill/>
                          </a:rPr>
                          <a:t> </a:t>
                        </a:r>
                      </a:p>
                    </p:txBody>
                  </p:sp>
                </p:grpSp>
                <p:cxnSp>
                  <p:nvCxnSpPr>
                    <p:cNvPr id="3146268"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69"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7" name="组合 77"/>
                  <p:cNvGrpSpPr/>
                  <p:nvPr/>
                </p:nvGrpSpPr>
                <p:grpSpPr>
                  <a:xfrm>
                    <a:off x="6356171" y="4000382"/>
                    <a:ext cx="290385" cy="384435"/>
                    <a:chOff x="8023442" y="2050435"/>
                    <a:chExt cx="290385" cy="384435"/>
                  </a:xfrm>
                </p:grpSpPr>
                <p:sp>
                  <p:nvSpPr>
                    <p:cNvPr id="1049499"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70"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00"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71"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72"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73"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01"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3077" r="-20513" b="-9804"/>
                    </a:stretch>
                  </a:blipFill>
                  <a:ln>
                    <a:noFill/>
                  </a:ln>
                  <a:effectLst/>
                </p:spPr>
                <p:txBody>
                  <a:bodyPr/>
                  <a:p>
                    <a:r>
                      <a:rPr altLang="en-US" lang="zh-CN">
                        <a:noFill/>
                      </a:rPr>
                      <a:t> </a:t>
                    </a:r>
                  </a:p>
                </p:txBody>
              </p:sp>
              <p:sp>
                <p:nvSpPr>
                  <p:cNvPr id="1049502"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3"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22000"/>
                    </a:stretch>
                  </a:blipFill>
                </p:spPr>
                <p:txBody>
                  <a:bodyPr/>
                  <a:p>
                    <a:r>
                      <a:rPr altLang="en-US" lang="zh-CN">
                        <a:noFill/>
                      </a:rPr>
                      <a:t> </a:t>
                    </a:r>
                  </a:p>
                </p:txBody>
              </p:sp>
            </p:grpSp>
            <p:sp>
              <p:nvSpPr>
                <p:cNvPr id="1049504"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4286" r="-5357" b="-17647"/>
                  </a:stretch>
                </a:blipFill>
                <a:ln>
                  <a:noFill/>
                </a:ln>
                <a:effectLst/>
              </p:spPr>
              <p:txBody>
                <a:bodyPr/>
                <a:p>
                  <a:r>
                    <a:rPr altLang="en-US" lang="zh-CN">
                      <a:noFill/>
                    </a:rPr>
                    <a:t> </a:t>
                  </a:r>
                </a:p>
              </p:txBody>
            </p:sp>
            <p:sp>
              <p:nvSpPr>
                <p:cNvPr id="1049505"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10169" r="-6780" b="-15686"/>
                  </a:stretch>
                </a:blipFill>
              </p:spPr>
              <p:txBody>
                <a:bodyPr/>
                <a:p>
                  <a:r>
                    <a:rPr altLang="en-US" lang="zh-CN">
                      <a:noFill/>
                    </a:rPr>
                    <a:t> </a:t>
                  </a:r>
                </a:p>
              </p:txBody>
            </p:sp>
            <p:sp>
              <p:nvSpPr>
                <p:cNvPr id="1049506"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9091" r="-9091" b="-18000"/>
                  </a:stretch>
                </a:blipFill>
              </p:spPr>
              <p:txBody>
                <a:bodyPr/>
                <a:p>
                  <a:r>
                    <a:rPr altLang="en-US" lang="zh-CN">
                      <a:noFill/>
                    </a:rPr>
                    <a:t> </a:t>
                  </a:r>
                </a:p>
              </p:txBody>
            </p:sp>
          </p:grpSp>
          <p:sp>
            <p:nvSpPr>
              <p:cNvPr id="1049507"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7246" t="-4000" r="-17391" b="-18000"/>
                </a:stretch>
              </a:blipFill>
            </p:spPr>
            <p:txBody>
              <a:bodyPr/>
              <a:p>
                <a:r>
                  <a:rPr altLang="en-US" lang="zh-CN">
                    <a:noFill/>
                  </a:rPr>
                  <a:t> </a:t>
                </a:r>
              </a:p>
            </p:txBody>
          </p:sp>
        </p:grpSp>
        <p:cxnSp>
          <p:nvCxnSpPr>
            <p:cNvPr id="3146274"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08"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09"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10" name="文本框 10"/>
          <p:cNvSpPr txBox="1">
            <a:spLocks noChangeAspect="1" noMove="1" noResize="1" noRot="1" noAdjustHandles="1" noEditPoints="1" noChangeArrowheads="1" noChangeShapeType="1" noTextEdit="1"/>
          </p:cNvSpPr>
          <p:nvPr/>
        </p:nvSpPr>
        <p:spPr bwMode="auto">
          <a:xfrm>
            <a:off x="1212306" y="1460233"/>
            <a:ext cx="2826976" cy="400110"/>
          </a:xfrm>
          <a:prstGeom prst="rect"/>
          <a:blipFill>
            <a:blip xmlns:r="http://schemas.openxmlformats.org/officeDocument/2006/relationships" r:embed="rId12"/>
            <a:stretch>
              <a:fillRect l="-2371" t="-7692" b="-29231"/>
            </a:stretch>
          </a:blipFill>
          <a:ln>
            <a:noFill/>
          </a:ln>
          <a:effectLst/>
        </p:spPr>
        <p:txBody>
          <a:bodyPr/>
          <a:p>
            <a:r>
              <a:rPr altLang="en-US" lang="zh-CN">
                <a:noFill/>
              </a:rPr>
              <a:t> </a:t>
            </a:r>
          </a:p>
        </p:txBody>
      </p:sp>
      <p:sp>
        <p:nvSpPr>
          <p:cNvPr id="1049511" name="文本框 111"/>
          <p:cNvSpPr txBox="1"/>
          <p:nvPr/>
        </p:nvSpPr>
        <p:spPr bwMode="auto">
          <a:xfrm>
            <a:off x="589327" y="755484"/>
            <a:ext cx="389493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448" name="组合 46"/>
          <p:cNvGrpSpPr/>
          <p:nvPr/>
        </p:nvGrpSpPr>
        <p:grpSpPr>
          <a:xfrm>
            <a:off x="5024103" y="2755340"/>
            <a:ext cx="3393773" cy="3483375"/>
            <a:chOff x="5471036" y="1558316"/>
            <a:chExt cx="3393773" cy="3483375"/>
          </a:xfrm>
        </p:grpSpPr>
        <p:grpSp>
          <p:nvGrpSpPr>
            <p:cNvPr id="449" name="组合 47"/>
            <p:cNvGrpSpPr/>
            <p:nvPr/>
          </p:nvGrpSpPr>
          <p:grpSpPr>
            <a:xfrm>
              <a:off x="5471036" y="1558316"/>
              <a:ext cx="3393773" cy="3483375"/>
              <a:chOff x="5703225" y="1736358"/>
              <a:chExt cx="3393773" cy="3483375"/>
            </a:xfrm>
          </p:grpSpPr>
          <p:grpSp>
            <p:nvGrpSpPr>
              <p:cNvPr id="450" name="组合 49"/>
              <p:cNvGrpSpPr/>
              <p:nvPr/>
            </p:nvGrpSpPr>
            <p:grpSpPr>
              <a:xfrm>
                <a:off x="5703225" y="1736358"/>
                <a:ext cx="3393773" cy="3483375"/>
                <a:chOff x="1060548" y="2858499"/>
                <a:chExt cx="3393773" cy="3483375"/>
              </a:xfrm>
            </p:grpSpPr>
            <p:grpSp>
              <p:nvGrpSpPr>
                <p:cNvPr id="451" name="组合 55"/>
                <p:cNvGrpSpPr/>
                <p:nvPr/>
              </p:nvGrpSpPr>
              <p:grpSpPr>
                <a:xfrm>
                  <a:off x="1060548" y="2858499"/>
                  <a:ext cx="3393773" cy="3483375"/>
                  <a:chOff x="3826639" y="20269"/>
                  <a:chExt cx="3393773" cy="3483375"/>
                </a:xfrm>
              </p:grpSpPr>
              <p:cxnSp>
                <p:nvCxnSpPr>
                  <p:cNvPr id="3146275" name="直接箭头连接符 57"/>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76" name="直接箭头连接符 58"/>
                  <p:cNvCxnSpPr>
                    <a:cxnSpLocks/>
                  </p:cNvCxnSpPr>
                  <p:nvPr/>
                </p:nvCxnSpPr>
                <p:spPr>
                  <a:xfrm flipV="1">
                    <a:off x="3826639" y="2028019"/>
                    <a:ext cx="3113029"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512" name="文本框 59"/>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13"/>
                    <a:stretch>
                      <a:fillRect b="-1316"/>
                    </a:stretch>
                  </a:blipFill>
                </p:spPr>
                <p:txBody>
                  <a:bodyPr/>
                  <a:p>
                    <a:r>
                      <a:rPr altLang="en-US" lang="zh-CN">
                        <a:noFill/>
                      </a:rPr>
                      <a:t> </a:t>
                    </a:r>
                  </a:p>
                </p:txBody>
              </p:sp>
              <p:sp>
                <p:nvSpPr>
                  <p:cNvPr id="1049513" name="文本框 60"/>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14"/>
                    <a:stretch>
                      <a:fillRect b="-1538"/>
                    </a:stretch>
                  </a:blipFill>
                </p:spPr>
                <p:txBody>
                  <a:bodyPr/>
                  <a:p>
                    <a:r>
                      <a:rPr altLang="en-US" lang="zh-CN">
                        <a:noFill/>
                      </a:rPr>
                      <a:t> </a:t>
                    </a:r>
                  </a:p>
                </p:txBody>
              </p:sp>
              <p:sp>
                <p:nvSpPr>
                  <p:cNvPr id="1049514" name="文本框 61"/>
                  <p:cNvSpPr txBox="1">
                    <a:spLocks noChangeAspect="1" noMove="1" noResize="1" noRot="1" noAdjustHandles="1" noEditPoints="1" noChangeArrowheads="1" noChangeShapeType="1" noTextEdit="1"/>
                  </p:cNvSpPr>
                  <p:nvPr/>
                </p:nvSpPr>
                <p:spPr>
                  <a:xfrm>
                    <a:off x="6606378" y="1981760"/>
                    <a:ext cx="614034" cy="461665"/>
                  </a:xfrm>
                  <a:prstGeom prst="rect"/>
                  <a:blipFill>
                    <a:blip xmlns:r="http://schemas.openxmlformats.org/officeDocument/2006/relationships" r:embed="rId15"/>
                    <a:stretch>
                      <a:fillRect b="-5333"/>
                    </a:stretch>
                  </a:blipFill>
                </p:spPr>
                <p:txBody>
                  <a:bodyPr/>
                  <a:p>
                    <a:r>
                      <a:rPr altLang="en-US" lang="zh-CN">
                        <a:noFill/>
                      </a:rPr>
                      <a:t> </a:t>
                    </a:r>
                  </a:p>
                </p:txBody>
              </p:sp>
            </p:grpSp>
            <p:sp>
              <p:nvSpPr>
                <p:cNvPr id="1049515" name="文本框 56"/>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16"/>
                  <a:stretch>
                    <a:fillRect b="-1515"/>
                  </a:stretch>
                </a:blipFill>
              </p:spPr>
              <p:txBody>
                <a:bodyPr/>
                <a:p>
                  <a:r>
                    <a:rPr altLang="en-US" lang="zh-CN">
                      <a:noFill/>
                    </a:rPr>
                    <a:t> </a:t>
                  </a:r>
                </a:p>
              </p:txBody>
            </p:sp>
          </p:grpSp>
          <p:cxnSp>
            <p:nvCxnSpPr>
              <p:cNvPr id="3146277" name="直接连接符 51"/>
              <p:cNvCxnSpPr>
                <a:cxnSpLocks/>
              </p:cNvCxnSpPr>
              <p:nvPr/>
            </p:nvCxnSpPr>
            <p:spPr>
              <a:xfrm>
                <a:off x="6077689" y="4839396"/>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516" name="矩形 48"/>
            <p:cNvSpPr>
              <a:spLocks noChangeAspect="1" noMove="1" noResize="1" noRot="1" noAdjustHandles="1" noEditPoints="1" noChangeArrowheads="1" noChangeShapeType="1" noTextEdit="1"/>
            </p:cNvSpPr>
            <p:nvPr/>
          </p:nvSpPr>
          <p:spPr>
            <a:xfrm>
              <a:off x="7354749" y="3615003"/>
              <a:ext cx="727892" cy="400110"/>
            </a:xfrm>
            <a:prstGeom prst="rect"/>
            <a:blipFill>
              <a:blip xmlns:r="http://schemas.openxmlformats.org/officeDocument/2006/relationships" r:embed="rId17"/>
              <a:stretch>
                <a:fillRect b="-1515"/>
              </a:stretch>
            </a:blipFill>
          </p:spPr>
          <p:txBody>
            <a:bodyPr/>
            <a:p>
              <a:r>
                <a:rPr altLang="en-US" lang="zh-CN">
                  <a:noFill/>
                </a:rPr>
                <a:t> </a:t>
              </a:r>
            </a:p>
          </p:txBody>
        </p:sp>
      </p:grpSp>
      <p:cxnSp>
        <p:nvCxnSpPr>
          <p:cNvPr id="3146278" name="直接连接符 92"/>
          <p:cNvCxnSpPr>
            <a:cxnSpLocks/>
          </p:cNvCxnSpPr>
          <p:nvPr/>
        </p:nvCxnSpPr>
        <p:spPr>
          <a:xfrm>
            <a:off x="5331621" y="3632309"/>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79" name="直接连接符 112"/>
          <p:cNvCxnSpPr>
            <a:cxnSpLocks/>
          </p:cNvCxnSpPr>
          <p:nvPr/>
        </p:nvCxnSpPr>
        <p:spPr>
          <a:xfrm>
            <a:off x="5561860" y="3632309"/>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280" name="直接连接符 113"/>
          <p:cNvCxnSpPr>
            <a:cxnSpLocks/>
          </p:cNvCxnSpPr>
          <p:nvPr/>
        </p:nvCxnSpPr>
        <p:spPr>
          <a:xfrm>
            <a:off x="7231491" y="3650053"/>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517" name="矩形 114"/>
          <p:cNvSpPr>
            <a:spLocks noChangeAspect="1" noMove="1" noResize="1" noRot="1" noAdjustHandles="1" noEditPoints="1" noChangeArrowheads="1" noChangeShapeType="1" noTextEdit="1"/>
          </p:cNvSpPr>
          <p:nvPr/>
        </p:nvSpPr>
        <p:spPr>
          <a:xfrm>
            <a:off x="5239724" y="4770375"/>
            <a:ext cx="727892" cy="400110"/>
          </a:xfrm>
          <a:prstGeom prst="rect"/>
          <a:blipFill>
            <a:blip xmlns:r="http://schemas.openxmlformats.org/officeDocument/2006/relationships" r:embed="rId18"/>
            <a:stretch>
              <a:fillRect b="-1538"/>
            </a:stretch>
          </a:blipFill>
        </p:spPr>
        <p:txBody>
          <a:bodyPr/>
          <a:p>
            <a:r>
              <a:rPr altLang="en-US" lang="zh-CN">
                <a:noFill/>
              </a:rPr>
              <a:t> </a:t>
            </a:r>
          </a:p>
        </p:txBody>
      </p:sp>
      <p:sp>
        <p:nvSpPr>
          <p:cNvPr id="1049518" name="矩形 69"/>
          <p:cNvSpPr>
            <a:spLocks noChangeAspect="1" noMove="1" noResize="1" noRot="1" noAdjustHandles="1" noEditPoints="1" noChangeArrowheads="1" noChangeShapeType="1" noTextEdit="1"/>
          </p:cNvSpPr>
          <p:nvPr/>
        </p:nvSpPr>
        <p:spPr>
          <a:xfrm>
            <a:off x="4722802" y="4346738"/>
            <a:ext cx="727892" cy="400110"/>
          </a:xfrm>
          <a:prstGeom prst="rect"/>
          <a:blipFill>
            <a:blip xmlns:r="http://schemas.openxmlformats.org/officeDocument/2006/relationships" r:embed="rId19"/>
            <a:stretch>
              <a:fillRect/>
            </a:stretch>
          </a:blipFill>
        </p:spPr>
        <p:txBody>
          <a:bodyPr/>
          <a:p>
            <a:r>
              <a:rPr altLang="en-US" lang="zh-CN">
                <a:noFill/>
              </a:rPr>
              <a:t> </a:t>
            </a:r>
          </a:p>
        </p:txBody>
      </p:sp>
      <p:sp>
        <p:nvSpPr>
          <p:cNvPr id="1049519" name="矩形 91"/>
          <p:cNvSpPr>
            <a:spLocks noChangeAspect="1" noMove="1" noResize="1" noRot="1" noAdjustHandles="1" noEditPoints="1" noChangeArrowheads="1" noChangeShapeType="1" noTextEdit="1"/>
          </p:cNvSpPr>
          <p:nvPr/>
        </p:nvSpPr>
        <p:spPr>
          <a:xfrm>
            <a:off x="7338758" y="4327488"/>
            <a:ext cx="727892" cy="400110"/>
          </a:xfrm>
          <a:prstGeom prst="rect"/>
          <a:blipFill>
            <a:blip xmlns:r="http://schemas.openxmlformats.org/officeDocument/2006/relationships" r:embed="rId20"/>
            <a:stretch>
              <a:fillRect/>
            </a:stretch>
          </a:blipFill>
        </p:spPr>
        <p:txBody>
          <a:bodyPr/>
          <a:p>
            <a:r>
              <a:rPr altLang="en-US" lang="zh-CN">
                <a:noFill/>
              </a:rPr>
              <a:t> </a:t>
            </a:r>
          </a:p>
        </p:txBody>
      </p:sp>
      <p:sp>
        <p:nvSpPr>
          <p:cNvPr id="1049520" name="Oval 3165"/>
          <p:cNvSpPr>
            <a:spLocks noChangeArrowheads="1"/>
          </p:cNvSpPr>
          <p:nvPr/>
        </p:nvSpPr>
        <p:spPr bwMode="auto">
          <a:xfrm>
            <a:off x="5059864" y="469103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21" name="Oval 3165"/>
          <p:cNvSpPr>
            <a:spLocks noChangeArrowheads="1"/>
          </p:cNvSpPr>
          <p:nvPr/>
        </p:nvSpPr>
        <p:spPr bwMode="auto">
          <a:xfrm>
            <a:off x="7649407" y="468566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22" name="Oval 3165"/>
          <p:cNvSpPr>
            <a:spLocks noChangeArrowheads="1"/>
          </p:cNvSpPr>
          <p:nvPr/>
        </p:nvSpPr>
        <p:spPr bwMode="auto">
          <a:xfrm>
            <a:off x="5484707" y="468409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23" name="Oval 3165"/>
          <p:cNvSpPr>
            <a:spLocks noChangeArrowheads="1"/>
          </p:cNvSpPr>
          <p:nvPr/>
        </p:nvSpPr>
        <p:spPr bwMode="auto">
          <a:xfrm>
            <a:off x="7162010" y="469832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24" name="文本框 118"/>
          <p:cNvSpPr txBox="1">
            <a:spLocks noChangeAspect="1" noMove="1" noResize="1" noRot="1" noAdjustHandles="1" noEditPoints="1" noChangeArrowheads="1" noChangeShapeType="1" noTextEdit="1"/>
          </p:cNvSpPr>
          <p:nvPr/>
        </p:nvSpPr>
        <p:spPr>
          <a:xfrm>
            <a:off x="1616323" y="2875688"/>
            <a:ext cx="1898896" cy="307777"/>
          </a:xfrm>
          <a:prstGeom prst="rect"/>
          <a:blipFill>
            <a:blip xmlns:r="http://schemas.openxmlformats.org/officeDocument/2006/relationships" r:embed="rId21"/>
            <a:stretch>
              <a:fillRect b="-18000"/>
            </a:stretch>
          </a:blipFill>
        </p:spPr>
        <p:txBody>
          <a:bodyPr/>
          <a:p>
            <a:r>
              <a:rPr altLang="en-US" lang="zh-CN">
                <a:noFill/>
              </a:rPr>
              <a:t> </a:t>
            </a:r>
          </a:p>
        </p:txBody>
      </p:sp>
      <p:sp>
        <p:nvSpPr>
          <p:cNvPr id="1049525" name="文本框 119"/>
          <p:cNvSpPr txBox="1">
            <a:spLocks noChangeAspect="1" noMove="1" noResize="1" noRot="1" noAdjustHandles="1" noEditPoints="1" noChangeArrowheads="1" noChangeShapeType="1" noTextEdit="1"/>
          </p:cNvSpPr>
          <p:nvPr/>
        </p:nvSpPr>
        <p:spPr>
          <a:xfrm>
            <a:off x="1548348" y="3426549"/>
            <a:ext cx="2154892" cy="626518"/>
          </a:xfrm>
          <a:prstGeom prst="rect"/>
          <a:blipFill>
            <a:blip xmlns:r="http://schemas.openxmlformats.org/officeDocument/2006/relationships" r:embed="rId22"/>
            <a:stretch>
              <a:fillRect/>
            </a:stretch>
          </a:blipFill>
        </p:spPr>
        <p:txBody>
          <a:bodyPr/>
          <a:p>
            <a:r>
              <a:rPr altLang="en-US" lang="zh-CN">
                <a:noFill/>
              </a:rPr>
              <a:t> </a:t>
            </a:r>
          </a:p>
        </p:txBody>
      </p:sp>
      <p:cxnSp>
        <p:nvCxnSpPr>
          <p:cNvPr id="3146281" name="直接连接符 122"/>
          <p:cNvCxnSpPr>
            <a:cxnSpLocks/>
          </p:cNvCxnSpPr>
          <p:nvPr/>
        </p:nvCxnSpPr>
        <p:spPr>
          <a:xfrm>
            <a:off x="7231491" y="3632309"/>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82" name="直接连接符 123"/>
          <p:cNvCxnSpPr>
            <a:cxnSpLocks/>
          </p:cNvCxnSpPr>
          <p:nvPr/>
        </p:nvCxnSpPr>
        <p:spPr>
          <a:xfrm>
            <a:off x="5150286" y="3634575"/>
            <a:ext cx="20812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83" name="直接连接符 124"/>
          <p:cNvCxnSpPr>
            <a:cxnSpLocks/>
          </p:cNvCxnSpPr>
          <p:nvPr/>
        </p:nvCxnSpPr>
        <p:spPr>
          <a:xfrm>
            <a:off x="7211725" y="5863418"/>
            <a:ext cx="5629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284" name="直接箭头连接符 9"/>
          <p:cNvCxnSpPr>
            <a:cxnSpLocks/>
          </p:cNvCxnSpPr>
          <p:nvPr/>
        </p:nvCxnSpPr>
        <p:spPr>
          <a:xfrm>
            <a:off x="5796820" y="3731678"/>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285" name="直接箭头连接符 125"/>
          <p:cNvCxnSpPr>
            <a:cxnSpLocks/>
          </p:cNvCxnSpPr>
          <p:nvPr/>
        </p:nvCxnSpPr>
        <p:spPr>
          <a:xfrm rot="5400000">
            <a:off x="6903399" y="4451122"/>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286" name="直接箭头连接符 126"/>
          <p:cNvCxnSpPr>
            <a:cxnSpLocks/>
          </p:cNvCxnSpPr>
          <p:nvPr/>
        </p:nvCxnSpPr>
        <p:spPr>
          <a:xfrm>
            <a:off x="7338758" y="5720993"/>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9526" name="文本框 11"/>
          <p:cNvSpPr txBox="1">
            <a:spLocks noChangeAspect="1" noMove="1" noResize="1" noRot="1" noAdjustHandles="1" noEditPoints="1" noChangeArrowheads="1" noChangeShapeType="1" noTextEdit="1"/>
          </p:cNvSpPr>
          <p:nvPr/>
        </p:nvSpPr>
        <p:spPr bwMode="auto">
          <a:xfrm>
            <a:off x="1124298" y="2136086"/>
            <a:ext cx="3260331" cy="400110"/>
          </a:xfrm>
          <a:prstGeom prst="rect"/>
          <a:blipFill>
            <a:blip xmlns:r="http://schemas.openxmlformats.org/officeDocument/2006/relationships" r:embed="rId23"/>
            <a:stretch>
              <a:fillRect l="-1869" t="-6061" b="-27273"/>
            </a:stretch>
          </a:blipFill>
          <a:ln>
            <a:noFill/>
          </a:ln>
          <a:effectLst/>
        </p:spPr>
        <p:txBody>
          <a:bodyPr/>
          <a:p>
            <a:r>
              <a:rPr altLang="en-US" lang="zh-CN">
                <a:noFill/>
              </a:rPr>
              <a:t> </a:t>
            </a:r>
          </a:p>
        </p:txBody>
      </p:sp>
      <p:sp>
        <p:nvSpPr>
          <p:cNvPr id="1049527" name="文本框 128"/>
          <p:cNvSpPr txBox="1">
            <a:spLocks noChangeAspect="1" noMove="1" noResize="1" noRot="1" noAdjustHandles="1" noEditPoints="1" noChangeArrowheads="1" noChangeShapeType="1" noTextEdit="1"/>
          </p:cNvSpPr>
          <p:nvPr/>
        </p:nvSpPr>
        <p:spPr bwMode="auto">
          <a:xfrm>
            <a:off x="1374033" y="4462808"/>
            <a:ext cx="2586457" cy="400110"/>
          </a:xfrm>
          <a:prstGeom prst="rect"/>
          <a:blipFill>
            <a:blip xmlns:r="http://schemas.openxmlformats.org/officeDocument/2006/relationships" r:embed="rId24"/>
            <a:stretch>
              <a:fillRect l="-2353" t="-6061" b="-27273"/>
            </a:stretch>
          </a:blipFill>
          <a:ln>
            <a:noFill/>
          </a:ln>
          <a:effectLst/>
        </p:spPr>
        <p:txBody>
          <a:bodyPr/>
          <a:p>
            <a:r>
              <a:rPr altLang="en-US" lang="zh-CN">
                <a:noFill/>
              </a:rPr>
              <a:t> </a:t>
            </a:r>
          </a:p>
        </p:txBody>
      </p:sp>
      <p:sp>
        <p:nvSpPr>
          <p:cNvPr id="1049528" name="文本框 129"/>
          <p:cNvSpPr txBox="1">
            <a:spLocks noChangeAspect="1" noMove="1" noResize="1" noRot="1" noAdjustHandles="1" noEditPoints="1" noChangeArrowheads="1" noChangeShapeType="1" noTextEdit="1"/>
          </p:cNvSpPr>
          <p:nvPr/>
        </p:nvSpPr>
        <p:spPr>
          <a:xfrm>
            <a:off x="1691038" y="5115143"/>
            <a:ext cx="1898896" cy="307777"/>
          </a:xfrm>
          <a:prstGeom prst="rect"/>
          <a:blipFill>
            <a:blip xmlns:r="http://schemas.openxmlformats.org/officeDocument/2006/relationships" r:embed="rId25"/>
            <a:stretch>
              <a:fillRect b="-15686"/>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24"/>
                                        </p:tgtEl>
                                        <p:attrNameLst>
                                          <p:attrName>style.visibility</p:attrName>
                                        </p:attrNameLst>
                                      </p:cBhvr>
                                      <p:to>
                                        <p:strVal val="visible"/>
                                      </p:to>
                                    </p:set>
                                    <p:animEffect transition="in" filter="wipe(down)">
                                      <p:cBhvr>
                                        <p:cTn dur="500" id="7"/>
                                        <p:tgtEl>
                                          <p:spTgt spid="10495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525"/>
                                        </p:tgtEl>
                                        <p:attrNameLst>
                                          <p:attrName>style.visibility</p:attrName>
                                        </p:attrNameLst>
                                      </p:cBhvr>
                                      <p:to>
                                        <p:strVal val="visible"/>
                                      </p:to>
                                    </p:set>
                                    <p:animEffect transition="in" filter="wipe(down)">
                                      <p:cBhvr>
                                        <p:cTn dur="500" id="12"/>
                                        <p:tgtEl>
                                          <p:spTgt spid="104952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146284"/>
                                        </p:tgtEl>
                                        <p:attrNameLst>
                                          <p:attrName>style.visibility</p:attrName>
                                        </p:attrNameLst>
                                      </p:cBhvr>
                                      <p:to>
                                        <p:strVal val="visible"/>
                                      </p:to>
                                    </p:set>
                                    <p:animEffect transition="in" filter="wipe(down)">
                                      <p:cBhvr>
                                        <p:cTn dur="500" id="17"/>
                                        <p:tgtEl>
                                          <p:spTgt spid="3146284"/>
                                        </p:tgtEl>
                                      </p:cBhvr>
                                    </p:animEffect>
                                  </p:childTnLst>
                                </p:cTn>
                              </p:par>
                              <p:par>
                                <p:cTn fill="hold" id="18" nodeType="withEffect" presetClass="entr" presetID="22" presetSubtype="4">
                                  <p:stCondLst>
                                    <p:cond delay="0"/>
                                  </p:stCondLst>
                                  <p:childTnLst>
                                    <p:set>
                                      <p:cBhvr>
                                        <p:cTn dur="1" fill="hold" id="19">
                                          <p:stCondLst>
                                            <p:cond delay="0"/>
                                          </p:stCondLst>
                                        </p:cTn>
                                        <p:tgtEl>
                                          <p:spTgt spid="3146282"/>
                                        </p:tgtEl>
                                        <p:attrNameLst>
                                          <p:attrName>style.visibility</p:attrName>
                                        </p:attrNameLst>
                                      </p:cBhvr>
                                      <p:to>
                                        <p:strVal val="visible"/>
                                      </p:to>
                                    </p:set>
                                    <p:animEffect transition="in" filter="wipe(down)">
                                      <p:cBhvr>
                                        <p:cTn dur="500" id="20"/>
                                        <p:tgtEl>
                                          <p:spTgt spid="3146282"/>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527"/>
                                        </p:tgtEl>
                                        <p:attrNameLst>
                                          <p:attrName>style.visibility</p:attrName>
                                        </p:attrNameLst>
                                      </p:cBhvr>
                                      <p:to>
                                        <p:strVal val="visible"/>
                                      </p:to>
                                    </p:set>
                                    <p:animEffect transition="in" filter="wipe(down)">
                                      <p:cBhvr>
                                        <p:cTn dur="500" id="25"/>
                                        <p:tgtEl>
                                          <p:spTgt spid="1049527"/>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528"/>
                                        </p:tgtEl>
                                        <p:attrNameLst>
                                          <p:attrName>style.visibility</p:attrName>
                                        </p:attrNameLst>
                                      </p:cBhvr>
                                      <p:to>
                                        <p:strVal val="visible"/>
                                      </p:to>
                                    </p:set>
                                    <p:animEffect transition="in" filter="wipe(down)">
                                      <p:cBhvr>
                                        <p:cTn dur="500" id="30"/>
                                        <p:tgtEl>
                                          <p:spTgt spid="1049528"/>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4">
                                  <p:stCondLst>
                                    <p:cond delay="0"/>
                                  </p:stCondLst>
                                  <p:childTnLst>
                                    <p:set>
                                      <p:cBhvr>
                                        <p:cTn dur="1" fill="hold" id="34">
                                          <p:stCondLst>
                                            <p:cond delay="0"/>
                                          </p:stCondLst>
                                        </p:cTn>
                                        <p:tgtEl>
                                          <p:spTgt spid="3146281"/>
                                        </p:tgtEl>
                                        <p:attrNameLst>
                                          <p:attrName>style.visibility</p:attrName>
                                        </p:attrNameLst>
                                      </p:cBhvr>
                                      <p:to>
                                        <p:strVal val="visible"/>
                                      </p:to>
                                    </p:set>
                                    <p:animEffect transition="in" filter="wipe(down)">
                                      <p:cBhvr>
                                        <p:cTn dur="500" id="35"/>
                                        <p:tgtEl>
                                          <p:spTgt spid="3146281"/>
                                        </p:tgtEl>
                                      </p:cBhvr>
                                    </p:animEffect>
                                  </p:childTnLst>
                                </p:cTn>
                              </p:par>
                              <p:par>
                                <p:cTn fill="hold" id="36" nodeType="withEffect" presetClass="entr" presetID="22" presetSubtype="4">
                                  <p:stCondLst>
                                    <p:cond delay="0"/>
                                  </p:stCondLst>
                                  <p:childTnLst>
                                    <p:set>
                                      <p:cBhvr>
                                        <p:cTn dur="1" fill="hold" id="37">
                                          <p:stCondLst>
                                            <p:cond delay="0"/>
                                          </p:stCondLst>
                                        </p:cTn>
                                        <p:tgtEl>
                                          <p:spTgt spid="3146285"/>
                                        </p:tgtEl>
                                        <p:attrNameLst>
                                          <p:attrName>style.visibility</p:attrName>
                                        </p:attrNameLst>
                                      </p:cBhvr>
                                      <p:to>
                                        <p:strVal val="visible"/>
                                      </p:to>
                                    </p:set>
                                    <p:animEffect transition="in" filter="wipe(down)">
                                      <p:cBhvr>
                                        <p:cTn dur="500" id="38"/>
                                        <p:tgtEl>
                                          <p:spTgt spid="3146285"/>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4">
                                  <p:stCondLst>
                                    <p:cond delay="0"/>
                                  </p:stCondLst>
                                  <p:childTnLst>
                                    <p:set>
                                      <p:cBhvr>
                                        <p:cTn dur="1" fill="hold" id="42">
                                          <p:stCondLst>
                                            <p:cond delay="0"/>
                                          </p:stCondLst>
                                        </p:cTn>
                                        <p:tgtEl>
                                          <p:spTgt spid="3146283"/>
                                        </p:tgtEl>
                                        <p:attrNameLst>
                                          <p:attrName>style.visibility</p:attrName>
                                        </p:attrNameLst>
                                      </p:cBhvr>
                                      <p:to>
                                        <p:strVal val="visible"/>
                                      </p:to>
                                    </p:set>
                                    <p:animEffect transition="in" filter="wipe(down)">
                                      <p:cBhvr>
                                        <p:cTn dur="500" id="43"/>
                                        <p:tgtEl>
                                          <p:spTgt spid="3146283"/>
                                        </p:tgtEl>
                                      </p:cBhvr>
                                    </p:animEffect>
                                  </p:childTnLst>
                                </p:cTn>
                              </p:par>
                              <p:par>
                                <p:cTn fill="hold" id="44" nodeType="withEffect" presetClass="entr" presetID="22" presetSubtype="4">
                                  <p:stCondLst>
                                    <p:cond delay="0"/>
                                  </p:stCondLst>
                                  <p:childTnLst>
                                    <p:set>
                                      <p:cBhvr>
                                        <p:cTn dur="1" fill="hold" id="45">
                                          <p:stCondLst>
                                            <p:cond delay="0"/>
                                          </p:stCondLst>
                                        </p:cTn>
                                        <p:tgtEl>
                                          <p:spTgt spid="3146286"/>
                                        </p:tgtEl>
                                        <p:attrNameLst>
                                          <p:attrName>style.visibility</p:attrName>
                                        </p:attrNameLst>
                                      </p:cBhvr>
                                      <p:to>
                                        <p:strVal val="visible"/>
                                      </p:to>
                                    </p:set>
                                    <p:animEffect transition="in" filter="wipe(down)">
                                      <p:cBhvr>
                                        <p:cTn dur="500" id="46"/>
                                        <p:tgtEl>
                                          <p:spTgt spid="3146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24" grpId="0"/>
      <p:bldP spid="1049525" grpId="0"/>
      <p:bldP spid="1049527" grpId="0"/>
      <p:bldP spid="10495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cxnSp>
        <p:nvCxnSpPr>
          <p:cNvPr id="3146287" name="直接连接符 92"/>
          <p:cNvCxnSpPr>
            <a:cxnSpLocks/>
          </p:cNvCxnSpPr>
          <p:nvPr/>
        </p:nvCxnSpPr>
        <p:spPr>
          <a:xfrm>
            <a:off x="5398567" y="5858378"/>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5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55" name="组合 8"/>
          <p:cNvGrpSpPr/>
          <p:nvPr/>
        </p:nvGrpSpPr>
        <p:grpSpPr>
          <a:xfrm>
            <a:off x="4588578" y="814761"/>
            <a:ext cx="3635935" cy="1918763"/>
            <a:chOff x="1522065" y="2932808"/>
            <a:chExt cx="3635935" cy="1918763"/>
          </a:xfrm>
        </p:grpSpPr>
        <p:grpSp>
          <p:nvGrpSpPr>
            <p:cNvPr id="456" name="组合 42"/>
            <p:cNvGrpSpPr/>
            <p:nvPr/>
          </p:nvGrpSpPr>
          <p:grpSpPr>
            <a:xfrm>
              <a:off x="1522065" y="2932808"/>
              <a:ext cx="3635935" cy="1918763"/>
              <a:chOff x="5354326" y="1314628"/>
              <a:chExt cx="3635935" cy="1918763"/>
            </a:xfrm>
          </p:grpSpPr>
          <p:grpSp>
            <p:nvGrpSpPr>
              <p:cNvPr id="457" name="组合 65"/>
              <p:cNvGrpSpPr/>
              <p:nvPr/>
            </p:nvGrpSpPr>
            <p:grpSpPr>
              <a:xfrm>
                <a:off x="5354326" y="1314628"/>
                <a:ext cx="3635935" cy="1918763"/>
                <a:chOff x="1701253" y="2009394"/>
                <a:chExt cx="3635935" cy="1918763"/>
              </a:xfrm>
            </p:grpSpPr>
            <p:grpSp>
              <p:nvGrpSpPr>
                <p:cNvPr id="458" name="组合 67"/>
                <p:cNvGrpSpPr/>
                <p:nvPr/>
              </p:nvGrpSpPr>
              <p:grpSpPr>
                <a:xfrm>
                  <a:off x="1701253" y="2009394"/>
                  <a:ext cx="3635935" cy="1918763"/>
                  <a:chOff x="3485981" y="2739728"/>
                  <a:chExt cx="3635935" cy="1918763"/>
                </a:xfrm>
              </p:grpSpPr>
              <p:grpSp>
                <p:nvGrpSpPr>
                  <p:cNvPr id="459" name="组合 75"/>
                  <p:cNvGrpSpPr/>
                  <p:nvPr/>
                </p:nvGrpSpPr>
                <p:grpSpPr>
                  <a:xfrm>
                    <a:off x="3485981" y="2739728"/>
                    <a:ext cx="3635935" cy="1918763"/>
                    <a:chOff x="5639625" y="812339"/>
                    <a:chExt cx="3635935" cy="1918763"/>
                  </a:xfrm>
                </p:grpSpPr>
                <p:grpSp>
                  <p:nvGrpSpPr>
                    <p:cNvPr id="460" name="组合 87"/>
                    <p:cNvGrpSpPr/>
                    <p:nvPr/>
                  </p:nvGrpSpPr>
                  <p:grpSpPr>
                    <a:xfrm>
                      <a:off x="5639625" y="812339"/>
                      <a:ext cx="3635935" cy="1918763"/>
                      <a:chOff x="5701174" y="2483253"/>
                      <a:chExt cx="3635935" cy="1918763"/>
                    </a:xfrm>
                  </p:grpSpPr>
                  <p:grpSp>
                    <p:nvGrpSpPr>
                      <p:cNvPr id="461" name="组合 90"/>
                      <p:cNvGrpSpPr/>
                      <p:nvPr/>
                    </p:nvGrpSpPr>
                    <p:grpSpPr>
                      <a:xfrm>
                        <a:off x="6054143" y="2483253"/>
                        <a:ext cx="3002933" cy="1918763"/>
                        <a:chOff x="5836950" y="1765797"/>
                        <a:chExt cx="3002933" cy="1918763"/>
                      </a:xfrm>
                    </p:grpSpPr>
                    <p:grpSp>
                      <p:nvGrpSpPr>
                        <p:cNvPr id="462" name="组合 96"/>
                        <p:cNvGrpSpPr/>
                        <p:nvPr/>
                      </p:nvGrpSpPr>
                      <p:grpSpPr>
                        <a:xfrm>
                          <a:off x="5836950" y="1765797"/>
                          <a:ext cx="3002933" cy="1918763"/>
                          <a:chOff x="2043902" y="1708764"/>
                          <a:chExt cx="3002933" cy="1918763"/>
                        </a:xfrm>
                      </p:grpSpPr>
                      <p:grpSp>
                        <p:nvGrpSpPr>
                          <p:cNvPr id="463" name="组合 98"/>
                          <p:cNvGrpSpPr/>
                          <p:nvPr/>
                        </p:nvGrpSpPr>
                        <p:grpSpPr>
                          <a:xfrm>
                            <a:off x="2043902" y="1865123"/>
                            <a:ext cx="792854" cy="1762404"/>
                            <a:chOff x="2986195" y="3634059"/>
                            <a:chExt cx="792854" cy="1762404"/>
                          </a:xfrm>
                        </p:grpSpPr>
                        <p:cxnSp>
                          <p:nvCxnSpPr>
                            <p:cNvPr id="3146288"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89"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0"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3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53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53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36"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37" name="Oval 3165"/>
                          <p:cNvSpPr>
                            <a:spLocks noChangeArrowheads="1"/>
                          </p:cNvSpPr>
                          <p:nvPr/>
                        </p:nvSpPr>
                        <p:spPr bwMode="auto">
                          <a:xfrm>
                            <a:off x="4902736" y="212136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538"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sp>
                    <p:nvSpPr>
                      <p:cNvPr id="1049539"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40"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3043" r="-10870" b="-18000"/>
                        </a:stretch>
                      </a:blipFill>
                    </p:spPr>
                    <p:txBody>
                      <a:bodyPr/>
                      <a:p>
                        <a:r>
                          <a:rPr altLang="en-US" lang="zh-CN">
                            <a:noFill/>
                          </a:rPr>
                          <a:t> </a:t>
                        </a:r>
                      </a:p>
                    </p:txBody>
                  </p:sp>
                  <p:sp>
                    <p:nvSpPr>
                      <p:cNvPr id="1049541"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8621" r="-8621" b="-18000"/>
                        </a:stretch>
                      </a:blipFill>
                    </p:spPr>
                    <p:txBody>
                      <a:bodyPr/>
                      <a:p>
                        <a:r>
                          <a:rPr altLang="en-US" lang="zh-CN">
                            <a:noFill/>
                          </a:rPr>
                          <a:t> </a:t>
                        </a:r>
                      </a:p>
                    </p:txBody>
                  </p:sp>
                </p:grpSp>
                <p:cxnSp>
                  <p:nvCxnSpPr>
                    <p:cNvPr id="3146291"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92"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4" name="组合 77"/>
                  <p:cNvGrpSpPr/>
                  <p:nvPr/>
                </p:nvGrpSpPr>
                <p:grpSpPr>
                  <a:xfrm>
                    <a:off x="6356171" y="4000382"/>
                    <a:ext cx="290385" cy="384435"/>
                    <a:chOff x="8023442" y="2050435"/>
                    <a:chExt cx="290385" cy="384435"/>
                  </a:xfrm>
                </p:grpSpPr>
                <p:sp>
                  <p:nvSpPr>
                    <p:cNvPr id="1049542"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93"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43"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294"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95"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296"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44"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2500" r="-17500" b="-10000"/>
                    </a:stretch>
                  </a:blipFill>
                  <a:ln>
                    <a:noFill/>
                  </a:ln>
                  <a:effectLst/>
                </p:spPr>
                <p:txBody>
                  <a:bodyPr/>
                  <a:p>
                    <a:r>
                      <a:rPr altLang="en-US" lang="zh-CN">
                        <a:noFill/>
                      </a:rPr>
                      <a:t> </a:t>
                    </a:r>
                  </a:p>
                </p:txBody>
              </p:sp>
              <p:sp>
                <p:nvSpPr>
                  <p:cNvPr id="1049545"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6"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sp>
              <p:nvSpPr>
                <p:cNvPr id="1049547"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4035" r="-3509" b="-20000"/>
                  </a:stretch>
                </a:blipFill>
                <a:ln>
                  <a:noFill/>
                </a:ln>
                <a:effectLst/>
              </p:spPr>
              <p:txBody>
                <a:bodyPr/>
                <a:p>
                  <a:r>
                    <a:rPr altLang="en-US" lang="zh-CN">
                      <a:noFill/>
                    </a:rPr>
                    <a:t> </a:t>
                  </a:r>
                </a:p>
              </p:txBody>
            </p:sp>
            <p:sp>
              <p:nvSpPr>
                <p:cNvPr id="1049548"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8475" r="-6780" b="-18000"/>
                  </a:stretch>
                </a:blipFill>
              </p:spPr>
              <p:txBody>
                <a:bodyPr/>
                <a:p>
                  <a:r>
                    <a:rPr altLang="en-US" lang="zh-CN">
                      <a:noFill/>
                    </a:rPr>
                    <a:t> </a:t>
                  </a:r>
                </a:p>
              </p:txBody>
            </p:sp>
            <p:sp>
              <p:nvSpPr>
                <p:cNvPr id="1049549"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9091" r="-9091" b="-15686"/>
                  </a:stretch>
                </a:blipFill>
              </p:spPr>
              <p:txBody>
                <a:bodyPr/>
                <a:p>
                  <a:r>
                    <a:rPr altLang="en-US" lang="zh-CN">
                      <a:noFill/>
                    </a:rPr>
                    <a:t> </a:t>
                  </a:r>
                </a:p>
              </p:txBody>
            </p:sp>
          </p:grpSp>
          <p:sp>
            <p:nvSpPr>
              <p:cNvPr id="1049550"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7246" t="-1961" r="-17391" b="-15686"/>
                </a:stretch>
              </a:blipFill>
            </p:spPr>
            <p:txBody>
              <a:bodyPr/>
              <a:p>
                <a:r>
                  <a:rPr altLang="en-US" lang="zh-CN">
                    <a:noFill/>
                  </a:rPr>
                  <a:t> </a:t>
                </a:r>
              </a:p>
            </p:txBody>
          </p:sp>
        </p:grpSp>
        <p:cxnSp>
          <p:nvCxnSpPr>
            <p:cNvPr id="3146297"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51"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2"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53" name="文本框 10"/>
          <p:cNvSpPr txBox="1">
            <a:spLocks noChangeAspect="1" noMove="1" noResize="1" noRot="1" noAdjustHandles="1" noEditPoints="1" noChangeArrowheads="1" noChangeShapeType="1" noTextEdit="1"/>
          </p:cNvSpPr>
          <p:nvPr/>
        </p:nvSpPr>
        <p:spPr bwMode="auto">
          <a:xfrm>
            <a:off x="1212306" y="1460233"/>
            <a:ext cx="2826976" cy="400110"/>
          </a:xfrm>
          <a:prstGeom prst="rect"/>
          <a:blipFill>
            <a:blip xmlns:r="http://schemas.openxmlformats.org/officeDocument/2006/relationships" r:embed="rId12"/>
            <a:stretch>
              <a:fillRect l="-2371" t="-7692" b="-29231"/>
            </a:stretch>
          </a:blipFill>
          <a:ln>
            <a:noFill/>
          </a:ln>
          <a:effectLst/>
        </p:spPr>
        <p:txBody>
          <a:bodyPr/>
          <a:p>
            <a:r>
              <a:rPr altLang="en-US" lang="zh-CN">
                <a:noFill/>
              </a:rPr>
              <a:t> </a:t>
            </a:r>
          </a:p>
        </p:txBody>
      </p:sp>
      <p:sp>
        <p:nvSpPr>
          <p:cNvPr id="1049554" name="文本框 111"/>
          <p:cNvSpPr txBox="1"/>
          <p:nvPr/>
        </p:nvSpPr>
        <p:spPr bwMode="auto">
          <a:xfrm>
            <a:off x="589327" y="755484"/>
            <a:ext cx="389493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465" name="组合 46"/>
          <p:cNvGrpSpPr/>
          <p:nvPr/>
        </p:nvGrpSpPr>
        <p:grpSpPr>
          <a:xfrm>
            <a:off x="5049790" y="2739928"/>
            <a:ext cx="3334662" cy="3483375"/>
            <a:chOff x="5471036" y="1558316"/>
            <a:chExt cx="3334662" cy="3483375"/>
          </a:xfrm>
        </p:grpSpPr>
        <p:grpSp>
          <p:nvGrpSpPr>
            <p:cNvPr id="466" name="组合 49"/>
            <p:cNvGrpSpPr/>
            <p:nvPr/>
          </p:nvGrpSpPr>
          <p:grpSpPr>
            <a:xfrm>
              <a:off x="5471036" y="1558316"/>
              <a:ext cx="3334662" cy="3483375"/>
              <a:chOff x="1060548" y="2858499"/>
              <a:chExt cx="3334662" cy="3483375"/>
            </a:xfrm>
          </p:grpSpPr>
          <p:grpSp>
            <p:nvGrpSpPr>
              <p:cNvPr id="467" name="组合 55"/>
              <p:cNvGrpSpPr/>
              <p:nvPr/>
            </p:nvGrpSpPr>
            <p:grpSpPr>
              <a:xfrm>
                <a:off x="1060548" y="2858499"/>
                <a:ext cx="3334662" cy="3483375"/>
                <a:chOff x="3826639" y="20269"/>
                <a:chExt cx="3334662" cy="3483375"/>
              </a:xfrm>
            </p:grpSpPr>
            <p:cxnSp>
              <p:nvCxnSpPr>
                <p:cNvPr id="3146298" name="直接箭头连接符 57"/>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299" name="直接箭头连接符 58"/>
                <p:cNvCxnSpPr>
                  <a:cxnSpLocks/>
                </p:cNvCxnSpPr>
                <p:nvPr/>
              </p:nvCxnSpPr>
              <p:spPr>
                <a:xfrm flipV="1">
                  <a:off x="3826639" y="2028019"/>
                  <a:ext cx="3102755"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555" name="文本框 59"/>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13"/>
                  <a:stretch>
                    <a:fillRect b="-2632"/>
                  </a:stretch>
                </a:blipFill>
              </p:spPr>
              <p:txBody>
                <a:bodyPr/>
                <a:p>
                  <a:r>
                    <a:rPr altLang="en-US" lang="zh-CN">
                      <a:noFill/>
                    </a:rPr>
                    <a:t> </a:t>
                  </a:r>
                </a:p>
              </p:txBody>
            </p:sp>
            <p:sp>
              <p:nvSpPr>
                <p:cNvPr id="1049556" name="文本框 60"/>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14"/>
                  <a:stretch>
                    <a:fillRect b="-1515"/>
                  </a:stretch>
                </a:blipFill>
              </p:spPr>
              <p:txBody>
                <a:bodyPr/>
                <a:p>
                  <a:r>
                    <a:rPr altLang="en-US" lang="zh-CN">
                      <a:noFill/>
                    </a:rPr>
                    <a:t> </a:t>
                  </a:r>
                </a:p>
              </p:txBody>
            </p:sp>
            <p:sp>
              <p:nvSpPr>
                <p:cNvPr id="1049557" name="文本框 61"/>
                <p:cNvSpPr txBox="1">
                  <a:spLocks noChangeAspect="1" noMove="1" noResize="1" noRot="1" noAdjustHandles="1" noEditPoints="1" noChangeArrowheads="1" noChangeShapeType="1" noTextEdit="1"/>
                </p:cNvSpPr>
                <p:nvPr/>
              </p:nvSpPr>
              <p:spPr>
                <a:xfrm>
                  <a:off x="6547267" y="1966666"/>
                  <a:ext cx="614034" cy="461665"/>
                </a:xfrm>
                <a:prstGeom prst="rect"/>
                <a:blipFill>
                  <a:blip xmlns:r="http://schemas.openxmlformats.org/officeDocument/2006/relationships" r:embed="rId15"/>
                  <a:stretch>
                    <a:fillRect b="-5333"/>
                  </a:stretch>
                </a:blipFill>
              </p:spPr>
              <p:txBody>
                <a:bodyPr/>
                <a:p>
                  <a:r>
                    <a:rPr altLang="en-US" lang="zh-CN">
                      <a:noFill/>
                    </a:rPr>
                    <a:t> </a:t>
                  </a:r>
                </a:p>
              </p:txBody>
            </p:sp>
          </p:grpSp>
          <p:sp>
            <p:nvSpPr>
              <p:cNvPr id="1049558" name="文本框 56"/>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16"/>
                <a:stretch>
                  <a:fillRect b="-1515"/>
                </a:stretch>
              </a:blipFill>
            </p:spPr>
            <p:txBody>
              <a:bodyPr/>
              <a:p>
                <a:r>
                  <a:rPr altLang="en-US" lang="zh-CN">
                    <a:noFill/>
                  </a:rPr>
                  <a:t> </a:t>
                </a:r>
              </a:p>
            </p:txBody>
          </p:sp>
        </p:grpSp>
        <p:sp>
          <p:nvSpPr>
            <p:cNvPr id="1049559" name="矩形 48"/>
            <p:cNvSpPr>
              <a:spLocks noChangeAspect="1" noMove="1" noResize="1" noRot="1" noAdjustHandles="1" noEditPoints="1" noChangeArrowheads="1" noChangeShapeType="1" noTextEdit="1"/>
            </p:cNvSpPr>
            <p:nvPr/>
          </p:nvSpPr>
          <p:spPr>
            <a:xfrm>
              <a:off x="7354749" y="3615003"/>
              <a:ext cx="727892" cy="400110"/>
            </a:xfrm>
            <a:prstGeom prst="rect"/>
            <a:blipFill>
              <a:blip xmlns:r="http://schemas.openxmlformats.org/officeDocument/2006/relationships" r:embed="rId17"/>
              <a:stretch>
                <a:fillRect b="-1538"/>
              </a:stretch>
            </a:blipFill>
          </p:spPr>
          <p:txBody>
            <a:bodyPr/>
            <a:p>
              <a:r>
                <a:rPr altLang="en-US" lang="zh-CN">
                  <a:noFill/>
                </a:rPr>
                <a:t> </a:t>
              </a:r>
            </a:p>
          </p:txBody>
        </p:sp>
      </p:grpSp>
      <p:cxnSp>
        <p:nvCxnSpPr>
          <p:cNvPr id="3146300" name="直接连接符 112"/>
          <p:cNvCxnSpPr>
            <a:cxnSpLocks/>
          </p:cNvCxnSpPr>
          <p:nvPr/>
        </p:nvCxnSpPr>
        <p:spPr>
          <a:xfrm>
            <a:off x="5587547" y="3616897"/>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301" name="直接连接符 113"/>
          <p:cNvCxnSpPr>
            <a:cxnSpLocks/>
          </p:cNvCxnSpPr>
          <p:nvPr/>
        </p:nvCxnSpPr>
        <p:spPr>
          <a:xfrm>
            <a:off x="7257178" y="3634641"/>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560" name="矩形 114"/>
          <p:cNvSpPr>
            <a:spLocks noChangeAspect="1" noMove="1" noResize="1" noRot="1" noAdjustHandles="1" noEditPoints="1" noChangeArrowheads="1" noChangeShapeType="1" noTextEdit="1"/>
          </p:cNvSpPr>
          <p:nvPr/>
        </p:nvSpPr>
        <p:spPr>
          <a:xfrm>
            <a:off x="5265411" y="4754963"/>
            <a:ext cx="727892" cy="400110"/>
          </a:xfrm>
          <a:prstGeom prst="rect"/>
          <a:blipFill>
            <a:blip xmlns:r="http://schemas.openxmlformats.org/officeDocument/2006/relationships" r:embed="rId18"/>
            <a:stretch>
              <a:fillRect b="-1515"/>
            </a:stretch>
          </a:blipFill>
        </p:spPr>
        <p:txBody>
          <a:bodyPr/>
          <a:p>
            <a:r>
              <a:rPr altLang="en-US" lang="zh-CN">
                <a:noFill/>
              </a:rPr>
              <a:t> </a:t>
            </a:r>
          </a:p>
        </p:txBody>
      </p:sp>
      <p:sp>
        <p:nvSpPr>
          <p:cNvPr id="1049561" name="矩形 69"/>
          <p:cNvSpPr>
            <a:spLocks noChangeAspect="1" noMove="1" noResize="1" noRot="1" noAdjustHandles="1" noEditPoints="1" noChangeArrowheads="1" noChangeShapeType="1" noTextEdit="1"/>
          </p:cNvSpPr>
          <p:nvPr/>
        </p:nvSpPr>
        <p:spPr>
          <a:xfrm>
            <a:off x="4748489" y="4331326"/>
            <a:ext cx="727892" cy="400110"/>
          </a:xfrm>
          <a:prstGeom prst="rect"/>
          <a:blipFill>
            <a:blip xmlns:r="http://schemas.openxmlformats.org/officeDocument/2006/relationships" r:embed="rId19"/>
            <a:stretch>
              <a:fillRect b="-1538"/>
            </a:stretch>
          </a:blipFill>
        </p:spPr>
        <p:txBody>
          <a:bodyPr/>
          <a:p>
            <a:r>
              <a:rPr altLang="en-US" lang="zh-CN">
                <a:noFill/>
              </a:rPr>
              <a:t> </a:t>
            </a:r>
          </a:p>
        </p:txBody>
      </p:sp>
      <p:sp>
        <p:nvSpPr>
          <p:cNvPr id="1049562" name="矩形 91"/>
          <p:cNvSpPr>
            <a:spLocks noChangeAspect="1" noMove="1" noResize="1" noRot="1" noAdjustHandles="1" noEditPoints="1" noChangeArrowheads="1" noChangeShapeType="1" noTextEdit="1"/>
          </p:cNvSpPr>
          <p:nvPr/>
        </p:nvSpPr>
        <p:spPr>
          <a:xfrm>
            <a:off x="7364445" y="4312076"/>
            <a:ext cx="727892" cy="400110"/>
          </a:xfrm>
          <a:prstGeom prst="rect"/>
          <a:blipFill>
            <a:blip xmlns:r="http://schemas.openxmlformats.org/officeDocument/2006/relationships" r:embed="rId20"/>
            <a:stretch>
              <a:fillRect/>
            </a:stretch>
          </a:blipFill>
        </p:spPr>
        <p:txBody>
          <a:bodyPr/>
          <a:p>
            <a:r>
              <a:rPr altLang="en-US" lang="zh-CN">
                <a:noFill/>
              </a:rPr>
              <a:t> </a:t>
            </a:r>
          </a:p>
        </p:txBody>
      </p:sp>
      <p:sp>
        <p:nvSpPr>
          <p:cNvPr id="1049563" name="Oval 3165"/>
          <p:cNvSpPr>
            <a:spLocks noChangeArrowheads="1"/>
          </p:cNvSpPr>
          <p:nvPr/>
        </p:nvSpPr>
        <p:spPr bwMode="auto">
          <a:xfrm>
            <a:off x="5085551" y="467562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64" name="Oval 3165"/>
          <p:cNvSpPr>
            <a:spLocks noChangeArrowheads="1"/>
          </p:cNvSpPr>
          <p:nvPr/>
        </p:nvSpPr>
        <p:spPr bwMode="auto">
          <a:xfrm>
            <a:off x="7675094" y="467024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65" name="Oval 3165"/>
          <p:cNvSpPr>
            <a:spLocks noChangeArrowheads="1"/>
          </p:cNvSpPr>
          <p:nvPr/>
        </p:nvSpPr>
        <p:spPr bwMode="auto">
          <a:xfrm>
            <a:off x="5510394" y="466868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66" name="Oval 3165"/>
          <p:cNvSpPr>
            <a:spLocks noChangeArrowheads="1"/>
          </p:cNvSpPr>
          <p:nvPr/>
        </p:nvSpPr>
        <p:spPr bwMode="auto">
          <a:xfrm>
            <a:off x="7187697" y="4682914"/>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67" name="文本框 118"/>
          <p:cNvSpPr txBox="1">
            <a:spLocks noChangeAspect="1" noMove="1" noResize="1" noRot="1" noAdjustHandles="1" noEditPoints="1" noChangeArrowheads="1" noChangeShapeType="1" noTextEdit="1"/>
          </p:cNvSpPr>
          <p:nvPr/>
        </p:nvSpPr>
        <p:spPr>
          <a:xfrm>
            <a:off x="1616323" y="2875688"/>
            <a:ext cx="1898896" cy="307777"/>
          </a:xfrm>
          <a:prstGeom prst="rect"/>
          <a:blipFill>
            <a:blip xmlns:r="http://schemas.openxmlformats.org/officeDocument/2006/relationships" r:embed="rId21"/>
            <a:stretch>
              <a:fillRect b="-18000"/>
            </a:stretch>
          </a:blipFill>
        </p:spPr>
        <p:txBody>
          <a:bodyPr/>
          <a:p>
            <a:r>
              <a:rPr altLang="en-US" lang="zh-CN">
                <a:noFill/>
              </a:rPr>
              <a:t> </a:t>
            </a:r>
          </a:p>
        </p:txBody>
      </p:sp>
      <p:sp>
        <p:nvSpPr>
          <p:cNvPr id="1049568" name="文本框 119"/>
          <p:cNvSpPr txBox="1">
            <a:spLocks noChangeAspect="1" noMove="1" noResize="1" noRot="1" noAdjustHandles="1" noEditPoints="1" noChangeArrowheads="1" noChangeShapeType="1" noTextEdit="1"/>
          </p:cNvSpPr>
          <p:nvPr/>
        </p:nvSpPr>
        <p:spPr>
          <a:xfrm>
            <a:off x="1548348" y="3426549"/>
            <a:ext cx="2154892" cy="626518"/>
          </a:xfrm>
          <a:prstGeom prst="rect"/>
          <a:blipFill>
            <a:blip xmlns:r="http://schemas.openxmlformats.org/officeDocument/2006/relationships" r:embed="rId22"/>
            <a:stretch>
              <a:fillRect/>
            </a:stretch>
          </a:blipFill>
        </p:spPr>
        <p:txBody>
          <a:bodyPr/>
          <a:p>
            <a:r>
              <a:rPr altLang="en-US" lang="zh-CN">
                <a:noFill/>
              </a:rPr>
              <a:t> </a:t>
            </a:r>
          </a:p>
        </p:txBody>
      </p:sp>
      <p:cxnSp>
        <p:nvCxnSpPr>
          <p:cNvPr id="3146302" name="直接连接符 122"/>
          <p:cNvCxnSpPr>
            <a:cxnSpLocks/>
          </p:cNvCxnSpPr>
          <p:nvPr/>
        </p:nvCxnSpPr>
        <p:spPr>
          <a:xfrm>
            <a:off x="7257178" y="3616897"/>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03" name="直接连接符 123"/>
          <p:cNvCxnSpPr>
            <a:cxnSpLocks/>
          </p:cNvCxnSpPr>
          <p:nvPr/>
        </p:nvCxnSpPr>
        <p:spPr>
          <a:xfrm>
            <a:off x="5175973" y="3619163"/>
            <a:ext cx="20812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04" name="直接连接符 124"/>
          <p:cNvCxnSpPr>
            <a:cxnSpLocks/>
          </p:cNvCxnSpPr>
          <p:nvPr/>
        </p:nvCxnSpPr>
        <p:spPr>
          <a:xfrm>
            <a:off x="7237412" y="5848006"/>
            <a:ext cx="5629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05" name="直接箭头连接符 9"/>
          <p:cNvCxnSpPr>
            <a:cxnSpLocks/>
          </p:cNvCxnSpPr>
          <p:nvPr/>
        </p:nvCxnSpPr>
        <p:spPr>
          <a:xfrm>
            <a:off x="6585781" y="3729518"/>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06" name="直接箭头连接符 125"/>
          <p:cNvCxnSpPr>
            <a:cxnSpLocks/>
          </p:cNvCxnSpPr>
          <p:nvPr/>
        </p:nvCxnSpPr>
        <p:spPr>
          <a:xfrm rot="5400000">
            <a:off x="6929086" y="4435710"/>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07" name="直接箭头连接符 126"/>
          <p:cNvCxnSpPr>
            <a:cxnSpLocks/>
          </p:cNvCxnSpPr>
          <p:nvPr/>
        </p:nvCxnSpPr>
        <p:spPr>
          <a:xfrm>
            <a:off x="7364445" y="5705581"/>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9569" name="文本框 11"/>
          <p:cNvSpPr txBox="1">
            <a:spLocks noChangeAspect="1" noMove="1" noResize="1" noRot="1" noAdjustHandles="1" noEditPoints="1" noChangeArrowheads="1" noChangeShapeType="1" noTextEdit="1"/>
          </p:cNvSpPr>
          <p:nvPr/>
        </p:nvSpPr>
        <p:spPr bwMode="auto">
          <a:xfrm>
            <a:off x="1124298" y="2136086"/>
            <a:ext cx="3260331" cy="400110"/>
          </a:xfrm>
          <a:prstGeom prst="rect"/>
          <a:blipFill>
            <a:blip xmlns:r="http://schemas.openxmlformats.org/officeDocument/2006/relationships" r:embed="rId23"/>
            <a:stretch>
              <a:fillRect l="-1869" t="-6061" b="-27273"/>
            </a:stretch>
          </a:blipFill>
          <a:ln>
            <a:noFill/>
          </a:ln>
          <a:effectLst/>
        </p:spPr>
        <p:txBody>
          <a:bodyPr/>
          <a:p>
            <a:r>
              <a:rPr altLang="en-US" lang="zh-CN">
                <a:noFill/>
              </a:rPr>
              <a:t> </a:t>
            </a:r>
          </a:p>
        </p:txBody>
      </p:sp>
      <p:sp>
        <p:nvSpPr>
          <p:cNvPr id="1049570" name="文本框 128"/>
          <p:cNvSpPr txBox="1">
            <a:spLocks noChangeAspect="1" noMove="1" noResize="1" noRot="1" noAdjustHandles="1" noEditPoints="1" noChangeArrowheads="1" noChangeShapeType="1" noTextEdit="1"/>
          </p:cNvSpPr>
          <p:nvPr/>
        </p:nvSpPr>
        <p:spPr bwMode="auto">
          <a:xfrm>
            <a:off x="1374033" y="4462808"/>
            <a:ext cx="2586457" cy="400110"/>
          </a:xfrm>
          <a:prstGeom prst="rect"/>
          <a:blipFill>
            <a:blip xmlns:r="http://schemas.openxmlformats.org/officeDocument/2006/relationships" r:embed="rId24"/>
            <a:stretch>
              <a:fillRect l="-2353" t="-6061" b="-27273"/>
            </a:stretch>
          </a:blipFill>
          <a:ln>
            <a:noFill/>
          </a:ln>
          <a:effectLst/>
        </p:spPr>
        <p:txBody>
          <a:bodyPr/>
          <a:p>
            <a:r>
              <a:rPr altLang="en-US" lang="zh-CN">
                <a:noFill/>
              </a:rPr>
              <a:t> </a:t>
            </a:r>
          </a:p>
        </p:txBody>
      </p:sp>
      <p:sp>
        <p:nvSpPr>
          <p:cNvPr id="1049571" name="文本框 129"/>
          <p:cNvSpPr txBox="1">
            <a:spLocks noChangeAspect="1" noMove="1" noResize="1" noRot="1" noAdjustHandles="1" noEditPoints="1" noChangeArrowheads="1" noChangeShapeType="1" noTextEdit="1"/>
          </p:cNvSpPr>
          <p:nvPr/>
        </p:nvSpPr>
        <p:spPr>
          <a:xfrm>
            <a:off x="1691038" y="5115143"/>
            <a:ext cx="1898896" cy="307777"/>
          </a:xfrm>
          <a:prstGeom prst="rect"/>
          <a:blipFill>
            <a:blip xmlns:r="http://schemas.openxmlformats.org/officeDocument/2006/relationships" r:embed="rId25"/>
            <a:stretch>
              <a:fillRect b="-15686"/>
            </a:stretch>
          </a:blipFill>
        </p:spPr>
        <p:txBody>
          <a:bodyPr/>
          <a:p>
            <a:r>
              <a:rPr altLang="en-US" lang="zh-CN">
                <a:noFill/>
              </a:rPr>
              <a:t> </a:t>
            </a:r>
          </a:p>
        </p:txBody>
      </p:sp>
      <p:cxnSp>
        <p:nvCxnSpPr>
          <p:cNvPr id="3146308" name="直接连接符 89"/>
          <p:cNvCxnSpPr>
            <a:cxnSpLocks/>
          </p:cNvCxnSpPr>
          <p:nvPr/>
        </p:nvCxnSpPr>
        <p:spPr>
          <a:xfrm>
            <a:off x="5587547" y="5860710"/>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309" name="直接连接符 120"/>
          <p:cNvCxnSpPr>
            <a:cxnSpLocks/>
          </p:cNvCxnSpPr>
          <p:nvPr/>
        </p:nvCxnSpPr>
        <p:spPr>
          <a:xfrm rot="5400000">
            <a:off x="4481130" y="4754963"/>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310" name="直接连接符 121"/>
          <p:cNvCxnSpPr>
            <a:cxnSpLocks/>
          </p:cNvCxnSpPr>
          <p:nvPr/>
        </p:nvCxnSpPr>
        <p:spPr>
          <a:xfrm>
            <a:off x="5172585" y="3648546"/>
            <a:ext cx="427123"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311" name="直接箭头连接符 127"/>
          <p:cNvCxnSpPr>
            <a:cxnSpLocks/>
          </p:cNvCxnSpPr>
          <p:nvPr/>
        </p:nvCxnSpPr>
        <p:spPr>
          <a:xfrm flipH="1">
            <a:off x="6604895" y="5712430"/>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12" name="直接箭头连接符 130"/>
          <p:cNvCxnSpPr>
            <a:cxnSpLocks/>
          </p:cNvCxnSpPr>
          <p:nvPr/>
        </p:nvCxnSpPr>
        <p:spPr>
          <a:xfrm rot="5400000" flipH="1">
            <a:off x="5508543" y="5412644"/>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13" name="直接箭头连接符 131"/>
          <p:cNvCxnSpPr>
            <a:cxnSpLocks/>
          </p:cNvCxnSpPr>
          <p:nvPr/>
        </p:nvCxnSpPr>
        <p:spPr>
          <a:xfrm flipH="1">
            <a:off x="5077688" y="3729518"/>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67"/>
                                        </p:tgtEl>
                                        <p:attrNameLst>
                                          <p:attrName>style.visibility</p:attrName>
                                        </p:attrNameLst>
                                      </p:cBhvr>
                                      <p:to>
                                        <p:strVal val="visible"/>
                                      </p:to>
                                    </p:set>
                                    <p:animEffect transition="in" filter="wipe(down)">
                                      <p:cBhvr>
                                        <p:cTn dur="500" id="7"/>
                                        <p:tgtEl>
                                          <p:spTgt spid="104956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568"/>
                                        </p:tgtEl>
                                        <p:attrNameLst>
                                          <p:attrName>style.visibility</p:attrName>
                                        </p:attrNameLst>
                                      </p:cBhvr>
                                      <p:to>
                                        <p:strVal val="visible"/>
                                      </p:to>
                                    </p:set>
                                    <p:animEffect transition="in" filter="wipe(down)">
                                      <p:cBhvr>
                                        <p:cTn dur="500" id="12"/>
                                        <p:tgtEl>
                                          <p:spTgt spid="104956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146308"/>
                                        </p:tgtEl>
                                        <p:attrNameLst>
                                          <p:attrName>style.visibility</p:attrName>
                                        </p:attrNameLst>
                                      </p:cBhvr>
                                      <p:to>
                                        <p:strVal val="visible"/>
                                      </p:to>
                                    </p:set>
                                    <p:animEffect transition="in" filter="wipe(down)">
                                      <p:cBhvr>
                                        <p:cTn dur="500" id="17"/>
                                        <p:tgtEl>
                                          <p:spTgt spid="3146308"/>
                                        </p:tgtEl>
                                      </p:cBhvr>
                                    </p:animEffect>
                                  </p:childTnLst>
                                </p:cTn>
                              </p:par>
                              <p:par>
                                <p:cTn fill="hold" id="18" nodeType="withEffect" presetClass="entr" presetID="22" presetSubtype="4">
                                  <p:stCondLst>
                                    <p:cond delay="0"/>
                                  </p:stCondLst>
                                  <p:childTnLst>
                                    <p:set>
                                      <p:cBhvr>
                                        <p:cTn dur="1" fill="hold" id="19">
                                          <p:stCondLst>
                                            <p:cond delay="0"/>
                                          </p:stCondLst>
                                        </p:cTn>
                                        <p:tgtEl>
                                          <p:spTgt spid="3146311"/>
                                        </p:tgtEl>
                                        <p:attrNameLst>
                                          <p:attrName>style.visibility</p:attrName>
                                        </p:attrNameLst>
                                      </p:cBhvr>
                                      <p:to>
                                        <p:strVal val="visible"/>
                                      </p:to>
                                    </p:set>
                                    <p:animEffect transition="in" filter="wipe(down)">
                                      <p:cBhvr>
                                        <p:cTn dur="500" id="20"/>
                                        <p:tgtEl>
                                          <p:spTgt spid="314631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570"/>
                                        </p:tgtEl>
                                        <p:attrNameLst>
                                          <p:attrName>style.visibility</p:attrName>
                                        </p:attrNameLst>
                                      </p:cBhvr>
                                      <p:to>
                                        <p:strVal val="visible"/>
                                      </p:to>
                                    </p:set>
                                    <p:animEffect transition="in" filter="wipe(down)">
                                      <p:cBhvr>
                                        <p:cTn dur="500" id="25"/>
                                        <p:tgtEl>
                                          <p:spTgt spid="1049570"/>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571"/>
                                        </p:tgtEl>
                                        <p:attrNameLst>
                                          <p:attrName>style.visibility</p:attrName>
                                        </p:attrNameLst>
                                      </p:cBhvr>
                                      <p:to>
                                        <p:strVal val="visible"/>
                                      </p:to>
                                    </p:set>
                                    <p:animEffect transition="in" filter="wipe(down)">
                                      <p:cBhvr>
                                        <p:cTn dur="500" id="30"/>
                                        <p:tgtEl>
                                          <p:spTgt spid="1049571"/>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4">
                                  <p:stCondLst>
                                    <p:cond delay="0"/>
                                  </p:stCondLst>
                                  <p:childTnLst>
                                    <p:set>
                                      <p:cBhvr>
                                        <p:cTn dur="1" fill="hold" id="34">
                                          <p:stCondLst>
                                            <p:cond delay="0"/>
                                          </p:stCondLst>
                                        </p:cTn>
                                        <p:tgtEl>
                                          <p:spTgt spid="3146312"/>
                                        </p:tgtEl>
                                        <p:attrNameLst>
                                          <p:attrName>style.visibility</p:attrName>
                                        </p:attrNameLst>
                                      </p:cBhvr>
                                      <p:to>
                                        <p:strVal val="visible"/>
                                      </p:to>
                                    </p:set>
                                    <p:animEffect transition="in" filter="wipe(down)">
                                      <p:cBhvr>
                                        <p:cTn dur="500" id="35"/>
                                        <p:tgtEl>
                                          <p:spTgt spid="3146312"/>
                                        </p:tgtEl>
                                      </p:cBhvr>
                                    </p:animEffect>
                                  </p:childTnLst>
                                </p:cTn>
                              </p:par>
                              <p:par>
                                <p:cTn fill="hold" id="36" nodeType="withEffect" presetClass="entr" presetID="22" presetSubtype="4">
                                  <p:stCondLst>
                                    <p:cond delay="0"/>
                                  </p:stCondLst>
                                  <p:childTnLst>
                                    <p:set>
                                      <p:cBhvr>
                                        <p:cTn dur="1" fill="hold" id="37">
                                          <p:stCondLst>
                                            <p:cond delay="0"/>
                                          </p:stCondLst>
                                        </p:cTn>
                                        <p:tgtEl>
                                          <p:spTgt spid="3146309"/>
                                        </p:tgtEl>
                                        <p:attrNameLst>
                                          <p:attrName>style.visibility</p:attrName>
                                        </p:attrNameLst>
                                      </p:cBhvr>
                                      <p:to>
                                        <p:strVal val="visible"/>
                                      </p:to>
                                    </p:set>
                                    <p:animEffect transition="in" filter="wipe(down)">
                                      <p:cBhvr>
                                        <p:cTn dur="500" id="38"/>
                                        <p:tgtEl>
                                          <p:spTgt spid="3146309"/>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4">
                                  <p:stCondLst>
                                    <p:cond delay="0"/>
                                  </p:stCondLst>
                                  <p:childTnLst>
                                    <p:set>
                                      <p:cBhvr>
                                        <p:cTn dur="1" fill="hold" id="42">
                                          <p:stCondLst>
                                            <p:cond delay="0"/>
                                          </p:stCondLst>
                                        </p:cTn>
                                        <p:tgtEl>
                                          <p:spTgt spid="3146310"/>
                                        </p:tgtEl>
                                        <p:attrNameLst>
                                          <p:attrName>style.visibility</p:attrName>
                                        </p:attrNameLst>
                                      </p:cBhvr>
                                      <p:to>
                                        <p:strVal val="visible"/>
                                      </p:to>
                                    </p:set>
                                    <p:animEffect transition="in" filter="wipe(down)">
                                      <p:cBhvr>
                                        <p:cTn dur="500" id="43"/>
                                        <p:tgtEl>
                                          <p:spTgt spid="3146310"/>
                                        </p:tgtEl>
                                      </p:cBhvr>
                                    </p:animEffect>
                                  </p:childTnLst>
                                </p:cTn>
                              </p:par>
                              <p:par>
                                <p:cTn fill="hold" id="44" nodeType="withEffect" presetClass="entr" presetID="22" presetSubtype="4">
                                  <p:stCondLst>
                                    <p:cond delay="0"/>
                                  </p:stCondLst>
                                  <p:childTnLst>
                                    <p:set>
                                      <p:cBhvr>
                                        <p:cTn dur="1" fill="hold" id="45">
                                          <p:stCondLst>
                                            <p:cond delay="0"/>
                                          </p:stCondLst>
                                        </p:cTn>
                                        <p:tgtEl>
                                          <p:spTgt spid="3146313"/>
                                        </p:tgtEl>
                                        <p:attrNameLst>
                                          <p:attrName>style.visibility</p:attrName>
                                        </p:attrNameLst>
                                      </p:cBhvr>
                                      <p:to>
                                        <p:strVal val="visible"/>
                                      </p:to>
                                    </p:set>
                                    <p:animEffect transition="in" filter="wipe(down)">
                                      <p:cBhvr>
                                        <p:cTn dur="500" id="46"/>
                                        <p:tgtEl>
                                          <p:spTgt spid="3146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67" grpId="0"/>
      <p:bldP spid="1049568" grpId="0"/>
      <p:bldP spid="1049570" grpId="0"/>
      <p:bldP spid="10495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957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71" name="组合 8"/>
          <p:cNvGrpSpPr/>
          <p:nvPr/>
        </p:nvGrpSpPr>
        <p:grpSpPr>
          <a:xfrm>
            <a:off x="835851" y="1750830"/>
            <a:ext cx="3635935" cy="1918763"/>
            <a:chOff x="1522065" y="2932808"/>
            <a:chExt cx="3635935" cy="1918763"/>
          </a:xfrm>
        </p:grpSpPr>
        <p:grpSp>
          <p:nvGrpSpPr>
            <p:cNvPr id="472" name="组合 42"/>
            <p:cNvGrpSpPr/>
            <p:nvPr/>
          </p:nvGrpSpPr>
          <p:grpSpPr>
            <a:xfrm>
              <a:off x="1522065" y="2932808"/>
              <a:ext cx="3635935" cy="1918763"/>
              <a:chOff x="5354326" y="1314628"/>
              <a:chExt cx="3635935" cy="1918763"/>
            </a:xfrm>
          </p:grpSpPr>
          <p:grpSp>
            <p:nvGrpSpPr>
              <p:cNvPr id="473" name="组合 65"/>
              <p:cNvGrpSpPr/>
              <p:nvPr/>
            </p:nvGrpSpPr>
            <p:grpSpPr>
              <a:xfrm>
                <a:off x="5354326" y="1314628"/>
                <a:ext cx="3635935" cy="1918763"/>
                <a:chOff x="1701253" y="2009394"/>
                <a:chExt cx="3635935" cy="1918763"/>
              </a:xfrm>
            </p:grpSpPr>
            <p:grpSp>
              <p:nvGrpSpPr>
                <p:cNvPr id="474" name="组合 67"/>
                <p:cNvGrpSpPr/>
                <p:nvPr/>
              </p:nvGrpSpPr>
              <p:grpSpPr>
                <a:xfrm>
                  <a:off x="1701253" y="2009394"/>
                  <a:ext cx="3635935" cy="1918763"/>
                  <a:chOff x="3485981" y="2739728"/>
                  <a:chExt cx="3635935" cy="1918763"/>
                </a:xfrm>
              </p:grpSpPr>
              <p:grpSp>
                <p:nvGrpSpPr>
                  <p:cNvPr id="475" name="组合 75"/>
                  <p:cNvGrpSpPr/>
                  <p:nvPr/>
                </p:nvGrpSpPr>
                <p:grpSpPr>
                  <a:xfrm>
                    <a:off x="3485981" y="2739728"/>
                    <a:ext cx="3635935" cy="1918763"/>
                    <a:chOff x="5639625" y="812339"/>
                    <a:chExt cx="3635935" cy="1918763"/>
                  </a:xfrm>
                </p:grpSpPr>
                <p:grpSp>
                  <p:nvGrpSpPr>
                    <p:cNvPr id="476" name="组合 87"/>
                    <p:cNvGrpSpPr/>
                    <p:nvPr/>
                  </p:nvGrpSpPr>
                  <p:grpSpPr>
                    <a:xfrm>
                      <a:off x="5639625" y="812339"/>
                      <a:ext cx="3635935" cy="1918763"/>
                      <a:chOff x="5701174" y="2483253"/>
                      <a:chExt cx="3635935" cy="1918763"/>
                    </a:xfrm>
                  </p:grpSpPr>
                  <p:grpSp>
                    <p:nvGrpSpPr>
                      <p:cNvPr id="477" name="组合 90"/>
                      <p:cNvGrpSpPr/>
                      <p:nvPr/>
                    </p:nvGrpSpPr>
                    <p:grpSpPr>
                      <a:xfrm>
                        <a:off x="6054143" y="2483253"/>
                        <a:ext cx="3002933" cy="1918763"/>
                        <a:chOff x="5836950" y="1765797"/>
                        <a:chExt cx="3002933" cy="1918763"/>
                      </a:xfrm>
                    </p:grpSpPr>
                    <p:grpSp>
                      <p:nvGrpSpPr>
                        <p:cNvPr id="478" name="组合 96"/>
                        <p:cNvGrpSpPr/>
                        <p:nvPr/>
                      </p:nvGrpSpPr>
                      <p:grpSpPr>
                        <a:xfrm>
                          <a:off x="5836950" y="1765797"/>
                          <a:ext cx="3002933" cy="1918763"/>
                          <a:chOff x="2043902" y="1708764"/>
                          <a:chExt cx="3002933" cy="1918763"/>
                        </a:xfrm>
                      </p:grpSpPr>
                      <p:grpSp>
                        <p:nvGrpSpPr>
                          <p:cNvPr id="479" name="组合 98"/>
                          <p:cNvGrpSpPr/>
                          <p:nvPr/>
                        </p:nvGrpSpPr>
                        <p:grpSpPr>
                          <a:xfrm>
                            <a:off x="2043902" y="1865123"/>
                            <a:ext cx="792854" cy="1762404"/>
                            <a:chOff x="2986195" y="3634059"/>
                            <a:chExt cx="792854" cy="1762404"/>
                          </a:xfrm>
                        </p:grpSpPr>
                        <p:cxnSp>
                          <p:nvCxnSpPr>
                            <p:cNvPr id="3146314"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5"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16"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57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57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57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579"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580" name="Oval 3165"/>
                          <p:cNvSpPr>
                            <a:spLocks noChangeArrowheads="1"/>
                          </p:cNvSpPr>
                          <p:nvPr/>
                        </p:nvSpPr>
                        <p:spPr bwMode="auto">
                          <a:xfrm>
                            <a:off x="4902736" y="212136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581"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4035" r="-7018" b="-20000"/>
                          </a:stretch>
                        </a:blipFill>
                        <a:ln>
                          <a:noFill/>
                        </a:ln>
                        <a:effectLst/>
                      </p:spPr>
                      <p:txBody>
                        <a:bodyPr/>
                        <a:p>
                          <a:r>
                            <a:rPr altLang="en-US" lang="zh-CN">
                              <a:noFill/>
                            </a:rPr>
                            <a:t> </a:t>
                          </a:r>
                        </a:p>
                      </p:txBody>
                    </p:sp>
                  </p:grpSp>
                  <p:sp>
                    <p:nvSpPr>
                      <p:cNvPr id="1049582"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583"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0638" r="-8511" b="-15686"/>
                        </a:stretch>
                      </a:blipFill>
                    </p:spPr>
                    <p:txBody>
                      <a:bodyPr/>
                      <a:p>
                        <a:r>
                          <a:rPr altLang="en-US" lang="zh-CN">
                            <a:noFill/>
                          </a:rPr>
                          <a:t> </a:t>
                        </a:r>
                      </a:p>
                    </p:txBody>
                  </p:sp>
                  <p:sp>
                    <p:nvSpPr>
                      <p:cNvPr id="1049584"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345" r="-8621" b="-15686"/>
                        </a:stretch>
                      </a:blipFill>
                    </p:spPr>
                    <p:txBody>
                      <a:bodyPr/>
                      <a:p>
                        <a:r>
                          <a:rPr altLang="en-US" lang="zh-CN">
                            <a:noFill/>
                          </a:rPr>
                          <a:t> </a:t>
                        </a:r>
                      </a:p>
                    </p:txBody>
                  </p:sp>
                </p:grpSp>
                <p:cxnSp>
                  <p:nvCxnSpPr>
                    <p:cNvPr id="3146317"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18"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0" name="组合 77"/>
                  <p:cNvGrpSpPr/>
                  <p:nvPr/>
                </p:nvGrpSpPr>
                <p:grpSpPr>
                  <a:xfrm>
                    <a:off x="6356171" y="4000382"/>
                    <a:ext cx="290385" cy="384435"/>
                    <a:chOff x="8023442" y="2050435"/>
                    <a:chExt cx="290385" cy="384435"/>
                  </a:xfrm>
                </p:grpSpPr>
                <p:sp>
                  <p:nvSpPr>
                    <p:cNvPr id="1049585"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319"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86"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320"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21"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22"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87"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0000" r="-20000" b="-9804"/>
                    </a:stretch>
                  </a:blipFill>
                  <a:ln>
                    <a:noFill/>
                  </a:ln>
                  <a:effectLst/>
                </p:spPr>
                <p:txBody>
                  <a:bodyPr/>
                  <a:p>
                    <a:r>
                      <a:rPr altLang="en-US" lang="zh-CN">
                        <a:noFill/>
                      </a:rPr>
                      <a:t> </a:t>
                    </a:r>
                  </a:p>
                </p:txBody>
              </p:sp>
              <p:sp>
                <p:nvSpPr>
                  <p:cNvPr id="1049588"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9"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22000"/>
                    </a:stretch>
                  </a:blipFill>
                </p:spPr>
                <p:txBody>
                  <a:bodyPr/>
                  <a:p>
                    <a:r>
                      <a:rPr altLang="en-US" lang="zh-CN">
                        <a:noFill/>
                      </a:rPr>
                      <a:t> </a:t>
                    </a:r>
                  </a:p>
                </p:txBody>
              </p:sp>
            </p:grpSp>
            <p:sp>
              <p:nvSpPr>
                <p:cNvPr id="1049590"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6071" r="-5357" b="-17647"/>
                  </a:stretch>
                </a:blipFill>
                <a:ln>
                  <a:noFill/>
                </a:ln>
                <a:effectLst/>
              </p:spPr>
              <p:txBody>
                <a:bodyPr/>
                <a:p>
                  <a:r>
                    <a:rPr altLang="en-US" lang="zh-CN">
                      <a:noFill/>
                    </a:rPr>
                    <a:t> </a:t>
                  </a:r>
                </a:p>
              </p:txBody>
            </p:sp>
            <p:sp>
              <p:nvSpPr>
                <p:cNvPr id="1049591"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10345" r="-8621" b="-15686"/>
                  </a:stretch>
                </a:blipFill>
              </p:spPr>
              <p:txBody>
                <a:bodyPr/>
                <a:p>
                  <a:r>
                    <a:rPr altLang="en-US" lang="zh-CN">
                      <a:noFill/>
                    </a:rPr>
                    <a:t> </a:t>
                  </a:r>
                </a:p>
              </p:txBody>
            </p:sp>
            <p:sp>
              <p:nvSpPr>
                <p:cNvPr id="1049592"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10909" r="-9091" b="-18000"/>
                  </a:stretch>
                </a:blipFill>
              </p:spPr>
              <p:txBody>
                <a:bodyPr/>
                <a:p>
                  <a:r>
                    <a:rPr altLang="en-US" lang="zh-CN">
                      <a:noFill/>
                    </a:rPr>
                    <a:t> </a:t>
                  </a:r>
                </a:p>
              </p:txBody>
            </p:sp>
          </p:grpSp>
          <p:sp>
            <p:nvSpPr>
              <p:cNvPr id="1049593"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8824" t="-4000" r="-17647" b="-18000"/>
                </a:stretch>
              </a:blipFill>
            </p:spPr>
            <p:txBody>
              <a:bodyPr/>
              <a:p>
                <a:r>
                  <a:rPr altLang="en-US" lang="zh-CN">
                    <a:noFill/>
                  </a:rPr>
                  <a:t> </a:t>
                </a:r>
              </a:p>
            </p:txBody>
          </p:sp>
        </p:grpSp>
        <p:cxnSp>
          <p:nvCxnSpPr>
            <p:cNvPr id="3146323"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594"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5"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481" name="组合 5"/>
          <p:cNvGrpSpPr/>
          <p:nvPr/>
        </p:nvGrpSpPr>
        <p:grpSpPr>
          <a:xfrm>
            <a:off x="5117179" y="675773"/>
            <a:ext cx="3334662" cy="3483375"/>
            <a:chOff x="5117179" y="675773"/>
            <a:chExt cx="3334662" cy="3483375"/>
          </a:xfrm>
        </p:grpSpPr>
        <p:grpSp>
          <p:nvGrpSpPr>
            <p:cNvPr id="482" name="组合 46"/>
            <p:cNvGrpSpPr/>
            <p:nvPr/>
          </p:nvGrpSpPr>
          <p:grpSpPr>
            <a:xfrm>
              <a:off x="5117179" y="675773"/>
              <a:ext cx="3334662" cy="3483375"/>
              <a:chOff x="5471036" y="1558316"/>
              <a:chExt cx="3334662" cy="3483375"/>
            </a:xfrm>
          </p:grpSpPr>
          <p:grpSp>
            <p:nvGrpSpPr>
              <p:cNvPr id="483" name="组合 49"/>
              <p:cNvGrpSpPr/>
              <p:nvPr/>
            </p:nvGrpSpPr>
            <p:grpSpPr>
              <a:xfrm>
                <a:off x="5471036" y="1558316"/>
                <a:ext cx="3334662" cy="3483375"/>
                <a:chOff x="1060548" y="2858499"/>
                <a:chExt cx="3334662" cy="3483375"/>
              </a:xfrm>
            </p:grpSpPr>
            <p:grpSp>
              <p:nvGrpSpPr>
                <p:cNvPr id="484" name="组合 55"/>
                <p:cNvGrpSpPr/>
                <p:nvPr/>
              </p:nvGrpSpPr>
              <p:grpSpPr>
                <a:xfrm>
                  <a:off x="1060548" y="2858499"/>
                  <a:ext cx="3334662" cy="3483375"/>
                  <a:chOff x="3826639" y="20269"/>
                  <a:chExt cx="3334662" cy="3483375"/>
                </a:xfrm>
              </p:grpSpPr>
              <p:cxnSp>
                <p:nvCxnSpPr>
                  <p:cNvPr id="3146324" name="直接箭头连接符 57"/>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25" name="直接箭头连接符 58"/>
                  <p:cNvCxnSpPr>
                    <a:cxnSpLocks/>
                  </p:cNvCxnSpPr>
                  <p:nvPr/>
                </p:nvCxnSpPr>
                <p:spPr>
                  <a:xfrm flipV="1">
                    <a:off x="3826639" y="2028019"/>
                    <a:ext cx="3102755"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596" name="文本框 59"/>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12"/>
                    <a:stretch>
                      <a:fillRect b="-1316"/>
                    </a:stretch>
                  </a:blipFill>
                </p:spPr>
                <p:txBody>
                  <a:bodyPr/>
                  <a:p>
                    <a:r>
                      <a:rPr altLang="en-US" lang="zh-CN">
                        <a:noFill/>
                      </a:rPr>
                      <a:t> </a:t>
                    </a:r>
                  </a:p>
                </p:txBody>
              </p:sp>
              <p:sp>
                <p:nvSpPr>
                  <p:cNvPr id="1049597" name="文本框 60"/>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13"/>
                    <a:stretch>
                      <a:fillRect b="-1538"/>
                    </a:stretch>
                  </a:blipFill>
                </p:spPr>
                <p:txBody>
                  <a:bodyPr/>
                  <a:p>
                    <a:r>
                      <a:rPr altLang="en-US" lang="zh-CN">
                        <a:noFill/>
                      </a:rPr>
                      <a:t> </a:t>
                    </a:r>
                  </a:p>
                </p:txBody>
              </p:sp>
              <p:sp>
                <p:nvSpPr>
                  <p:cNvPr id="1049598" name="文本框 61"/>
                  <p:cNvSpPr txBox="1">
                    <a:spLocks noChangeAspect="1" noMove="1" noResize="1" noRot="1" noAdjustHandles="1" noEditPoints="1" noChangeArrowheads="1" noChangeShapeType="1" noTextEdit="1"/>
                  </p:cNvSpPr>
                  <p:nvPr/>
                </p:nvSpPr>
                <p:spPr>
                  <a:xfrm>
                    <a:off x="6547267" y="1966666"/>
                    <a:ext cx="614034" cy="461665"/>
                  </a:xfrm>
                  <a:prstGeom prst="rect"/>
                  <a:blipFill>
                    <a:blip xmlns:r="http://schemas.openxmlformats.org/officeDocument/2006/relationships" r:embed="rId14"/>
                    <a:stretch>
                      <a:fillRect b="-5263"/>
                    </a:stretch>
                  </a:blipFill>
                </p:spPr>
                <p:txBody>
                  <a:bodyPr/>
                  <a:p>
                    <a:r>
                      <a:rPr altLang="en-US" lang="zh-CN">
                        <a:noFill/>
                      </a:rPr>
                      <a:t> </a:t>
                    </a:r>
                  </a:p>
                </p:txBody>
              </p:sp>
            </p:grpSp>
            <p:sp>
              <p:nvSpPr>
                <p:cNvPr id="1049599" name="文本框 56"/>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15"/>
                  <a:stretch>
                    <a:fillRect/>
                  </a:stretch>
                </a:blipFill>
              </p:spPr>
              <p:txBody>
                <a:bodyPr/>
                <a:p>
                  <a:r>
                    <a:rPr altLang="en-US" lang="zh-CN">
                      <a:noFill/>
                    </a:rPr>
                    <a:t> </a:t>
                  </a:r>
                </a:p>
              </p:txBody>
            </p:sp>
          </p:grpSp>
          <p:sp>
            <p:nvSpPr>
              <p:cNvPr id="1049600" name="矩形 48"/>
              <p:cNvSpPr>
                <a:spLocks noChangeAspect="1" noMove="1" noResize="1" noRot="1" noAdjustHandles="1" noEditPoints="1" noChangeArrowheads="1" noChangeShapeType="1" noTextEdit="1"/>
              </p:cNvSpPr>
              <p:nvPr/>
            </p:nvSpPr>
            <p:spPr>
              <a:xfrm>
                <a:off x="7354749" y="3615003"/>
                <a:ext cx="727892" cy="400110"/>
              </a:xfrm>
              <a:prstGeom prst="rect"/>
              <a:blipFill>
                <a:blip xmlns:r="http://schemas.openxmlformats.org/officeDocument/2006/relationships" r:embed="rId16"/>
                <a:stretch>
                  <a:fillRect b="-1515"/>
                </a:stretch>
              </a:blipFill>
            </p:spPr>
            <p:txBody>
              <a:bodyPr/>
              <a:p>
                <a:r>
                  <a:rPr altLang="en-US" lang="zh-CN">
                    <a:noFill/>
                  </a:rPr>
                  <a:t> </a:t>
                </a:r>
              </a:p>
            </p:txBody>
          </p:sp>
        </p:grpSp>
        <p:cxnSp>
          <p:nvCxnSpPr>
            <p:cNvPr id="3146326" name="直接连接符 112"/>
            <p:cNvCxnSpPr>
              <a:cxnSpLocks/>
            </p:cNvCxnSpPr>
            <p:nvPr/>
          </p:nvCxnSpPr>
          <p:spPr>
            <a:xfrm>
              <a:off x="5654936" y="1552742"/>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327" name="直接连接符 113"/>
            <p:cNvCxnSpPr>
              <a:cxnSpLocks/>
            </p:cNvCxnSpPr>
            <p:nvPr/>
          </p:nvCxnSpPr>
          <p:spPr>
            <a:xfrm>
              <a:off x="7324567" y="1570486"/>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601" name="矩形 114"/>
            <p:cNvSpPr>
              <a:spLocks noChangeAspect="1" noMove="1" noResize="1" noRot="1" noAdjustHandles="1" noEditPoints="1" noChangeArrowheads="1" noChangeShapeType="1" noTextEdit="1"/>
            </p:cNvSpPr>
            <p:nvPr/>
          </p:nvSpPr>
          <p:spPr>
            <a:xfrm>
              <a:off x="5332800" y="2690808"/>
              <a:ext cx="727892" cy="400110"/>
            </a:xfrm>
            <a:prstGeom prst="rect"/>
            <a:blipFill>
              <a:blip xmlns:r="http://schemas.openxmlformats.org/officeDocument/2006/relationships" r:embed="rId17"/>
              <a:stretch>
                <a:fillRect b="-1515"/>
              </a:stretch>
            </a:blipFill>
          </p:spPr>
          <p:txBody>
            <a:bodyPr/>
            <a:p>
              <a:r>
                <a:rPr altLang="en-US" lang="zh-CN">
                  <a:noFill/>
                </a:rPr>
                <a:t> </a:t>
              </a:r>
            </a:p>
          </p:txBody>
        </p:sp>
        <p:sp>
          <p:nvSpPr>
            <p:cNvPr id="1049602" name="Oval 3165"/>
            <p:cNvSpPr>
              <a:spLocks noChangeArrowheads="1"/>
            </p:cNvSpPr>
            <p:nvPr/>
          </p:nvSpPr>
          <p:spPr bwMode="auto">
            <a:xfrm>
              <a:off x="5577783" y="26045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03" name="Oval 3165"/>
            <p:cNvSpPr>
              <a:spLocks noChangeArrowheads="1"/>
            </p:cNvSpPr>
            <p:nvPr/>
          </p:nvSpPr>
          <p:spPr bwMode="auto">
            <a:xfrm>
              <a:off x="7255086" y="261875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328" name="直接连接符 122"/>
            <p:cNvCxnSpPr>
              <a:cxnSpLocks/>
            </p:cNvCxnSpPr>
            <p:nvPr/>
          </p:nvCxnSpPr>
          <p:spPr>
            <a:xfrm>
              <a:off x="7324567" y="1552742"/>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29" name="直接连接符 123"/>
            <p:cNvCxnSpPr>
              <a:cxnSpLocks/>
            </p:cNvCxnSpPr>
            <p:nvPr/>
          </p:nvCxnSpPr>
          <p:spPr>
            <a:xfrm>
              <a:off x="5243362" y="1555008"/>
              <a:ext cx="20812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30" name="直接连接符 124"/>
            <p:cNvCxnSpPr>
              <a:cxnSpLocks/>
            </p:cNvCxnSpPr>
            <p:nvPr/>
          </p:nvCxnSpPr>
          <p:spPr>
            <a:xfrm>
              <a:off x="7304801" y="3783851"/>
              <a:ext cx="5629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31" name="直接箭头连接符 9"/>
            <p:cNvCxnSpPr>
              <a:cxnSpLocks/>
            </p:cNvCxnSpPr>
            <p:nvPr/>
          </p:nvCxnSpPr>
          <p:spPr>
            <a:xfrm>
              <a:off x="6653170" y="1665363"/>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32" name="直接箭头连接符 125"/>
            <p:cNvCxnSpPr>
              <a:cxnSpLocks/>
            </p:cNvCxnSpPr>
            <p:nvPr/>
          </p:nvCxnSpPr>
          <p:spPr>
            <a:xfrm rot="5400000">
              <a:off x="6996475" y="2371555"/>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33" name="直接箭头连接符 126"/>
            <p:cNvCxnSpPr>
              <a:cxnSpLocks/>
            </p:cNvCxnSpPr>
            <p:nvPr/>
          </p:nvCxnSpPr>
          <p:spPr>
            <a:xfrm>
              <a:off x="7431834" y="3641426"/>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34" name="直接连接符 89"/>
            <p:cNvCxnSpPr>
              <a:cxnSpLocks/>
            </p:cNvCxnSpPr>
            <p:nvPr/>
          </p:nvCxnSpPr>
          <p:spPr>
            <a:xfrm>
              <a:off x="5654936" y="3796555"/>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335" name="直接连接符 120"/>
            <p:cNvCxnSpPr>
              <a:cxnSpLocks/>
            </p:cNvCxnSpPr>
            <p:nvPr/>
          </p:nvCxnSpPr>
          <p:spPr>
            <a:xfrm rot="5400000">
              <a:off x="4548519" y="2690808"/>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336" name="直接连接符 121"/>
            <p:cNvCxnSpPr>
              <a:cxnSpLocks/>
            </p:cNvCxnSpPr>
            <p:nvPr/>
          </p:nvCxnSpPr>
          <p:spPr>
            <a:xfrm>
              <a:off x="5239974" y="1584391"/>
              <a:ext cx="427123"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337" name="直接箭头连接符 127"/>
            <p:cNvCxnSpPr>
              <a:cxnSpLocks/>
            </p:cNvCxnSpPr>
            <p:nvPr/>
          </p:nvCxnSpPr>
          <p:spPr>
            <a:xfrm flipH="1">
              <a:off x="6672284" y="3648275"/>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38" name="直接箭头连接符 130"/>
            <p:cNvCxnSpPr>
              <a:cxnSpLocks/>
            </p:cNvCxnSpPr>
            <p:nvPr/>
          </p:nvCxnSpPr>
          <p:spPr>
            <a:xfrm rot="5400000" flipH="1">
              <a:off x="5575932" y="3348489"/>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339" name="直接箭头连接符 131"/>
            <p:cNvCxnSpPr>
              <a:cxnSpLocks/>
            </p:cNvCxnSpPr>
            <p:nvPr/>
          </p:nvCxnSpPr>
          <p:spPr>
            <a:xfrm flipH="1">
              <a:off x="5145077" y="1665363"/>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3146340" name="直接箭头连接符 2"/>
          <p:cNvCxnSpPr>
            <a:cxnSpLocks/>
          </p:cNvCxnSpPr>
          <p:nvPr/>
        </p:nvCxnSpPr>
        <p:spPr>
          <a:xfrm>
            <a:off x="5721882" y="4300685"/>
            <a:ext cx="1639552" cy="0"/>
          </a:xfrm>
          <a:prstGeom prst="straightConnector1"/>
          <a:ln w="190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9604" name="文本框 4"/>
          <p:cNvSpPr txBox="1"/>
          <p:nvPr/>
        </p:nvSpPr>
        <p:spPr bwMode="auto">
          <a:xfrm>
            <a:off x="5728328" y="4732849"/>
            <a:ext cx="1690451" cy="400110"/>
          </a:xfrm>
          <a:prstGeom prst="rect"/>
          <a:noFill/>
          <a:ln>
            <a:noFill/>
          </a:ln>
          <a:effectLst/>
        </p:spPr>
        <p:txBody>
          <a:bodyPr rtlCol="0" wrap="square">
            <a:spAutoFit/>
          </a:bodyPr>
          <a:p>
            <a:pPr algn="ctr" eaLnBrk="1" hangingPunct="1">
              <a:spcBef>
                <a:spcPct val="50000"/>
              </a:spcBef>
            </a:pPr>
            <a:r>
              <a:rPr altLang="en-US" dirty="0" sz="2000" kumimoji="1" lang="zh-CN">
                <a:latin typeface="宋体" panose="02010600030101010101" pitchFamily="2" charset="-122"/>
                <a:ea typeface="宋体" panose="02010600030101010101" pitchFamily="2" charset="-122"/>
                <a:cs typeface="Arial" panose="020B0604020202020204" pitchFamily="34" charset="0"/>
              </a:rPr>
              <a:t>不能</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分辨区</a:t>
            </a:r>
          </a:p>
        </p:txBody>
      </p:sp>
      <p:sp>
        <p:nvSpPr>
          <p:cNvPr id="1049605" name="文本框 132"/>
          <p:cNvSpPr txBox="1"/>
          <p:nvPr/>
        </p:nvSpPr>
        <p:spPr bwMode="auto">
          <a:xfrm>
            <a:off x="4909288" y="4389518"/>
            <a:ext cx="3338948"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Indistinguishable region</a:t>
            </a:r>
            <a:endParaRPr altLang="en-US" dirty="0" sz="2000" kumimoji="1" lang="zh-CN" smtClean="0">
              <a:latin typeface="Arial" panose="020B0604020202020204" pitchFamily="34" charset="0"/>
              <a:cs typeface="Arial" panose="020B0604020202020204" pitchFamily="34" charset="0"/>
            </a:endParaRPr>
          </a:p>
        </p:txBody>
      </p:sp>
      <p:sp>
        <p:nvSpPr>
          <p:cNvPr id="1049606" name="文本框 133"/>
          <p:cNvSpPr txBox="1">
            <a:spLocks noChangeAspect="1" noMove="1" noResize="1" noRot="1" noAdjustHandles="1" noEditPoints="1" noChangeArrowheads="1" noChangeShapeType="1" noTextEdit="1"/>
          </p:cNvSpPr>
          <p:nvPr/>
        </p:nvSpPr>
        <p:spPr bwMode="auto">
          <a:xfrm>
            <a:off x="663304" y="5464831"/>
            <a:ext cx="7925892" cy="461665"/>
          </a:xfrm>
          <a:prstGeom prst="rect"/>
          <a:blipFill>
            <a:blip xmlns:r="http://schemas.openxmlformats.org/officeDocument/2006/relationships" r:embed="rId18"/>
            <a:stretch>
              <a:fillRect t="-9211" b="-30263"/>
            </a:stretch>
          </a:blipFill>
          <a:ln>
            <a:noFill/>
          </a:ln>
          <a:effectLst/>
        </p:spPr>
        <p:txBody>
          <a:bodyPr/>
          <a:p>
            <a:r>
              <a:rPr altLang="en-US" lang="zh-CN">
                <a:no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496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88" name="组合 9"/>
          <p:cNvGrpSpPr/>
          <p:nvPr/>
        </p:nvGrpSpPr>
        <p:grpSpPr>
          <a:xfrm>
            <a:off x="1970408" y="3867709"/>
            <a:ext cx="5031430" cy="2829675"/>
            <a:chOff x="6173560" y="1647093"/>
            <a:chExt cx="5031430" cy="3572639"/>
          </a:xfrm>
        </p:grpSpPr>
        <p:grpSp>
          <p:nvGrpSpPr>
            <p:cNvPr id="489" name="组合 78"/>
            <p:cNvGrpSpPr/>
            <p:nvPr/>
          </p:nvGrpSpPr>
          <p:grpSpPr>
            <a:xfrm>
              <a:off x="6173560" y="1647093"/>
              <a:ext cx="5031430" cy="3572639"/>
              <a:chOff x="1530883" y="2769234"/>
              <a:chExt cx="5031430" cy="3572639"/>
            </a:xfrm>
          </p:grpSpPr>
          <p:grpSp>
            <p:nvGrpSpPr>
              <p:cNvPr id="490" name="组合 79"/>
              <p:cNvGrpSpPr/>
              <p:nvPr/>
            </p:nvGrpSpPr>
            <p:grpSpPr>
              <a:xfrm>
                <a:off x="1625044" y="2769234"/>
                <a:ext cx="4937269" cy="3572639"/>
                <a:chOff x="4391135" y="-68996"/>
                <a:chExt cx="4937269" cy="3572639"/>
              </a:xfrm>
            </p:grpSpPr>
            <p:cxnSp>
              <p:nvCxnSpPr>
                <p:cNvPr id="3146341" name="直接箭头连接符 82"/>
                <p:cNvCxnSpPr>
                  <a:cxnSpLocks/>
                </p:cNvCxnSpPr>
                <p:nvPr/>
              </p:nvCxnSpPr>
              <p:spPr>
                <a:xfrm flipV="1">
                  <a:off x="5198868" y="437548"/>
                  <a:ext cx="0" cy="30660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42" name="直接箭头连接符 83"/>
                <p:cNvCxnSpPr>
                  <a:cxnSpLocks/>
                </p:cNvCxnSpPr>
                <p:nvPr/>
              </p:nvCxnSpPr>
              <p:spPr>
                <a:xfrm>
                  <a:off x="5198868" y="2028017"/>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611" name="文本框 84"/>
                <p:cNvSpPr txBox="1">
                  <a:spLocks noChangeAspect="1" noMove="1" noResize="1" noRot="1" noAdjustHandles="1" noEditPoints="1" noChangeArrowheads="1" noChangeShapeType="1" noTextEdit="1"/>
                </p:cNvSpPr>
                <p:nvPr/>
              </p:nvSpPr>
              <p:spPr>
                <a:xfrm>
                  <a:off x="4633300" y="-68996"/>
                  <a:ext cx="533708" cy="461664"/>
                </a:xfrm>
                <a:prstGeom prst="rect"/>
                <a:blipFill>
                  <a:blip xmlns:r="http://schemas.openxmlformats.org/officeDocument/2006/relationships" r:embed="rId1"/>
                  <a:stretch>
                    <a:fillRect b="-30000"/>
                  </a:stretch>
                </a:blipFill>
              </p:spPr>
              <p:txBody>
                <a:bodyPr/>
                <a:p>
                  <a:r>
                    <a:rPr altLang="en-US" lang="zh-CN">
                      <a:noFill/>
                    </a:rPr>
                    <a:t> </a:t>
                  </a:r>
                </a:p>
              </p:txBody>
            </p:sp>
            <p:sp>
              <p:nvSpPr>
                <p:cNvPr id="1049612" name="文本框 110"/>
                <p:cNvSpPr txBox="1">
                  <a:spLocks noChangeAspect="1" noMove="1" noResize="1" noRot="1" noAdjustHandles="1" noEditPoints="1" noChangeArrowheads="1" noChangeShapeType="1" noTextEdit="1"/>
                </p:cNvSpPr>
                <p:nvPr/>
              </p:nvSpPr>
              <p:spPr>
                <a:xfrm>
                  <a:off x="4391135" y="680716"/>
                  <a:ext cx="915162" cy="461664"/>
                </a:xfrm>
                <a:prstGeom prst="rect"/>
                <a:blipFill>
                  <a:blip xmlns:r="http://schemas.openxmlformats.org/officeDocument/2006/relationships" r:embed="rId2"/>
                  <a:stretch>
                    <a:fillRect b="-28333"/>
                  </a:stretch>
                </a:blipFill>
              </p:spPr>
              <p:txBody>
                <a:bodyPr/>
                <a:p>
                  <a:r>
                    <a:rPr altLang="en-US" lang="zh-CN">
                      <a:noFill/>
                    </a:rPr>
                    <a:t> </a:t>
                  </a:r>
                </a:p>
              </p:txBody>
            </p:sp>
          </p:grpSp>
          <p:sp>
            <p:nvSpPr>
              <p:cNvPr id="1049613" name="文本框 81"/>
              <p:cNvSpPr txBox="1">
                <a:spLocks noChangeAspect="1" noMove="1" noResize="1" noRot="1" noAdjustHandles="1" noEditPoints="1" noChangeArrowheads="1" noChangeShapeType="1" noTextEdit="1"/>
              </p:cNvSpPr>
              <p:nvPr/>
            </p:nvSpPr>
            <p:spPr>
              <a:xfrm>
                <a:off x="1530883" y="5473165"/>
                <a:ext cx="915162" cy="461664"/>
              </a:xfrm>
              <a:prstGeom prst="rect"/>
              <a:blipFill>
                <a:blip xmlns:r="http://schemas.openxmlformats.org/officeDocument/2006/relationships" r:embed="rId3"/>
                <a:stretch>
                  <a:fillRect b="-28333"/>
                </a:stretch>
              </a:blipFill>
            </p:spPr>
            <p:txBody>
              <a:bodyPr/>
              <a:p>
                <a:r>
                  <a:rPr altLang="en-US" lang="zh-CN">
                    <a:noFill/>
                  </a:rPr>
                  <a:t> </a:t>
                </a:r>
              </a:p>
            </p:txBody>
          </p:sp>
        </p:grpSp>
        <p:cxnSp>
          <p:nvCxnSpPr>
            <p:cNvPr id="3146343" name="直接连接符 138"/>
            <p:cNvCxnSpPr>
              <a:cxnSpLocks/>
            </p:cNvCxnSpPr>
            <p:nvPr/>
          </p:nvCxnSpPr>
          <p:spPr>
            <a:xfrm>
              <a:off x="7082377" y="4712176"/>
              <a:ext cx="38367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614" name="文本框 114"/>
          <p:cNvSpPr txBox="1"/>
          <p:nvPr/>
        </p:nvSpPr>
        <p:spPr bwMode="auto">
          <a:xfrm>
            <a:off x="1270070" y="490165"/>
            <a:ext cx="6717301" cy="461665"/>
          </a:xfrm>
          <a:prstGeom prst="rect"/>
          <a:noFill/>
          <a:ln>
            <a:noFill/>
          </a:ln>
          <a:effectLst/>
        </p:spPr>
        <p:txBody>
          <a:bodyPr rtlCol="0" wrap="square">
            <a:spAutoFit/>
          </a:bodyPr>
          <a:p>
            <a:pPr algn="ctr" eaLnBrk="1" hangingPunct="1">
              <a:spcBef>
                <a:spcPct val="50000"/>
              </a:spcBef>
            </a:pPr>
            <a:r>
              <a:rPr altLang="zh-CN" b="1" dirty="0" sz="2400" kumimoji="1" lang="en-US" smtClean="0">
                <a:latin typeface="Arial" panose="020B0604020202020204" pitchFamily="34" charset="0"/>
                <a:cs typeface="Arial" panose="020B0604020202020204" pitchFamily="34" charset="0"/>
              </a:rPr>
              <a:t>High anti-interference capacity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抗干扰能力强</a:t>
            </a:r>
          </a:p>
        </p:txBody>
      </p:sp>
      <p:sp>
        <p:nvSpPr>
          <p:cNvPr id="1049615" name="文本框 36"/>
          <p:cNvSpPr txBox="1">
            <a:spLocks noChangeAspect="1" noMove="1" noResize="1" noRot="1" noAdjustHandles="1" noEditPoints="1" noChangeArrowheads="1" noChangeShapeType="1" noTextEdit="1"/>
          </p:cNvSpPr>
          <p:nvPr/>
        </p:nvSpPr>
        <p:spPr>
          <a:xfrm>
            <a:off x="6602862" y="5518611"/>
            <a:ext cx="626020" cy="461665"/>
          </a:xfrm>
          <a:prstGeom prst="rect"/>
          <a:blipFill>
            <a:blip xmlns:r="http://schemas.openxmlformats.org/officeDocument/2006/relationships" r:embed="rId4"/>
            <a:stretch>
              <a:fillRect/>
            </a:stretch>
          </a:blipFill>
        </p:spPr>
        <p:txBody>
          <a:bodyPr/>
          <a:p>
            <a:r>
              <a:rPr altLang="en-US" lang="zh-CN">
                <a:noFill/>
              </a:rPr>
              <a:t> </a:t>
            </a:r>
          </a:p>
        </p:txBody>
      </p:sp>
      <p:grpSp>
        <p:nvGrpSpPr>
          <p:cNvPr id="491" name="组合 10"/>
          <p:cNvGrpSpPr/>
          <p:nvPr/>
        </p:nvGrpSpPr>
        <p:grpSpPr>
          <a:xfrm>
            <a:off x="2127988" y="1062637"/>
            <a:ext cx="5100894" cy="2786031"/>
            <a:chOff x="3571507" y="1006129"/>
            <a:chExt cx="5100894" cy="2786031"/>
          </a:xfrm>
        </p:grpSpPr>
        <p:sp>
          <p:nvSpPr>
            <p:cNvPr id="1049616" name="文本框 28"/>
            <p:cNvSpPr txBox="1">
              <a:spLocks noChangeAspect="1" noMove="1" noResize="1" noRot="1" noAdjustHandles="1" noEditPoints="1" noChangeArrowheads="1" noChangeShapeType="1" noTextEdit="1"/>
            </p:cNvSpPr>
            <p:nvPr/>
          </p:nvSpPr>
          <p:spPr>
            <a:xfrm>
              <a:off x="3685701" y="1006129"/>
              <a:ext cx="614034" cy="365657"/>
            </a:xfrm>
            <a:prstGeom prst="rect"/>
            <a:blipFill>
              <a:blip xmlns:r="http://schemas.openxmlformats.org/officeDocument/2006/relationships" r:embed="rId5"/>
              <a:stretch>
                <a:fillRect b="-33333"/>
              </a:stretch>
            </a:blipFill>
          </p:spPr>
          <p:txBody>
            <a:bodyPr/>
            <a:p>
              <a:r>
                <a:rPr altLang="en-US" lang="zh-CN">
                  <a:noFill/>
                </a:rPr>
                <a:t> </a:t>
              </a:r>
            </a:p>
          </p:txBody>
        </p:sp>
        <p:cxnSp>
          <p:nvCxnSpPr>
            <p:cNvPr id="3146344" name="直接箭头连接符 29"/>
            <p:cNvCxnSpPr>
              <a:cxnSpLocks/>
            </p:cNvCxnSpPr>
            <p:nvPr/>
          </p:nvCxnSpPr>
          <p:spPr>
            <a:xfrm flipV="1">
              <a:off x="4283961" y="1223161"/>
              <a:ext cx="0" cy="242847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45" name="直接箭头连接符 30"/>
            <p:cNvCxnSpPr>
              <a:cxnSpLocks/>
            </p:cNvCxnSpPr>
            <p:nvPr/>
          </p:nvCxnSpPr>
          <p:spPr>
            <a:xfrm>
              <a:off x="4299735" y="2570207"/>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46" name="直接连接符 32"/>
            <p:cNvCxnSpPr>
              <a:cxnSpLocks/>
            </p:cNvCxnSpPr>
            <p:nvPr/>
          </p:nvCxnSpPr>
          <p:spPr>
            <a:xfrm>
              <a:off x="4299735" y="2127495"/>
              <a:ext cx="401205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617" name="矩形 34"/>
            <p:cNvSpPr>
              <a:spLocks noChangeAspect="1" noMove="1" noResize="1" noRot="1" noAdjustHandles="1" noEditPoints="1" noChangeArrowheads="1" noChangeShapeType="1" noTextEdit="1"/>
            </p:cNvSpPr>
            <p:nvPr/>
          </p:nvSpPr>
          <p:spPr>
            <a:xfrm>
              <a:off x="3571507" y="1877060"/>
              <a:ext cx="727892" cy="400110"/>
            </a:xfrm>
            <a:prstGeom prst="rect"/>
            <a:blipFill>
              <a:blip xmlns:r="http://schemas.openxmlformats.org/officeDocument/2006/relationships" r:embed="rId6"/>
              <a:stretch>
                <a:fillRect b="-1515"/>
              </a:stretch>
            </a:blipFill>
          </p:spPr>
          <p:txBody>
            <a:bodyPr/>
            <a:p>
              <a:r>
                <a:rPr altLang="en-US" lang="zh-CN">
                  <a:noFill/>
                </a:rPr>
                <a:t> </a:t>
              </a:r>
            </a:p>
          </p:txBody>
        </p:sp>
        <p:sp>
          <p:nvSpPr>
            <p:cNvPr id="1049618" name="文本框 35"/>
            <p:cNvSpPr txBox="1">
              <a:spLocks noChangeAspect="1" noMove="1" noResize="1" noRot="1" noAdjustHandles="1" noEditPoints="1" noChangeArrowheads="1" noChangeShapeType="1" noTextEdit="1"/>
            </p:cNvSpPr>
            <p:nvPr/>
          </p:nvSpPr>
          <p:spPr>
            <a:xfrm>
              <a:off x="8046381" y="3330495"/>
              <a:ext cx="626020" cy="461665"/>
            </a:xfrm>
            <a:prstGeom prst="rect"/>
            <a:blipFill>
              <a:blip xmlns:r="http://schemas.openxmlformats.org/officeDocument/2006/relationships" r:embed="rId7"/>
              <a:stretch>
                <a:fillRect/>
              </a:stretch>
            </a:blipFill>
          </p:spPr>
          <p:txBody>
            <a:bodyPr/>
            <a:p>
              <a:r>
                <a:rPr altLang="en-US" lang="zh-CN">
                  <a:noFill/>
                </a:rPr>
                <a:t> </a:t>
              </a:r>
            </a:p>
          </p:txBody>
        </p:sp>
        <p:sp>
          <p:nvSpPr>
            <p:cNvPr id="1049619" name="文本框 37"/>
            <p:cNvSpPr txBox="1">
              <a:spLocks noChangeAspect="1" noMove="1" noResize="1" noRot="1" noAdjustHandles="1" noEditPoints="1" noChangeArrowheads="1" noChangeShapeType="1" noTextEdit="1"/>
            </p:cNvSpPr>
            <p:nvPr/>
          </p:nvSpPr>
          <p:spPr>
            <a:xfrm>
              <a:off x="3784373" y="2329813"/>
              <a:ext cx="626020"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6347" name="直接连接符 39"/>
          <p:cNvCxnSpPr>
            <a:cxnSpLocks/>
          </p:cNvCxnSpPr>
          <p:nvPr/>
        </p:nvCxnSpPr>
        <p:spPr>
          <a:xfrm>
            <a:off x="3262902" y="2184003"/>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348" name="直接连接符 46"/>
          <p:cNvCxnSpPr>
            <a:cxnSpLocks/>
          </p:cNvCxnSpPr>
          <p:nvPr/>
        </p:nvCxnSpPr>
        <p:spPr>
          <a:xfrm>
            <a:off x="4334624" y="3058272"/>
            <a:ext cx="0" cy="171527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349" name="直接连接符 47"/>
          <p:cNvCxnSpPr>
            <a:cxnSpLocks/>
          </p:cNvCxnSpPr>
          <p:nvPr/>
        </p:nvCxnSpPr>
        <p:spPr>
          <a:xfrm>
            <a:off x="5578534" y="2184001"/>
            <a:ext cx="0" cy="258059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350" name="直接连接符 50"/>
          <p:cNvCxnSpPr>
            <a:cxnSpLocks/>
          </p:cNvCxnSpPr>
          <p:nvPr/>
        </p:nvCxnSpPr>
        <p:spPr>
          <a:xfrm>
            <a:off x="6670588" y="3057508"/>
            <a:ext cx="0" cy="1716037"/>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351" name="直接连接符 51"/>
          <p:cNvCxnSpPr>
            <a:cxnSpLocks/>
          </p:cNvCxnSpPr>
          <p:nvPr/>
        </p:nvCxnSpPr>
        <p:spPr>
          <a:xfrm>
            <a:off x="3267790" y="4741854"/>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52" name="直接连接符 52"/>
          <p:cNvCxnSpPr>
            <a:cxnSpLocks/>
          </p:cNvCxnSpPr>
          <p:nvPr/>
        </p:nvCxnSpPr>
        <p:spPr>
          <a:xfrm>
            <a:off x="2856216" y="4759458"/>
            <a:ext cx="4066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53" name="直接连接符 75"/>
          <p:cNvCxnSpPr>
            <a:cxnSpLocks/>
          </p:cNvCxnSpPr>
          <p:nvPr/>
        </p:nvCxnSpPr>
        <p:spPr>
          <a:xfrm>
            <a:off x="4337477" y="4744046"/>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54" name="直接连接符 77"/>
          <p:cNvCxnSpPr>
            <a:cxnSpLocks/>
          </p:cNvCxnSpPr>
          <p:nvPr/>
        </p:nvCxnSpPr>
        <p:spPr>
          <a:xfrm>
            <a:off x="4334624" y="4758945"/>
            <a:ext cx="123987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55" name="直接连接符 80"/>
          <p:cNvCxnSpPr>
            <a:cxnSpLocks/>
          </p:cNvCxnSpPr>
          <p:nvPr/>
        </p:nvCxnSpPr>
        <p:spPr>
          <a:xfrm>
            <a:off x="5574503"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56" name="直接连接符 86"/>
          <p:cNvCxnSpPr>
            <a:cxnSpLocks/>
          </p:cNvCxnSpPr>
          <p:nvPr/>
        </p:nvCxnSpPr>
        <p:spPr>
          <a:xfrm>
            <a:off x="6669626"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57" name="直接连接符 87"/>
          <p:cNvCxnSpPr>
            <a:cxnSpLocks/>
          </p:cNvCxnSpPr>
          <p:nvPr/>
        </p:nvCxnSpPr>
        <p:spPr>
          <a:xfrm>
            <a:off x="6669626" y="4752128"/>
            <a:ext cx="24110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92" name="组合 6"/>
          <p:cNvGrpSpPr/>
          <p:nvPr/>
        </p:nvGrpSpPr>
        <p:grpSpPr>
          <a:xfrm>
            <a:off x="1993313" y="1769458"/>
            <a:ext cx="4723622" cy="1674270"/>
            <a:chOff x="1993313" y="1769458"/>
            <a:chExt cx="4723622" cy="1674270"/>
          </a:xfrm>
        </p:grpSpPr>
        <p:grpSp>
          <p:nvGrpSpPr>
            <p:cNvPr id="493" name="组合 33"/>
            <p:cNvGrpSpPr/>
            <p:nvPr/>
          </p:nvGrpSpPr>
          <p:grpSpPr>
            <a:xfrm>
              <a:off x="1993313" y="1769459"/>
              <a:ext cx="4723622" cy="1674269"/>
              <a:chOff x="3436832" y="1712951"/>
              <a:chExt cx="4723622" cy="1674269"/>
            </a:xfrm>
          </p:grpSpPr>
          <p:cxnSp>
            <p:nvCxnSpPr>
              <p:cNvPr id="3146358" name="直接连接符 21"/>
              <p:cNvCxnSpPr>
                <a:cxnSpLocks/>
                <a:stCxn id="1049622" idx="2"/>
              </p:cNvCxnSpPr>
              <p:nvPr/>
            </p:nvCxnSpPr>
            <p:spPr>
              <a:xfrm flipV="1">
                <a:off x="4547983" y="2117718"/>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620" name="弧形 23"/>
              <p:cNvSpPr/>
              <p:nvPr/>
            </p:nvSpPr>
            <p:spPr>
              <a:xfrm>
                <a:off x="4675600" y="1712951"/>
                <a:ext cx="986638" cy="1191484"/>
              </a:xfrm>
              <a:prstGeom prst="arc">
                <a:avLst>
                  <a:gd name="adj1" fmla="val 14695888"/>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59" name="直接连接符 62"/>
              <p:cNvCxnSpPr>
                <a:cxnSpLocks/>
              </p:cNvCxnSpPr>
              <p:nvPr/>
            </p:nvCxnSpPr>
            <p:spPr>
              <a:xfrm flipH="1" flipV="1">
                <a:off x="5636059" y="2141581"/>
                <a:ext cx="142084" cy="844378"/>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621" name="弧形 64"/>
              <p:cNvSpPr/>
              <p:nvPr/>
            </p:nvSpPr>
            <p:spPr>
              <a:xfrm flipV="1">
                <a:off x="5746066" y="2171367"/>
                <a:ext cx="1140923" cy="1191484"/>
              </a:xfrm>
              <a:prstGeom prst="arc">
                <a:avLst>
                  <a:gd name="adj1" fmla="val 11978895"/>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622" name="弧形 66"/>
              <p:cNvSpPr/>
              <p:nvPr/>
            </p:nvSpPr>
            <p:spPr>
              <a:xfrm flipV="1">
                <a:off x="3436832" y="2195736"/>
                <a:ext cx="1140923" cy="1191484"/>
              </a:xfrm>
              <a:prstGeom prst="arc">
                <a:avLst>
                  <a:gd name="adj1" fmla="val 17871084"/>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360" name="直接连接符 70"/>
              <p:cNvCxnSpPr>
                <a:cxnSpLocks/>
              </p:cNvCxnSpPr>
              <p:nvPr/>
            </p:nvCxnSpPr>
            <p:spPr>
              <a:xfrm flipV="1">
                <a:off x="6854696" y="2117717"/>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361" name="直接连接符 73"/>
              <p:cNvCxnSpPr>
                <a:cxnSpLocks/>
              </p:cNvCxnSpPr>
              <p:nvPr/>
            </p:nvCxnSpPr>
            <p:spPr>
              <a:xfrm flipH="1" flipV="1">
                <a:off x="7954857" y="2129801"/>
                <a:ext cx="205597" cy="1043177"/>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049623" name="弧形 43"/>
            <p:cNvSpPr/>
            <p:nvPr/>
          </p:nvSpPr>
          <p:spPr>
            <a:xfrm>
              <a:off x="3239177" y="1769459"/>
              <a:ext cx="986638" cy="1191484"/>
            </a:xfrm>
            <a:prstGeom prst="arc">
              <a:avLst>
                <a:gd name="adj1" fmla="val 11978895"/>
                <a:gd name="adj2" fmla="val 1308254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cxnSp>
          <p:nvCxnSpPr>
            <p:cNvPr id="3146362" name="直接连接符 44"/>
            <p:cNvCxnSpPr>
              <a:cxnSpLocks/>
            </p:cNvCxnSpPr>
            <p:nvPr/>
          </p:nvCxnSpPr>
          <p:spPr>
            <a:xfrm flipV="1">
              <a:off x="3417407" y="1832119"/>
              <a:ext cx="81606" cy="555654"/>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363" name="直接连接符 48"/>
            <p:cNvCxnSpPr>
              <a:cxnSpLocks/>
              <a:endCxn id="1049623" idx="2"/>
            </p:cNvCxnSpPr>
            <p:nvPr/>
          </p:nvCxnSpPr>
          <p:spPr>
            <a:xfrm flipH="1" flipV="1">
              <a:off x="3318489" y="2041249"/>
              <a:ext cx="94031" cy="34588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9624" name="弧形 54"/>
            <p:cNvSpPr/>
            <p:nvPr/>
          </p:nvSpPr>
          <p:spPr>
            <a:xfrm>
              <a:off x="5546754" y="1769459"/>
              <a:ext cx="986638" cy="1191484"/>
            </a:xfrm>
            <a:prstGeom prst="arc">
              <a:avLst>
                <a:gd name="adj1" fmla="val 14695888"/>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625" name="弧形 55"/>
            <p:cNvSpPr/>
            <p:nvPr/>
          </p:nvSpPr>
          <p:spPr>
            <a:xfrm>
              <a:off x="5554563" y="1769458"/>
              <a:ext cx="986638" cy="1191484"/>
            </a:xfrm>
            <a:prstGeom prst="arc">
              <a:avLst>
                <a:gd name="adj1" fmla="val 11978895"/>
                <a:gd name="adj2" fmla="val 1308254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cxnSp>
          <p:nvCxnSpPr>
            <p:cNvPr id="3146364" name="直接连接符 56"/>
            <p:cNvCxnSpPr>
              <a:cxnSpLocks/>
            </p:cNvCxnSpPr>
            <p:nvPr/>
          </p:nvCxnSpPr>
          <p:spPr>
            <a:xfrm flipV="1">
              <a:off x="5730297" y="1827356"/>
              <a:ext cx="81606" cy="555654"/>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365" name="直接连接符 57"/>
            <p:cNvCxnSpPr>
              <a:cxnSpLocks/>
            </p:cNvCxnSpPr>
            <p:nvPr/>
          </p:nvCxnSpPr>
          <p:spPr>
            <a:xfrm flipH="1" flipV="1">
              <a:off x="5631379" y="2036486"/>
              <a:ext cx="94031" cy="34588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3146366" name="直接连接符 60"/>
          <p:cNvCxnSpPr>
            <a:cxnSpLocks/>
          </p:cNvCxnSpPr>
          <p:nvPr/>
        </p:nvCxnSpPr>
        <p:spPr>
          <a:xfrm>
            <a:off x="3262902" y="6282413"/>
            <a:ext cx="107172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67" name="直接连接符 76"/>
          <p:cNvCxnSpPr>
            <a:cxnSpLocks/>
          </p:cNvCxnSpPr>
          <p:nvPr/>
        </p:nvCxnSpPr>
        <p:spPr>
          <a:xfrm>
            <a:off x="5574503" y="6285603"/>
            <a:ext cx="109512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68" name="直接连接符 71"/>
          <p:cNvCxnSpPr>
            <a:cxnSpLocks/>
          </p:cNvCxnSpPr>
          <p:nvPr/>
        </p:nvCxnSpPr>
        <p:spPr>
          <a:xfrm>
            <a:off x="2856216" y="3057508"/>
            <a:ext cx="401205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626" name="矩形 88"/>
          <p:cNvSpPr>
            <a:spLocks noChangeAspect="1" noMove="1" noResize="1" noRot="1" noAdjustHandles="1" noEditPoints="1" noChangeArrowheads="1" noChangeShapeType="1" noTextEdit="1"/>
          </p:cNvSpPr>
          <p:nvPr/>
        </p:nvSpPr>
        <p:spPr>
          <a:xfrm>
            <a:off x="2187048" y="2813033"/>
            <a:ext cx="727892" cy="400110"/>
          </a:xfrm>
          <a:prstGeom prst="rect"/>
          <a:blipFill>
            <a:blip xmlns:r="http://schemas.openxmlformats.org/officeDocument/2006/relationships" r:embed="rId9"/>
            <a:stretch>
              <a:fillRect b="-1515"/>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352"/>
                                        </p:tgtEl>
                                        <p:attrNameLst>
                                          <p:attrName>style.visibility</p:attrName>
                                        </p:attrNameLst>
                                      </p:cBhvr>
                                      <p:to>
                                        <p:strVal val="visible"/>
                                      </p:to>
                                    </p:set>
                                    <p:animEffect transition="in" filter="wipe(down)">
                                      <p:cBhvr>
                                        <p:cTn dur="500" id="7"/>
                                        <p:tgtEl>
                                          <p:spTgt spid="3146352"/>
                                        </p:tgtEl>
                                      </p:cBhvr>
                                    </p:animEffect>
                                  </p:childTnLst>
                                </p:cTn>
                              </p:par>
                              <p:par>
                                <p:cTn fill="hold" id="8" nodeType="withEffect" presetClass="entr" presetID="22" presetSubtype="4">
                                  <p:stCondLst>
                                    <p:cond delay="0"/>
                                  </p:stCondLst>
                                  <p:childTnLst>
                                    <p:set>
                                      <p:cBhvr>
                                        <p:cTn dur="1" fill="hold" id="9">
                                          <p:stCondLst>
                                            <p:cond delay="0"/>
                                          </p:stCondLst>
                                        </p:cTn>
                                        <p:tgtEl>
                                          <p:spTgt spid="3146347"/>
                                        </p:tgtEl>
                                        <p:attrNameLst>
                                          <p:attrName>style.visibility</p:attrName>
                                        </p:attrNameLst>
                                      </p:cBhvr>
                                      <p:to>
                                        <p:strVal val="visible"/>
                                      </p:to>
                                    </p:set>
                                    <p:animEffect transition="in" filter="wipe(down)">
                                      <p:cBhvr>
                                        <p:cTn dur="500" id="10"/>
                                        <p:tgtEl>
                                          <p:spTgt spid="3146347"/>
                                        </p:tgtEl>
                                      </p:cBhvr>
                                    </p:animEffect>
                                  </p:childTnLst>
                                </p:cTn>
                              </p:par>
                              <p:par>
                                <p:cTn fill="hold" id="11" nodeType="withEffect" presetClass="entr" presetID="22" presetSubtype="4">
                                  <p:stCondLst>
                                    <p:cond delay="0"/>
                                  </p:stCondLst>
                                  <p:childTnLst>
                                    <p:set>
                                      <p:cBhvr>
                                        <p:cTn dur="1" fill="hold" id="12">
                                          <p:stCondLst>
                                            <p:cond delay="0"/>
                                          </p:stCondLst>
                                        </p:cTn>
                                        <p:tgtEl>
                                          <p:spTgt spid="3146351"/>
                                        </p:tgtEl>
                                        <p:attrNameLst>
                                          <p:attrName>style.visibility</p:attrName>
                                        </p:attrNameLst>
                                      </p:cBhvr>
                                      <p:to>
                                        <p:strVal val="visible"/>
                                      </p:to>
                                    </p:set>
                                    <p:animEffect transition="in" filter="wipe(down)">
                                      <p:cBhvr>
                                        <p:cTn dur="500" id="13"/>
                                        <p:tgtEl>
                                          <p:spTgt spid="3146351"/>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3146366"/>
                                        </p:tgtEl>
                                        <p:attrNameLst>
                                          <p:attrName>style.visibility</p:attrName>
                                        </p:attrNameLst>
                                      </p:cBhvr>
                                      <p:to>
                                        <p:strVal val="visible"/>
                                      </p:to>
                                    </p:set>
                                    <p:animEffect transition="in" filter="wipe(down)">
                                      <p:cBhvr>
                                        <p:cTn dur="500" id="18"/>
                                        <p:tgtEl>
                                          <p:spTgt spid="3146366"/>
                                        </p:tgtEl>
                                      </p:cBhvr>
                                    </p:animEffect>
                                  </p:childTnLst>
                                </p:cTn>
                              </p:par>
                              <p:par>
                                <p:cTn fill="hold" id="19" nodeType="withEffect" presetClass="entr" presetID="22" presetSubtype="4">
                                  <p:stCondLst>
                                    <p:cond delay="0"/>
                                  </p:stCondLst>
                                  <p:childTnLst>
                                    <p:set>
                                      <p:cBhvr>
                                        <p:cTn dur="1" fill="hold" id="20">
                                          <p:stCondLst>
                                            <p:cond delay="0"/>
                                          </p:stCondLst>
                                        </p:cTn>
                                        <p:tgtEl>
                                          <p:spTgt spid="3146353"/>
                                        </p:tgtEl>
                                        <p:attrNameLst>
                                          <p:attrName>style.visibility</p:attrName>
                                        </p:attrNameLst>
                                      </p:cBhvr>
                                      <p:to>
                                        <p:strVal val="visible"/>
                                      </p:to>
                                    </p:set>
                                    <p:animEffect transition="in" filter="wipe(down)">
                                      <p:cBhvr>
                                        <p:cTn dur="500" id="21"/>
                                        <p:tgtEl>
                                          <p:spTgt spid="3146353"/>
                                        </p:tgtEl>
                                      </p:cBhvr>
                                    </p:animEffect>
                                  </p:childTnLst>
                                </p:cTn>
                              </p:par>
                              <p:par>
                                <p:cTn fill="hold" id="22" nodeType="withEffect" presetClass="entr" presetID="22" presetSubtype="4">
                                  <p:stCondLst>
                                    <p:cond delay="0"/>
                                  </p:stCondLst>
                                  <p:childTnLst>
                                    <p:set>
                                      <p:cBhvr>
                                        <p:cTn dur="1" fill="hold" id="23">
                                          <p:stCondLst>
                                            <p:cond delay="0"/>
                                          </p:stCondLst>
                                        </p:cTn>
                                        <p:tgtEl>
                                          <p:spTgt spid="3146348"/>
                                        </p:tgtEl>
                                        <p:attrNameLst>
                                          <p:attrName>style.visibility</p:attrName>
                                        </p:attrNameLst>
                                      </p:cBhvr>
                                      <p:to>
                                        <p:strVal val="visible"/>
                                      </p:to>
                                    </p:set>
                                    <p:animEffect transition="in" filter="wipe(down)">
                                      <p:cBhvr>
                                        <p:cTn dur="500" id="24"/>
                                        <p:tgtEl>
                                          <p:spTgt spid="3146348"/>
                                        </p:tgtEl>
                                      </p:cBhvr>
                                    </p:animEffec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22" presetSubtype="4">
                                  <p:stCondLst>
                                    <p:cond delay="0"/>
                                  </p:stCondLst>
                                  <p:childTnLst>
                                    <p:set>
                                      <p:cBhvr>
                                        <p:cTn dur="1" fill="hold" id="28">
                                          <p:stCondLst>
                                            <p:cond delay="0"/>
                                          </p:stCondLst>
                                        </p:cTn>
                                        <p:tgtEl>
                                          <p:spTgt spid="3146354"/>
                                        </p:tgtEl>
                                        <p:attrNameLst>
                                          <p:attrName>style.visibility</p:attrName>
                                        </p:attrNameLst>
                                      </p:cBhvr>
                                      <p:to>
                                        <p:strVal val="visible"/>
                                      </p:to>
                                    </p:set>
                                    <p:animEffect transition="in" filter="wipe(down)">
                                      <p:cBhvr>
                                        <p:cTn dur="500" id="29"/>
                                        <p:tgtEl>
                                          <p:spTgt spid="3146354"/>
                                        </p:tgtEl>
                                      </p:cBhvr>
                                    </p:animEffect>
                                  </p:childTnLst>
                                </p:cTn>
                              </p:par>
                              <p:par>
                                <p:cTn fill="hold" id="30" nodeType="withEffect" presetClass="entr" presetID="22" presetSubtype="4">
                                  <p:stCondLst>
                                    <p:cond delay="0"/>
                                  </p:stCondLst>
                                  <p:childTnLst>
                                    <p:set>
                                      <p:cBhvr>
                                        <p:cTn dur="1" fill="hold" id="31">
                                          <p:stCondLst>
                                            <p:cond delay="0"/>
                                          </p:stCondLst>
                                        </p:cTn>
                                        <p:tgtEl>
                                          <p:spTgt spid="3146349"/>
                                        </p:tgtEl>
                                        <p:attrNameLst>
                                          <p:attrName>style.visibility</p:attrName>
                                        </p:attrNameLst>
                                      </p:cBhvr>
                                      <p:to>
                                        <p:strVal val="visible"/>
                                      </p:to>
                                    </p:set>
                                    <p:animEffect transition="in" filter="wipe(down)">
                                      <p:cBhvr>
                                        <p:cTn dur="500" id="32"/>
                                        <p:tgtEl>
                                          <p:spTgt spid="3146349"/>
                                        </p:tgtEl>
                                      </p:cBhvr>
                                    </p:animEffect>
                                  </p:childTnLst>
                                </p:cTn>
                              </p:par>
                              <p:par>
                                <p:cTn fill="hold" id="33" nodeType="withEffect" presetClass="entr" presetID="22" presetSubtype="4">
                                  <p:stCondLst>
                                    <p:cond delay="0"/>
                                  </p:stCondLst>
                                  <p:childTnLst>
                                    <p:set>
                                      <p:cBhvr>
                                        <p:cTn dur="1" fill="hold" id="34">
                                          <p:stCondLst>
                                            <p:cond delay="0"/>
                                          </p:stCondLst>
                                        </p:cTn>
                                        <p:tgtEl>
                                          <p:spTgt spid="3146355"/>
                                        </p:tgtEl>
                                        <p:attrNameLst>
                                          <p:attrName>style.visibility</p:attrName>
                                        </p:attrNameLst>
                                      </p:cBhvr>
                                      <p:to>
                                        <p:strVal val="visible"/>
                                      </p:to>
                                    </p:set>
                                    <p:animEffect transition="in" filter="wipe(down)">
                                      <p:cBhvr>
                                        <p:cTn dur="500" id="35"/>
                                        <p:tgtEl>
                                          <p:spTgt spid="3146355"/>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22" presetSubtype="4">
                                  <p:stCondLst>
                                    <p:cond delay="0"/>
                                  </p:stCondLst>
                                  <p:childTnLst>
                                    <p:set>
                                      <p:cBhvr>
                                        <p:cTn dur="1" fill="hold" id="39">
                                          <p:stCondLst>
                                            <p:cond delay="0"/>
                                          </p:stCondLst>
                                        </p:cTn>
                                        <p:tgtEl>
                                          <p:spTgt spid="3146367"/>
                                        </p:tgtEl>
                                        <p:attrNameLst>
                                          <p:attrName>style.visibility</p:attrName>
                                        </p:attrNameLst>
                                      </p:cBhvr>
                                      <p:to>
                                        <p:strVal val="visible"/>
                                      </p:to>
                                    </p:set>
                                    <p:animEffect transition="in" filter="wipe(down)">
                                      <p:cBhvr>
                                        <p:cTn dur="500" id="40"/>
                                        <p:tgtEl>
                                          <p:spTgt spid="3146367"/>
                                        </p:tgtEl>
                                      </p:cBhvr>
                                    </p:animEffect>
                                  </p:childTnLst>
                                </p:cTn>
                              </p:par>
                              <p:par>
                                <p:cTn fill="hold" id="41" nodeType="withEffect" presetClass="entr" presetID="22" presetSubtype="4">
                                  <p:stCondLst>
                                    <p:cond delay="0"/>
                                  </p:stCondLst>
                                  <p:childTnLst>
                                    <p:set>
                                      <p:cBhvr>
                                        <p:cTn dur="1" fill="hold" id="42">
                                          <p:stCondLst>
                                            <p:cond delay="0"/>
                                          </p:stCondLst>
                                        </p:cTn>
                                        <p:tgtEl>
                                          <p:spTgt spid="3146356"/>
                                        </p:tgtEl>
                                        <p:attrNameLst>
                                          <p:attrName>style.visibility</p:attrName>
                                        </p:attrNameLst>
                                      </p:cBhvr>
                                      <p:to>
                                        <p:strVal val="visible"/>
                                      </p:to>
                                    </p:set>
                                    <p:animEffect transition="in" filter="wipe(down)">
                                      <p:cBhvr>
                                        <p:cTn dur="500" id="43"/>
                                        <p:tgtEl>
                                          <p:spTgt spid="3146356"/>
                                        </p:tgtEl>
                                      </p:cBhvr>
                                    </p:animEffect>
                                  </p:childTnLst>
                                </p:cTn>
                              </p:par>
                              <p:par>
                                <p:cTn fill="hold" id="44" nodeType="withEffect" presetClass="entr" presetID="22" presetSubtype="4">
                                  <p:stCondLst>
                                    <p:cond delay="0"/>
                                  </p:stCondLst>
                                  <p:childTnLst>
                                    <p:set>
                                      <p:cBhvr>
                                        <p:cTn dur="1" fill="hold" id="45">
                                          <p:stCondLst>
                                            <p:cond delay="0"/>
                                          </p:stCondLst>
                                        </p:cTn>
                                        <p:tgtEl>
                                          <p:spTgt spid="3146357"/>
                                        </p:tgtEl>
                                        <p:attrNameLst>
                                          <p:attrName>style.visibility</p:attrName>
                                        </p:attrNameLst>
                                      </p:cBhvr>
                                      <p:to>
                                        <p:strVal val="visible"/>
                                      </p:to>
                                    </p:set>
                                    <p:animEffect transition="in" filter="wipe(down)">
                                      <p:cBhvr>
                                        <p:cTn dur="500" id="46"/>
                                        <p:tgtEl>
                                          <p:spTgt spid="3146357"/>
                                        </p:tgtEl>
                                      </p:cBhvr>
                                    </p:animEffect>
                                  </p:childTnLst>
                                </p:cTn>
                              </p:par>
                              <p:par>
                                <p:cTn fill="hold" id="47" nodeType="withEffect" presetClass="entr" presetID="22" presetSubtype="4">
                                  <p:stCondLst>
                                    <p:cond delay="0"/>
                                  </p:stCondLst>
                                  <p:childTnLst>
                                    <p:set>
                                      <p:cBhvr>
                                        <p:cTn dur="1" fill="hold" id="48">
                                          <p:stCondLst>
                                            <p:cond delay="0"/>
                                          </p:stCondLst>
                                        </p:cTn>
                                        <p:tgtEl>
                                          <p:spTgt spid="3146350"/>
                                        </p:tgtEl>
                                        <p:attrNameLst>
                                          <p:attrName>style.visibility</p:attrName>
                                        </p:attrNameLst>
                                      </p:cBhvr>
                                      <p:to>
                                        <p:strVal val="visible"/>
                                      </p:to>
                                    </p:set>
                                    <p:animEffect transition="in" filter="wipe(down)">
                                      <p:cBhvr>
                                        <p:cTn dur="500" id="49"/>
                                        <p:tgtEl>
                                          <p:spTgt spid="3146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96" name=""/>
        <p:cNvGrpSpPr/>
        <p:nvPr/>
      </p:nvGrpSpPr>
      <p:grpSpPr>
        <a:xfrm>
          <a:off x="0" y="0"/>
          <a:ext cx="0" cy="0"/>
          <a:chOff x="0" y="0"/>
          <a:chExt cx="0" cy="0"/>
        </a:xfrm>
      </p:grpSpPr>
      <p:sp>
        <p:nvSpPr>
          <p:cNvPr id="104963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97" name="组合 8"/>
          <p:cNvGrpSpPr/>
          <p:nvPr/>
        </p:nvGrpSpPr>
        <p:grpSpPr>
          <a:xfrm>
            <a:off x="819153" y="2531369"/>
            <a:ext cx="3635935" cy="1918763"/>
            <a:chOff x="1522065" y="2932808"/>
            <a:chExt cx="3635935" cy="1918763"/>
          </a:xfrm>
        </p:grpSpPr>
        <p:grpSp>
          <p:nvGrpSpPr>
            <p:cNvPr id="498" name="组合 42"/>
            <p:cNvGrpSpPr/>
            <p:nvPr/>
          </p:nvGrpSpPr>
          <p:grpSpPr>
            <a:xfrm>
              <a:off x="1522065" y="2932808"/>
              <a:ext cx="3635935" cy="1918763"/>
              <a:chOff x="5354326" y="1314628"/>
              <a:chExt cx="3635935" cy="1918763"/>
            </a:xfrm>
          </p:grpSpPr>
          <p:grpSp>
            <p:nvGrpSpPr>
              <p:cNvPr id="499" name="组合 65"/>
              <p:cNvGrpSpPr/>
              <p:nvPr/>
            </p:nvGrpSpPr>
            <p:grpSpPr>
              <a:xfrm>
                <a:off x="5354326" y="1314628"/>
                <a:ext cx="3635935" cy="1918763"/>
                <a:chOff x="1701253" y="2009394"/>
                <a:chExt cx="3635935" cy="1918763"/>
              </a:xfrm>
            </p:grpSpPr>
            <p:grpSp>
              <p:nvGrpSpPr>
                <p:cNvPr id="500" name="组合 67"/>
                <p:cNvGrpSpPr/>
                <p:nvPr/>
              </p:nvGrpSpPr>
              <p:grpSpPr>
                <a:xfrm>
                  <a:off x="1701253" y="2009394"/>
                  <a:ext cx="3635935" cy="1918763"/>
                  <a:chOff x="3485981" y="2739728"/>
                  <a:chExt cx="3635935" cy="1918763"/>
                </a:xfrm>
              </p:grpSpPr>
              <p:grpSp>
                <p:nvGrpSpPr>
                  <p:cNvPr id="501" name="组合 75"/>
                  <p:cNvGrpSpPr/>
                  <p:nvPr/>
                </p:nvGrpSpPr>
                <p:grpSpPr>
                  <a:xfrm>
                    <a:off x="3485981" y="2739728"/>
                    <a:ext cx="3635935" cy="1918763"/>
                    <a:chOff x="5639625" y="812339"/>
                    <a:chExt cx="3635935" cy="1918763"/>
                  </a:xfrm>
                </p:grpSpPr>
                <p:grpSp>
                  <p:nvGrpSpPr>
                    <p:cNvPr id="502" name="组合 87"/>
                    <p:cNvGrpSpPr/>
                    <p:nvPr/>
                  </p:nvGrpSpPr>
                  <p:grpSpPr>
                    <a:xfrm>
                      <a:off x="5639625" y="812339"/>
                      <a:ext cx="3635935" cy="1918763"/>
                      <a:chOff x="5701174" y="2483253"/>
                      <a:chExt cx="3635935" cy="1918763"/>
                    </a:xfrm>
                  </p:grpSpPr>
                  <p:grpSp>
                    <p:nvGrpSpPr>
                      <p:cNvPr id="503" name="组合 90"/>
                      <p:cNvGrpSpPr/>
                      <p:nvPr/>
                    </p:nvGrpSpPr>
                    <p:grpSpPr>
                      <a:xfrm>
                        <a:off x="6054143" y="2483253"/>
                        <a:ext cx="3002933" cy="1918763"/>
                        <a:chOff x="5836950" y="1765797"/>
                        <a:chExt cx="3002933" cy="1918763"/>
                      </a:xfrm>
                    </p:grpSpPr>
                    <p:grpSp>
                      <p:nvGrpSpPr>
                        <p:cNvPr id="504" name="组合 96"/>
                        <p:cNvGrpSpPr/>
                        <p:nvPr/>
                      </p:nvGrpSpPr>
                      <p:grpSpPr>
                        <a:xfrm>
                          <a:off x="5836950" y="1765797"/>
                          <a:ext cx="3002933" cy="1918763"/>
                          <a:chOff x="2043902" y="1708764"/>
                          <a:chExt cx="3002933" cy="1918763"/>
                        </a:xfrm>
                      </p:grpSpPr>
                      <p:grpSp>
                        <p:nvGrpSpPr>
                          <p:cNvPr id="505" name="组合 98"/>
                          <p:cNvGrpSpPr/>
                          <p:nvPr/>
                        </p:nvGrpSpPr>
                        <p:grpSpPr>
                          <a:xfrm>
                            <a:off x="2043902" y="1865123"/>
                            <a:ext cx="792854" cy="1762404"/>
                            <a:chOff x="2986195" y="3634059"/>
                            <a:chExt cx="792854" cy="1762404"/>
                          </a:xfrm>
                        </p:grpSpPr>
                        <p:cxnSp>
                          <p:nvCxnSpPr>
                            <p:cNvPr id="3146369"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70"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71"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3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63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63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34"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35"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636"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3793" r="-5172" b="-20000"/>
                          </a:stretch>
                        </a:blipFill>
                        <a:ln>
                          <a:noFill/>
                        </a:ln>
                        <a:effectLst/>
                      </p:spPr>
                      <p:txBody>
                        <a:bodyPr/>
                        <a:p>
                          <a:r>
                            <a:rPr altLang="en-US" lang="zh-CN">
                              <a:noFill/>
                            </a:rPr>
                            <a:t> </a:t>
                          </a:r>
                        </a:p>
                      </p:txBody>
                    </p:sp>
                  </p:grpSp>
                  <p:sp>
                    <p:nvSpPr>
                      <p:cNvPr id="1049637"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38"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0638" r="-8511" b="-15686"/>
                        </a:stretch>
                      </a:blipFill>
                    </p:spPr>
                    <p:txBody>
                      <a:bodyPr/>
                      <a:p>
                        <a:r>
                          <a:rPr altLang="en-US" lang="zh-CN">
                            <a:noFill/>
                          </a:rPr>
                          <a:t> </a:t>
                        </a:r>
                      </a:p>
                    </p:txBody>
                  </p:sp>
                  <p:sp>
                    <p:nvSpPr>
                      <p:cNvPr id="1049639"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8621" r="-8621" b="-15686"/>
                        </a:stretch>
                      </a:blipFill>
                    </p:spPr>
                    <p:txBody>
                      <a:bodyPr/>
                      <a:p>
                        <a:r>
                          <a:rPr altLang="en-US" lang="zh-CN">
                            <a:noFill/>
                          </a:rPr>
                          <a:t> </a:t>
                        </a:r>
                      </a:p>
                    </p:txBody>
                  </p:sp>
                </p:grpSp>
                <p:cxnSp>
                  <p:nvCxnSpPr>
                    <p:cNvPr id="3146372"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73"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6" name="组合 77"/>
                  <p:cNvGrpSpPr/>
                  <p:nvPr/>
                </p:nvGrpSpPr>
                <p:grpSpPr>
                  <a:xfrm>
                    <a:off x="6356171" y="4000382"/>
                    <a:ext cx="290385" cy="384435"/>
                    <a:chOff x="8023442" y="2050435"/>
                    <a:chExt cx="290385" cy="384435"/>
                  </a:xfrm>
                </p:grpSpPr>
                <p:sp>
                  <p:nvSpPr>
                    <p:cNvPr id="1049640"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374"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41"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375"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76"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77"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42"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3077" r="-20513" b="-9804"/>
                    </a:stretch>
                  </a:blipFill>
                  <a:ln>
                    <a:noFill/>
                  </a:ln>
                  <a:effectLst/>
                </p:spPr>
                <p:txBody>
                  <a:bodyPr/>
                  <a:p>
                    <a:r>
                      <a:rPr altLang="en-US" lang="zh-CN">
                        <a:noFill/>
                      </a:rPr>
                      <a:t> </a:t>
                    </a:r>
                  </a:p>
                </p:txBody>
              </p:sp>
              <p:sp>
                <p:nvSpPr>
                  <p:cNvPr id="1049643"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4"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22000"/>
                    </a:stretch>
                  </a:blipFill>
                </p:spPr>
                <p:txBody>
                  <a:bodyPr/>
                  <a:p>
                    <a:r>
                      <a:rPr altLang="en-US" lang="zh-CN">
                        <a:noFill/>
                      </a:rPr>
                      <a:t> </a:t>
                    </a:r>
                  </a:p>
                </p:txBody>
              </p:sp>
            </p:grpSp>
            <p:sp>
              <p:nvSpPr>
                <p:cNvPr id="1049645"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6071" r="-5357" b="-17647"/>
                  </a:stretch>
                </a:blipFill>
                <a:ln>
                  <a:noFill/>
                </a:ln>
                <a:effectLst/>
              </p:spPr>
              <p:txBody>
                <a:bodyPr/>
                <a:p>
                  <a:r>
                    <a:rPr altLang="en-US" lang="zh-CN">
                      <a:noFill/>
                    </a:rPr>
                    <a:t> </a:t>
                  </a:r>
                </a:p>
              </p:txBody>
            </p:sp>
            <p:sp>
              <p:nvSpPr>
                <p:cNvPr id="1049646"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10345" r="-8621" b="-15686"/>
                  </a:stretch>
                </a:blipFill>
              </p:spPr>
              <p:txBody>
                <a:bodyPr/>
                <a:p>
                  <a:r>
                    <a:rPr altLang="en-US" lang="zh-CN">
                      <a:noFill/>
                    </a:rPr>
                    <a:t> </a:t>
                  </a:r>
                </a:p>
              </p:txBody>
            </p:sp>
            <p:sp>
              <p:nvSpPr>
                <p:cNvPr id="1049647"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9091" r="-9091" b="-18000"/>
                  </a:stretch>
                </a:blipFill>
              </p:spPr>
              <p:txBody>
                <a:bodyPr/>
                <a:p>
                  <a:r>
                    <a:rPr altLang="en-US" lang="zh-CN">
                      <a:noFill/>
                    </a:rPr>
                    <a:t> </a:t>
                  </a:r>
                </a:p>
              </p:txBody>
            </p:sp>
          </p:grpSp>
          <p:sp>
            <p:nvSpPr>
              <p:cNvPr id="1049648"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7246" t="-4000" r="-15942" b="-18000"/>
                </a:stretch>
              </a:blipFill>
            </p:spPr>
            <p:txBody>
              <a:bodyPr/>
              <a:p>
                <a:r>
                  <a:rPr altLang="en-US" lang="zh-CN">
                    <a:noFill/>
                  </a:rPr>
                  <a:t> </a:t>
                </a:r>
              </a:p>
            </p:txBody>
          </p:sp>
        </p:grpSp>
        <p:cxnSp>
          <p:nvCxnSpPr>
            <p:cNvPr id="3146378"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49"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0"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51" name="文本框 111"/>
          <p:cNvSpPr txBox="1">
            <a:spLocks noChangeAspect="1" noMove="1" noResize="1" noRot="1" noAdjustHandles="1" noEditPoints="1" noChangeArrowheads="1" noChangeShapeType="1" noTextEdit="1"/>
          </p:cNvSpPr>
          <p:nvPr/>
        </p:nvSpPr>
        <p:spPr bwMode="auto">
          <a:xfrm>
            <a:off x="409074" y="676461"/>
            <a:ext cx="8325850" cy="400110"/>
          </a:xfrm>
          <a:prstGeom prst="rect"/>
          <a:blipFill>
            <a:blip xmlns:r="http://schemas.openxmlformats.org/officeDocument/2006/relationships" r:embed="rId12"/>
            <a:stretch>
              <a:fillRect l="-732" t="-7576" b="-27273"/>
            </a:stretch>
          </a:blipFill>
          <a:ln>
            <a:noFill/>
          </a:ln>
          <a:effectLst/>
        </p:spPr>
        <p:txBody>
          <a:bodyPr/>
          <a:p>
            <a:r>
              <a:rPr altLang="en-US" lang="zh-CN">
                <a:noFill/>
              </a:rPr>
              <a:t> </a:t>
            </a:r>
          </a:p>
        </p:txBody>
      </p:sp>
      <p:sp>
        <p:nvSpPr>
          <p:cNvPr id="1049652" name="文本框 47"/>
          <p:cNvSpPr txBox="1">
            <a:spLocks noChangeAspect="1" noMove="1" noResize="1" noRot="1" noAdjustHandles="1" noEditPoints="1" noChangeArrowheads="1" noChangeShapeType="1" noTextEdit="1"/>
          </p:cNvSpPr>
          <p:nvPr/>
        </p:nvSpPr>
        <p:spPr bwMode="auto">
          <a:xfrm>
            <a:off x="1606139" y="1328376"/>
            <a:ext cx="5893543" cy="400110"/>
          </a:xfrm>
          <a:prstGeom prst="rect"/>
          <a:blipFill>
            <a:blip xmlns:r="http://schemas.openxmlformats.org/officeDocument/2006/relationships" r:embed="rId13"/>
            <a:stretch>
              <a:fillRect l="-1034" t="-12121" b="-22727"/>
            </a:stretch>
          </a:blipFill>
          <a:ln>
            <a:noFill/>
          </a:ln>
          <a:effectLst/>
        </p:spPr>
        <p:txBody>
          <a:bodyPr/>
          <a:p>
            <a:r>
              <a:rPr altLang="en-US" lang="zh-CN">
                <a:noFill/>
              </a:rPr>
              <a:t> </a:t>
            </a:r>
          </a:p>
        </p:txBody>
      </p:sp>
      <p:grpSp>
        <p:nvGrpSpPr>
          <p:cNvPr id="507" name="组合 12"/>
          <p:cNvGrpSpPr/>
          <p:nvPr/>
        </p:nvGrpSpPr>
        <p:grpSpPr>
          <a:xfrm>
            <a:off x="5163781" y="1774795"/>
            <a:ext cx="3014393" cy="3351473"/>
            <a:chOff x="5629080" y="1786086"/>
            <a:chExt cx="3014393" cy="3351473"/>
          </a:xfrm>
        </p:grpSpPr>
        <p:grpSp>
          <p:nvGrpSpPr>
            <p:cNvPr id="508" name="组合 48"/>
            <p:cNvGrpSpPr/>
            <p:nvPr/>
          </p:nvGrpSpPr>
          <p:grpSpPr>
            <a:xfrm>
              <a:off x="5629080" y="1786086"/>
              <a:ext cx="3014393" cy="3351473"/>
              <a:chOff x="3066786" y="596136"/>
              <a:chExt cx="3014393" cy="3351473"/>
            </a:xfrm>
          </p:grpSpPr>
          <p:grpSp>
            <p:nvGrpSpPr>
              <p:cNvPr id="509" name="组合 49"/>
              <p:cNvGrpSpPr/>
              <p:nvPr/>
            </p:nvGrpSpPr>
            <p:grpSpPr>
              <a:xfrm>
                <a:off x="3066786" y="596136"/>
                <a:ext cx="2836488" cy="3351473"/>
                <a:chOff x="1415536" y="2990400"/>
                <a:chExt cx="2836488" cy="3351473"/>
              </a:xfrm>
            </p:grpSpPr>
            <p:grpSp>
              <p:nvGrpSpPr>
                <p:cNvPr id="510" name="组合 54"/>
                <p:cNvGrpSpPr/>
                <p:nvPr/>
              </p:nvGrpSpPr>
              <p:grpSpPr>
                <a:xfrm>
                  <a:off x="1663274" y="2990400"/>
                  <a:ext cx="2588750" cy="3351473"/>
                  <a:chOff x="4429365" y="152170"/>
                  <a:chExt cx="2588750" cy="3351473"/>
                </a:xfrm>
              </p:grpSpPr>
              <p:cxnSp>
                <p:nvCxnSpPr>
                  <p:cNvPr id="3146379" name="直接箭头连接符 56"/>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380" name="直接箭头连接符 57"/>
                  <p:cNvCxnSpPr>
                    <a:cxnSpLocks/>
                  </p:cNvCxnSpPr>
                  <p:nvPr/>
                </p:nvCxnSpPr>
                <p:spPr>
                  <a:xfrm>
                    <a:off x="4429365" y="2028017"/>
                    <a:ext cx="2222787"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653" name="文本框 58"/>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4"/>
                    <a:stretch>
                      <a:fillRect b="-2632"/>
                    </a:stretch>
                  </a:blipFill>
                </p:spPr>
                <p:txBody>
                  <a:bodyPr/>
                  <a:p>
                    <a:r>
                      <a:rPr altLang="en-US" lang="zh-CN">
                        <a:noFill/>
                      </a:rPr>
                      <a:t> </a:t>
                    </a:r>
                  </a:p>
                </p:txBody>
              </p:sp>
              <p:sp>
                <p:nvSpPr>
                  <p:cNvPr id="1049654" name="文本框 59"/>
                  <p:cNvSpPr txBox="1">
                    <a:spLocks noChangeAspect="1" noMove="1" noResize="1" noRot="1" noAdjustHandles="1" noEditPoints="1" noChangeArrowheads="1" noChangeShapeType="1" noTextEdit="1"/>
                  </p:cNvSpPr>
                  <p:nvPr/>
                </p:nvSpPr>
                <p:spPr>
                  <a:xfrm>
                    <a:off x="5617384" y="533336"/>
                    <a:ext cx="915162" cy="461665"/>
                  </a:xfrm>
                  <a:prstGeom prst="rect"/>
                  <a:blipFill>
                    <a:blip xmlns:r="http://schemas.openxmlformats.org/officeDocument/2006/relationships" r:embed="rId15"/>
                    <a:stretch>
                      <a:fillRect b="-2667"/>
                    </a:stretch>
                  </a:blipFill>
                </p:spPr>
                <p:txBody>
                  <a:bodyPr/>
                  <a:p>
                    <a:r>
                      <a:rPr altLang="en-US" lang="zh-CN">
                        <a:noFill/>
                      </a:rPr>
                      <a:t> </a:t>
                    </a:r>
                  </a:p>
                </p:txBody>
              </p:sp>
              <p:sp>
                <p:nvSpPr>
                  <p:cNvPr id="1049655" name="文本框 60"/>
                  <p:cNvSpPr txBox="1">
                    <a:spLocks noChangeAspect="1" noMove="1" noResize="1" noRot="1" noAdjustHandles="1" noEditPoints="1" noChangeArrowheads="1" noChangeShapeType="1" noTextEdit="1"/>
                  </p:cNvSpPr>
                  <p:nvPr/>
                </p:nvSpPr>
                <p:spPr>
                  <a:xfrm>
                    <a:off x="6167611" y="2022674"/>
                    <a:ext cx="850504" cy="461665"/>
                  </a:xfrm>
                  <a:prstGeom prst="rect"/>
                  <a:blipFill>
                    <a:blip xmlns:r="http://schemas.openxmlformats.org/officeDocument/2006/relationships" r:embed="rId16"/>
                    <a:stretch>
                      <a:fillRect b="-3947"/>
                    </a:stretch>
                  </a:blipFill>
                </p:spPr>
                <p:txBody>
                  <a:bodyPr/>
                  <a:p>
                    <a:r>
                      <a:rPr altLang="en-US" lang="zh-CN">
                        <a:noFill/>
                      </a:rPr>
                      <a:t> </a:t>
                    </a:r>
                  </a:p>
                </p:txBody>
              </p:sp>
            </p:grpSp>
            <p:sp>
              <p:nvSpPr>
                <p:cNvPr id="1049656" name="文本框 55"/>
                <p:cNvSpPr txBox="1">
                  <a:spLocks noChangeAspect="1" noMove="1" noResize="1" noRot="1" noAdjustHandles="1" noEditPoints="1" noChangeArrowheads="1" noChangeShapeType="1" noTextEdit="1"/>
                </p:cNvSpPr>
                <p:nvPr/>
              </p:nvSpPr>
              <p:spPr>
                <a:xfrm>
                  <a:off x="1415536" y="5768654"/>
                  <a:ext cx="915162" cy="461665"/>
                </a:xfrm>
                <a:prstGeom prst="rect"/>
                <a:blipFill>
                  <a:blip xmlns:r="http://schemas.openxmlformats.org/officeDocument/2006/relationships" r:embed="rId17"/>
                  <a:stretch>
                    <a:fillRect b="-1316"/>
                  </a:stretch>
                </a:blipFill>
              </p:spPr>
              <p:txBody>
                <a:bodyPr/>
                <a:p>
                  <a:r>
                    <a:rPr altLang="en-US" lang="zh-CN">
                      <a:noFill/>
                    </a:rPr>
                    <a:t> </a:t>
                  </a:r>
                </a:p>
              </p:txBody>
            </p:sp>
          </p:grpSp>
          <p:grpSp>
            <p:nvGrpSpPr>
              <p:cNvPr id="511" name="组合 50"/>
              <p:cNvGrpSpPr/>
              <p:nvPr/>
            </p:nvGrpSpPr>
            <p:grpSpPr>
              <a:xfrm>
                <a:off x="3370242" y="1257066"/>
                <a:ext cx="2710937" cy="2460644"/>
                <a:chOff x="5406545" y="3776004"/>
                <a:chExt cx="2710937" cy="2460644"/>
              </a:xfrm>
            </p:grpSpPr>
            <p:cxnSp>
              <p:nvCxnSpPr>
                <p:cNvPr id="3146381" name="直接连接符 51"/>
                <p:cNvCxnSpPr>
                  <a:cxnSpLocks/>
                </p:cNvCxnSpPr>
                <p:nvPr/>
              </p:nvCxnSpPr>
              <p:spPr>
                <a:xfrm>
                  <a:off x="6638258" y="3776004"/>
                  <a:ext cx="278267" cy="246064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82" name="直接连接符 52"/>
                <p:cNvCxnSpPr>
                  <a:cxnSpLocks/>
                </p:cNvCxnSpPr>
                <p:nvPr/>
              </p:nvCxnSpPr>
              <p:spPr>
                <a:xfrm>
                  <a:off x="5406545" y="3776004"/>
                  <a:ext cx="122341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383" name="直接连接符 53"/>
                <p:cNvCxnSpPr>
                  <a:cxnSpLocks/>
                </p:cNvCxnSpPr>
                <p:nvPr/>
              </p:nvCxnSpPr>
              <p:spPr>
                <a:xfrm>
                  <a:off x="6916525" y="6224910"/>
                  <a:ext cx="120095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3146384" name="直接连接符 61"/>
            <p:cNvCxnSpPr>
              <a:cxnSpLocks/>
            </p:cNvCxnSpPr>
            <p:nvPr/>
          </p:nvCxnSpPr>
          <p:spPr>
            <a:xfrm>
              <a:off x="5927396" y="2447016"/>
              <a:ext cx="935738" cy="0"/>
            </a:xfrm>
            <a:prstGeom prst="line"/>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146385" name="直接连接符 62"/>
            <p:cNvCxnSpPr>
              <a:cxnSpLocks/>
            </p:cNvCxnSpPr>
            <p:nvPr/>
          </p:nvCxnSpPr>
          <p:spPr>
            <a:xfrm>
              <a:off x="7746711" y="4895922"/>
              <a:ext cx="891623" cy="0"/>
            </a:xfrm>
            <a:prstGeom prst="line"/>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146386" name="直接连接符 63"/>
            <p:cNvCxnSpPr>
              <a:cxnSpLocks/>
            </p:cNvCxnSpPr>
            <p:nvPr/>
          </p:nvCxnSpPr>
          <p:spPr>
            <a:xfrm>
              <a:off x="6863134" y="2447016"/>
              <a:ext cx="883577" cy="2460644"/>
            </a:xfrm>
            <a:prstGeom prst="line"/>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1049657" name="文本框 89"/>
          <p:cNvSpPr txBox="1">
            <a:spLocks noChangeAspect="1" noMove="1" noResize="1" noRot="1" noAdjustHandles="1" noEditPoints="1" noChangeArrowheads="1" noChangeShapeType="1" noTextEdit="1"/>
          </p:cNvSpPr>
          <p:nvPr/>
        </p:nvSpPr>
        <p:spPr>
          <a:xfrm>
            <a:off x="1604014" y="5346900"/>
            <a:ext cx="5798605" cy="461665"/>
          </a:xfrm>
          <a:prstGeom prst="rect"/>
          <a:blipFill>
            <a:blip xmlns:r="http://schemas.openxmlformats.org/officeDocument/2006/relationships" r:embed="rId18"/>
            <a:stretch>
              <a:fillRect l="-421" t="-11842" r="-736" b="-27632"/>
            </a:stretch>
          </a:blipFill>
        </p:spPr>
        <p:txBody>
          <a:bodyPr/>
          <a:p>
            <a:r>
              <a:rPr altLang="en-US" lang="zh-CN">
                <a:no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9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95" name="矩形 8"/>
          <p:cNvSpPr/>
          <p:nvPr/>
        </p:nvSpPr>
        <p:spPr>
          <a:xfrm>
            <a:off x="1428731" y="677523"/>
            <a:ext cx="6145904"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Voltage comparator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电压比较器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896" name="文本框 1"/>
          <p:cNvSpPr txBox="1"/>
          <p:nvPr/>
        </p:nvSpPr>
        <p:spPr bwMode="auto">
          <a:xfrm>
            <a:off x="715190" y="1965108"/>
            <a:ext cx="1958829"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Input terminal</a:t>
            </a:r>
            <a:endParaRPr altLang="en-US" dirty="0" sz="2000" kumimoji="1" lang="zh-CN" smtClean="0">
              <a:latin typeface="Arial" panose="020B0604020202020204" pitchFamily="34" charset="0"/>
              <a:cs typeface="Arial" panose="020B0604020202020204" pitchFamily="34" charset="0"/>
            </a:endParaRPr>
          </a:p>
        </p:txBody>
      </p:sp>
      <p:sp>
        <p:nvSpPr>
          <p:cNvPr id="1048897" name="左大括号 11"/>
          <p:cNvSpPr/>
          <p:nvPr/>
        </p:nvSpPr>
        <p:spPr>
          <a:xfrm>
            <a:off x="2556280" y="1695064"/>
            <a:ext cx="201629" cy="940198"/>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898" name="文本框 12"/>
          <p:cNvSpPr txBox="1"/>
          <p:nvPr/>
        </p:nvSpPr>
        <p:spPr bwMode="auto">
          <a:xfrm>
            <a:off x="2921800" y="1495009"/>
            <a:ext cx="5265268" cy="7772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Reference level/Voltage reference U</a:t>
            </a:r>
            <a:r>
              <a:rPr altLang="zh-CN" baseline="-25000" dirty="0" sz="2000" kumimoji="1" lang="en-US" smtClean="0">
                <a:latin typeface="Arial" panose="020B0604020202020204" pitchFamily="34" charset="0"/>
                <a:cs typeface="Arial" panose="020B0604020202020204" pitchFamily="34" charset="0"/>
              </a:rPr>
              <a:t>REF</a:t>
            </a:r>
            <a:r>
              <a:rPr altLang="zh-CN" dirty="0" sz="2000" kumimoji="1" lang="en-US" smtClean="0">
                <a:latin typeface="Arial" panose="020B0604020202020204" pitchFamily="34" charset="0"/>
                <a:cs typeface="Arial" panose="020B0604020202020204" pitchFamily="34" charset="0"/>
              </a:rPr>
              <a:t>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参考电平</a:t>
            </a:r>
            <a:r>
              <a:rPr altLang="zh-CN" dirty="0" sz="2000" kumimoji="1" lang="en-US" smtClean="0">
                <a:latin typeface="宋体" panose="02010600030101010101" pitchFamily="2" charset="-122"/>
                <a:ea typeface="宋体" panose="02010600030101010101" pitchFamily="2" charset="-122"/>
                <a:cs typeface="Arial" panose="020B0604020202020204" pitchFamily="34" charset="0"/>
              </a:rPr>
              <a:t>/</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基准电压</a:t>
            </a:r>
          </a:p>
        </p:txBody>
      </p:sp>
      <p:sp>
        <p:nvSpPr>
          <p:cNvPr id="1048899" name="文本框 13"/>
          <p:cNvSpPr txBox="1"/>
          <p:nvPr/>
        </p:nvSpPr>
        <p:spPr bwMode="auto">
          <a:xfrm>
            <a:off x="2959368" y="2299739"/>
            <a:ext cx="4121488" cy="4724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Input voltage U</a:t>
            </a:r>
            <a:r>
              <a:rPr altLang="zh-CN" baseline="-25000" dirty="0" sz="2000" kumimoji="1" lang="en-US" smtClean="0">
                <a:latin typeface="Arial" panose="020B0604020202020204" pitchFamily="34" charset="0"/>
                <a:cs typeface="Arial" panose="020B0604020202020204" pitchFamily="34" charset="0"/>
              </a:rPr>
              <a:t>I</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被比较的输入电压</a:t>
            </a:r>
          </a:p>
        </p:txBody>
      </p:sp>
      <p:sp>
        <p:nvSpPr>
          <p:cNvPr id="1048900" name="文本框 14"/>
          <p:cNvSpPr txBox="1"/>
          <p:nvPr/>
        </p:nvSpPr>
        <p:spPr bwMode="auto">
          <a:xfrm>
            <a:off x="668408" y="3502376"/>
            <a:ext cx="1958829" cy="7010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Output terminal</a:t>
            </a:r>
            <a:r>
              <a:rPr altLang="en-US" dirty="0" sz="2000" kumimoji="1" lang="zh-CN" smtClean="0">
                <a:latin typeface="Arial" panose="020B0604020202020204" pitchFamily="34" charset="0"/>
                <a:cs typeface="Arial" panose="020B0604020202020204" pitchFamily="34" charset="0"/>
              </a:rPr>
              <a:t>：</a:t>
            </a:r>
          </a:p>
        </p:txBody>
      </p:sp>
      <p:sp>
        <p:nvSpPr>
          <p:cNvPr id="1048901" name="文本框 16"/>
          <p:cNvSpPr txBox="1"/>
          <p:nvPr/>
        </p:nvSpPr>
        <p:spPr bwMode="auto">
          <a:xfrm>
            <a:off x="2709149" y="3502376"/>
            <a:ext cx="5699077" cy="108204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Output signal only has too values: high level U</a:t>
            </a:r>
            <a:r>
              <a:rPr altLang="zh-CN" baseline="-25000" dirty="0" sz="2000" kumimoji="1" lang="en-US" smtClean="0">
                <a:latin typeface="Arial" panose="020B0604020202020204" pitchFamily="34" charset="0"/>
                <a:cs typeface="Arial" panose="020B0604020202020204" pitchFamily="34" charset="0"/>
              </a:rPr>
              <a:t>OH </a:t>
            </a:r>
            <a:r>
              <a:rPr altLang="zh-CN" dirty="0" sz="2000" kumimoji="1" lang="en-US" smtClean="0">
                <a:latin typeface="Arial" panose="020B0604020202020204" pitchFamily="34" charset="0"/>
                <a:cs typeface="Arial" panose="020B0604020202020204" pitchFamily="34" charset="0"/>
              </a:rPr>
              <a:t>or low </a:t>
            </a:r>
            <a:r>
              <a:rPr altLang="zh-CN" dirty="0" sz="2000" kumimoji="1" lang="en-US">
                <a:latin typeface="Arial" panose="020B0604020202020204" pitchFamily="34" charset="0"/>
                <a:cs typeface="Arial" panose="020B0604020202020204" pitchFamily="34" charset="0"/>
              </a:rPr>
              <a:t>level </a:t>
            </a:r>
            <a:r>
              <a:rPr altLang="zh-CN" dirty="0" sz="2000" kumimoji="1" lang="en-US" smtClean="0">
                <a:latin typeface="Arial" panose="020B0604020202020204" pitchFamily="34" charset="0"/>
                <a:cs typeface="Arial" panose="020B0604020202020204" pitchFamily="34" charset="0"/>
              </a:rPr>
              <a:t>U</a:t>
            </a:r>
            <a:r>
              <a:rPr altLang="zh-CN" baseline="-25000" dirty="0" sz="2000" kumimoji="1" lang="en-US" smtClean="0">
                <a:latin typeface="Arial" panose="020B0604020202020204" pitchFamily="34" charset="0"/>
                <a:cs typeface="Arial" panose="020B0604020202020204" pitchFamily="34" charset="0"/>
              </a:rPr>
              <a:t>OL</a:t>
            </a:r>
            <a:r>
              <a:rPr altLang="en-US" dirty="0" sz="2000" kumimoji="1" lang="zh-CN">
                <a:latin typeface="宋体" panose="02010600030101010101" pitchFamily="2" charset="-122"/>
                <a:ea typeface="宋体" panose="02010600030101010101" pitchFamily="2" charset="-122"/>
                <a:cs typeface="Arial" panose="020B0604020202020204" pitchFamily="34" charset="0"/>
              </a:rPr>
              <a:t> </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输出信号只有高电平和低电平两个电压值</a:t>
            </a:r>
            <a:r>
              <a:rPr altLang="zh-CN" dirty="0" sz="2000" kumimoji="1" lang="en-US" smtClean="0">
                <a:latin typeface="宋体" panose="02010600030101010101" pitchFamily="2" charset="-122"/>
                <a:ea typeface="宋体" panose="02010600030101010101" pitchFamily="2" charset="-122"/>
                <a:cs typeface="Arial" panose="020B0604020202020204" pitchFamily="34" charset="0"/>
              </a:rPr>
              <a:t> </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902" name="文本框 17"/>
          <p:cNvSpPr txBox="1">
            <a:spLocks noChangeAspect="1" noMove="1" noResize="1" noRot="1" noAdjustHandles="1" noEditPoints="1" noChangeArrowheads="1" noChangeShapeType="1" noTextEdit="1"/>
          </p:cNvSpPr>
          <p:nvPr/>
        </p:nvSpPr>
        <p:spPr bwMode="auto">
          <a:xfrm>
            <a:off x="692668" y="4769600"/>
            <a:ext cx="7758661" cy="1323439"/>
          </a:xfrm>
          <a:prstGeom prst="rect"/>
          <a:blipFill>
            <a:blip xmlns:r="http://schemas.openxmlformats.org/officeDocument/2006/relationships" r:embed="rId1"/>
            <a:stretch>
              <a:fillRect l="-865" t="-1835" b="-7339"/>
            </a:stretch>
          </a:blipFill>
          <a:ln>
            <a:noFill/>
          </a:ln>
          <a:effectLst/>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
            <p14:nvContentPartPr>
              <p14:cNvPr id="1048903" name=""/>
              <p14:cNvContentPartPr/>
              <p14:nvPr/>
            </p14:nvContentPartPr>
            <p14:xfrm>
              <a:off x="5344555" y="1030393"/>
              <a:ext cx="1261666" cy="30238"/>
            </p14:xfrm>
          </p:contentPart>
        </mc:Choice>
        <mc:Fallback>
          <p:sp>
            <p:nvSpPr>
              <p:cNvPr id="1048903" name=""/>
              <p:cNvSpPr/>
              <p:nvPr/>
            </p:nvSpPr>
            <p:spPr>
              <a:xfrm>
                <a:off x="5344555" y="1030393"/>
                <a:ext cx="1261666" cy="30238"/>
              </a:xfrm>
            </p:spPr>
          </p:sp>
        </mc:Fallback>
      </mc:AlternateContent>
      <mc:AlternateContent xmlns:mc="http://schemas.openxmlformats.org/markup-compatibility/2006">
        <mc:Choice xmlns:p14="http://schemas.microsoft.com/office/powerpoint/2010/main" Requires="p14">
          <p:contentPart p14:bwMode="auto" r:id="rId3">
            <p14:nvContentPartPr>
              <p14:cNvPr id="1048904" name=""/>
              <p14:cNvContentPartPr/>
              <p14:nvPr/>
            </p14:nvContentPartPr>
            <p14:xfrm>
              <a:off x="4875668" y="636443"/>
              <a:ext cx="304867" cy="30831"/>
            </p14:xfrm>
          </p:contentPart>
        </mc:Choice>
        <mc:Fallback>
          <p:sp>
            <p:nvSpPr>
              <p:cNvPr id="1048904" name=""/>
              <p:cNvSpPr/>
              <p:nvPr/>
            </p:nvSpPr>
            <p:spPr>
              <a:xfrm>
                <a:off x="4875668" y="636443"/>
                <a:ext cx="304867" cy="30831"/>
              </a:xfrm>
            </p:spPr>
          </p:sp>
        </mc:Fallback>
      </mc:AlternateContent>
      <mc:AlternateContent xmlns:mc="http://schemas.openxmlformats.org/markup-compatibility/2006">
        <mc:Choice xmlns:p14="http://schemas.microsoft.com/office/powerpoint/2010/main" Requires="p14">
          <p:contentPart p14:bwMode="auto" r:id="rId4">
            <p14:nvContentPartPr>
              <p14:cNvPr id="1048905" name=""/>
              <p14:cNvContentPartPr/>
              <p14:nvPr/>
            </p14:nvContentPartPr>
            <p14:xfrm>
              <a:off x="4839213" y="518640"/>
              <a:ext cx="171993" cy="201458"/>
            </p14:xfrm>
          </p:contentPart>
        </mc:Choice>
        <mc:Fallback>
          <p:sp>
            <p:nvSpPr>
              <p:cNvPr id="1048905" name=""/>
              <p:cNvSpPr/>
              <p:nvPr/>
            </p:nvSpPr>
            <p:spPr>
              <a:xfrm>
                <a:off x="4839213" y="518640"/>
                <a:ext cx="171993" cy="201458"/>
              </a:xfrm>
            </p:spPr>
          </p:sp>
        </mc:Fallback>
      </mc:AlternateContent>
      <mc:AlternateContent xmlns:mc="http://schemas.openxmlformats.org/markup-compatibility/2006">
        <mc:Choice xmlns:p14="http://schemas.microsoft.com/office/powerpoint/2010/main" Requires="p14">
          <p:contentPart p14:bwMode="auto" r:id="rId5">
            <p14:nvContentPartPr>
              <p14:cNvPr id="1048906" name=""/>
              <p14:cNvContentPartPr/>
              <p14:nvPr/>
            </p14:nvContentPartPr>
            <p14:xfrm>
              <a:off x="3311492" y="406770"/>
              <a:ext cx="122626" cy="30431"/>
            </p14:xfrm>
          </p:contentPart>
        </mc:Choice>
        <mc:Fallback>
          <p:sp>
            <p:nvSpPr>
              <p:cNvPr id="1048906" name=""/>
              <p:cNvSpPr/>
              <p:nvPr/>
            </p:nvSpPr>
            <p:spPr>
              <a:xfrm>
                <a:off x="3311492" y="406770"/>
                <a:ext cx="122626" cy="30431"/>
              </a:xfrm>
            </p:spPr>
          </p:sp>
        </mc:Fallback>
      </mc:AlternateContent>
      <mc:AlternateContent xmlns:mc="http://schemas.openxmlformats.org/markup-compatibility/2006">
        <mc:Choice xmlns:p14="http://schemas.microsoft.com/office/powerpoint/2010/main" Requires="p14">
          <p:contentPart p14:bwMode="auto" r:id="rId6">
            <p14:nvContentPartPr>
              <p14:cNvPr id="1048907" name=""/>
              <p14:cNvContentPartPr/>
              <p14:nvPr/>
            </p14:nvContentPartPr>
            <p14:xfrm>
              <a:off x="3349983" y="353679"/>
              <a:ext cx="70989" cy="190219"/>
            </p14:xfrm>
          </p:contentPart>
        </mc:Choice>
        <mc:Fallback>
          <p:sp>
            <p:nvSpPr>
              <p:cNvPr id="1048907" name=""/>
              <p:cNvSpPr/>
              <p:nvPr/>
            </p:nvSpPr>
            <p:spPr>
              <a:xfrm>
                <a:off x="3349983" y="353679"/>
                <a:ext cx="70989" cy="190219"/>
              </a:xfrm>
            </p:spPr>
          </p:sp>
        </mc:Fallback>
      </mc:AlternateContent>
      <mc:AlternateContent xmlns:mc="http://schemas.openxmlformats.org/markup-compatibility/2006">
        <mc:Choice xmlns:p14="http://schemas.microsoft.com/office/powerpoint/2010/main" Requires="p14">
          <p:contentPart p14:bwMode="auto" r:id="rId7">
            <p14:nvContentPartPr>
              <p14:cNvPr id="1048908" name=""/>
              <p14:cNvContentPartPr/>
              <p14:nvPr/>
            </p14:nvContentPartPr>
            <p14:xfrm>
              <a:off x="3313690" y="584038"/>
              <a:ext cx="199990" cy="64168"/>
            </p14:xfrm>
          </p:contentPart>
        </mc:Choice>
        <mc:Fallback>
          <p:sp>
            <p:nvSpPr>
              <p:cNvPr id="1048908" name=""/>
              <p:cNvSpPr/>
              <p:nvPr/>
            </p:nvSpPr>
            <p:spPr>
              <a:xfrm>
                <a:off x="3313690" y="584038"/>
                <a:ext cx="199990" cy="64168"/>
              </a:xfrm>
            </p:spPr>
          </p:sp>
        </mc:Fallback>
      </mc:AlternateContent>
      <mc:AlternateContent xmlns:mc="http://schemas.openxmlformats.org/markup-compatibility/2006">
        <mc:Choice xmlns:p14="http://schemas.microsoft.com/office/powerpoint/2010/main" Requires="p14">
          <p:contentPart p14:bwMode="auto" r:id="rId8">
            <p14:nvContentPartPr>
              <p14:cNvPr id="1048909" name=""/>
              <p14:cNvContentPartPr/>
              <p14:nvPr/>
            </p14:nvContentPartPr>
            <p14:xfrm>
              <a:off x="3391349" y="441598"/>
              <a:ext cx="61518" cy="247457"/>
            </p14:xfrm>
          </p:contentPart>
        </mc:Choice>
        <mc:Fallback>
          <p:sp>
            <p:nvSpPr>
              <p:cNvPr id="1048909" name=""/>
              <p:cNvSpPr/>
              <p:nvPr/>
            </p:nvSpPr>
            <p:spPr>
              <a:xfrm>
                <a:off x="3391349" y="441598"/>
                <a:ext cx="61518" cy="247457"/>
              </a:xfrm>
            </p:spPr>
          </p:sp>
        </mc:Fallback>
      </mc:AlternateContent>
      <mc:AlternateContent xmlns:mc="http://schemas.openxmlformats.org/markup-compatibility/2006">
        <mc:Choice xmlns:p14="http://schemas.microsoft.com/office/powerpoint/2010/main" Requires="p14">
          <p:contentPart p14:bwMode="auto" r:id="rId9">
            <p14:nvContentPartPr>
              <p14:cNvPr id="1048910" name=""/>
              <p14:cNvContentPartPr/>
              <p14:nvPr/>
            </p14:nvContentPartPr>
            <p14:xfrm>
              <a:off x="3442792" y="316314"/>
              <a:ext cx="76036" cy="169189"/>
            </p14:xfrm>
          </p:contentPart>
        </mc:Choice>
        <mc:Fallback>
          <p:sp>
            <p:nvSpPr>
              <p:cNvPr id="1048910" name=""/>
              <p:cNvSpPr/>
              <p:nvPr/>
            </p:nvSpPr>
            <p:spPr>
              <a:xfrm>
                <a:off x="3442792" y="316314"/>
                <a:ext cx="76036" cy="169189"/>
              </a:xfrm>
            </p:spPr>
          </p:sp>
        </mc:Fallback>
      </mc:AlternateContent>
      <mc:AlternateContent xmlns:mc="http://schemas.openxmlformats.org/markup-compatibility/2006">
        <mc:Choice xmlns:p14="http://schemas.microsoft.com/office/powerpoint/2010/main" Requires="p14">
          <p:contentPart p14:bwMode="auto" r:id="rId10">
            <p14:nvContentPartPr>
              <p14:cNvPr id="1048911" name=""/>
              <p14:cNvContentPartPr/>
              <p14:nvPr/>
            </p14:nvContentPartPr>
            <p14:xfrm>
              <a:off x="3479266" y="392745"/>
              <a:ext cx="147100" cy="3036"/>
            </p14:xfrm>
          </p:contentPart>
        </mc:Choice>
        <mc:Fallback>
          <p:sp>
            <p:nvSpPr>
              <p:cNvPr id="1048911" name=""/>
              <p:cNvSpPr/>
              <p:nvPr/>
            </p:nvSpPr>
            <p:spPr>
              <a:xfrm>
                <a:off x="3479266" y="392745"/>
                <a:ext cx="147100" cy="3036"/>
              </a:xfrm>
            </p:spPr>
          </p:sp>
        </mc:Fallback>
      </mc:AlternateContent>
      <mc:AlternateContent xmlns:mc="http://schemas.openxmlformats.org/markup-compatibility/2006">
        <mc:Choice xmlns:p14="http://schemas.microsoft.com/office/powerpoint/2010/main" Requires="p14">
          <p:contentPart p14:bwMode="auto" r:id="rId11">
            <p14:nvContentPartPr>
              <p14:cNvPr id="1048912" name=""/>
              <p14:cNvContentPartPr/>
              <p14:nvPr/>
            </p14:nvContentPartPr>
            <p14:xfrm>
              <a:off x="3474137" y="418811"/>
              <a:ext cx="143275" cy="13262"/>
            </p14:xfrm>
          </p:contentPart>
        </mc:Choice>
        <mc:Fallback>
          <p:sp>
            <p:nvSpPr>
              <p:cNvPr id="1048912" name=""/>
              <p:cNvSpPr/>
              <p:nvPr/>
            </p:nvSpPr>
            <p:spPr>
              <a:xfrm>
                <a:off x="3474137" y="418811"/>
                <a:ext cx="143275" cy="13262"/>
              </a:xfrm>
            </p:spPr>
          </p:sp>
        </mc:Fallback>
      </mc:AlternateContent>
      <mc:AlternateContent xmlns:mc="http://schemas.openxmlformats.org/markup-compatibility/2006">
        <mc:Choice xmlns:p14="http://schemas.microsoft.com/office/powerpoint/2010/main" Requires="p14">
          <p:contentPart p14:bwMode="auto" r:id="rId12">
            <p14:nvContentPartPr>
              <p14:cNvPr id="1048913" name=""/>
              <p14:cNvContentPartPr/>
              <p14:nvPr/>
            </p14:nvContentPartPr>
            <p14:xfrm>
              <a:off x="3472672" y="446297"/>
              <a:ext cx="158879" cy="261374"/>
            </p14:xfrm>
          </p:contentPart>
        </mc:Choice>
        <mc:Fallback>
          <p:sp>
            <p:nvSpPr>
              <p:cNvPr id="1048913" name=""/>
              <p:cNvSpPr/>
              <p:nvPr/>
            </p:nvSpPr>
            <p:spPr>
              <a:xfrm>
                <a:off x="3472672" y="446297"/>
                <a:ext cx="158879" cy="261374"/>
              </a:xfrm>
            </p:spPr>
          </p:sp>
        </mc:Fallback>
      </mc:AlternateContent>
      <mc:AlternateContent xmlns:mc="http://schemas.openxmlformats.org/markup-compatibility/2006">
        <mc:Choice xmlns:p14="http://schemas.microsoft.com/office/powerpoint/2010/main" Requires="p14">
          <p:contentPart p14:bwMode="auto" r:id="rId13">
            <p14:nvContentPartPr>
              <p14:cNvPr id="1048914" name=""/>
              <p14:cNvContentPartPr/>
              <p14:nvPr/>
            </p14:nvContentPartPr>
            <p14:xfrm>
              <a:off x="3477801" y="465828"/>
              <a:ext cx="182878" cy="141874"/>
            </p14:xfrm>
          </p:contentPart>
        </mc:Choice>
        <mc:Fallback>
          <p:sp>
            <p:nvSpPr>
              <p:cNvPr id="1048914" name=""/>
              <p:cNvSpPr/>
              <p:nvPr/>
            </p:nvSpPr>
            <p:spPr>
              <a:xfrm>
                <a:off x="3477801" y="465828"/>
                <a:ext cx="182878" cy="141874"/>
              </a:xfrm>
            </p:spPr>
          </p:sp>
        </mc:Fallback>
      </mc:AlternateContent>
      <mc:AlternateContent xmlns:mc="http://schemas.openxmlformats.org/markup-compatibility/2006">
        <mc:Choice xmlns:p14="http://schemas.microsoft.com/office/powerpoint/2010/main" Requires="p14">
          <p:contentPart p14:bwMode="auto" r:id="rId14">
            <p14:nvContentPartPr>
              <p14:cNvPr id="1048915" name=""/>
              <p14:cNvContentPartPr/>
              <p14:nvPr/>
            </p14:nvContentPartPr>
            <p14:xfrm>
              <a:off x="3680740" y="417421"/>
              <a:ext cx="34913" cy="292052"/>
            </p14:xfrm>
          </p:contentPart>
        </mc:Choice>
        <mc:Fallback>
          <p:sp>
            <p:nvSpPr>
              <p:cNvPr id="1048915" name=""/>
              <p:cNvSpPr/>
              <p:nvPr/>
            </p:nvSpPr>
            <p:spPr>
              <a:xfrm>
                <a:off x="3680740" y="417421"/>
                <a:ext cx="34913" cy="292052"/>
              </a:xfrm>
            </p:spPr>
          </p:sp>
        </mc:Fallback>
      </mc:AlternateContent>
      <mc:AlternateContent xmlns:mc="http://schemas.openxmlformats.org/markup-compatibility/2006">
        <mc:Choice xmlns:p14="http://schemas.microsoft.com/office/powerpoint/2010/main" Requires="p14">
          <p:contentPart p14:bwMode="auto" r:id="rId15">
            <p14:nvContentPartPr>
              <p14:cNvPr id="1048916" name=""/>
              <p14:cNvContentPartPr/>
              <p14:nvPr/>
            </p14:nvContentPartPr>
            <p14:xfrm>
              <a:off x="3803090" y="410094"/>
              <a:ext cx="158359" cy="292650"/>
            </p14:xfrm>
          </p:contentPart>
        </mc:Choice>
        <mc:Fallback>
          <p:sp>
            <p:nvSpPr>
              <p:cNvPr id="1048916" name=""/>
              <p:cNvSpPr/>
              <p:nvPr/>
            </p:nvSpPr>
            <p:spPr>
              <a:xfrm>
                <a:off x="3803090" y="410094"/>
                <a:ext cx="158359" cy="292650"/>
              </a:xfrm>
            </p:spPr>
          </p:sp>
        </mc:Fallback>
      </mc:AlternateContent>
      <mc:AlternateContent xmlns:mc="http://schemas.openxmlformats.org/markup-compatibility/2006">
        <mc:Choice xmlns:p14="http://schemas.microsoft.com/office/powerpoint/2010/main" Requires="p14">
          <p:contentPart p14:bwMode="auto" r:id="rId16">
            <p14:nvContentPartPr>
              <p14:cNvPr id="1048917" name=""/>
              <p14:cNvContentPartPr/>
              <p14:nvPr/>
            </p14:nvContentPartPr>
            <p14:xfrm>
              <a:off x="3777213" y="514864"/>
              <a:ext cx="79360" cy="185663"/>
            </p14:xfrm>
          </p:contentPart>
        </mc:Choice>
        <mc:Fallback>
          <p:sp>
            <p:nvSpPr>
              <p:cNvPr id="1048917" name=""/>
              <p:cNvSpPr/>
              <p:nvPr/>
            </p:nvSpPr>
            <p:spPr>
              <a:xfrm>
                <a:off x="3777213" y="514864"/>
                <a:ext cx="79360" cy="185663"/>
              </a:xfrm>
            </p:spPr>
          </p:sp>
        </mc:Fallback>
      </mc:AlternateContent>
      <mc:AlternateContent xmlns:mc="http://schemas.openxmlformats.org/markup-compatibility/2006">
        <mc:Choice xmlns:p14="http://schemas.microsoft.com/office/powerpoint/2010/main" Requires="p14">
          <p:contentPart p14:bwMode="auto" r:id="rId17">
            <p14:nvContentPartPr>
              <p14:cNvPr id="1048918" name=""/>
              <p14:cNvContentPartPr/>
              <p14:nvPr/>
            </p14:nvContentPartPr>
            <p14:xfrm>
              <a:off x="3962073" y="424747"/>
              <a:ext cx="51323" cy="213534"/>
            </p14:xfrm>
          </p:contentPart>
        </mc:Choice>
        <mc:Fallback>
          <p:sp>
            <p:nvSpPr>
              <p:cNvPr id="1048918" name=""/>
              <p:cNvSpPr/>
              <p:nvPr/>
            </p:nvSpPr>
            <p:spPr>
              <a:xfrm>
                <a:off x="3962073" y="424747"/>
                <a:ext cx="51323" cy="213534"/>
              </a:xfrm>
            </p:spPr>
          </p:sp>
        </mc:Fallback>
      </mc:AlternateContent>
      <mc:AlternateContent xmlns:mc="http://schemas.openxmlformats.org/markup-compatibility/2006">
        <mc:Choice xmlns:p14="http://schemas.microsoft.com/office/powerpoint/2010/main" Requires="p14">
          <p:contentPart p14:bwMode="auto" r:id="rId18">
            <p14:nvContentPartPr>
              <p14:cNvPr id="1048919" name=""/>
              <p14:cNvContentPartPr/>
              <p14:nvPr/>
            </p14:nvContentPartPr>
            <p14:xfrm>
              <a:off x="3992110" y="413899"/>
              <a:ext cx="194040" cy="178125"/>
            </p14:xfrm>
          </p:contentPart>
        </mc:Choice>
        <mc:Fallback>
          <p:sp>
            <p:nvSpPr>
              <p:cNvPr id="1048919" name=""/>
              <p:cNvSpPr/>
              <p:nvPr/>
            </p:nvSpPr>
            <p:spPr>
              <a:xfrm>
                <a:off x="3992110" y="413899"/>
                <a:ext cx="194040" cy="178125"/>
              </a:xfrm>
            </p:spPr>
          </p:sp>
        </mc:Fallback>
      </mc:AlternateContent>
      <mc:AlternateContent xmlns:mc="http://schemas.openxmlformats.org/markup-compatibility/2006">
        <mc:Choice xmlns:p14="http://schemas.microsoft.com/office/powerpoint/2010/main" Requires="p14">
          <p:contentPart p14:bwMode="auto" r:id="rId19">
            <p14:nvContentPartPr>
              <p14:cNvPr id="1048920" name=""/>
              <p14:cNvContentPartPr/>
              <p14:nvPr/>
            </p14:nvContentPartPr>
            <p14:xfrm>
              <a:off x="4003832" y="498258"/>
              <a:ext cx="143891" cy="82408"/>
            </p14:xfrm>
          </p:contentPart>
        </mc:Choice>
        <mc:Fallback>
          <p:sp>
            <p:nvSpPr>
              <p:cNvPr id="1048920" name=""/>
              <p:cNvSpPr/>
              <p:nvPr/>
            </p:nvSpPr>
            <p:spPr>
              <a:xfrm>
                <a:off x="4003832" y="498258"/>
                <a:ext cx="143891" cy="82408"/>
              </a:xfrm>
            </p:spPr>
          </p:sp>
        </mc:Fallback>
      </mc:AlternateContent>
      <mc:AlternateContent xmlns:mc="http://schemas.openxmlformats.org/markup-compatibility/2006">
        <mc:Choice xmlns:p14="http://schemas.microsoft.com/office/powerpoint/2010/main" Requires="p14">
          <p:contentPart p14:bwMode="auto" r:id="rId20">
            <p14:nvContentPartPr>
              <p14:cNvPr id="1048921" name=""/>
              <p14:cNvContentPartPr/>
              <p14:nvPr/>
            </p14:nvContentPartPr>
            <p14:xfrm>
              <a:off x="4015555" y="596921"/>
              <a:ext cx="180960" cy="36632"/>
            </p14:xfrm>
          </p:contentPart>
        </mc:Choice>
        <mc:Fallback>
          <p:sp>
            <p:nvSpPr>
              <p:cNvPr id="1048921" name=""/>
              <p:cNvSpPr/>
              <p:nvPr/>
            </p:nvSpPr>
            <p:spPr>
              <a:xfrm>
                <a:off x="4015555" y="596921"/>
                <a:ext cx="180960" cy="36632"/>
              </a:xfrm>
            </p:spPr>
          </p:sp>
        </mc:Fallback>
      </mc:AlternateContent>
      <mc:AlternateContent xmlns:mc="http://schemas.openxmlformats.org/markup-compatibility/2006">
        <mc:Choice xmlns:p14="http://schemas.microsoft.com/office/powerpoint/2010/main" Requires="p14">
          <p:contentPart p14:bwMode="auto" r:id="rId21">
            <p14:nvContentPartPr>
              <p14:cNvPr id="1048922" name=""/>
              <p14:cNvContentPartPr/>
              <p14:nvPr/>
            </p14:nvContentPartPr>
            <p14:xfrm>
              <a:off x="4006763" y="392510"/>
              <a:ext cx="224919" cy="329902"/>
            </p14:xfrm>
          </p:contentPart>
        </mc:Choice>
        <mc:Fallback>
          <p:sp>
            <p:nvSpPr>
              <p:cNvPr id="1048922" name=""/>
              <p:cNvSpPr/>
              <p:nvPr/>
            </p:nvSpPr>
            <p:spPr>
              <a:xfrm>
                <a:off x="4006763" y="392510"/>
                <a:ext cx="224919" cy="329902"/>
              </a:xfrm>
            </p:spPr>
          </p:sp>
        </mc:Fallback>
      </mc:AlternateContent>
      <mc:AlternateContent xmlns:mc="http://schemas.openxmlformats.org/markup-compatibility/2006">
        <mc:Choice xmlns:p14="http://schemas.microsoft.com/office/powerpoint/2010/main" Requires="p14">
          <p:contentPart p14:bwMode="auto" r:id="rId22">
            <p14:nvContentPartPr>
              <p14:cNvPr id="1048923" name=""/>
              <p14:cNvContentPartPr/>
              <p14:nvPr/>
            </p14:nvContentPartPr>
            <p14:xfrm>
              <a:off x="4191387" y="382133"/>
              <a:ext cx="112156" cy="290638"/>
            </p14:xfrm>
          </p:contentPart>
        </mc:Choice>
        <mc:Fallback>
          <p:sp>
            <p:nvSpPr>
              <p:cNvPr id="1048923" name=""/>
              <p:cNvSpPr/>
              <p:nvPr/>
            </p:nvSpPr>
            <p:spPr>
              <a:xfrm>
                <a:off x="4191387" y="382133"/>
                <a:ext cx="112156" cy="290638"/>
              </a:xfrm>
            </p:spPr>
          </p:sp>
        </mc:Fallback>
      </mc:AlternateContent>
      <mc:AlternateContent xmlns:mc="http://schemas.openxmlformats.org/markup-compatibility/2006">
        <mc:Choice xmlns:p14="http://schemas.microsoft.com/office/powerpoint/2010/main" Requires="p14">
          <p:contentPart p14:bwMode="auto" r:id="rId23">
            <p14:nvContentPartPr>
              <p14:cNvPr id="1048924" name=""/>
              <p14:cNvContentPartPr/>
              <p14:nvPr/>
            </p14:nvContentPartPr>
            <p14:xfrm>
              <a:off x="4231682" y="450437"/>
              <a:ext cx="110456" cy="214236"/>
            </p14:xfrm>
          </p:contentPart>
        </mc:Choice>
        <mc:Fallback>
          <p:sp>
            <p:nvSpPr>
              <p:cNvPr id="1048924" name=""/>
              <p:cNvSpPr/>
              <p:nvPr/>
            </p:nvSpPr>
            <p:spPr>
              <a:xfrm>
                <a:off x="4231682" y="450437"/>
                <a:ext cx="110456" cy="214236"/>
              </a:xfrm>
            </p:spPr>
          </p:sp>
        </mc:Fallback>
      </mc:AlternateContent>
      <mc:AlternateContent xmlns:mc="http://schemas.openxmlformats.org/markup-compatibility/2006">
        <mc:Choice xmlns:p14="http://schemas.microsoft.com/office/powerpoint/2010/main" Requires="p14">
          <p:contentPart p14:bwMode="auto" r:id="rId24">
            <p14:nvContentPartPr>
              <p14:cNvPr id="1048925" name=""/>
              <p14:cNvContentPartPr/>
              <p14:nvPr/>
            </p14:nvContentPartPr>
            <p14:xfrm>
              <a:off x="4239008" y="620465"/>
              <a:ext cx="165614" cy="35068"/>
            </p14:xfrm>
          </p:contentPart>
        </mc:Choice>
        <mc:Fallback>
          <p:sp>
            <p:nvSpPr>
              <p:cNvPr id="1048925" name=""/>
              <p:cNvSpPr/>
              <p:nvPr/>
            </p:nvSpPr>
            <p:spPr>
              <a:xfrm>
                <a:off x="4239008" y="620465"/>
                <a:ext cx="165614" cy="35068"/>
              </a:xfrm>
            </p:spPr>
          </p:sp>
        </mc:Fallback>
      </mc:AlternateContent>
      <mc:AlternateContent xmlns:mc="http://schemas.openxmlformats.org/markup-compatibility/2006">
        <mc:Choice xmlns:p14="http://schemas.microsoft.com/office/powerpoint/2010/main" Requires="p14">
          <p:contentPart p14:bwMode="auto" r:id="rId25">
            <p14:nvContentPartPr>
              <p14:cNvPr id="1048926" name=""/>
              <p14:cNvContentPartPr/>
              <p14:nvPr/>
            </p14:nvContentPartPr>
            <p14:xfrm>
              <a:off x="4309341" y="501676"/>
              <a:ext cx="85596" cy="139698"/>
            </p14:xfrm>
          </p:contentPart>
        </mc:Choice>
        <mc:Fallback>
          <p:sp>
            <p:nvSpPr>
              <p:cNvPr id="1048926" name=""/>
              <p:cNvSpPr/>
              <p:nvPr/>
            </p:nvSpPr>
            <p:spPr>
              <a:xfrm>
                <a:off x="4309341" y="501676"/>
                <a:ext cx="85596" cy="139698"/>
              </a:xfrm>
            </p:spPr>
          </p:sp>
        </mc:Fallback>
      </mc:AlternateContent>
      <mc:AlternateContent xmlns:mc="http://schemas.openxmlformats.org/markup-compatibility/2006">
        <mc:Choice xmlns:p14="http://schemas.microsoft.com/office/powerpoint/2010/main" Requires="p14">
          <p:contentPart p14:bwMode="auto" r:id="rId26">
            <p14:nvContentPartPr>
              <p14:cNvPr id="1048927" name=""/>
              <p14:cNvContentPartPr/>
              <p14:nvPr/>
            </p14:nvContentPartPr>
            <p14:xfrm>
              <a:off x="4280769" y="433539"/>
              <a:ext cx="19164" cy="86185"/>
            </p14:xfrm>
          </p:contentPart>
        </mc:Choice>
        <mc:Fallback>
          <p:sp>
            <p:nvSpPr>
              <p:cNvPr id="1048927" name=""/>
              <p:cNvSpPr/>
              <p:nvPr/>
            </p:nvSpPr>
            <p:spPr>
              <a:xfrm>
                <a:off x="4280769" y="433539"/>
                <a:ext cx="19164" cy="86185"/>
              </a:xfrm>
            </p:spPr>
          </p:sp>
        </mc:Fallback>
      </mc:AlternateContent>
      <mc:AlternateContent xmlns:mc="http://schemas.openxmlformats.org/markup-compatibility/2006">
        <mc:Choice xmlns:p14="http://schemas.microsoft.com/office/powerpoint/2010/main" Requires="p14">
          <p:contentPart p14:bwMode="auto" r:id="rId27">
            <p14:nvContentPartPr>
              <p14:cNvPr id="1048928" name=""/>
              <p14:cNvContentPartPr/>
              <p14:nvPr/>
            </p14:nvContentPartPr>
            <p14:xfrm>
              <a:off x="4381140" y="414149"/>
              <a:ext cx="166646" cy="27449"/>
            </p14:xfrm>
          </p:contentPart>
        </mc:Choice>
        <mc:Fallback>
          <p:sp>
            <p:nvSpPr>
              <p:cNvPr id="1048928" name=""/>
              <p:cNvSpPr/>
              <p:nvPr/>
            </p:nvSpPr>
            <p:spPr>
              <a:xfrm>
                <a:off x="4381140" y="414149"/>
                <a:ext cx="166646" cy="27449"/>
              </a:xfrm>
            </p:spPr>
          </p:sp>
        </mc:Fallback>
      </mc:AlternateContent>
      <mc:AlternateContent xmlns:mc="http://schemas.openxmlformats.org/markup-compatibility/2006">
        <mc:Choice xmlns:p14="http://schemas.microsoft.com/office/powerpoint/2010/main" Requires="p14">
          <p:contentPart p14:bwMode="auto" r:id="rId28">
            <p14:nvContentPartPr>
              <p14:cNvPr id="1048929" name=""/>
              <p14:cNvContentPartPr/>
              <p14:nvPr/>
            </p14:nvContentPartPr>
            <p14:xfrm>
              <a:off x="4425830" y="380788"/>
              <a:ext cx="170016" cy="300125"/>
            </p14:xfrm>
          </p:contentPart>
        </mc:Choice>
        <mc:Fallback>
          <p:sp>
            <p:nvSpPr>
              <p:cNvPr id="1048929" name=""/>
              <p:cNvSpPr/>
              <p:nvPr/>
            </p:nvSpPr>
            <p:spPr>
              <a:xfrm>
                <a:off x="4425830" y="380788"/>
                <a:ext cx="170016" cy="300125"/>
              </a:xfrm>
            </p:spPr>
          </p:sp>
        </mc:Fallback>
      </mc:AlternateContent>
      <mc:AlternateContent xmlns:mc="http://schemas.openxmlformats.org/markup-compatibility/2006">
        <mc:Choice xmlns:p14="http://schemas.microsoft.com/office/powerpoint/2010/main" Requires="p14">
          <p:contentPart p14:bwMode="auto" r:id="rId29">
            <p14:nvContentPartPr>
              <p14:cNvPr id="1048930" name=""/>
              <p14:cNvContentPartPr/>
              <p14:nvPr/>
            </p14:nvContentPartPr>
            <p14:xfrm>
              <a:off x="4600356" y="329502"/>
              <a:ext cx="141680" cy="148845"/>
            </p14:xfrm>
          </p:contentPart>
        </mc:Choice>
        <mc:Fallback>
          <p:sp>
            <p:nvSpPr>
              <p:cNvPr id="1048930" name=""/>
              <p:cNvSpPr/>
              <p:nvPr/>
            </p:nvSpPr>
            <p:spPr>
              <a:xfrm>
                <a:off x="4600356" y="329502"/>
                <a:ext cx="141680" cy="148845"/>
              </a:xfrm>
            </p:spPr>
          </p:sp>
        </mc:Fallback>
      </mc:AlternateContent>
      <mc:AlternateContent xmlns:mc="http://schemas.openxmlformats.org/markup-compatibility/2006">
        <mc:Choice xmlns:p14="http://schemas.microsoft.com/office/powerpoint/2010/main" Requires="p14">
          <p:contentPart p14:bwMode="auto" r:id="rId30">
            <p14:nvContentPartPr>
              <p14:cNvPr id="1048931" name=""/>
              <p14:cNvContentPartPr/>
              <p14:nvPr/>
            </p14:nvContentPartPr>
            <p14:xfrm>
              <a:off x="4593604" y="454513"/>
              <a:ext cx="152217" cy="37638"/>
            </p14:xfrm>
          </p:contentPart>
        </mc:Choice>
        <mc:Fallback>
          <p:sp>
            <p:nvSpPr>
              <p:cNvPr id="1048931" name=""/>
              <p:cNvSpPr/>
              <p:nvPr/>
            </p:nvSpPr>
            <p:spPr>
              <a:xfrm>
                <a:off x="4593604" y="454513"/>
                <a:ext cx="152217" cy="37638"/>
              </a:xfrm>
            </p:spPr>
          </p:sp>
        </mc:Fallback>
      </mc:AlternateContent>
      <mc:AlternateContent xmlns:mc="http://schemas.openxmlformats.org/markup-compatibility/2006">
        <mc:Choice xmlns:p14="http://schemas.microsoft.com/office/powerpoint/2010/main" Requires="p14">
          <p:contentPart p14:bwMode="auto" r:id="rId31">
            <p14:nvContentPartPr>
              <p14:cNvPr id="1048932" name=""/>
              <p14:cNvContentPartPr/>
              <p14:nvPr/>
            </p14:nvContentPartPr>
            <p14:xfrm>
              <a:off x="4610001" y="439412"/>
              <a:ext cx="119872" cy="238845"/>
            </p14:xfrm>
          </p:contentPart>
        </mc:Choice>
        <mc:Fallback>
          <p:sp>
            <p:nvSpPr>
              <p:cNvPr id="1048932" name=""/>
              <p:cNvSpPr/>
              <p:nvPr/>
            </p:nvSpPr>
            <p:spPr>
              <a:xfrm>
                <a:off x="4610001" y="439412"/>
                <a:ext cx="119872" cy="238845"/>
              </a:xfrm>
            </p:spPr>
          </p:sp>
        </mc:Fallback>
      </mc:AlternateContent>
      <mc:AlternateContent xmlns:mc="http://schemas.openxmlformats.org/markup-compatibility/2006">
        <mc:Choice xmlns:p14="http://schemas.microsoft.com/office/powerpoint/2010/main" Requires="p14">
          <p:contentPart p14:bwMode="auto" r:id="rId32">
            <p14:nvContentPartPr>
              <p14:cNvPr id="1048933" name=""/>
              <p14:cNvContentPartPr/>
              <p14:nvPr/>
            </p14:nvContentPartPr>
            <p14:xfrm>
              <a:off x="4671996" y="488488"/>
              <a:ext cx="136072" cy="22420"/>
            </p14:xfrm>
          </p:contentPart>
        </mc:Choice>
        <mc:Fallback>
          <p:sp>
            <p:nvSpPr>
              <p:cNvPr id="1048933" name=""/>
              <p:cNvSpPr/>
              <p:nvPr/>
            </p:nvSpPr>
            <p:spPr>
              <a:xfrm>
                <a:off x="4671996" y="488488"/>
                <a:ext cx="136072" cy="22420"/>
              </a:xfrm>
            </p:spPr>
          </p:sp>
        </mc:Fallback>
      </mc:AlternateContent>
      <mc:AlternateContent xmlns:mc="http://schemas.openxmlformats.org/markup-compatibility/2006">
        <mc:Choice xmlns:p14="http://schemas.microsoft.com/office/powerpoint/2010/main" Requires="p14">
          <p:contentPart p14:bwMode="auto" r:id="rId33">
            <p14:nvContentPartPr>
              <p14:cNvPr id="1048934" name=""/>
              <p14:cNvContentPartPr/>
              <p14:nvPr/>
            </p14:nvContentPartPr>
            <p14:xfrm>
              <a:off x="4658537" y="498013"/>
              <a:ext cx="135660" cy="237087"/>
            </p14:xfrm>
          </p:contentPart>
        </mc:Choice>
        <mc:Fallback>
          <p:sp>
            <p:nvSpPr>
              <p:cNvPr id="1048934" name=""/>
              <p:cNvSpPr/>
              <p:nvPr/>
            </p:nvSpPr>
            <p:spPr>
              <a:xfrm>
                <a:off x="4658537" y="498013"/>
                <a:ext cx="135660" cy="237087"/>
              </a:xfrm>
            </p:spPr>
          </p:sp>
        </mc:Fallback>
      </mc:AlternateContent>
      <mc:AlternateContent xmlns:mc="http://schemas.openxmlformats.org/markup-compatibility/2006">
        <mc:Choice xmlns:p14="http://schemas.microsoft.com/office/powerpoint/2010/main" Requires="p14">
          <p:contentPart p14:bwMode="auto" r:id="rId34">
            <p14:nvContentPartPr>
              <p14:cNvPr id="1048935" name=""/>
              <p14:cNvContentPartPr/>
              <p14:nvPr/>
            </p14:nvContentPartPr>
            <p14:xfrm>
              <a:off x="4841235" y="296369"/>
              <a:ext cx="136941" cy="23419"/>
            </p14:xfrm>
          </p:contentPart>
        </mc:Choice>
        <mc:Fallback>
          <p:sp>
            <p:nvSpPr>
              <p:cNvPr id="1048935" name=""/>
              <p:cNvSpPr/>
              <p:nvPr/>
            </p:nvSpPr>
            <p:spPr>
              <a:xfrm>
                <a:off x="4841235" y="296369"/>
                <a:ext cx="136941" cy="23419"/>
              </a:xfrm>
            </p:spPr>
          </p:sp>
        </mc:Fallback>
      </mc:AlternateContent>
      <mc:AlternateContent xmlns:mc="http://schemas.openxmlformats.org/markup-compatibility/2006">
        <mc:Choice xmlns:p14="http://schemas.microsoft.com/office/powerpoint/2010/main" Requires="p14">
          <p:contentPart p14:bwMode="auto" r:id="rId35">
            <p14:nvContentPartPr>
              <p14:cNvPr id="1048936" name=""/>
              <p14:cNvContentPartPr/>
              <p14:nvPr/>
            </p14:nvContentPartPr>
            <p14:xfrm>
              <a:off x="4843383" y="238652"/>
              <a:ext cx="230001" cy="468449"/>
            </p14:xfrm>
          </p:contentPart>
        </mc:Choice>
        <mc:Fallback>
          <p:sp>
            <p:nvSpPr>
              <p:cNvPr id="1048936" name=""/>
              <p:cNvSpPr/>
              <p:nvPr/>
            </p:nvSpPr>
            <p:spPr>
              <a:xfrm>
                <a:off x="4843383" y="238652"/>
                <a:ext cx="230001" cy="468449"/>
              </a:xfrm>
            </p:spPr>
          </p:sp>
        </mc:Fallback>
      </mc:AlternateContent>
      <mc:AlternateContent xmlns:mc="http://schemas.openxmlformats.org/markup-compatibility/2006">
        <mc:Choice xmlns:p14="http://schemas.microsoft.com/office/powerpoint/2010/main" Requires="p14">
          <p:contentPart p14:bwMode="auto" r:id="rId36">
            <p14:nvContentPartPr>
              <p14:cNvPr id="1048937" name=""/>
              <p14:cNvContentPartPr/>
              <p14:nvPr/>
            </p14:nvContentPartPr>
            <p14:xfrm>
              <a:off x="5072747" y="340491"/>
              <a:ext cx="57916" cy="200138"/>
            </p14:xfrm>
          </p:contentPart>
        </mc:Choice>
        <mc:Fallback>
          <p:sp>
            <p:nvSpPr>
              <p:cNvPr id="1048937" name=""/>
              <p:cNvSpPr/>
              <p:nvPr/>
            </p:nvSpPr>
            <p:spPr>
              <a:xfrm>
                <a:off x="5072747" y="340491"/>
                <a:ext cx="57916" cy="200138"/>
              </a:xfrm>
            </p:spPr>
          </p:sp>
        </mc:Fallback>
      </mc:AlternateContent>
      <mc:AlternateContent xmlns:mc="http://schemas.openxmlformats.org/markup-compatibility/2006">
        <mc:Choice xmlns:p14="http://schemas.microsoft.com/office/powerpoint/2010/main" Requires="p14">
          <p:contentPart p14:bwMode="auto" r:id="rId37">
            <p14:nvContentPartPr>
              <p14:cNvPr id="1048938" name=""/>
              <p14:cNvContentPartPr/>
              <p14:nvPr/>
            </p14:nvContentPartPr>
            <p14:xfrm>
              <a:off x="5107913" y="316293"/>
              <a:ext cx="114878" cy="189675"/>
            </p14:xfrm>
          </p:contentPart>
        </mc:Choice>
        <mc:Fallback>
          <p:sp>
            <p:nvSpPr>
              <p:cNvPr id="1048938" name=""/>
              <p:cNvSpPr/>
              <p:nvPr/>
            </p:nvSpPr>
            <p:spPr>
              <a:xfrm>
                <a:off x="5107913" y="316293"/>
                <a:ext cx="114878" cy="189675"/>
              </a:xfrm>
            </p:spPr>
          </p:sp>
        </mc:Fallback>
      </mc:AlternateContent>
      <mc:AlternateContent xmlns:mc="http://schemas.openxmlformats.org/markup-compatibility/2006">
        <mc:Choice xmlns:p14="http://schemas.microsoft.com/office/powerpoint/2010/main" Requires="p14">
          <p:contentPart p14:bwMode="auto" r:id="rId38">
            <p14:nvContentPartPr>
              <p14:cNvPr id="1048939" name=""/>
              <p14:cNvContentPartPr/>
              <p14:nvPr/>
            </p14:nvContentPartPr>
            <p14:xfrm>
              <a:off x="5123461" y="398114"/>
              <a:ext cx="88494" cy="106681"/>
            </p14:xfrm>
          </p:contentPart>
        </mc:Choice>
        <mc:Fallback>
          <p:sp>
            <p:nvSpPr>
              <p:cNvPr id="1048939" name=""/>
              <p:cNvSpPr/>
              <p:nvPr/>
            </p:nvSpPr>
            <p:spPr>
              <a:xfrm>
                <a:off x="5123461" y="398114"/>
                <a:ext cx="88494" cy="106681"/>
              </a:xfrm>
            </p:spPr>
          </p:sp>
        </mc:Fallback>
      </mc:AlternateContent>
      <mc:AlternateContent xmlns:mc="http://schemas.openxmlformats.org/markup-compatibility/2006">
        <mc:Choice xmlns:p14="http://schemas.microsoft.com/office/powerpoint/2010/main" Requires="p14">
          <p:contentPart p14:bwMode="auto" r:id="rId39">
            <p14:nvContentPartPr>
              <p14:cNvPr id="1048940" name=""/>
              <p14:cNvContentPartPr/>
              <p14:nvPr/>
            </p14:nvContentPartPr>
            <p14:xfrm>
              <a:off x="5102053" y="256236"/>
              <a:ext cx="122127" cy="378744"/>
            </p14:xfrm>
          </p:contentPart>
        </mc:Choice>
        <mc:Fallback>
          <p:sp>
            <p:nvSpPr>
              <p:cNvPr id="1048940" name=""/>
              <p:cNvSpPr/>
              <p:nvPr/>
            </p:nvSpPr>
            <p:spPr>
              <a:xfrm>
                <a:off x="5102053" y="256236"/>
                <a:ext cx="122127" cy="378744"/>
              </a:xfrm>
            </p:spPr>
          </p:sp>
        </mc:Fallback>
      </mc:AlternateContent>
      <mc:AlternateContent xmlns:mc="http://schemas.openxmlformats.org/markup-compatibility/2006">
        <mc:Choice xmlns:p14="http://schemas.microsoft.com/office/powerpoint/2010/main" Requires="p14">
          <p:contentPart p14:bwMode="auto" r:id="rId40">
            <p14:nvContentPartPr>
              <p14:cNvPr id="1048941" name=""/>
              <p14:cNvContentPartPr/>
              <p14:nvPr/>
            </p14:nvContentPartPr>
            <p14:xfrm>
              <a:off x="5267628" y="313931"/>
              <a:ext cx="131330" cy="308631"/>
            </p14:xfrm>
          </p:contentPart>
        </mc:Choice>
        <mc:Fallback>
          <p:sp>
            <p:nvSpPr>
              <p:cNvPr id="1048941" name=""/>
              <p:cNvSpPr/>
              <p:nvPr/>
            </p:nvSpPr>
            <p:spPr>
              <a:xfrm>
                <a:off x="5267628" y="313931"/>
                <a:ext cx="131330" cy="308631"/>
              </a:xfrm>
            </p:spPr>
          </p:sp>
        </mc:Fallback>
      </mc:AlternateContent>
      <mc:AlternateContent xmlns:mc="http://schemas.openxmlformats.org/markup-compatibility/2006">
        <mc:Choice xmlns:p14="http://schemas.microsoft.com/office/powerpoint/2010/main" Requires="p14">
          <p:contentPart p14:bwMode="auto" r:id="rId41">
            <p14:nvContentPartPr>
              <p14:cNvPr id="1048942" name=""/>
              <p14:cNvContentPartPr/>
              <p14:nvPr/>
            </p14:nvContentPartPr>
            <p14:xfrm>
              <a:off x="5310854" y="388549"/>
              <a:ext cx="91829" cy="277779"/>
            </p14:xfrm>
          </p:contentPart>
        </mc:Choice>
        <mc:Fallback>
          <p:sp>
            <p:nvSpPr>
              <p:cNvPr id="1048942" name=""/>
              <p:cNvSpPr/>
              <p:nvPr/>
            </p:nvSpPr>
            <p:spPr>
              <a:xfrm>
                <a:off x="5310854" y="388549"/>
                <a:ext cx="91829" cy="277779"/>
              </a:xfrm>
            </p:spPr>
          </p:sp>
        </mc:Fallback>
      </mc:AlternateContent>
      <mc:AlternateContent xmlns:mc="http://schemas.openxmlformats.org/markup-compatibility/2006">
        <mc:Choice xmlns:p14="http://schemas.microsoft.com/office/powerpoint/2010/main" Requires="p14">
          <p:contentPart p14:bwMode="auto" r:id="rId42">
            <p14:nvContentPartPr>
              <p14:cNvPr id="1048943" name=""/>
              <p14:cNvContentPartPr/>
              <p14:nvPr/>
            </p14:nvContentPartPr>
            <p14:xfrm>
              <a:off x="5320530" y="557101"/>
              <a:ext cx="171203" cy="124808"/>
            </p14:xfrm>
          </p:contentPart>
        </mc:Choice>
        <mc:Fallback>
          <p:sp>
            <p:nvSpPr>
              <p:cNvPr id="1048943" name=""/>
              <p:cNvSpPr/>
              <p:nvPr/>
            </p:nvSpPr>
            <p:spPr>
              <a:xfrm>
                <a:off x="5320530" y="557101"/>
                <a:ext cx="171203" cy="124808"/>
              </a:xfrm>
            </p:spPr>
          </p:sp>
        </mc:Fallback>
      </mc:AlternateContent>
      <mc:AlternateContent xmlns:mc="http://schemas.openxmlformats.org/markup-compatibility/2006">
        <mc:Choice xmlns:p14="http://schemas.microsoft.com/office/powerpoint/2010/main" Requires="p14">
          <p:contentPart p14:bwMode="auto" r:id="rId43">
            <p14:nvContentPartPr>
              <p14:cNvPr id="1048944" name=""/>
              <p14:cNvContentPartPr/>
              <p14:nvPr/>
            </p14:nvContentPartPr>
            <p14:xfrm>
              <a:off x="5427343" y="455519"/>
              <a:ext cx="35042" cy="48387"/>
            </p14:xfrm>
          </p:contentPart>
        </mc:Choice>
        <mc:Fallback>
          <p:sp>
            <p:nvSpPr>
              <p:cNvPr id="1048944" name=""/>
              <p:cNvSpPr/>
              <p:nvPr/>
            </p:nvSpPr>
            <p:spPr>
              <a:xfrm>
                <a:off x="5427343" y="455519"/>
                <a:ext cx="35042" cy="48387"/>
              </a:xfrm>
            </p:spPr>
          </p:sp>
        </mc:Fallback>
      </mc:AlternateContent>
      <mc:AlternateContent xmlns:mc="http://schemas.openxmlformats.org/markup-compatibility/2006">
        <mc:Choice xmlns:p14="http://schemas.microsoft.com/office/powerpoint/2010/main" Requires="p14">
          <p:contentPart p14:bwMode="auto" r:id="rId44">
            <p14:nvContentPartPr>
              <p14:cNvPr id="1048945" name=""/>
              <p14:cNvContentPartPr/>
              <p14:nvPr/>
            </p14:nvContentPartPr>
            <p14:xfrm>
              <a:off x="5507932" y="317046"/>
              <a:ext cx="256767" cy="320058"/>
            </p14:xfrm>
          </p:contentPart>
        </mc:Choice>
        <mc:Fallback>
          <p:sp>
            <p:nvSpPr>
              <p:cNvPr id="1048945" name=""/>
              <p:cNvSpPr/>
              <p:nvPr/>
            </p:nvSpPr>
            <p:spPr>
              <a:xfrm>
                <a:off x="5507932" y="317046"/>
                <a:ext cx="256767" cy="320058"/>
              </a:xfrm>
            </p:spPr>
          </p:sp>
        </mc:Fallback>
      </mc:AlternateContent>
      <mc:AlternateContent xmlns:mc="http://schemas.openxmlformats.org/markup-compatibility/2006">
        <mc:Choice xmlns:p14="http://schemas.microsoft.com/office/powerpoint/2010/main" Requires="p14">
          <p:contentPart p14:bwMode="auto" r:id="rId45">
            <p14:nvContentPartPr>
              <p14:cNvPr id="1048946" name=""/>
              <p14:cNvContentPartPr/>
              <p14:nvPr/>
            </p14:nvContentPartPr>
            <p14:xfrm>
              <a:off x="5743108" y="380489"/>
              <a:ext cx="200810" cy="336785"/>
            </p14:xfrm>
          </p:contentPart>
        </mc:Choice>
        <mc:Fallback>
          <p:sp>
            <p:nvSpPr>
              <p:cNvPr id="1048946" name=""/>
              <p:cNvSpPr/>
              <p:nvPr/>
            </p:nvSpPr>
            <p:spPr>
              <a:xfrm>
                <a:off x="5743108" y="380489"/>
                <a:ext cx="200810" cy="336785"/>
              </a:xfrm>
            </p:spPr>
          </p:sp>
        </mc:Fallback>
      </mc:AlternateContent>
      <mc:AlternateContent xmlns:mc="http://schemas.openxmlformats.org/markup-compatibility/2006">
        <mc:Choice xmlns:p14="http://schemas.microsoft.com/office/powerpoint/2010/main" Requires="p14">
          <p:contentPart p14:bwMode="auto" r:id="rId46">
            <p14:nvContentPartPr>
              <p14:cNvPr id="1048947" name=""/>
              <p14:cNvContentPartPr/>
              <p14:nvPr/>
            </p14:nvContentPartPr>
            <p14:xfrm>
              <a:off x="5844778" y="239385"/>
              <a:ext cx="227440" cy="481450"/>
            </p14:xfrm>
          </p:contentPart>
        </mc:Choice>
        <mc:Fallback>
          <p:sp>
            <p:nvSpPr>
              <p:cNvPr id="1048947" name=""/>
              <p:cNvSpPr/>
              <p:nvPr/>
            </p:nvSpPr>
            <p:spPr>
              <a:xfrm>
                <a:off x="5844778" y="239385"/>
                <a:ext cx="227440" cy="48145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98"/>
                                        </p:tgtEl>
                                        <p:attrNameLst>
                                          <p:attrName>style.visibility</p:attrName>
                                        </p:attrNameLst>
                                      </p:cBhvr>
                                      <p:to>
                                        <p:strVal val="visible"/>
                                      </p:to>
                                    </p:set>
                                    <p:animEffect transition="in" filter="wipe(down)">
                                      <p:cBhvr>
                                        <p:cTn dur="500" id="7"/>
                                        <p:tgtEl>
                                          <p:spTgt spid="104889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99"/>
                                        </p:tgtEl>
                                        <p:attrNameLst>
                                          <p:attrName>style.visibility</p:attrName>
                                        </p:attrNameLst>
                                      </p:cBhvr>
                                      <p:to>
                                        <p:strVal val="visible"/>
                                      </p:to>
                                    </p:set>
                                    <p:animEffect transition="in" filter="wipe(down)">
                                      <p:cBhvr>
                                        <p:cTn dur="500" id="10"/>
                                        <p:tgtEl>
                                          <p:spTgt spid="104889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901"/>
                                        </p:tgtEl>
                                        <p:attrNameLst>
                                          <p:attrName>style.visibility</p:attrName>
                                        </p:attrNameLst>
                                      </p:cBhvr>
                                      <p:to>
                                        <p:strVal val="visible"/>
                                      </p:to>
                                    </p:set>
                                    <p:animEffect transition="in" filter="wipe(down)">
                                      <p:cBhvr>
                                        <p:cTn dur="500" id="15"/>
                                        <p:tgtEl>
                                          <p:spTgt spid="104890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902"/>
                                        </p:tgtEl>
                                        <p:attrNameLst>
                                          <p:attrName>style.visibility</p:attrName>
                                        </p:attrNameLst>
                                      </p:cBhvr>
                                      <p:to>
                                        <p:strVal val="visible"/>
                                      </p:to>
                                    </p:set>
                                    <p:animEffect transition="in" filter="wipe(down)">
                                      <p:cBhvr>
                                        <p:cTn dur="500" id="20"/>
                                        <p:tgtEl>
                                          <p:spTgt spid="10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8" grpId="0"/>
      <p:bldP spid="1048899" grpId="0"/>
      <p:bldP spid="1048901" grpId="0"/>
      <p:bldP spid="104890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4966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62" name="文本框 111"/>
          <p:cNvSpPr txBox="1"/>
          <p:nvPr/>
        </p:nvSpPr>
        <p:spPr bwMode="auto">
          <a:xfrm>
            <a:off x="2440678" y="577856"/>
            <a:ext cx="4587362" cy="802639"/>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(b) Non-inverted input </a:t>
            </a:r>
            <a:r>
              <a:rPr altLang="en-US" dirty="0" sz="2400" kumimoji="1" lang="zh-CN">
                <a:latin typeface="宋体" panose="02010600030101010101" pitchFamily="2" charset="-122"/>
                <a:ea typeface="宋体" panose="02010600030101010101" pitchFamily="2" charset="-122"/>
                <a:cs typeface="Arial" panose="020B0604020202020204" pitchFamily="34" charset="0"/>
              </a:rPr>
              <a:t>同</a:t>
            </a:r>
            <a:r>
              <a:rPr altLang="en-US" dirty="0" sz="2400" kumimoji="1" lang="zh-CN" smtClean="0">
                <a:latin typeface="宋体" panose="02010600030101010101" pitchFamily="2" charset="-122"/>
                <a:ea typeface="宋体" panose="02010600030101010101" pitchFamily="2" charset="-122"/>
                <a:cs typeface="Arial" panose="020B0604020202020204" pitchFamily="34" charset="0"/>
              </a:rPr>
              <a:t>相输入</a:t>
            </a:r>
          </a:p>
        </p:txBody>
      </p:sp>
      <p:grpSp>
        <p:nvGrpSpPr>
          <p:cNvPr id="515" name="组合 13"/>
          <p:cNvGrpSpPr/>
          <p:nvPr/>
        </p:nvGrpSpPr>
        <p:grpSpPr>
          <a:xfrm>
            <a:off x="289576" y="2434137"/>
            <a:ext cx="4201630" cy="1806715"/>
            <a:chOff x="2258068" y="2061505"/>
            <a:chExt cx="4201630" cy="1806715"/>
          </a:xfrm>
        </p:grpSpPr>
        <p:grpSp>
          <p:nvGrpSpPr>
            <p:cNvPr id="516" name="组合 8"/>
            <p:cNvGrpSpPr/>
            <p:nvPr/>
          </p:nvGrpSpPr>
          <p:grpSpPr>
            <a:xfrm>
              <a:off x="2258068" y="2319237"/>
              <a:ext cx="4201630" cy="1548983"/>
              <a:chOff x="1114570" y="2932808"/>
              <a:chExt cx="4201630" cy="1548983"/>
            </a:xfrm>
          </p:grpSpPr>
          <p:grpSp>
            <p:nvGrpSpPr>
              <p:cNvPr id="517" name="组合 65"/>
              <p:cNvGrpSpPr/>
              <p:nvPr/>
            </p:nvGrpSpPr>
            <p:grpSpPr>
              <a:xfrm>
                <a:off x="1114570" y="2932808"/>
                <a:ext cx="4201630" cy="1548983"/>
                <a:chOff x="1293758" y="2009394"/>
                <a:chExt cx="4201630" cy="1548983"/>
              </a:xfrm>
            </p:grpSpPr>
            <p:grpSp>
              <p:nvGrpSpPr>
                <p:cNvPr id="518" name="组合 67"/>
                <p:cNvGrpSpPr/>
                <p:nvPr/>
              </p:nvGrpSpPr>
              <p:grpSpPr>
                <a:xfrm>
                  <a:off x="1293758" y="2009394"/>
                  <a:ext cx="4201630" cy="1548983"/>
                  <a:chOff x="3078486" y="2739728"/>
                  <a:chExt cx="4201630" cy="1548983"/>
                </a:xfrm>
              </p:grpSpPr>
              <p:grpSp>
                <p:nvGrpSpPr>
                  <p:cNvPr id="519" name="组合 75"/>
                  <p:cNvGrpSpPr/>
                  <p:nvPr/>
                </p:nvGrpSpPr>
                <p:grpSpPr>
                  <a:xfrm>
                    <a:off x="3078486" y="2739728"/>
                    <a:ext cx="4122993" cy="1368813"/>
                    <a:chOff x="5232130" y="812339"/>
                    <a:chExt cx="4122993" cy="1368813"/>
                  </a:xfrm>
                </p:grpSpPr>
                <p:grpSp>
                  <p:nvGrpSpPr>
                    <p:cNvPr id="520" name="组合 87"/>
                    <p:cNvGrpSpPr/>
                    <p:nvPr/>
                  </p:nvGrpSpPr>
                  <p:grpSpPr>
                    <a:xfrm>
                      <a:off x="5232130" y="812339"/>
                      <a:ext cx="4122993" cy="1368813"/>
                      <a:chOff x="5293679" y="2483253"/>
                      <a:chExt cx="4122993" cy="1368813"/>
                    </a:xfrm>
                  </p:grpSpPr>
                  <p:grpSp>
                    <p:nvGrpSpPr>
                      <p:cNvPr id="521" name="组合 90"/>
                      <p:cNvGrpSpPr/>
                      <p:nvPr/>
                    </p:nvGrpSpPr>
                    <p:grpSpPr>
                      <a:xfrm>
                        <a:off x="5806972" y="2483253"/>
                        <a:ext cx="3250104" cy="1185560"/>
                        <a:chOff x="5589779" y="1765797"/>
                        <a:chExt cx="3250104" cy="1185560"/>
                      </a:xfrm>
                    </p:grpSpPr>
                    <p:grpSp>
                      <p:nvGrpSpPr>
                        <p:cNvPr id="522" name="组合 96"/>
                        <p:cNvGrpSpPr/>
                        <p:nvPr/>
                      </p:nvGrpSpPr>
                      <p:grpSpPr>
                        <a:xfrm>
                          <a:off x="5589779" y="1765797"/>
                          <a:ext cx="3250104" cy="992188"/>
                          <a:chOff x="1796731" y="1708764"/>
                          <a:chExt cx="3250104" cy="992188"/>
                        </a:xfrm>
                      </p:grpSpPr>
                      <p:grpSp>
                        <p:nvGrpSpPr>
                          <p:cNvPr id="523" name="组合 98"/>
                          <p:cNvGrpSpPr/>
                          <p:nvPr/>
                        </p:nvGrpSpPr>
                        <p:grpSpPr>
                          <a:xfrm>
                            <a:off x="1796731" y="1865123"/>
                            <a:ext cx="1040025" cy="675914"/>
                            <a:chOff x="2739024" y="3634059"/>
                            <a:chExt cx="1040025" cy="675914"/>
                          </a:xfrm>
                        </p:grpSpPr>
                        <p:cxnSp>
                          <p:nvCxnSpPr>
                            <p:cNvPr id="3146387" name="直接连接符 104"/>
                            <p:cNvCxnSpPr>
                              <a:cxnSpLocks/>
                            </p:cNvCxnSpPr>
                            <p:nvPr/>
                          </p:nvCxnSpPr>
                          <p:spPr>
                            <a:xfrm flipH="1">
                              <a:off x="2739024" y="396147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88" name="直接连接符 105"/>
                            <p:cNvCxnSpPr>
                              <a:cxnSpLocks/>
                            </p:cNvCxnSpPr>
                            <p:nvPr/>
                          </p:nvCxnSpPr>
                          <p:spPr>
                            <a:xfrm flipH="1">
                              <a:off x="2849104" y="3634059"/>
                              <a:ext cx="92994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89" name="直接连接符 106"/>
                            <p:cNvCxnSpPr>
                              <a:cxnSpLocks/>
                            </p:cNvCxnSpPr>
                            <p:nvPr/>
                          </p:nvCxnSpPr>
                          <p:spPr>
                            <a:xfrm flipH="1">
                              <a:off x="3477357" y="4309973"/>
                              <a:ext cx="2976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6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66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66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666"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667"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668" name="文本框 97"/>
                        <p:cNvSpPr txBox="1">
                          <a:spLocks noChangeAspect="1" noMove="1" noResize="1" noRot="1" noAdjustHandles="1" noEditPoints="1" noChangeArrowheads="1" noChangeShapeType="1" noTextEdit="1"/>
                        </p:cNvSpPr>
                        <p:nvPr/>
                      </p:nvSpPr>
                      <p:spPr bwMode="auto">
                        <a:xfrm>
                          <a:off x="7187046" y="2643580"/>
                          <a:ext cx="349326" cy="307777"/>
                        </a:xfrm>
                        <a:prstGeom prst="rect"/>
                        <a:blipFill>
                          <a:blip xmlns:r="http://schemas.openxmlformats.org/officeDocument/2006/relationships" r:embed="rId3"/>
                          <a:stretch>
                            <a:fillRect l="-15789" r="-5263" b="-20000"/>
                          </a:stretch>
                        </a:blipFill>
                        <a:ln>
                          <a:noFill/>
                        </a:ln>
                        <a:effectLst/>
                      </p:spPr>
                      <p:txBody>
                        <a:bodyPr/>
                        <a:p>
                          <a:r>
                            <a:rPr altLang="en-US" lang="zh-CN">
                              <a:noFill/>
                            </a:rPr>
                            <a:t> </a:t>
                          </a:r>
                        </a:p>
                      </p:txBody>
                    </p:sp>
                  </p:grpSp>
                  <p:sp>
                    <p:nvSpPr>
                      <p:cNvPr id="1049669" name="Oval 3165"/>
                      <p:cNvSpPr>
                        <a:spLocks noChangeArrowheads="1"/>
                      </p:cNvSpPr>
                      <p:nvPr/>
                    </p:nvSpPr>
                    <p:spPr bwMode="auto">
                      <a:xfrm>
                        <a:off x="5599590" y="370796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670" name="文本框 94"/>
                      <p:cNvSpPr txBox="1">
                        <a:spLocks noChangeAspect="1" noMove="1" noResize="1" noRot="1" noAdjustHandles="1" noEditPoints="1" noChangeArrowheads="1" noChangeShapeType="1" noTextEdit="1"/>
                      </p:cNvSpPr>
                      <p:nvPr/>
                    </p:nvSpPr>
                    <p:spPr>
                      <a:xfrm>
                        <a:off x="5293679" y="3542671"/>
                        <a:ext cx="284758" cy="307777"/>
                      </a:xfrm>
                      <a:prstGeom prst="rect"/>
                      <a:blipFill>
                        <a:blip xmlns:r="http://schemas.openxmlformats.org/officeDocument/2006/relationships" r:embed="rId4"/>
                        <a:stretch>
                          <a:fillRect l="-13043" r="-10870" b="-15686"/>
                        </a:stretch>
                      </a:blipFill>
                    </p:spPr>
                    <p:txBody>
                      <a:bodyPr/>
                      <a:p>
                        <a:r>
                          <a:rPr altLang="en-US" lang="zh-CN">
                            <a:noFill/>
                          </a:rPr>
                          <a:t> </a:t>
                        </a:r>
                      </a:p>
                    </p:txBody>
                  </p:sp>
                  <p:sp>
                    <p:nvSpPr>
                      <p:cNvPr id="1049671" name="文本框 95"/>
                      <p:cNvSpPr txBox="1">
                        <a:spLocks noChangeAspect="1" noMove="1" noResize="1" noRot="1" noAdjustHandles="1" noEditPoints="1" noChangeArrowheads="1" noChangeShapeType="1" noTextEdit="1"/>
                      </p:cNvSpPr>
                      <p:nvPr/>
                    </p:nvSpPr>
                    <p:spPr>
                      <a:xfrm>
                        <a:off x="9064589" y="2800307"/>
                        <a:ext cx="352083" cy="307777"/>
                      </a:xfrm>
                      <a:prstGeom prst="rect"/>
                      <a:blipFill>
                        <a:blip xmlns:r="http://schemas.openxmlformats.org/officeDocument/2006/relationships" r:embed="rId5"/>
                        <a:stretch>
                          <a:fillRect l="-8621" r="-8621" b="-18000"/>
                        </a:stretch>
                      </a:blipFill>
                    </p:spPr>
                    <p:txBody>
                      <a:bodyPr/>
                      <a:p>
                        <a:r>
                          <a:rPr altLang="en-US" lang="zh-CN">
                            <a:noFill/>
                          </a:rPr>
                          <a:t> </a:t>
                        </a:r>
                      </a:p>
                    </p:txBody>
                  </p:sp>
                </p:grpSp>
                <p:cxnSp>
                  <p:nvCxnSpPr>
                    <p:cNvPr id="3146390" name="直接连接符 88"/>
                    <p:cNvCxnSpPr>
                      <a:cxnSpLocks/>
                    </p:cNvCxnSpPr>
                    <p:nvPr/>
                  </p:nvCxnSpPr>
                  <p:spPr>
                    <a:xfrm>
                      <a:off x="5865777" y="963561"/>
                      <a:ext cx="0" cy="3482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91" name="直接连接符 76"/>
                  <p:cNvCxnSpPr>
                    <a:cxnSpLocks/>
                  </p:cNvCxnSpPr>
                  <p:nvPr/>
                </p:nvCxnSpPr>
                <p:spPr>
                  <a:xfrm>
                    <a:off x="6498422" y="3239240"/>
                    <a:ext cx="0" cy="10494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4" name="组合 77"/>
                  <p:cNvGrpSpPr/>
                  <p:nvPr/>
                </p:nvGrpSpPr>
                <p:grpSpPr>
                  <a:xfrm>
                    <a:off x="6356171" y="3579609"/>
                    <a:ext cx="290385" cy="384435"/>
                    <a:chOff x="8023442" y="1629662"/>
                    <a:chExt cx="290385" cy="384435"/>
                  </a:xfrm>
                </p:grpSpPr>
                <p:sp>
                  <p:nvSpPr>
                    <p:cNvPr id="1049672" name="AutoShape 523"/>
                    <p:cNvSpPr>
                      <a:spLocks noChangeArrowheads="1"/>
                    </p:cNvSpPr>
                    <p:nvPr/>
                  </p:nvSpPr>
                  <p:spPr bwMode="auto">
                    <a:xfrm rot="10800000">
                      <a:off x="8062454" y="162966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392" name="直接连接符 83"/>
                    <p:cNvCxnSpPr>
                      <a:cxnSpLocks/>
                    </p:cNvCxnSpPr>
                    <p:nvPr/>
                  </p:nvCxnSpPr>
                  <p:spPr>
                    <a:xfrm rot="5400000" flipV="1">
                      <a:off x="8168635" y="1676226"/>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73" name="AutoShape 523"/>
                    <p:cNvSpPr>
                      <a:spLocks noChangeArrowheads="1"/>
                    </p:cNvSpPr>
                    <p:nvPr/>
                  </p:nvSpPr>
                  <p:spPr bwMode="auto">
                    <a:xfrm rot="10800000" flipV="1">
                      <a:off x="8057087" y="184399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393" name="直接连接符 85"/>
                    <p:cNvCxnSpPr>
                      <a:cxnSpLocks/>
                    </p:cNvCxnSpPr>
                    <p:nvPr/>
                  </p:nvCxnSpPr>
                  <p:spPr>
                    <a:xfrm>
                      <a:off x="8038882" y="170957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94" name="直接连接符 86"/>
                    <p:cNvCxnSpPr>
                      <a:cxnSpLocks/>
                    </p:cNvCxnSpPr>
                    <p:nvPr/>
                  </p:nvCxnSpPr>
                  <p:spPr>
                    <a:xfrm>
                      <a:off x="8299159" y="181060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395" name="直接连接符 78"/>
                  <p:cNvCxnSpPr>
                    <a:cxnSpLocks/>
                  </p:cNvCxnSpPr>
                  <p:nvPr/>
                </p:nvCxnSpPr>
                <p:spPr>
                  <a:xfrm flipH="1">
                    <a:off x="6372587" y="42822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74" name="文本框 79"/>
                  <p:cNvSpPr txBox="1">
                    <a:spLocks noChangeAspect="1" noMove="1" noResize="1" noRot="1" noAdjustHandles="1" noEditPoints="1" noChangeArrowheads="1" noChangeShapeType="1" noTextEdit="1"/>
                  </p:cNvSpPr>
                  <p:nvPr/>
                </p:nvSpPr>
                <p:spPr bwMode="auto">
                  <a:xfrm>
                    <a:off x="5827797" y="2868847"/>
                    <a:ext cx="241540" cy="307777"/>
                  </a:xfrm>
                  <a:prstGeom prst="rect"/>
                  <a:blipFill>
                    <a:blip xmlns:r="http://schemas.openxmlformats.org/officeDocument/2006/relationships" r:embed="rId6"/>
                    <a:stretch>
                      <a:fillRect l="-23077" r="-20513" b="-9804"/>
                    </a:stretch>
                  </a:blipFill>
                  <a:ln>
                    <a:noFill/>
                  </a:ln>
                  <a:effectLst/>
                </p:spPr>
                <p:txBody>
                  <a:bodyPr/>
                  <a:p>
                    <a:r>
                      <a:rPr altLang="en-US" lang="zh-CN">
                        <a:noFill/>
                      </a:rPr>
                      <a:t> </a:t>
                    </a:r>
                  </a:p>
                </p:txBody>
              </p:sp>
              <p:sp>
                <p:nvSpPr>
                  <p:cNvPr id="1049675" name="矩形 80"/>
                  <p:cNvSpPr/>
                  <p:nvPr/>
                </p:nvSpPr>
                <p:spPr>
                  <a:xfrm>
                    <a:off x="5774980" y="316680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6" name="文本框 81"/>
                  <p:cNvSpPr txBox="1">
                    <a:spLocks noChangeAspect="1" noMove="1" noResize="1" noRot="1" noAdjustHandles="1" noEditPoints="1" noChangeArrowheads="1" noChangeShapeType="1" noTextEdit="1"/>
                  </p:cNvSpPr>
                  <p:nvPr/>
                </p:nvSpPr>
                <p:spPr>
                  <a:xfrm>
                    <a:off x="6582017" y="3573871"/>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sp>
              <p:nvSpPr>
                <p:cNvPr id="1049677" name="文本框 70"/>
                <p:cNvSpPr txBox="1">
                  <a:spLocks noChangeAspect="1" noMove="1" noResize="1" noRot="1" noAdjustHandles="1" noEditPoints="1" noChangeArrowheads="1" noChangeShapeType="1" noTextEdit="1"/>
                </p:cNvSpPr>
                <p:nvPr/>
              </p:nvSpPr>
              <p:spPr bwMode="auto">
                <a:xfrm>
                  <a:off x="2020254" y="2913142"/>
                  <a:ext cx="343363" cy="307777"/>
                </a:xfrm>
                <a:prstGeom prst="rect"/>
                <a:blipFill>
                  <a:blip xmlns:r="http://schemas.openxmlformats.org/officeDocument/2006/relationships" r:embed="rId8"/>
                  <a:stretch>
                    <a:fillRect l="-16071" r="-5357" b="-17647"/>
                  </a:stretch>
                </a:blipFill>
                <a:ln>
                  <a:noFill/>
                </a:ln>
                <a:effectLst/>
              </p:spPr>
              <p:txBody>
                <a:bodyPr/>
                <a:p>
                  <a:r>
                    <a:rPr altLang="en-US" lang="zh-CN">
                      <a:noFill/>
                    </a:rPr>
                    <a:t> </a:t>
                  </a:r>
                </a:p>
              </p:txBody>
            </p:sp>
            <p:sp>
              <p:nvSpPr>
                <p:cNvPr id="1049678" name="文本框 73"/>
                <p:cNvSpPr txBox="1">
                  <a:spLocks noChangeAspect="1" noMove="1" noResize="1" noRot="1" noAdjustHandles="1" noEditPoints="1" noChangeArrowheads="1" noChangeShapeType="1" noTextEdit="1"/>
                </p:cNvSpPr>
                <p:nvPr/>
              </p:nvSpPr>
              <p:spPr>
                <a:xfrm>
                  <a:off x="2478183" y="2159039"/>
                  <a:ext cx="356893" cy="307777"/>
                </a:xfrm>
                <a:prstGeom prst="rect"/>
                <a:blipFill>
                  <a:blip xmlns:r="http://schemas.openxmlformats.org/officeDocument/2006/relationships" r:embed="rId9"/>
                  <a:stretch>
                    <a:fillRect l="-10345" r="-8621" b="-15686"/>
                  </a:stretch>
                </a:blipFill>
              </p:spPr>
              <p:txBody>
                <a:bodyPr/>
                <a:p>
                  <a:r>
                    <a:rPr altLang="en-US" lang="zh-CN">
                      <a:noFill/>
                    </a:rPr>
                    <a:t> </a:t>
                  </a:r>
                </a:p>
              </p:txBody>
            </p:sp>
            <p:sp>
              <p:nvSpPr>
                <p:cNvPr id="1049679"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9091" r="-9091" b="-15686"/>
                  </a:stretch>
                </a:blipFill>
              </p:spPr>
              <p:txBody>
                <a:bodyPr/>
                <a:p>
                  <a:r>
                    <a:rPr altLang="en-US" lang="zh-CN">
                      <a:noFill/>
                    </a:rPr>
                    <a:t> </a:t>
                  </a:r>
                </a:p>
              </p:txBody>
            </p:sp>
          </p:grpSp>
          <p:cxnSp>
            <p:nvCxnSpPr>
              <p:cNvPr id="3146396" name="直接连接符 107"/>
              <p:cNvCxnSpPr>
                <a:cxnSpLocks/>
              </p:cNvCxnSpPr>
              <p:nvPr/>
            </p:nvCxnSpPr>
            <p:spPr>
              <a:xfrm flipH="1">
                <a:off x="1558808" y="4237263"/>
                <a:ext cx="27283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680" name="矩形 108"/>
              <p:cNvSpPr/>
              <p:nvPr/>
            </p:nvSpPr>
            <p:spPr>
              <a:xfrm>
                <a:off x="3234750"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1" name="矩形 109"/>
              <p:cNvSpPr/>
              <p:nvPr/>
            </p:nvSpPr>
            <p:spPr>
              <a:xfrm rot="10800000">
                <a:off x="1807532"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82" name="矩形 48"/>
            <p:cNvSpPr/>
            <p:nvPr/>
          </p:nvSpPr>
          <p:spPr>
            <a:xfrm>
              <a:off x="3123366" y="240999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3" name="文本框 49"/>
            <p:cNvSpPr txBox="1">
              <a:spLocks noChangeAspect="1" noMove="1" noResize="1" noRot="1" noAdjustHandles="1" noEditPoints="1" noChangeArrowheads="1" noChangeShapeType="1" noTextEdit="1"/>
            </p:cNvSpPr>
            <p:nvPr/>
          </p:nvSpPr>
          <p:spPr bwMode="auto">
            <a:xfrm>
              <a:off x="3139058" y="2061505"/>
              <a:ext cx="349326" cy="307777"/>
            </a:xfrm>
            <a:prstGeom prst="rect"/>
            <a:blipFill>
              <a:blip xmlns:r="http://schemas.openxmlformats.org/officeDocument/2006/relationships" r:embed="rId11"/>
              <a:stretch>
                <a:fillRect l="-14035" r="-7018" b="-20000"/>
              </a:stretch>
            </a:blipFill>
            <a:ln>
              <a:noFill/>
            </a:ln>
            <a:effectLst/>
          </p:spPr>
          <p:txBody>
            <a:bodyPr/>
            <a:p>
              <a:r>
                <a:rPr altLang="en-US" lang="zh-CN">
                  <a:noFill/>
                </a:rPr>
                <a:t> </a:t>
              </a:r>
            </a:p>
          </p:txBody>
        </p:sp>
        <p:cxnSp>
          <p:nvCxnSpPr>
            <p:cNvPr id="3146397" name="直接连接符 51"/>
            <p:cNvCxnSpPr>
              <a:cxnSpLocks/>
            </p:cNvCxnSpPr>
            <p:nvPr/>
          </p:nvCxnSpPr>
          <p:spPr>
            <a:xfrm>
              <a:off x="5414301" y="2804488"/>
              <a:ext cx="0" cy="8423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398" name="直接连接符 56"/>
            <p:cNvCxnSpPr>
              <a:cxnSpLocks/>
            </p:cNvCxnSpPr>
            <p:nvPr/>
          </p:nvCxnSpPr>
          <p:spPr>
            <a:xfrm>
              <a:off x="3522365" y="3150366"/>
              <a:ext cx="0" cy="4733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84" name="文本框 59"/>
          <p:cNvSpPr txBox="1"/>
          <p:nvPr/>
        </p:nvSpPr>
        <p:spPr bwMode="auto">
          <a:xfrm>
            <a:off x="4485811" y="1259336"/>
            <a:ext cx="389493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685" name="文本框 60"/>
          <p:cNvSpPr txBox="1">
            <a:spLocks noChangeAspect="1" noMove="1" noResize="1" noRot="1" noAdjustHandles="1" noEditPoints="1" noChangeArrowheads="1" noChangeShapeType="1" noTextEdit="1"/>
          </p:cNvSpPr>
          <p:nvPr/>
        </p:nvSpPr>
        <p:spPr>
          <a:xfrm>
            <a:off x="5030507" y="5809925"/>
            <a:ext cx="1794479" cy="626518"/>
          </a:xfrm>
          <a:prstGeom prst="rect"/>
          <a:blipFill>
            <a:blip xmlns:r="http://schemas.openxmlformats.org/officeDocument/2006/relationships" r:embed="rId12"/>
            <a:stretch>
              <a:fillRect/>
            </a:stretch>
          </a:blipFill>
        </p:spPr>
        <p:txBody>
          <a:bodyPr/>
          <a:p>
            <a:r>
              <a:rPr altLang="en-US" lang="zh-CN">
                <a:noFill/>
              </a:rPr>
              <a:t> </a:t>
            </a:r>
          </a:p>
        </p:txBody>
      </p:sp>
      <p:sp>
        <p:nvSpPr>
          <p:cNvPr id="1049686" name="文本框 61"/>
          <p:cNvSpPr txBox="1">
            <a:spLocks noChangeAspect="1" noMove="1" noResize="1" noRot="1" noAdjustHandles="1" noEditPoints="1" noChangeArrowheads="1" noChangeShapeType="1" noTextEdit="1"/>
          </p:cNvSpPr>
          <p:nvPr/>
        </p:nvSpPr>
        <p:spPr>
          <a:xfrm>
            <a:off x="4485810" y="2388755"/>
            <a:ext cx="3886017" cy="626518"/>
          </a:xfrm>
          <a:prstGeom prst="rect"/>
          <a:blipFill>
            <a:blip xmlns:r="http://schemas.openxmlformats.org/officeDocument/2006/relationships" r:embed="rId13"/>
            <a:stretch>
              <a:fillRect/>
            </a:stretch>
          </a:blipFill>
        </p:spPr>
        <p:txBody>
          <a:bodyPr/>
          <a:p>
            <a:r>
              <a:rPr altLang="en-US" lang="zh-CN">
                <a:noFill/>
              </a:rPr>
              <a:t> </a:t>
            </a:r>
          </a:p>
        </p:txBody>
      </p:sp>
      <p:sp>
        <p:nvSpPr>
          <p:cNvPr id="1049687" name="文本框 62"/>
          <p:cNvSpPr txBox="1">
            <a:spLocks noChangeAspect="1" noMove="1" noResize="1" noRot="1" noAdjustHandles="1" noEditPoints="1" noChangeArrowheads="1" noChangeShapeType="1" noTextEdit="1"/>
          </p:cNvSpPr>
          <p:nvPr/>
        </p:nvSpPr>
        <p:spPr>
          <a:xfrm>
            <a:off x="5479371" y="1905362"/>
            <a:ext cx="1898896" cy="307777"/>
          </a:xfrm>
          <a:prstGeom prst="rect"/>
          <a:blipFill>
            <a:blip xmlns:r="http://schemas.openxmlformats.org/officeDocument/2006/relationships" r:embed="rId14"/>
            <a:stretch>
              <a:fillRect b="-22000"/>
            </a:stretch>
          </a:blipFill>
        </p:spPr>
        <p:txBody>
          <a:bodyPr/>
          <a:p>
            <a:r>
              <a:rPr altLang="en-US" lang="zh-CN">
                <a:noFill/>
              </a:rPr>
              <a:t> </a:t>
            </a:r>
          </a:p>
        </p:txBody>
      </p:sp>
      <p:sp>
        <p:nvSpPr>
          <p:cNvPr id="1049688" name="文本框 63"/>
          <p:cNvSpPr txBox="1">
            <a:spLocks noChangeAspect="1" noMove="1" noResize="1" noRot="1" noAdjustHandles="1" noEditPoints="1" noChangeArrowheads="1" noChangeShapeType="1" noTextEdit="1"/>
          </p:cNvSpPr>
          <p:nvPr/>
        </p:nvSpPr>
        <p:spPr>
          <a:xfrm>
            <a:off x="4636143" y="3236907"/>
            <a:ext cx="3868851" cy="626518"/>
          </a:xfrm>
          <a:prstGeom prst="rect"/>
          <a:blipFill>
            <a:blip xmlns:r="http://schemas.openxmlformats.org/officeDocument/2006/relationships" r:embed="rId15"/>
            <a:stretch>
              <a:fillRect/>
            </a:stretch>
          </a:blipFill>
        </p:spPr>
        <p:txBody>
          <a:bodyPr/>
          <a:p>
            <a:r>
              <a:rPr altLang="en-US" lang="zh-CN">
                <a:noFill/>
              </a:rPr>
              <a:t> </a:t>
            </a:r>
          </a:p>
        </p:txBody>
      </p:sp>
      <p:sp>
        <p:nvSpPr>
          <p:cNvPr id="1049689" name="文本框 64"/>
          <p:cNvSpPr txBox="1">
            <a:spLocks noChangeAspect="1" noMove="1" noResize="1" noRot="1" noAdjustHandles="1" noEditPoints="1" noChangeArrowheads="1" noChangeShapeType="1" noTextEdit="1"/>
          </p:cNvSpPr>
          <p:nvPr/>
        </p:nvSpPr>
        <p:spPr bwMode="auto">
          <a:xfrm>
            <a:off x="4919816" y="4225840"/>
            <a:ext cx="3286357" cy="400110"/>
          </a:xfrm>
          <a:prstGeom prst="rect"/>
          <a:blipFill>
            <a:blip xmlns:r="http://schemas.openxmlformats.org/officeDocument/2006/relationships" r:embed="rId16"/>
            <a:stretch>
              <a:fillRect l="-557" t="-6061" r="-557" b="-27273"/>
            </a:stretch>
          </a:blipFill>
          <a:ln>
            <a:noFill/>
          </a:ln>
          <a:effectLst/>
        </p:spPr>
        <p:txBody>
          <a:bodyPr/>
          <a:p>
            <a:r>
              <a:rPr altLang="en-US" lang="zh-CN">
                <a:noFill/>
              </a:rPr>
              <a:t> </a:t>
            </a:r>
          </a:p>
        </p:txBody>
      </p:sp>
      <p:sp>
        <p:nvSpPr>
          <p:cNvPr id="1049690" name="文本框 68"/>
          <p:cNvSpPr txBox="1">
            <a:spLocks noChangeAspect="1" noMove="1" noResize="1" noRot="1" noAdjustHandles="1" noEditPoints="1" noChangeArrowheads="1" noChangeShapeType="1" noTextEdit="1"/>
          </p:cNvSpPr>
          <p:nvPr/>
        </p:nvSpPr>
        <p:spPr>
          <a:xfrm>
            <a:off x="4072378" y="4836675"/>
            <a:ext cx="4846202" cy="626518"/>
          </a:xfrm>
          <a:prstGeom prst="rect"/>
          <a:blipFill>
            <a:blip xmlns:r="http://schemas.openxmlformats.org/officeDocument/2006/relationships" r:embed="rId17"/>
            <a:stretch>
              <a:fillRect/>
            </a:stretch>
          </a:blipFill>
        </p:spPr>
        <p:txBody>
          <a:bodyPr/>
          <a:p>
            <a:r>
              <a:rPr altLang="en-US" lang="zh-CN">
                <a:noFill/>
              </a:rPr>
              <a:t> </a:t>
            </a:r>
          </a:p>
        </p:txBody>
      </p:sp>
      <p:sp>
        <p:nvSpPr>
          <p:cNvPr id="1049691" name="文本框 69"/>
          <p:cNvSpPr txBox="1">
            <a:spLocks noChangeAspect="1" noMove="1" noResize="1" noRot="1" noAdjustHandles="1" noEditPoints="1" noChangeArrowheads="1" noChangeShapeType="1" noTextEdit="1"/>
          </p:cNvSpPr>
          <p:nvPr/>
        </p:nvSpPr>
        <p:spPr>
          <a:xfrm>
            <a:off x="6562995" y="5788584"/>
            <a:ext cx="1489992" cy="626518"/>
          </a:xfrm>
          <a:prstGeom prst="rect"/>
          <a:blipFill>
            <a:blip xmlns:r="http://schemas.openxmlformats.org/officeDocument/2006/relationships" r:embed="rId18"/>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9">
            <p14:nvContentPartPr>
              <p14:cNvPr id="1049692" name=""/>
              <p14:cNvContentPartPr/>
              <p14:nvPr/>
            </p14:nvContentPartPr>
            <p14:xfrm>
              <a:off x="1522822" y="3915861"/>
              <a:ext cx="138740" cy="177562"/>
            </p14:xfrm>
          </p:contentPart>
        </mc:Choice>
        <mc:Fallback>
          <p:sp>
            <p:nvSpPr>
              <p:cNvPr id="1049692" name=""/>
              <p:cNvSpPr/>
              <p:nvPr/>
            </p:nvSpPr>
            <p:spPr>
              <a:xfrm>
                <a:off x="1522822" y="3915861"/>
                <a:ext cx="138740" cy="177562"/>
              </a:xfrm>
            </p:spPr>
          </p:sp>
        </mc:Fallback>
      </mc:AlternateContent>
      <mc:AlternateContent xmlns:mc="http://schemas.openxmlformats.org/markup-compatibility/2006">
        <mc:Choice xmlns:p14="http://schemas.microsoft.com/office/powerpoint/2010/main" Requires="p14">
          <p:contentPart p14:bwMode="auto" r:id="rId20">
            <p14:nvContentPartPr>
              <p14:cNvPr id="1049693" name=""/>
              <p14:cNvContentPartPr/>
              <p14:nvPr/>
            </p14:nvContentPartPr>
            <p14:xfrm>
              <a:off x="966132" y="2811089"/>
              <a:ext cx="850758" cy="1273470"/>
            </p14:xfrm>
          </p:contentPart>
        </mc:Choice>
        <mc:Fallback>
          <p:sp>
            <p:nvSpPr>
              <p:cNvPr id="1049693" name=""/>
              <p:cNvSpPr/>
              <p:nvPr/>
            </p:nvSpPr>
            <p:spPr>
              <a:xfrm>
                <a:off x="966132" y="2811089"/>
                <a:ext cx="850758" cy="1273470"/>
              </a:xfrm>
            </p:spPr>
          </p:sp>
        </mc:Fallback>
      </mc:AlternateContent>
      <mc:AlternateContent xmlns:mc="http://schemas.openxmlformats.org/markup-compatibility/2006">
        <mc:Choice xmlns:p14="http://schemas.microsoft.com/office/powerpoint/2010/main" Requires="p14">
          <p:contentPart p14:bwMode="auto" r:id="rId21">
            <p14:nvContentPartPr>
              <p14:cNvPr id="1049694" name=""/>
              <p14:cNvContentPartPr/>
              <p14:nvPr/>
            </p14:nvContentPartPr>
            <p14:xfrm>
              <a:off x="1310685" y="4396544"/>
              <a:ext cx="293352" cy="428161"/>
            </p14:xfrm>
          </p:contentPart>
        </mc:Choice>
        <mc:Fallback>
          <p:sp>
            <p:nvSpPr>
              <p:cNvPr id="1049694" name=""/>
              <p:cNvSpPr/>
              <p:nvPr/>
            </p:nvSpPr>
            <p:spPr>
              <a:xfrm>
                <a:off x="1310685" y="4396544"/>
                <a:ext cx="293352" cy="428161"/>
              </a:xfrm>
            </p:spPr>
          </p:sp>
        </mc:Fallback>
      </mc:AlternateContent>
      <mc:AlternateContent xmlns:mc="http://schemas.openxmlformats.org/markup-compatibility/2006">
        <mc:Choice xmlns:p14="http://schemas.microsoft.com/office/powerpoint/2010/main" Requires="p14">
          <p:contentPart p14:bwMode="auto" r:id="rId22">
            <p14:nvContentPartPr>
              <p14:cNvPr id="1049695" name=""/>
              <p14:cNvContentPartPr/>
              <p14:nvPr/>
            </p14:nvContentPartPr>
            <p14:xfrm>
              <a:off x="1596104" y="4531287"/>
              <a:ext cx="64511" cy="191926"/>
            </p14:xfrm>
          </p:contentPart>
        </mc:Choice>
        <mc:Fallback>
          <p:sp>
            <p:nvSpPr>
              <p:cNvPr id="1049695" name=""/>
              <p:cNvSpPr/>
              <p:nvPr/>
            </p:nvSpPr>
            <p:spPr>
              <a:xfrm>
                <a:off x="1596104" y="4531287"/>
                <a:ext cx="64511" cy="191926"/>
              </a:xfrm>
            </p:spPr>
          </p:sp>
        </mc:Fallback>
      </mc:AlternateContent>
      <mc:AlternateContent xmlns:mc="http://schemas.openxmlformats.org/markup-compatibility/2006">
        <mc:Choice xmlns:p14="http://schemas.microsoft.com/office/powerpoint/2010/main" Requires="p14">
          <p:contentPart p14:bwMode="auto" r:id="rId23">
            <p14:nvContentPartPr>
              <p14:cNvPr id="1049696" name=""/>
              <p14:cNvContentPartPr/>
              <p14:nvPr/>
            </p14:nvContentPartPr>
            <p14:xfrm>
              <a:off x="1561670" y="4744628"/>
              <a:ext cx="199902" cy="24772"/>
            </p14:xfrm>
          </p:contentPart>
        </mc:Choice>
        <mc:Fallback>
          <p:sp>
            <p:nvSpPr>
              <p:cNvPr id="1049696" name=""/>
              <p:cNvSpPr/>
              <p:nvPr/>
            </p:nvSpPr>
            <p:spPr>
              <a:xfrm>
                <a:off x="1561670" y="4744628"/>
                <a:ext cx="199902" cy="24772"/>
              </a:xfrm>
            </p:spPr>
          </p:sp>
        </mc:Fallback>
      </mc:AlternateContent>
      <mc:AlternateContent xmlns:mc="http://schemas.openxmlformats.org/markup-compatibility/2006">
        <mc:Choice xmlns:p14="http://schemas.microsoft.com/office/powerpoint/2010/main" Requires="p14">
          <p:contentPart p14:bwMode="auto" r:id="rId24">
            <p14:nvContentPartPr>
              <p14:cNvPr id="1049697" name=""/>
              <p14:cNvContentPartPr/>
              <p14:nvPr/>
            </p14:nvContentPartPr>
            <p14:xfrm>
              <a:off x="1300120" y="4919966"/>
              <a:ext cx="563827" cy="89013"/>
            </p14:xfrm>
          </p:contentPart>
        </mc:Choice>
        <mc:Fallback>
          <p:sp>
            <p:nvSpPr>
              <p:cNvPr id="1049697" name=""/>
              <p:cNvSpPr/>
              <p:nvPr/>
            </p:nvSpPr>
            <p:spPr>
              <a:xfrm>
                <a:off x="1300120" y="4919966"/>
                <a:ext cx="563827" cy="89013"/>
              </a:xfrm>
            </p:spPr>
          </p:sp>
        </mc:Fallback>
      </mc:AlternateContent>
      <mc:AlternateContent xmlns:mc="http://schemas.openxmlformats.org/markup-compatibility/2006">
        <mc:Choice xmlns:p14="http://schemas.microsoft.com/office/powerpoint/2010/main" Requires="p14">
          <p:contentPart p14:bwMode="auto" r:id="rId25">
            <p14:nvContentPartPr>
              <p14:cNvPr id="1049698" name=""/>
              <p14:cNvContentPartPr/>
              <p14:nvPr/>
            </p14:nvContentPartPr>
            <p14:xfrm>
              <a:off x="1447112" y="5015573"/>
              <a:ext cx="309263" cy="375404"/>
            </p14:xfrm>
          </p:contentPart>
        </mc:Choice>
        <mc:Fallback>
          <p:sp>
            <p:nvSpPr>
              <p:cNvPr id="1049698" name=""/>
              <p:cNvSpPr/>
              <p:nvPr/>
            </p:nvSpPr>
            <p:spPr>
              <a:xfrm>
                <a:off x="1447112" y="5015573"/>
                <a:ext cx="309263" cy="375404"/>
              </a:xfrm>
            </p:spPr>
          </p:sp>
        </mc:Fallback>
      </mc:AlternateContent>
      <mc:AlternateContent xmlns:mc="http://schemas.openxmlformats.org/markup-compatibility/2006">
        <mc:Choice xmlns:p14="http://schemas.microsoft.com/office/powerpoint/2010/main" Requires="p14">
          <p:contentPart p14:bwMode="auto" r:id="rId26">
            <p14:nvContentPartPr>
              <p14:cNvPr id="1049699" name=""/>
              <p14:cNvContentPartPr/>
              <p14:nvPr/>
            </p14:nvContentPartPr>
            <p14:xfrm>
              <a:off x="1843735" y="5096898"/>
              <a:ext cx="16940" cy="255723"/>
            </p14:xfrm>
          </p:contentPart>
        </mc:Choice>
        <mc:Fallback>
          <p:sp>
            <p:nvSpPr>
              <p:cNvPr id="1049699" name=""/>
              <p:cNvSpPr/>
              <p:nvPr/>
            </p:nvSpPr>
            <p:spPr>
              <a:xfrm>
                <a:off x="1843735" y="5096898"/>
                <a:ext cx="16940" cy="255723"/>
              </a:xfrm>
            </p:spPr>
          </p:sp>
        </mc:Fallback>
      </mc:AlternateContent>
      <mc:AlternateContent xmlns:mc="http://schemas.openxmlformats.org/markup-compatibility/2006">
        <mc:Choice xmlns:p14="http://schemas.microsoft.com/office/powerpoint/2010/main" Requires="p14">
          <p:contentPart p14:bwMode="auto" r:id="rId27">
            <p14:nvContentPartPr>
              <p14:cNvPr id="1049700" name=""/>
              <p14:cNvContentPartPr/>
              <p14:nvPr/>
            </p14:nvContentPartPr>
            <p14:xfrm>
              <a:off x="1011461" y="3791763"/>
              <a:ext cx="270342" cy="82331"/>
            </p14:xfrm>
          </p:contentPart>
        </mc:Choice>
        <mc:Fallback>
          <p:sp>
            <p:nvSpPr>
              <p:cNvPr id="1049700" name=""/>
              <p:cNvSpPr/>
              <p:nvPr/>
            </p:nvSpPr>
            <p:spPr>
              <a:xfrm>
                <a:off x="1011461" y="3791763"/>
                <a:ext cx="270342" cy="82331"/>
              </a:xfrm>
            </p:spPr>
          </p:sp>
        </mc:Fallback>
      </mc:AlternateContent>
      <mc:AlternateContent xmlns:mc="http://schemas.openxmlformats.org/markup-compatibility/2006">
        <mc:Choice xmlns:p14="http://schemas.microsoft.com/office/powerpoint/2010/main" Requires="p14">
          <p:contentPart p14:bwMode="auto" r:id="rId28">
            <p14:nvContentPartPr>
              <p14:cNvPr id="1049701" name=""/>
              <p14:cNvContentPartPr/>
              <p14:nvPr/>
            </p14:nvContentPartPr>
            <p14:xfrm>
              <a:off x="1133812" y="3742948"/>
              <a:ext cx="165432" cy="258628"/>
            </p14:xfrm>
          </p:contentPart>
        </mc:Choice>
        <mc:Fallback>
          <p:sp>
            <p:nvSpPr>
              <p:cNvPr id="1049701" name=""/>
              <p:cNvSpPr/>
              <p:nvPr/>
            </p:nvSpPr>
            <p:spPr>
              <a:xfrm>
                <a:off x="1133812" y="3742948"/>
                <a:ext cx="165432" cy="258628"/>
              </a:xfrm>
            </p:spPr>
          </p:sp>
        </mc:Fallback>
      </mc:AlternateContent>
      <mc:AlternateContent xmlns:mc="http://schemas.openxmlformats.org/markup-compatibility/2006">
        <mc:Choice xmlns:p14="http://schemas.microsoft.com/office/powerpoint/2010/main" Requires="p14">
          <p:contentPart p14:bwMode="auto" r:id="rId29">
            <p14:nvContentPartPr>
              <p14:cNvPr id="1049702" name=""/>
              <p14:cNvContentPartPr/>
              <p14:nvPr/>
            </p14:nvContentPartPr>
            <p14:xfrm>
              <a:off x="2023963" y="4814959"/>
              <a:ext cx="166883" cy="26242"/>
            </p14:xfrm>
          </p:contentPart>
        </mc:Choice>
        <mc:Fallback>
          <p:sp>
            <p:nvSpPr>
              <p:cNvPr id="1049702" name=""/>
              <p:cNvSpPr/>
              <p:nvPr/>
            </p:nvSpPr>
            <p:spPr>
              <a:xfrm>
                <a:off x="2023963" y="4814959"/>
                <a:ext cx="166883" cy="26242"/>
              </a:xfrm>
            </p:spPr>
          </p:sp>
        </mc:Fallback>
      </mc:AlternateContent>
      <mc:AlternateContent xmlns:mc="http://schemas.openxmlformats.org/markup-compatibility/2006">
        <mc:Choice xmlns:p14="http://schemas.microsoft.com/office/powerpoint/2010/main" Requires="p14">
          <p:contentPart p14:bwMode="auto" r:id="rId30">
            <p14:nvContentPartPr>
              <p14:cNvPr id="1049703" name=""/>
              <p14:cNvContentPartPr/>
              <p14:nvPr/>
            </p14:nvContentPartPr>
            <p14:xfrm>
              <a:off x="2020300" y="4809697"/>
              <a:ext cx="320161" cy="152840"/>
            </p14:xfrm>
          </p:contentPart>
        </mc:Choice>
        <mc:Fallback>
          <p:sp>
            <p:nvSpPr>
              <p:cNvPr id="1049703" name=""/>
              <p:cNvSpPr/>
              <p:nvPr/>
            </p:nvSpPr>
            <p:spPr>
              <a:xfrm>
                <a:off x="2020300" y="4809697"/>
                <a:ext cx="320161" cy="152840"/>
              </a:xfrm>
            </p:spPr>
          </p:sp>
        </mc:Fallback>
      </mc:AlternateContent>
      <mc:AlternateContent xmlns:mc="http://schemas.openxmlformats.org/markup-compatibility/2006">
        <mc:Choice xmlns:p14="http://schemas.microsoft.com/office/powerpoint/2010/main" Requires="p14">
          <p:contentPart p14:bwMode="auto" r:id="rId31">
            <p14:nvContentPartPr>
              <p14:cNvPr id="1049704" name=""/>
              <p14:cNvContentPartPr/>
              <p14:nvPr/>
            </p14:nvContentPartPr>
            <p14:xfrm>
              <a:off x="2315796" y="4562752"/>
              <a:ext cx="208168" cy="366687"/>
            </p14:xfrm>
          </p:contentPart>
        </mc:Choice>
        <mc:Fallback>
          <p:sp>
            <p:nvSpPr>
              <p:cNvPr id="1049704" name=""/>
              <p:cNvSpPr/>
              <p:nvPr/>
            </p:nvSpPr>
            <p:spPr>
              <a:xfrm>
                <a:off x="2315796" y="4562752"/>
                <a:ext cx="208168" cy="366687"/>
              </a:xfrm>
            </p:spPr>
          </p:sp>
        </mc:Fallback>
      </mc:AlternateContent>
      <mc:AlternateContent xmlns:mc="http://schemas.openxmlformats.org/markup-compatibility/2006">
        <mc:Choice xmlns:p14="http://schemas.microsoft.com/office/powerpoint/2010/main" Requires="p14">
          <p:contentPart p14:bwMode="auto" r:id="rId32">
            <p14:nvContentPartPr>
              <p14:cNvPr id="1049705" name=""/>
              <p14:cNvContentPartPr/>
              <p14:nvPr/>
            </p14:nvContentPartPr>
            <p14:xfrm>
              <a:off x="2581498" y="4589952"/>
              <a:ext cx="262958" cy="48302"/>
            </p14:xfrm>
          </p:contentPart>
        </mc:Choice>
        <mc:Fallback>
          <p:sp>
            <p:nvSpPr>
              <p:cNvPr id="1049705" name=""/>
              <p:cNvSpPr/>
              <p:nvPr/>
            </p:nvSpPr>
            <p:spPr>
              <a:xfrm>
                <a:off x="2581498" y="4589952"/>
                <a:ext cx="262958" cy="48302"/>
              </a:xfrm>
            </p:spPr>
          </p:sp>
        </mc:Fallback>
      </mc:AlternateContent>
      <mc:AlternateContent xmlns:mc="http://schemas.openxmlformats.org/markup-compatibility/2006">
        <mc:Choice xmlns:p14="http://schemas.microsoft.com/office/powerpoint/2010/main" Requires="p14">
          <p:contentPart p14:bwMode="auto" r:id="rId33">
            <p14:nvContentPartPr>
              <p14:cNvPr id="1049706" name=""/>
              <p14:cNvContentPartPr/>
              <p14:nvPr/>
            </p14:nvContentPartPr>
            <p14:xfrm>
              <a:off x="2953179" y="4430221"/>
              <a:ext cx="135972" cy="368656"/>
            </p14:xfrm>
          </p:contentPart>
        </mc:Choice>
        <mc:Fallback>
          <p:sp>
            <p:nvSpPr>
              <p:cNvPr id="1049706" name=""/>
              <p:cNvSpPr/>
              <p:nvPr/>
            </p:nvSpPr>
            <p:spPr>
              <a:xfrm>
                <a:off x="2953179" y="4430221"/>
                <a:ext cx="135972" cy="368656"/>
              </a:xfrm>
            </p:spPr>
          </p:sp>
        </mc:Fallback>
      </mc:AlternateContent>
      <mc:AlternateContent xmlns:mc="http://schemas.openxmlformats.org/markup-compatibility/2006">
        <mc:Choice xmlns:p14="http://schemas.microsoft.com/office/powerpoint/2010/main" Requires="p14">
          <p:contentPart p14:bwMode="auto" r:id="rId34">
            <p14:nvContentPartPr>
              <p14:cNvPr id="1049707" name=""/>
              <p14:cNvContentPartPr/>
              <p14:nvPr/>
            </p14:nvContentPartPr>
            <p14:xfrm>
              <a:off x="2939630" y="4382558"/>
              <a:ext cx="159721" cy="297801"/>
            </p14:xfrm>
          </p:contentPart>
        </mc:Choice>
        <mc:Fallback>
          <p:sp>
            <p:nvSpPr>
              <p:cNvPr id="1049707" name=""/>
              <p:cNvSpPr/>
              <p:nvPr/>
            </p:nvSpPr>
            <p:spPr>
              <a:xfrm>
                <a:off x="2939630" y="4382558"/>
                <a:ext cx="159721" cy="297801"/>
              </a:xfrm>
            </p:spPr>
          </p:sp>
        </mc:Fallback>
      </mc:AlternateContent>
      <mc:AlternateContent xmlns:mc="http://schemas.openxmlformats.org/markup-compatibility/2006">
        <mc:Choice xmlns:p14="http://schemas.microsoft.com/office/powerpoint/2010/main" Requires="p14">
          <p:contentPart p14:bwMode="auto" r:id="rId35">
            <p14:nvContentPartPr>
              <p14:cNvPr id="1049708" name=""/>
              <p14:cNvContentPartPr/>
              <p14:nvPr/>
            </p14:nvContentPartPr>
            <p14:xfrm>
              <a:off x="3134877" y="4426749"/>
              <a:ext cx="247186" cy="272219"/>
            </p14:xfrm>
          </p:contentPart>
        </mc:Choice>
        <mc:Fallback>
          <p:sp>
            <p:nvSpPr>
              <p:cNvPr id="1049708" name=""/>
              <p:cNvSpPr/>
              <p:nvPr/>
            </p:nvSpPr>
            <p:spPr>
              <a:xfrm>
                <a:off x="3134877" y="4426749"/>
                <a:ext cx="247186" cy="272219"/>
              </a:xfrm>
            </p:spPr>
          </p:sp>
        </mc:Fallback>
      </mc:AlternateContent>
      <mc:AlternateContent xmlns:mc="http://schemas.openxmlformats.org/markup-compatibility/2006">
        <mc:Choice xmlns:p14="http://schemas.microsoft.com/office/powerpoint/2010/main" Requires="p14">
          <p:contentPart p14:bwMode="auto" r:id="rId36">
            <p14:nvContentPartPr>
              <p14:cNvPr id="1049709" name=""/>
              <p14:cNvContentPartPr/>
              <p14:nvPr/>
            </p14:nvContentPartPr>
            <p14:xfrm>
              <a:off x="3176965" y="4521217"/>
              <a:ext cx="313784" cy="106383"/>
            </p14:xfrm>
          </p:contentPart>
        </mc:Choice>
        <mc:Fallback>
          <p:sp>
            <p:nvSpPr>
              <p:cNvPr id="1049709" name=""/>
              <p:cNvSpPr/>
              <p:nvPr/>
            </p:nvSpPr>
            <p:spPr>
              <a:xfrm>
                <a:off x="3176965" y="4521217"/>
                <a:ext cx="313784" cy="106383"/>
              </a:xfrm>
            </p:spPr>
          </p:sp>
        </mc:Fallback>
      </mc:AlternateContent>
      <mc:AlternateContent xmlns:mc="http://schemas.openxmlformats.org/markup-compatibility/2006">
        <mc:Choice xmlns:p14="http://schemas.microsoft.com/office/powerpoint/2010/main" Requires="p14">
          <p:contentPart p14:bwMode="auto" r:id="rId37">
            <p14:nvContentPartPr>
              <p14:cNvPr id="1049710" name=""/>
              <p14:cNvContentPartPr/>
              <p14:nvPr/>
            </p14:nvContentPartPr>
            <p14:xfrm>
              <a:off x="2482593" y="4851486"/>
              <a:ext cx="988507" cy="183868"/>
            </p14:xfrm>
          </p:contentPart>
        </mc:Choice>
        <mc:Fallback>
          <p:sp>
            <p:nvSpPr>
              <p:cNvPr id="1049710" name=""/>
              <p:cNvSpPr/>
              <p:nvPr/>
            </p:nvSpPr>
            <p:spPr>
              <a:xfrm>
                <a:off x="2482593" y="4851486"/>
                <a:ext cx="988507" cy="183868"/>
              </a:xfrm>
            </p:spPr>
          </p:sp>
        </mc:Fallback>
      </mc:AlternateContent>
      <mc:AlternateContent xmlns:mc="http://schemas.openxmlformats.org/markup-compatibility/2006">
        <mc:Choice xmlns:p14="http://schemas.microsoft.com/office/powerpoint/2010/main" Requires="p14">
          <p:contentPart p14:bwMode="auto" r:id="rId38">
            <p14:nvContentPartPr>
              <p14:cNvPr id="1049711" name=""/>
              <p14:cNvContentPartPr/>
              <p14:nvPr/>
            </p14:nvContentPartPr>
            <p14:xfrm>
              <a:off x="3067968" y="4972544"/>
              <a:ext cx="229544" cy="247241"/>
            </p14:xfrm>
          </p:contentPart>
        </mc:Choice>
        <mc:Fallback>
          <p:sp>
            <p:nvSpPr>
              <p:cNvPr id="1049711" name=""/>
              <p:cNvSpPr/>
              <p:nvPr/>
            </p:nvSpPr>
            <p:spPr>
              <a:xfrm>
                <a:off x="3067968" y="4972544"/>
                <a:ext cx="229544" cy="247241"/>
              </a:xfrm>
            </p:spPr>
          </p:sp>
        </mc:Fallback>
      </mc:AlternateContent>
      <mc:AlternateContent xmlns:mc="http://schemas.openxmlformats.org/markup-compatibility/2006">
        <mc:Choice xmlns:p14="http://schemas.microsoft.com/office/powerpoint/2010/main" Requires="p14">
          <p:contentPart p14:bwMode="auto" r:id="rId39">
            <p14:nvContentPartPr>
              <p14:cNvPr id="1049712" name=""/>
              <p14:cNvContentPartPr/>
              <p14:nvPr/>
            </p14:nvContentPartPr>
            <p14:xfrm>
              <a:off x="3300213" y="5014108"/>
              <a:ext cx="272943" cy="199155"/>
            </p14:xfrm>
          </p:contentPart>
        </mc:Choice>
        <mc:Fallback>
          <p:sp>
            <p:nvSpPr>
              <p:cNvPr id="1049712" name=""/>
              <p:cNvSpPr/>
              <p:nvPr/>
            </p:nvSpPr>
            <p:spPr>
              <a:xfrm>
                <a:off x="3300213" y="5014108"/>
                <a:ext cx="272943" cy="199155"/>
              </a:xfrm>
            </p:spPr>
          </p:sp>
        </mc:Fallback>
      </mc:AlternateContent>
      <mc:AlternateContent xmlns:mc="http://schemas.openxmlformats.org/markup-compatibility/2006">
        <mc:Choice xmlns:p14="http://schemas.microsoft.com/office/powerpoint/2010/main" Requires="p14">
          <p:contentPart p14:bwMode="auto" r:id="rId40">
            <p14:nvContentPartPr>
              <p14:cNvPr id="1049713" name=""/>
              <p14:cNvContentPartPr/>
              <p14:nvPr/>
            </p14:nvContentPartPr>
            <p14:xfrm>
              <a:off x="2309891" y="5555541"/>
              <a:ext cx="189954" cy="358243"/>
            </p14:xfrm>
          </p:contentPart>
        </mc:Choice>
        <mc:Fallback>
          <p:sp>
            <p:nvSpPr>
              <p:cNvPr id="1049713" name=""/>
              <p:cNvSpPr/>
              <p:nvPr/>
            </p:nvSpPr>
            <p:spPr>
              <a:xfrm>
                <a:off x="2309891" y="5555541"/>
                <a:ext cx="189954" cy="358243"/>
              </a:xfrm>
            </p:spPr>
          </p:sp>
        </mc:Fallback>
      </mc:AlternateContent>
      <mc:AlternateContent xmlns:mc="http://schemas.openxmlformats.org/markup-compatibility/2006">
        <mc:Choice xmlns:p14="http://schemas.microsoft.com/office/powerpoint/2010/main" Requires="p14">
          <p:contentPart p14:bwMode="auto" r:id="rId41">
            <p14:nvContentPartPr>
              <p14:cNvPr id="1049714" name=""/>
              <p14:cNvContentPartPr/>
              <p14:nvPr/>
            </p14:nvContentPartPr>
            <p14:xfrm>
              <a:off x="2520902" y="5728448"/>
              <a:ext cx="165608" cy="197070"/>
            </p14:xfrm>
          </p:contentPart>
        </mc:Choice>
        <mc:Fallback>
          <p:sp>
            <p:nvSpPr>
              <p:cNvPr id="1049714" name=""/>
              <p:cNvSpPr/>
              <p:nvPr/>
            </p:nvSpPr>
            <p:spPr>
              <a:xfrm>
                <a:off x="2520902" y="5728448"/>
                <a:ext cx="165608" cy="197070"/>
              </a:xfrm>
            </p:spPr>
          </p:sp>
        </mc:Fallback>
      </mc:AlternateContent>
      <mc:AlternateContent xmlns:mc="http://schemas.openxmlformats.org/markup-compatibility/2006">
        <mc:Choice xmlns:p14="http://schemas.microsoft.com/office/powerpoint/2010/main" Requires="p14">
          <p:contentPart p14:bwMode="auto" r:id="rId42">
            <p14:nvContentPartPr>
              <p14:cNvPr id="1049715" name=""/>
              <p14:cNvContentPartPr/>
              <p14:nvPr/>
            </p14:nvContentPartPr>
            <p14:xfrm>
              <a:off x="2125799" y="5919085"/>
              <a:ext cx="695303" cy="168541"/>
            </p14:xfrm>
          </p:contentPart>
        </mc:Choice>
        <mc:Fallback>
          <p:sp>
            <p:nvSpPr>
              <p:cNvPr id="1049715" name=""/>
              <p:cNvSpPr/>
              <p:nvPr/>
            </p:nvSpPr>
            <p:spPr>
              <a:xfrm>
                <a:off x="2125799" y="5919085"/>
                <a:ext cx="695303" cy="168541"/>
              </a:xfrm>
            </p:spPr>
          </p:sp>
        </mc:Fallback>
      </mc:AlternateContent>
      <mc:AlternateContent xmlns:mc="http://schemas.openxmlformats.org/markup-compatibility/2006">
        <mc:Choice xmlns:p14="http://schemas.microsoft.com/office/powerpoint/2010/main" Requires="p14">
          <p:contentPart p14:bwMode="auto" r:id="rId43">
            <p14:nvContentPartPr>
              <p14:cNvPr id="1049716" name=""/>
              <p14:cNvContentPartPr/>
              <p14:nvPr/>
            </p14:nvContentPartPr>
            <p14:xfrm>
              <a:off x="2407864" y="6080746"/>
              <a:ext cx="217179" cy="327163"/>
            </p14:xfrm>
          </p:contentPart>
        </mc:Choice>
        <mc:Fallback>
          <p:sp>
            <p:nvSpPr>
              <p:cNvPr id="1049716" name=""/>
              <p:cNvSpPr/>
              <p:nvPr/>
            </p:nvSpPr>
            <p:spPr>
              <a:xfrm>
                <a:off x="2407864" y="6080746"/>
                <a:ext cx="217179" cy="327163"/>
              </a:xfrm>
            </p:spPr>
          </p:sp>
        </mc:Fallback>
      </mc:AlternateContent>
      <mc:AlternateContent xmlns:mc="http://schemas.openxmlformats.org/markup-compatibility/2006">
        <mc:Choice xmlns:p14="http://schemas.microsoft.com/office/powerpoint/2010/main" Requires="p14">
          <p:contentPart p14:bwMode="auto" r:id="rId44">
            <p14:nvContentPartPr>
              <p14:cNvPr id="1049717" name=""/>
              <p14:cNvContentPartPr/>
              <p14:nvPr/>
            </p14:nvContentPartPr>
            <p14:xfrm>
              <a:off x="2659482" y="6159983"/>
              <a:ext cx="33377" cy="221628"/>
            </p14:xfrm>
          </p:contentPart>
        </mc:Choice>
        <mc:Fallback>
          <p:sp>
            <p:nvSpPr>
              <p:cNvPr id="1049717" name=""/>
              <p:cNvSpPr/>
              <p:nvPr/>
            </p:nvSpPr>
            <p:spPr>
              <a:xfrm>
                <a:off x="2659482" y="6159983"/>
                <a:ext cx="33377" cy="221628"/>
              </a:xfrm>
            </p:spPr>
          </p:sp>
        </mc:Fallback>
      </mc:AlternateContent>
      <mc:AlternateContent xmlns:mc="http://schemas.openxmlformats.org/markup-compatibility/2006">
        <mc:Choice xmlns:p14="http://schemas.microsoft.com/office/powerpoint/2010/main" Requires="p14">
          <p:contentPart p14:bwMode="auto" r:id="rId45">
            <p14:nvContentPartPr>
              <p14:cNvPr id="1049718" name=""/>
              <p14:cNvContentPartPr/>
              <p14:nvPr/>
            </p14:nvContentPartPr>
            <p14:xfrm>
              <a:off x="1855457" y="5937660"/>
              <a:ext cx="436086" cy="187155"/>
            </p14:xfrm>
          </p:contentPart>
        </mc:Choice>
        <mc:Fallback>
          <p:sp>
            <p:nvSpPr>
              <p:cNvPr id="1049718" name=""/>
              <p:cNvSpPr/>
              <p:nvPr/>
            </p:nvSpPr>
            <p:spPr>
              <a:xfrm>
                <a:off x="1855457" y="5937660"/>
                <a:ext cx="436086" cy="187155"/>
              </a:xfrm>
            </p:spPr>
          </p:sp>
        </mc:Fallback>
      </mc:AlternateContent>
      <mc:AlternateContent xmlns:mc="http://schemas.openxmlformats.org/markup-compatibility/2006">
        <mc:Choice xmlns:p14="http://schemas.microsoft.com/office/powerpoint/2010/main" Requires="p14">
          <p:contentPart p14:bwMode="auto" r:id="rId46">
            <p14:nvContentPartPr>
              <p14:cNvPr id="1049719" name=""/>
              <p14:cNvContentPartPr/>
              <p14:nvPr/>
            </p14:nvContentPartPr>
            <p14:xfrm>
              <a:off x="2919585" y="5719906"/>
              <a:ext cx="232920" cy="385349"/>
            </p14:xfrm>
          </p:contentPart>
        </mc:Choice>
        <mc:Fallback>
          <p:sp>
            <p:nvSpPr>
              <p:cNvPr id="1049719" name=""/>
              <p:cNvSpPr/>
              <p:nvPr/>
            </p:nvSpPr>
            <p:spPr>
              <a:xfrm>
                <a:off x="2919585" y="5719906"/>
                <a:ext cx="232920" cy="385349"/>
              </a:xfrm>
            </p:spPr>
          </p:sp>
        </mc:Fallback>
      </mc:AlternateContent>
      <mc:AlternateContent xmlns:mc="http://schemas.openxmlformats.org/markup-compatibility/2006">
        <mc:Choice xmlns:p14="http://schemas.microsoft.com/office/powerpoint/2010/main" Requires="p14">
          <p:contentPart p14:bwMode="auto" r:id="rId47">
            <p14:nvContentPartPr>
              <p14:cNvPr id="1049720" name=""/>
              <p14:cNvContentPartPr/>
              <p14:nvPr/>
            </p14:nvContentPartPr>
            <p14:xfrm>
              <a:off x="3133905" y="5849102"/>
              <a:ext cx="87946" cy="239746"/>
            </p14:xfrm>
          </p:contentPart>
        </mc:Choice>
        <mc:Fallback>
          <p:sp>
            <p:nvSpPr>
              <p:cNvPr id="1049720" name=""/>
              <p:cNvSpPr/>
              <p:nvPr/>
            </p:nvSpPr>
            <p:spPr>
              <a:xfrm>
                <a:off x="3133905" y="5849102"/>
                <a:ext cx="87946" cy="239746"/>
              </a:xfrm>
            </p:spPr>
          </p:sp>
        </mc:Fallback>
      </mc:AlternateContent>
      <mc:AlternateContent xmlns:mc="http://schemas.openxmlformats.org/markup-compatibility/2006">
        <mc:Choice xmlns:p14="http://schemas.microsoft.com/office/powerpoint/2010/main" Requires="p14">
          <p:contentPart p14:bwMode="auto" r:id="rId48">
            <p14:nvContentPartPr>
              <p14:cNvPr id="1049721" name=""/>
              <p14:cNvContentPartPr/>
              <p14:nvPr/>
            </p14:nvContentPartPr>
            <p14:xfrm>
              <a:off x="3124309" y="6076165"/>
              <a:ext cx="191238" cy="30503"/>
            </p14:xfrm>
          </p:contentPart>
        </mc:Choice>
        <mc:Fallback>
          <p:sp>
            <p:nvSpPr>
              <p:cNvPr id="1049721" name=""/>
              <p:cNvSpPr/>
              <p:nvPr/>
            </p:nvSpPr>
            <p:spPr>
              <a:xfrm>
                <a:off x="3124309" y="6076165"/>
                <a:ext cx="191238" cy="30503"/>
              </a:xfrm>
            </p:spPr>
          </p:sp>
        </mc:Fallback>
      </mc:AlternateContent>
      <mc:AlternateContent xmlns:mc="http://schemas.openxmlformats.org/markup-compatibility/2006">
        <mc:Choice xmlns:p14="http://schemas.microsoft.com/office/powerpoint/2010/main" Requires="p14">
          <p:contentPart p14:bwMode="auto" r:id="rId49">
            <p14:nvContentPartPr>
              <p14:cNvPr id="1049722" name=""/>
              <p14:cNvContentPartPr/>
              <p14:nvPr/>
            </p14:nvContentPartPr>
            <p14:xfrm>
              <a:off x="3352230" y="5842010"/>
              <a:ext cx="60283" cy="25303"/>
            </p14:xfrm>
          </p:contentPart>
        </mc:Choice>
        <mc:Fallback>
          <p:sp>
            <p:nvSpPr>
              <p:cNvPr id="1049722" name=""/>
              <p:cNvSpPr/>
              <p:nvPr/>
            </p:nvSpPr>
            <p:spPr>
              <a:xfrm>
                <a:off x="3352230" y="5842010"/>
                <a:ext cx="60283" cy="25303"/>
              </a:xfrm>
            </p:spPr>
          </p:sp>
        </mc:Fallback>
      </mc:AlternateContent>
      <mc:AlternateContent xmlns:mc="http://schemas.openxmlformats.org/markup-compatibility/2006">
        <mc:Choice xmlns:p14="http://schemas.microsoft.com/office/powerpoint/2010/main" Requires="p14">
          <p:contentPart p14:bwMode="auto" r:id="rId50">
            <p14:nvContentPartPr>
              <p14:cNvPr id="1049723" name=""/>
              <p14:cNvContentPartPr/>
              <p14:nvPr/>
            </p14:nvContentPartPr>
            <p14:xfrm>
              <a:off x="3309540" y="5944582"/>
              <a:ext cx="138789" cy="28309"/>
            </p14:xfrm>
          </p:contentPart>
        </mc:Choice>
        <mc:Fallback>
          <p:sp>
            <p:nvSpPr>
              <p:cNvPr id="1049723" name=""/>
              <p:cNvSpPr/>
              <p:nvPr/>
            </p:nvSpPr>
            <p:spPr>
              <a:xfrm>
                <a:off x="3309540" y="5944582"/>
                <a:ext cx="138789" cy="28309"/>
              </a:xfrm>
            </p:spPr>
          </p:sp>
        </mc:Fallback>
      </mc:AlternateContent>
      <mc:AlternateContent xmlns:mc="http://schemas.openxmlformats.org/markup-compatibility/2006">
        <mc:Choice xmlns:p14="http://schemas.microsoft.com/office/powerpoint/2010/main" Requires="p14">
          <p:contentPart p14:bwMode="auto" r:id="rId51">
            <p14:nvContentPartPr>
              <p14:cNvPr id="1049724" name=""/>
              <p14:cNvContentPartPr/>
              <p14:nvPr/>
            </p14:nvContentPartPr>
            <p14:xfrm>
              <a:off x="3635717" y="5655915"/>
              <a:ext cx="348940" cy="331592"/>
            </p14:xfrm>
          </p:contentPart>
        </mc:Choice>
        <mc:Fallback>
          <p:sp>
            <p:nvSpPr>
              <p:cNvPr id="1049724" name=""/>
              <p:cNvSpPr/>
              <p:nvPr/>
            </p:nvSpPr>
            <p:spPr>
              <a:xfrm>
                <a:off x="3635717" y="5655915"/>
                <a:ext cx="348940" cy="331592"/>
              </a:xfrm>
            </p:spPr>
          </p:sp>
        </mc:Fallback>
      </mc:AlternateContent>
      <mc:AlternateContent xmlns:mc="http://schemas.openxmlformats.org/markup-compatibility/2006">
        <mc:Choice xmlns:p14="http://schemas.microsoft.com/office/powerpoint/2010/main" Requires="p14">
          <p:contentPart p14:bwMode="auto" r:id="rId52">
            <p14:nvContentPartPr>
              <p14:cNvPr id="1049725" name=""/>
              <p14:cNvContentPartPr/>
              <p14:nvPr/>
            </p14:nvContentPartPr>
            <p14:xfrm>
              <a:off x="3518078" y="5395847"/>
              <a:ext cx="499669" cy="735227"/>
            </p14:xfrm>
          </p:contentPart>
        </mc:Choice>
        <mc:Fallback>
          <p:sp>
            <p:nvSpPr>
              <p:cNvPr id="1049725" name=""/>
              <p:cNvSpPr/>
              <p:nvPr/>
            </p:nvSpPr>
            <p:spPr>
              <a:xfrm>
                <a:off x="3518078" y="5395847"/>
                <a:ext cx="499669" cy="735227"/>
              </a:xfrm>
            </p:spPr>
          </p:sp>
        </mc:Fallback>
      </mc:AlternateContent>
      <mc:AlternateContent xmlns:mc="http://schemas.openxmlformats.org/markup-compatibility/2006">
        <mc:Choice xmlns:p14="http://schemas.microsoft.com/office/powerpoint/2010/main" Requires="p14">
          <p:contentPart p14:bwMode="auto" r:id="rId53">
            <p14:nvContentPartPr>
              <p14:cNvPr id="1049726" name=""/>
              <p14:cNvContentPartPr/>
              <p14:nvPr/>
            </p14:nvContentPartPr>
            <p14:xfrm>
              <a:off x="5465883" y="6414214"/>
              <a:ext cx="2284771" cy="87920"/>
            </p14:xfrm>
          </p:contentPart>
        </mc:Choice>
        <mc:Fallback>
          <p:sp>
            <p:nvSpPr>
              <p:cNvPr id="1049726" name=""/>
              <p:cNvSpPr/>
              <p:nvPr/>
            </p:nvSpPr>
            <p:spPr>
              <a:xfrm>
                <a:off x="5465883" y="6414214"/>
                <a:ext cx="2284771" cy="87920"/>
              </a:xfrm>
            </p:spPr>
          </p:sp>
        </mc:Fallback>
      </mc:AlternateContent>
      <mc:AlternateContent xmlns:mc="http://schemas.openxmlformats.org/markup-compatibility/2006">
        <mc:Choice xmlns:p14="http://schemas.microsoft.com/office/powerpoint/2010/main" Requires="p14">
          <p:contentPart p14:bwMode="auto" r:id="rId54">
            <p14:nvContentPartPr>
              <p14:cNvPr id="1049727" name=""/>
              <p14:cNvContentPartPr/>
              <p14:nvPr/>
            </p14:nvContentPartPr>
            <p14:xfrm>
              <a:off x="7775148" y="5909107"/>
              <a:ext cx="122065" cy="279000"/>
            </p14:xfrm>
          </p:contentPart>
        </mc:Choice>
        <mc:Fallback>
          <p:sp>
            <p:nvSpPr>
              <p:cNvPr id="1049727" name=""/>
              <p:cNvSpPr/>
              <p:nvPr/>
            </p:nvSpPr>
            <p:spPr>
              <a:xfrm>
                <a:off x="7775148" y="5909107"/>
                <a:ext cx="122065" cy="27900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87"/>
                                        </p:tgtEl>
                                        <p:attrNameLst>
                                          <p:attrName>style.visibility</p:attrName>
                                        </p:attrNameLst>
                                      </p:cBhvr>
                                      <p:to>
                                        <p:strVal val="visible"/>
                                      </p:to>
                                    </p:set>
                                    <p:animEffect transition="in" filter="wipe(down)">
                                      <p:cBhvr>
                                        <p:cTn dur="500" id="7"/>
                                        <p:tgtEl>
                                          <p:spTgt spid="104968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686"/>
                                        </p:tgtEl>
                                        <p:attrNameLst>
                                          <p:attrName>style.visibility</p:attrName>
                                        </p:attrNameLst>
                                      </p:cBhvr>
                                      <p:to>
                                        <p:strVal val="visible"/>
                                      </p:to>
                                    </p:set>
                                    <p:animEffect transition="in" filter="wipe(down)">
                                      <p:cBhvr>
                                        <p:cTn dur="500" id="12"/>
                                        <p:tgtEl>
                                          <p:spTgt spid="104968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688"/>
                                        </p:tgtEl>
                                        <p:attrNameLst>
                                          <p:attrName>style.visibility</p:attrName>
                                        </p:attrNameLst>
                                      </p:cBhvr>
                                      <p:to>
                                        <p:strVal val="visible"/>
                                      </p:to>
                                    </p:set>
                                    <p:animEffect transition="in" filter="wipe(down)">
                                      <p:cBhvr>
                                        <p:cTn dur="500" id="17"/>
                                        <p:tgtEl>
                                          <p:spTgt spid="104968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689"/>
                                        </p:tgtEl>
                                        <p:attrNameLst>
                                          <p:attrName>style.visibility</p:attrName>
                                        </p:attrNameLst>
                                      </p:cBhvr>
                                      <p:to>
                                        <p:strVal val="visible"/>
                                      </p:to>
                                    </p:set>
                                    <p:animEffect transition="in" filter="wipe(down)">
                                      <p:cBhvr>
                                        <p:cTn dur="500" id="22"/>
                                        <p:tgtEl>
                                          <p:spTgt spid="104968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690"/>
                                        </p:tgtEl>
                                        <p:attrNameLst>
                                          <p:attrName>style.visibility</p:attrName>
                                        </p:attrNameLst>
                                      </p:cBhvr>
                                      <p:to>
                                        <p:strVal val="visible"/>
                                      </p:to>
                                    </p:set>
                                    <p:animEffect transition="in" filter="wipe(down)">
                                      <p:cBhvr>
                                        <p:cTn dur="500" id="27"/>
                                        <p:tgtEl>
                                          <p:spTgt spid="1049690"/>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685"/>
                                        </p:tgtEl>
                                        <p:attrNameLst>
                                          <p:attrName>style.visibility</p:attrName>
                                        </p:attrNameLst>
                                      </p:cBhvr>
                                      <p:to>
                                        <p:strVal val="visible"/>
                                      </p:to>
                                    </p:set>
                                    <p:animEffect transition="in" filter="wipe(down)">
                                      <p:cBhvr>
                                        <p:cTn dur="500" id="32"/>
                                        <p:tgtEl>
                                          <p:spTgt spid="1049685"/>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9691"/>
                                        </p:tgtEl>
                                        <p:attrNameLst>
                                          <p:attrName>style.visibility</p:attrName>
                                        </p:attrNameLst>
                                      </p:cBhvr>
                                      <p:to>
                                        <p:strVal val="visible"/>
                                      </p:to>
                                    </p:set>
                                    <p:animEffect transition="in" filter="wipe(down)">
                                      <p:cBhvr>
                                        <p:cTn dur="500" id="37"/>
                                        <p:tgtEl>
                                          <p:spTgt spid="104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85" grpId="0"/>
      <p:bldP spid="1049686" grpId="0"/>
      <p:bldP spid="1049687" grpId="0"/>
      <p:bldP spid="1049688" grpId="0"/>
      <p:bldP spid="1049689" grpId="0"/>
      <p:bldP spid="1049690" grpId="0"/>
      <p:bldP spid="104969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4973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32" name="文本框 10"/>
          <p:cNvSpPr txBox="1">
            <a:spLocks noChangeAspect="1" noMove="1" noResize="1" noRot="1" noAdjustHandles="1" noEditPoints="1" noChangeArrowheads="1" noChangeShapeType="1" noTextEdit="1"/>
          </p:cNvSpPr>
          <p:nvPr/>
        </p:nvSpPr>
        <p:spPr bwMode="auto">
          <a:xfrm>
            <a:off x="1212306" y="1460233"/>
            <a:ext cx="2826976" cy="400110"/>
          </a:xfrm>
          <a:prstGeom prst="rect"/>
          <a:blipFill>
            <a:blip xmlns:r="http://schemas.openxmlformats.org/officeDocument/2006/relationships" r:embed="rId1"/>
            <a:stretch>
              <a:fillRect l="-2371" t="-7692" b="-29231"/>
            </a:stretch>
          </a:blipFill>
          <a:ln>
            <a:noFill/>
          </a:ln>
          <a:effectLst/>
        </p:spPr>
        <p:txBody>
          <a:bodyPr/>
          <a:p>
            <a:r>
              <a:rPr altLang="en-US" lang="zh-CN">
                <a:noFill/>
              </a:rPr>
              <a:t> </a:t>
            </a:r>
          </a:p>
        </p:txBody>
      </p:sp>
      <p:sp>
        <p:nvSpPr>
          <p:cNvPr id="1049733" name="文本框 111"/>
          <p:cNvSpPr txBox="1"/>
          <p:nvPr/>
        </p:nvSpPr>
        <p:spPr bwMode="auto">
          <a:xfrm>
            <a:off x="589327" y="755484"/>
            <a:ext cx="389493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528" name="组合 46"/>
          <p:cNvGrpSpPr/>
          <p:nvPr/>
        </p:nvGrpSpPr>
        <p:grpSpPr>
          <a:xfrm>
            <a:off x="5024103" y="2755340"/>
            <a:ext cx="3393773" cy="3483375"/>
            <a:chOff x="5471036" y="1558316"/>
            <a:chExt cx="3393773" cy="3483375"/>
          </a:xfrm>
        </p:grpSpPr>
        <p:grpSp>
          <p:nvGrpSpPr>
            <p:cNvPr id="529" name="组合 47"/>
            <p:cNvGrpSpPr/>
            <p:nvPr/>
          </p:nvGrpSpPr>
          <p:grpSpPr>
            <a:xfrm>
              <a:off x="5471036" y="1558316"/>
              <a:ext cx="3393773" cy="3483375"/>
              <a:chOff x="5703225" y="1736358"/>
              <a:chExt cx="3393773" cy="3483375"/>
            </a:xfrm>
          </p:grpSpPr>
          <p:grpSp>
            <p:nvGrpSpPr>
              <p:cNvPr id="530" name="组合 49"/>
              <p:cNvGrpSpPr/>
              <p:nvPr/>
            </p:nvGrpSpPr>
            <p:grpSpPr>
              <a:xfrm>
                <a:off x="5703225" y="1736358"/>
                <a:ext cx="3393773" cy="3483375"/>
                <a:chOff x="1060548" y="2858499"/>
                <a:chExt cx="3393773" cy="3483375"/>
              </a:xfrm>
            </p:grpSpPr>
            <p:grpSp>
              <p:nvGrpSpPr>
                <p:cNvPr id="531" name="组合 55"/>
                <p:cNvGrpSpPr/>
                <p:nvPr/>
              </p:nvGrpSpPr>
              <p:grpSpPr>
                <a:xfrm>
                  <a:off x="1060548" y="2858499"/>
                  <a:ext cx="3393773" cy="3483375"/>
                  <a:chOff x="3826639" y="20269"/>
                  <a:chExt cx="3393773" cy="3483375"/>
                </a:xfrm>
              </p:grpSpPr>
              <p:cxnSp>
                <p:nvCxnSpPr>
                  <p:cNvPr id="3146399" name="直接箭头连接符 57"/>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400" name="直接箭头连接符 58"/>
                  <p:cNvCxnSpPr>
                    <a:cxnSpLocks/>
                  </p:cNvCxnSpPr>
                  <p:nvPr/>
                </p:nvCxnSpPr>
                <p:spPr>
                  <a:xfrm flipV="1">
                    <a:off x="3826639" y="2028019"/>
                    <a:ext cx="3113029"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734" name="文本框 59"/>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2"/>
                    <a:stretch>
                      <a:fillRect b="-1316"/>
                    </a:stretch>
                  </a:blipFill>
                </p:spPr>
                <p:txBody>
                  <a:bodyPr/>
                  <a:p>
                    <a:r>
                      <a:rPr altLang="en-US" lang="zh-CN">
                        <a:noFill/>
                      </a:rPr>
                      <a:t> </a:t>
                    </a:r>
                  </a:p>
                </p:txBody>
              </p:sp>
              <p:sp>
                <p:nvSpPr>
                  <p:cNvPr id="1049735" name="文本框 60"/>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3"/>
                    <a:stretch>
                      <a:fillRect b="-1538"/>
                    </a:stretch>
                  </a:blipFill>
                </p:spPr>
                <p:txBody>
                  <a:bodyPr/>
                  <a:p>
                    <a:r>
                      <a:rPr altLang="en-US" lang="zh-CN">
                        <a:noFill/>
                      </a:rPr>
                      <a:t> </a:t>
                    </a:r>
                  </a:p>
                </p:txBody>
              </p:sp>
              <p:sp>
                <p:nvSpPr>
                  <p:cNvPr id="1049736" name="文本框 61"/>
                  <p:cNvSpPr txBox="1">
                    <a:spLocks noChangeAspect="1" noMove="1" noResize="1" noRot="1" noAdjustHandles="1" noEditPoints="1" noChangeArrowheads="1" noChangeShapeType="1" noTextEdit="1"/>
                  </p:cNvSpPr>
                  <p:nvPr/>
                </p:nvSpPr>
                <p:spPr>
                  <a:xfrm>
                    <a:off x="6606378" y="1981760"/>
                    <a:ext cx="614034" cy="461665"/>
                  </a:xfrm>
                  <a:prstGeom prst="rect"/>
                  <a:blipFill>
                    <a:blip xmlns:r="http://schemas.openxmlformats.org/officeDocument/2006/relationships" r:embed="rId4"/>
                    <a:stretch>
                      <a:fillRect b="-5333"/>
                    </a:stretch>
                  </a:blipFill>
                </p:spPr>
                <p:txBody>
                  <a:bodyPr/>
                  <a:p>
                    <a:r>
                      <a:rPr altLang="en-US" lang="zh-CN">
                        <a:noFill/>
                      </a:rPr>
                      <a:t> </a:t>
                    </a:r>
                  </a:p>
                </p:txBody>
              </p:sp>
            </p:grpSp>
            <p:sp>
              <p:nvSpPr>
                <p:cNvPr id="1049737" name="文本框 56"/>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5"/>
                  <a:stretch>
                    <a:fillRect b="-1515"/>
                  </a:stretch>
                </a:blipFill>
              </p:spPr>
              <p:txBody>
                <a:bodyPr/>
                <a:p>
                  <a:r>
                    <a:rPr altLang="en-US" lang="zh-CN">
                      <a:noFill/>
                    </a:rPr>
                    <a:t> </a:t>
                  </a:r>
                </a:p>
              </p:txBody>
            </p:sp>
          </p:grpSp>
          <p:cxnSp>
            <p:nvCxnSpPr>
              <p:cNvPr id="3146401" name="直接连接符 51"/>
              <p:cNvCxnSpPr>
                <a:cxnSpLocks/>
              </p:cNvCxnSpPr>
              <p:nvPr/>
            </p:nvCxnSpPr>
            <p:spPr>
              <a:xfrm>
                <a:off x="6077689" y="4839396"/>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738" name="矩形 48"/>
            <p:cNvSpPr>
              <a:spLocks noChangeAspect="1" noMove="1" noResize="1" noRot="1" noAdjustHandles="1" noEditPoints="1" noChangeArrowheads="1" noChangeShapeType="1" noTextEdit="1"/>
            </p:cNvSpPr>
            <p:nvPr/>
          </p:nvSpPr>
          <p:spPr>
            <a:xfrm>
              <a:off x="7354749" y="3615003"/>
              <a:ext cx="727892" cy="400110"/>
            </a:xfrm>
            <a:prstGeom prst="rect"/>
            <a:blipFill>
              <a:blip xmlns:r="http://schemas.openxmlformats.org/officeDocument/2006/relationships" r:embed="rId6"/>
              <a:stretch>
                <a:fillRect b="-1515"/>
              </a:stretch>
            </a:blipFill>
          </p:spPr>
          <p:txBody>
            <a:bodyPr/>
            <a:p>
              <a:r>
                <a:rPr altLang="en-US" lang="zh-CN">
                  <a:noFill/>
                </a:rPr>
                <a:t> </a:t>
              </a:r>
            </a:p>
          </p:txBody>
        </p:sp>
      </p:grpSp>
      <p:cxnSp>
        <p:nvCxnSpPr>
          <p:cNvPr id="3146402" name="直接连接符 92"/>
          <p:cNvCxnSpPr>
            <a:cxnSpLocks/>
          </p:cNvCxnSpPr>
          <p:nvPr/>
        </p:nvCxnSpPr>
        <p:spPr>
          <a:xfrm>
            <a:off x="5331621" y="3632309"/>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403" name="直接连接符 112"/>
          <p:cNvCxnSpPr>
            <a:cxnSpLocks/>
          </p:cNvCxnSpPr>
          <p:nvPr/>
        </p:nvCxnSpPr>
        <p:spPr>
          <a:xfrm>
            <a:off x="5561860" y="3632309"/>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404" name="直接连接符 113"/>
          <p:cNvCxnSpPr>
            <a:cxnSpLocks/>
          </p:cNvCxnSpPr>
          <p:nvPr/>
        </p:nvCxnSpPr>
        <p:spPr>
          <a:xfrm>
            <a:off x="7231491" y="3650053"/>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739" name="矩形 114"/>
          <p:cNvSpPr>
            <a:spLocks noChangeAspect="1" noMove="1" noResize="1" noRot="1" noAdjustHandles="1" noEditPoints="1" noChangeArrowheads="1" noChangeShapeType="1" noTextEdit="1"/>
          </p:cNvSpPr>
          <p:nvPr/>
        </p:nvSpPr>
        <p:spPr>
          <a:xfrm>
            <a:off x="5239724" y="4770375"/>
            <a:ext cx="727892" cy="400110"/>
          </a:xfrm>
          <a:prstGeom prst="rect"/>
          <a:blipFill>
            <a:blip xmlns:r="http://schemas.openxmlformats.org/officeDocument/2006/relationships" r:embed="rId7"/>
            <a:stretch>
              <a:fillRect b="-1538"/>
            </a:stretch>
          </a:blipFill>
        </p:spPr>
        <p:txBody>
          <a:bodyPr/>
          <a:p>
            <a:r>
              <a:rPr altLang="en-US" lang="zh-CN">
                <a:noFill/>
              </a:rPr>
              <a:t> </a:t>
            </a:r>
          </a:p>
        </p:txBody>
      </p:sp>
      <p:sp>
        <p:nvSpPr>
          <p:cNvPr id="1049740" name="矩形 69"/>
          <p:cNvSpPr>
            <a:spLocks noChangeAspect="1" noMove="1" noResize="1" noRot="1" noAdjustHandles="1" noEditPoints="1" noChangeArrowheads="1" noChangeShapeType="1" noTextEdit="1"/>
          </p:cNvSpPr>
          <p:nvPr/>
        </p:nvSpPr>
        <p:spPr>
          <a:xfrm>
            <a:off x="4722802" y="4346738"/>
            <a:ext cx="727892"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741" name="矩形 91"/>
          <p:cNvSpPr>
            <a:spLocks noChangeAspect="1" noMove="1" noResize="1" noRot="1" noAdjustHandles="1" noEditPoints="1" noChangeArrowheads="1" noChangeShapeType="1" noTextEdit="1"/>
          </p:cNvSpPr>
          <p:nvPr/>
        </p:nvSpPr>
        <p:spPr>
          <a:xfrm>
            <a:off x="7338758" y="4327488"/>
            <a:ext cx="727892"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49742" name="Oval 3165"/>
          <p:cNvSpPr>
            <a:spLocks noChangeArrowheads="1"/>
          </p:cNvSpPr>
          <p:nvPr/>
        </p:nvSpPr>
        <p:spPr bwMode="auto">
          <a:xfrm>
            <a:off x="5059864" y="469103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43" name="Oval 3165"/>
          <p:cNvSpPr>
            <a:spLocks noChangeArrowheads="1"/>
          </p:cNvSpPr>
          <p:nvPr/>
        </p:nvSpPr>
        <p:spPr bwMode="auto">
          <a:xfrm>
            <a:off x="7649407" y="468566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44" name="Oval 3165"/>
          <p:cNvSpPr>
            <a:spLocks noChangeArrowheads="1"/>
          </p:cNvSpPr>
          <p:nvPr/>
        </p:nvSpPr>
        <p:spPr bwMode="auto">
          <a:xfrm>
            <a:off x="5484707" y="468409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45" name="Oval 3165"/>
          <p:cNvSpPr>
            <a:spLocks noChangeArrowheads="1"/>
          </p:cNvSpPr>
          <p:nvPr/>
        </p:nvSpPr>
        <p:spPr bwMode="auto">
          <a:xfrm>
            <a:off x="7162010" y="469832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46" name="文本框 118"/>
          <p:cNvSpPr txBox="1">
            <a:spLocks noChangeAspect="1" noMove="1" noResize="1" noRot="1" noAdjustHandles="1" noEditPoints="1" noChangeArrowheads="1" noChangeShapeType="1" noTextEdit="1"/>
          </p:cNvSpPr>
          <p:nvPr/>
        </p:nvSpPr>
        <p:spPr>
          <a:xfrm>
            <a:off x="1616323" y="2875688"/>
            <a:ext cx="1898896" cy="307777"/>
          </a:xfrm>
          <a:prstGeom prst="rect"/>
          <a:blipFill>
            <a:blip xmlns:r="http://schemas.openxmlformats.org/officeDocument/2006/relationships" r:embed="rId10"/>
            <a:stretch>
              <a:fillRect b="-18000"/>
            </a:stretch>
          </a:blipFill>
        </p:spPr>
        <p:txBody>
          <a:bodyPr/>
          <a:p>
            <a:r>
              <a:rPr altLang="en-US" lang="zh-CN">
                <a:noFill/>
              </a:rPr>
              <a:t> </a:t>
            </a:r>
          </a:p>
        </p:txBody>
      </p:sp>
      <p:sp>
        <p:nvSpPr>
          <p:cNvPr id="1049747" name="文本框 119"/>
          <p:cNvSpPr txBox="1">
            <a:spLocks noChangeAspect="1" noMove="1" noResize="1" noRot="1" noAdjustHandles="1" noEditPoints="1" noChangeArrowheads="1" noChangeShapeType="1" noTextEdit="1"/>
          </p:cNvSpPr>
          <p:nvPr/>
        </p:nvSpPr>
        <p:spPr>
          <a:xfrm>
            <a:off x="1548348" y="3426549"/>
            <a:ext cx="2154892" cy="626518"/>
          </a:xfrm>
          <a:prstGeom prst="rect"/>
          <a:blipFill>
            <a:blip xmlns:r="http://schemas.openxmlformats.org/officeDocument/2006/relationships" r:embed="rId11"/>
            <a:stretch>
              <a:fillRect/>
            </a:stretch>
          </a:blipFill>
        </p:spPr>
        <p:txBody>
          <a:bodyPr/>
          <a:p>
            <a:r>
              <a:rPr altLang="en-US" lang="zh-CN">
                <a:noFill/>
              </a:rPr>
              <a:t> </a:t>
            </a:r>
          </a:p>
        </p:txBody>
      </p:sp>
      <p:cxnSp>
        <p:nvCxnSpPr>
          <p:cNvPr id="3146405" name="直接连接符 122"/>
          <p:cNvCxnSpPr>
            <a:cxnSpLocks/>
          </p:cNvCxnSpPr>
          <p:nvPr/>
        </p:nvCxnSpPr>
        <p:spPr>
          <a:xfrm>
            <a:off x="7231491" y="3632309"/>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06" name="直接连接符 123"/>
          <p:cNvCxnSpPr>
            <a:cxnSpLocks/>
          </p:cNvCxnSpPr>
          <p:nvPr/>
        </p:nvCxnSpPr>
        <p:spPr>
          <a:xfrm>
            <a:off x="7209203" y="3632309"/>
            <a:ext cx="4265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07" name="直接连接符 124"/>
          <p:cNvCxnSpPr>
            <a:cxnSpLocks/>
          </p:cNvCxnSpPr>
          <p:nvPr/>
        </p:nvCxnSpPr>
        <p:spPr>
          <a:xfrm>
            <a:off x="5149397" y="5863418"/>
            <a:ext cx="208209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08" name="直接箭头连接符 9"/>
          <p:cNvCxnSpPr>
            <a:cxnSpLocks/>
          </p:cNvCxnSpPr>
          <p:nvPr/>
        </p:nvCxnSpPr>
        <p:spPr>
          <a:xfrm>
            <a:off x="7321594" y="3760341"/>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09" name="直接箭头连接符 125"/>
          <p:cNvCxnSpPr>
            <a:cxnSpLocks/>
          </p:cNvCxnSpPr>
          <p:nvPr/>
        </p:nvCxnSpPr>
        <p:spPr>
          <a:xfrm rot="16200000" flipV="1">
            <a:off x="6934399" y="4416688"/>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10" name="直接箭头连接符 126"/>
          <p:cNvCxnSpPr>
            <a:cxnSpLocks/>
          </p:cNvCxnSpPr>
          <p:nvPr/>
        </p:nvCxnSpPr>
        <p:spPr>
          <a:xfrm>
            <a:off x="6492250" y="5736405"/>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9748" name="文本框 11"/>
          <p:cNvSpPr txBox="1">
            <a:spLocks noChangeAspect="1" noMove="1" noResize="1" noRot="1" noAdjustHandles="1" noEditPoints="1" noChangeArrowheads="1" noChangeShapeType="1" noTextEdit="1"/>
          </p:cNvSpPr>
          <p:nvPr/>
        </p:nvSpPr>
        <p:spPr bwMode="auto">
          <a:xfrm>
            <a:off x="1120719" y="2155346"/>
            <a:ext cx="3260331" cy="400110"/>
          </a:xfrm>
          <a:prstGeom prst="rect"/>
          <a:blipFill>
            <a:blip xmlns:r="http://schemas.openxmlformats.org/officeDocument/2006/relationships" r:embed="rId12"/>
            <a:stretch>
              <a:fillRect l="-2056" t="-7692" b="-29231"/>
            </a:stretch>
          </a:blipFill>
          <a:ln>
            <a:noFill/>
          </a:ln>
          <a:effectLst/>
        </p:spPr>
        <p:txBody>
          <a:bodyPr/>
          <a:p>
            <a:r>
              <a:rPr altLang="en-US" lang="zh-CN">
                <a:noFill/>
              </a:rPr>
              <a:t> </a:t>
            </a:r>
          </a:p>
        </p:txBody>
      </p:sp>
      <p:sp>
        <p:nvSpPr>
          <p:cNvPr id="1049749" name="文本框 128"/>
          <p:cNvSpPr txBox="1">
            <a:spLocks noChangeAspect="1" noMove="1" noResize="1" noRot="1" noAdjustHandles="1" noEditPoints="1" noChangeArrowheads="1" noChangeShapeType="1" noTextEdit="1"/>
          </p:cNvSpPr>
          <p:nvPr/>
        </p:nvSpPr>
        <p:spPr bwMode="auto">
          <a:xfrm>
            <a:off x="1374033" y="4462808"/>
            <a:ext cx="2586457" cy="400110"/>
          </a:xfrm>
          <a:prstGeom prst="rect"/>
          <a:blipFill>
            <a:blip xmlns:r="http://schemas.openxmlformats.org/officeDocument/2006/relationships" r:embed="rId13"/>
            <a:stretch>
              <a:fillRect l="-2353" t="-6061" b="-27273"/>
            </a:stretch>
          </a:blipFill>
          <a:ln>
            <a:noFill/>
          </a:ln>
          <a:effectLst/>
        </p:spPr>
        <p:txBody>
          <a:bodyPr/>
          <a:p>
            <a:r>
              <a:rPr altLang="en-US" lang="zh-CN">
                <a:noFill/>
              </a:rPr>
              <a:t> </a:t>
            </a:r>
          </a:p>
        </p:txBody>
      </p:sp>
      <p:sp>
        <p:nvSpPr>
          <p:cNvPr id="1049750" name="文本框 129"/>
          <p:cNvSpPr txBox="1">
            <a:spLocks noChangeAspect="1" noMove="1" noResize="1" noRot="1" noAdjustHandles="1" noEditPoints="1" noChangeArrowheads="1" noChangeShapeType="1" noTextEdit="1"/>
          </p:cNvSpPr>
          <p:nvPr/>
        </p:nvSpPr>
        <p:spPr>
          <a:xfrm>
            <a:off x="1691038" y="5115143"/>
            <a:ext cx="1898896" cy="307777"/>
          </a:xfrm>
          <a:prstGeom prst="rect"/>
          <a:blipFill>
            <a:blip xmlns:r="http://schemas.openxmlformats.org/officeDocument/2006/relationships" r:embed="rId14"/>
            <a:stretch>
              <a:fillRect b="-15686"/>
            </a:stretch>
          </a:blipFill>
        </p:spPr>
        <p:txBody>
          <a:bodyPr/>
          <a:p>
            <a:r>
              <a:rPr altLang="en-US" lang="zh-CN">
                <a:noFill/>
              </a:rPr>
              <a:t> </a:t>
            </a:r>
          </a:p>
        </p:txBody>
      </p:sp>
      <p:grpSp>
        <p:nvGrpSpPr>
          <p:cNvPr id="532" name="组合 89"/>
          <p:cNvGrpSpPr/>
          <p:nvPr/>
        </p:nvGrpSpPr>
        <p:grpSpPr>
          <a:xfrm>
            <a:off x="4361432" y="725088"/>
            <a:ext cx="4274504" cy="1806715"/>
            <a:chOff x="2235065" y="2061505"/>
            <a:chExt cx="4274504" cy="1806715"/>
          </a:xfrm>
        </p:grpSpPr>
        <p:grpSp>
          <p:nvGrpSpPr>
            <p:cNvPr id="533" name="组合 120"/>
            <p:cNvGrpSpPr/>
            <p:nvPr/>
          </p:nvGrpSpPr>
          <p:grpSpPr>
            <a:xfrm>
              <a:off x="2235065" y="2319237"/>
              <a:ext cx="4274504" cy="1548983"/>
              <a:chOff x="1091567" y="2932808"/>
              <a:chExt cx="4274504" cy="1548983"/>
            </a:xfrm>
          </p:grpSpPr>
          <p:grpSp>
            <p:nvGrpSpPr>
              <p:cNvPr id="534" name="组合 132"/>
              <p:cNvGrpSpPr/>
              <p:nvPr/>
            </p:nvGrpSpPr>
            <p:grpSpPr>
              <a:xfrm>
                <a:off x="1091567" y="2932808"/>
                <a:ext cx="4274504" cy="1548983"/>
                <a:chOff x="1270755" y="2009394"/>
                <a:chExt cx="4274504" cy="1548983"/>
              </a:xfrm>
            </p:grpSpPr>
            <p:grpSp>
              <p:nvGrpSpPr>
                <p:cNvPr id="535" name="组合 136"/>
                <p:cNvGrpSpPr/>
                <p:nvPr/>
              </p:nvGrpSpPr>
              <p:grpSpPr>
                <a:xfrm>
                  <a:off x="1270755" y="2009394"/>
                  <a:ext cx="4274504" cy="1548983"/>
                  <a:chOff x="3055483" y="2739728"/>
                  <a:chExt cx="4274504" cy="1548983"/>
                </a:xfrm>
              </p:grpSpPr>
              <p:grpSp>
                <p:nvGrpSpPr>
                  <p:cNvPr id="536" name="组合 140"/>
                  <p:cNvGrpSpPr/>
                  <p:nvPr/>
                </p:nvGrpSpPr>
                <p:grpSpPr>
                  <a:xfrm>
                    <a:off x="3055483" y="2739728"/>
                    <a:ext cx="4066433" cy="1393242"/>
                    <a:chOff x="5209127" y="812339"/>
                    <a:chExt cx="4066433" cy="1393242"/>
                  </a:xfrm>
                </p:grpSpPr>
                <p:grpSp>
                  <p:nvGrpSpPr>
                    <p:cNvPr id="537" name="组合 152"/>
                    <p:cNvGrpSpPr/>
                    <p:nvPr/>
                  </p:nvGrpSpPr>
                  <p:grpSpPr>
                    <a:xfrm>
                      <a:off x="5209127" y="812339"/>
                      <a:ext cx="4066433" cy="1393242"/>
                      <a:chOff x="5270676" y="2483253"/>
                      <a:chExt cx="4066433" cy="1393242"/>
                    </a:xfrm>
                  </p:grpSpPr>
                  <p:grpSp>
                    <p:nvGrpSpPr>
                      <p:cNvPr id="538" name="组合 154"/>
                      <p:cNvGrpSpPr/>
                      <p:nvPr/>
                    </p:nvGrpSpPr>
                    <p:grpSpPr>
                      <a:xfrm>
                        <a:off x="5806972" y="2483253"/>
                        <a:ext cx="3250104" cy="1185560"/>
                        <a:chOff x="5589779" y="1765797"/>
                        <a:chExt cx="3250104" cy="1185560"/>
                      </a:xfrm>
                    </p:grpSpPr>
                    <p:grpSp>
                      <p:nvGrpSpPr>
                        <p:cNvPr id="539" name="组合 158"/>
                        <p:cNvGrpSpPr/>
                        <p:nvPr/>
                      </p:nvGrpSpPr>
                      <p:grpSpPr>
                        <a:xfrm>
                          <a:off x="5589779" y="1765797"/>
                          <a:ext cx="3250104" cy="992188"/>
                          <a:chOff x="1796731" y="1708764"/>
                          <a:chExt cx="3250104" cy="992188"/>
                        </a:xfrm>
                      </p:grpSpPr>
                      <p:grpSp>
                        <p:nvGrpSpPr>
                          <p:cNvPr id="540" name="组合 160"/>
                          <p:cNvGrpSpPr/>
                          <p:nvPr/>
                        </p:nvGrpSpPr>
                        <p:grpSpPr>
                          <a:xfrm>
                            <a:off x="1796731" y="1865123"/>
                            <a:ext cx="1040025" cy="675914"/>
                            <a:chOff x="2739024" y="3634059"/>
                            <a:chExt cx="1040025" cy="675914"/>
                          </a:xfrm>
                        </p:grpSpPr>
                        <p:cxnSp>
                          <p:nvCxnSpPr>
                            <p:cNvPr id="3146411" name="直接连接符 166"/>
                            <p:cNvCxnSpPr>
                              <a:cxnSpLocks/>
                            </p:cNvCxnSpPr>
                            <p:nvPr/>
                          </p:nvCxnSpPr>
                          <p:spPr>
                            <a:xfrm flipH="1">
                              <a:off x="2739024" y="396147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12" name="直接连接符 167"/>
                            <p:cNvCxnSpPr>
                              <a:cxnSpLocks/>
                            </p:cNvCxnSpPr>
                            <p:nvPr/>
                          </p:nvCxnSpPr>
                          <p:spPr>
                            <a:xfrm flipH="1">
                              <a:off x="2849104" y="3634059"/>
                              <a:ext cx="92994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13" name="直接连接符 168"/>
                            <p:cNvCxnSpPr>
                              <a:cxnSpLocks/>
                            </p:cNvCxnSpPr>
                            <p:nvPr/>
                          </p:nvCxnSpPr>
                          <p:spPr>
                            <a:xfrm flipH="1">
                              <a:off x="3477357" y="4309973"/>
                              <a:ext cx="2976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75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5"/>
                            <a:stretch>
                              <a:fillRect l="-4878" r="-7317"/>
                            </a:stretch>
                          </a:blipFill>
                          <a:ln w="28575">
                            <a:noFill/>
                            <a:miter lim="800000"/>
                            <a:headEnd/>
                            <a:tailEnd/>
                          </a:ln>
                        </p:spPr>
                        <p:txBody>
                          <a:bodyPr/>
                          <a:p>
                            <a:r>
                              <a:rPr altLang="en-US" lang="zh-CN">
                                <a:noFill/>
                              </a:rPr>
                              <a:t> </a:t>
                            </a:r>
                          </a:p>
                        </p:txBody>
                      </p:sp>
                      <p:sp>
                        <p:nvSpPr>
                          <p:cNvPr id="104975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6"/>
                            <a:stretch>
                              <a:fillRect l="-5660" r="-5660" b="-12000"/>
                            </a:stretch>
                          </a:blipFill>
                          <a:ln w="28575">
                            <a:noFill/>
                            <a:miter lim="800000"/>
                            <a:headEnd/>
                            <a:tailEnd/>
                          </a:ln>
                        </p:spPr>
                        <p:txBody>
                          <a:bodyPr/>
                          <a:p>
                            <a:r>
                              <a:rPr altLang="en-US" lang="zh-CN">
                                <a:noFill/>
                              </a:rPr>
                              <a:t> </a:t>
                            </a:r>
                          </a:p>
                        </p:txBody>
                      </p:sp>
                      <p:sp>
                        <p:nvSpPr>
                          <p:cNvPr id="104975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754"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755"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756" name="文本框 159"/>
                        <p:cNvSpPr txBox="1">
                          <a:spLocks noChangeAspect="1" noMove="1" noResize="1" noRot="1" noAdjustHandles="1" noEditPoints="1" noChangeArrowheads="1" noChangeShapeType="1" noTextEdit="1"/>
                        </p:cNvSpPr>
                        <p:nvPr/>
                      </p:nvSpPr>
                      <p:spPr bwMode="auto">
                        <a:xfrm>
                          <a:off x="7187046" y="2643580"/>
                          <a:ext cx="349326" cy="307777"/>
                        </a:xfrm>
                        <a:prstGeom prst="rect"/>
                        <a:blipFill>
                          <a:blip xmlns:r="http://schemas.openxmlformats.org/officeDocument/2006/relationships" r:embed="rId17"/>
                          <a:stretch>
                            <a:fillRect l="-13793" r="-5172" b="-19608"/>
                          </a:stretch>
                        </a:blipFill>
                        <a:ln>
                          <a:noFill/>
                        </a:ln>
                        <a:effectLst/>
                      </p:spPr>
                      <p:txBody>
                        <a:bodyPr/>
                        <a:p>
                          <a:r>
                            <a:rPr altLang="en-US" lang="zh-CN">
                              <a:noFill/>
                            </a:rPr>
                            <a:t> </a:t>
                          </a:r>
                        </a:p>
                      </p:txBody>
                    </p:sp>
                  </p:grpSp>
                  <p:sp>
                    <p:nvSpPr>
                      <p:cNvPr id="1049757" name="Oval 3165"/>
                      <p:cNvSpPr>
                        <a:spLocks noChangeArrowheads="1"/>
                      </p:cNvSpPr>
                      <p:nvPr/>
                    </p:nvSpPr>
                    <p:spPr bwMode="auto">
                      <a:xfrm>
                        <a:off x="5599590" y="370796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58" name="文本框 156"/>
                      <p:cNvSpPr txBox="1">
                        <a:spLocks noChangeAspect="1" noMove="1" noResize="1" noRot="1" noAdjustHandles="1" noEditPoints="1" noChangeArrowheads="1" noChangeShapeType="1" noTextEdit="1"/>
                      </p:cNvSpPr>
                      <p:nvPr/>
                    </p:nvSpPr>
                    <p:spPr>
                      <a:xfrm>
                        <a:off x="5270676" y="3568718"/>
                        <a:ext cx="284758" cy="307777"/>
                      </a:xfrm>
                      <a:prstGeom prst="rect"/>
                      <a:blipFill>
                        <a:blip xmlns:r="http://schemas.openxmlformats.org/officeDocument/2006/relationships" r:embed="rId18"/>
                        <a:stretch>
                          <a:fillRect l="-10638" r="-8511" b="-15686"/>
                        </a:stretch>
                      </a:blipFill>
                    </p:spPr>
                    <p:txBody>
                      <a:bodyPr/>
                      <a:p>
                        <a:r>
                          <a:rPr altLang="en-US" lang="zh-CN">
                            <a:noFill/>
                          </a:rPr>
                          <a:t> </a:t>
                        </a:r>
                      </a:p>
                    </p:txBody>
                  </p:sp>
                  <p:sp>
                    <p:nvSpPr>
                      <p:cNvPr id="1049759" name="文本框 157"/>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19"/>
                        <a:stretch>
                          <a:fillRect l="-10345" r="-8621" b="-15686"/>
                        </a:stretch>
                      </a:blipFill>
                    </p:spPr>
                    <p:txBody>
                      <a:bodyPr/>
                      <a:p>
                        <a:r>
                          <a:rPr altLang="en-US" lang="zh-CN">
                            <a:noFill/>
                          </a:rPr>
                          <a:t> </a:t>
                        </a:r>
                      </a:p>
                    </p:txBody>
                  </p:sp>
                </p:grpSp>
                <p:cxnSp>
                  <p:nvCxnSpPr>
                    <p:cNvPr id="3146414" name="直接连接符 153"/>
                    <p:cNvCxnSpPr>
                      <a:cxnSpLocks/>
                    </p:cNvCxnSpPr>
                    <p:nvPr/>
                  </p:nvCxnSpPr>
                  <p:spPr>
                    <a:xfrm>
                      <a:off x="5865777" y="963561"/>
                      <a:ext cx="0" cy="3482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15" name="直接连接符 141"/>
                  <p:cNvCxnSpPr>
                    <a:cxnSpLocks/>
                  </p:cNvCxnSpPr>
                  <p:nvPr/>
                </p:nvCxnSpPr>
                <p:spPr>
                  <a:xfrm>
                    <a:off x="6498422" y="3239240"/>
                    <a:ext cx="0" cy="10494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1" name="组合 142"/>
                  <p:cNvGrpSpPr/>
                  <p:nvPr/>
                </p:nvGrpSpPr>
                <p:grpSpPr>
                  <a:xfrm>
                    <a:off x="6356171" y="3579609"/>
                    <a:ext cx="290385" cy="384435"/>
                    <a:chOff x="8023442" y="1629662"/>
                    <a:chExt cx="290385" cy="384435"/>
                  </a:xfrm>
                </p:grpSpPr>
                <p:sp>
                  <p:nvSpPr>
                    <p:cNvPr id="1049760" name="AutoShape 523"/>
                    <p:cNvSpPr>
                      <a:spLocks noChangeArrowheads="1"/>
                    </p:cNvSpPr>
                    <p:nvPr/>
                  </p:nvSpPr>
                  <p:spPr bwMode="auto">
                    <a:xfrm rot="10800000">
                      <a:off x="8062454" y="162966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16" name="直接连接符 148"/>
                    <p:cNvCxnSpPr>
                      <a:cxnSpLocks/>
                    </p:cNvCxnSpPr>
                    <p:nvPr/>
                  </p:nvCxnSpPr>
                  <p:spPr>
                    <a:xfrm rot="5400000" flipV="1">
                      <a:off x="8168635" y="1676226"/>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61" name="AutoShape 523"/>
                    <p:cNvSpPr>
                      <a:spLocks noChangeArrowheads="1"/>
                    </p:cNvSpPr>
                    <p:nvPr/>
                  </p:nvSpPr>
                  <p:spPr bwMode="auto">
                    <a:xfrm rot="10800000" flipV="1">
                      <a:off x="8057087" y="184399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17" name="直接连接符 150"/>
                    <p:cNvCxnSpPr>
                      <a:cxnSpLocks/>
                    </p:cNvCxnSpPr>
                    <p:nvPr/>
                  </p:nvCxnSpPr>
                  <p:spPr>
                    <a:xfrm>
                      <a:off x="8038882" y="170957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18" name="直接连接符 151"/>
                    <p:cNvCxnSpPr>
                      <a:cxnSpLocks/>
                    </p:cNvCxnSpPr>
                    <p:nvPr/>
                  </p:nvCxnSpPr>
                  <p:spPr>
                    <a:xfrm>
                      <a:off x="8299159" y="181060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19" name="直接连接符 143"/>
                  <p:cNvCxnSpPr>
                    <a:cxnSpLocks/>
                  </p:cNvCxnSpPr>
                  <p:nvPr/>
                </p:nvCxnSpPr>
                <p:spPr>
                  <a:xfrm flipH="1">
                    <a:off x="6372587" y="42822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62" name="文本框 144"/>
                  <p:cNvSpPr txBox="1">
                    <a:spLocks noChangeAspect="1" noMove="1" noResize="1" noRot="1" noAdjustHandles="1" noEditPoints="1" noChangeArrowheads="1" noChangeShapeType="1" noTextEdit="1"/>
                  </p:cNvSpPr>
                  <p:nvPr/>
                </p:nvSpPr>
                <p:spPr bwMode="auto">
                  <a:xfrm>
                    <a:off x="5827797" y="2868847"/>
                    <a:ext cx="241540" cy="307777"/>
                  </a:xfrm>
                  <a:prstGeom prst="rect"/>
                  <a:blipFill>
                    <a:blip xmlns:r="http://schemas.openxmlformats.org/officeDocument/2006/relationships" r:embed="rId20"/>
                    <a:stretch>
                      <a:fillRect l="-20000" r="-20000" b="-9804"/>
                    </a:stretch>
                  </a:blipFill>
                  <a:ln>
                    <a:noFill/>
                  </a:ln>
                  <a:effectLst/>
                </p:spPr>
                <p:txBody>
                  <a:bodyPr/>
                  <a:p>
                    <a:r>
                      <a:rPr altLang="en-US" lang="zh-CN">
                        <a:noFill/>
                      </a:rPr>
                      <a:t> </a:t>
                    </a:r>
                  </a:p>
                </p:txBody>
              </p:sp>
              <p:sp>
                <p:nvSpPr>
                  <p:cNvPr id="1049763" name="矩形 145"/>
                  <p:cNvSpPr/>
                  <p:nvPr/>
                </p:nvSpPr>
                <p:spPr>
                  <a:xfrm>
                    <a:off x="5774980" y="316680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4" name="文本框 146"/>
                  <p:cNvSpPr txBox="1">
                    <a:spLocks noChangeAspect="1" noMove="1" noResize="1" noRot="1" noAdjustHandles="1" noEditPoints="1" noChangeArrowheads="1" noChangeShapeType="1" noTextEdit="1"/>
                  </p:cNvSpPr>
                  <p:nvPr/>
                </p:nvSpPr>
                <p:spPr>
                  <a:xfrm>
                    <a:off x="6631888" y="3582055"/>
                    <a:ext cx="698099" cy="307777"/>
                  </a:xfrm>
                  <a:prstGeom prst="rect"/>
                  <a:blipFill>
                    <a:blip xmlns:r="http://schemas.openxmlformats.org/officeDocument/2006/relationships" r:embed="rId21"/>
                    <a:stretch>
                      <a:fillRect b="-19608"/>
                    </a:stretch>
                  </a:blipFill>
                </p:spPr>
                <p:txBody>
                  <a:bodyPr/>
                  <a:p>
                    <a:r>
                      <a:rPr altLang="en-US" lang="zh-CN">
                        <a:noFill/>
                      </a:rPr>
                      <a:t> </a:t>
                    </a:r>
                  </a:p>
                </p:txBody>
              </p:sp>
            </p:grpSp>
            <p:sp>
              <p:nvSpPr>
                <p:cNvPr id="1049765" name="文本框 137"/>
                <p:cNvSpPr txBox="1">
                  <a:spLocks noChangeAspect="1" noMove="1" noResize="1" noRot="1" noAdjustHandles="1" noEditPoints="1" noChangeArrowheads="1" noChangeShapeType="1" noTextEdit="1"/>
                </p:cNvSpPr>
                <p:nvPr/>
              </p:nvSpPr>
              <p:spPr bwMode="auto">
                <a:xfrm>
                  <a:off x="2020254" y="2913142"/>
                  <a:ext cx="343363" cy="307777"/>
                </a:xfrm>
                <a:prstGeom prst="rect"/>
                <a:blipFill>
                  <a:blip xmlns:r="http://schemas.openxmlformats.org/officeDocument/2006/relationships" r:embed="rId22"/>
                  <a:stretch>
                    <a:fillRect l="-14035" r="-3509" b="-17647"/>
                  </a:stretch>
                </a:blipFill>
                <a:ln>
                  <a:noFill/>
                </a:ln>
                <a:effectLst/>
              </p:spPr>
              <p:txBody>
                <a:bodyPr/>
                <a:p>
                  <a:r>
                    <a:rPr altLang="en-US" lang="zh-CN">
                      <a:noFill/>
                    </a:rPr>
                    <a:t> </a:t>
                  </a:r>
                </a:p>
              </p:txBody>
            </p:sp>
            <p:sp>
              <p:nvSpPr>
                <p:cNvPr id="1049766" name="文本框 138"/>
                <p:cNvSpPr txBox="1">
                  <a:spLocks noChangeAspect="1" noMove="1" noResize="1" noRot="1" noAdjustHandles="1" noEditPoints="1" noChangeArrowheads="1" noChangeShapeType="1" noTextEdit="1"/>
                </p:cNvSpPr>
                <p:nvPr/>
              </p:nvSpPr>
              <p:spPr>
                <a:xfrm>
                  <a:off x="2478183" y="2159039"/>
                  <a:ext cx="356893" cy="307777"/>
                </a:xfrm>
                <a:prstGeom prst="rect"/>
                <a:blipFill>
                  <a:blip xmlns:r="http://schemas.openxmlformats.org/officeDocument/2006/relationships" r:embed="rId23"/>
                  <a:stretch>
                    <a:fillRect l="-10345" r="-8621" b="-18000"/>
                  </a:stretch>
                </a:blipFill>
              </p:spPr>
              <p:txBody>
                <a:bodyPr/>
                <a:p>
                  <a:r>
                    <a:rPr altLang="en-US" lang="zh-CN">
                      <a:noFill/>
                    </a:rPr>
                    <a:t> </a:t>
                  </a:r>
                </a:p>
              </p:txBody>
            </p:sp>
            <p:sp>
              <p:nvSpPr>
                <p:cNvPr id="1049767" name="文本框 139"/>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24"/>
                  <a:stretch>
                    <a:fillRect l="-10909" r="-9091" b="-18000"/>
                  </a:stretch>
                </a:blipFill>
              </p:spPr>
              <p:txBody>
                <a:bodyPr/>
                <a:p>
                  <a:r>
                    <a:rPr altLang="en-US" lang="zh-CN">
                      <a:noFill/>
                    </a:rPr>
                    <a:t> </a:t>
                  </a:r>
                </a:p>
              </p:txBody>
            </p:sp>
          </p:grpSp>
          <p:cxnSp>
            <p:nvCxnSpPr>
              <p:cNvPr id="3146420" name="直接连接符 133"/>
              <p:cNvCxnSpPr>
                <a:cxnSpLocks/>
              </p:cNvCxnSpPr>
              <p:nvPr/>
            </p:nvCxnSpPr>
            <p:spPr>
              <a:xfrm flipH="1">
                <a:off x="1558808" y="4237263"/>
                <a:ext cx="27283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768" name="矩形 134"/>
              <p:cNvSpPr/>
              <p:nvPr/>
            </p:nvSpPr>
            <p:spPr>
              <a:xfrm>
                <a:off x="3234750"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9" name="矩形 135"/>
              <p:cNvSpPr/>
              <p:nvPr/>
            </p:nvSpPr>
            <p:spPr>
              <a:xfrm rot="10800000">
                <a:off x="1807532"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70" name="矩形 121"/>
            <p:cNvSpPr/>
            <p:nvPr/>
          </p:nvSpPr>
          <p:spPr>
            <a:xfrm>
              <a:off x="3123366" y="240999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1" name="文本框 127"/>
            <p:cNvSpPr txBox="1">
              <a:spLocks noChangeAspect="1" noMove="1" noResize="1" noRot="1" noAdjustHandles="1" noEditPoints="1" noChangeArrowheads="1" noChangeShapeType="1" noTextEdit="1"/>
            </p:cNvSpPr>
            <p:nvPr/>
          </p:nvSpPr>
          <p:spPr bwMode="auto">
            <a:xfrm>
              <a:off x="3139058" y="2061505"/>
              <a:ext cx="349326" cy="307777"/>
            </a:xfrm>
            <a:prstGeom prst="rect"/>
            <a:blipFill>
              <a:blip xmlns:r="http://schemas.openxmlformats.org/officeDocument/2006/relationships" r:embed="rId25"/>
              <a:stretch>
                <a:fillRect l="-15789" r="-5263" b="-20000"/>
              </a:stretch>
            </a:blipFill>
            <a:ln>
              <a:noFill/>
            </a:ln>
            <a:effectLst/>
          </p:spPr>
          <p:txBody>
            <a:bodyPr/>
            <a:p>
              <a:r>
                <a:rPr altLang="en-US" lang="zh-CN">
                  <a:noFill/>
                </a:rPr>
                <a:t> </a:t>
              </a:r>
            </a:p>
          </p:txBody>
        </p:sp>
        <p:cxnSp>
          <p:nvCxnSpPr>
            <p:cNvPr id="3146421" name="直接连接符 130"/>
            <p:cNvCxnSpPr>
              <a:cxnSpLocks/>
            </p:cNvCxnSpPr>
            <p:nvPr/>
          </p:nvCxnSpPr>
          <p:spPr>
            <a:xfrm>
              <a:off x="5414301" y="2804488"/>
              <a:ext cx="0" cy="8423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22" name="直接连接符 131"/>
            <p:cNvCxnSpPr>
              <a:cxnSpLocks/>
            </p:cNvCxnSpPr>
            <p:nvPr/>
          </p:nvCxnSpPr>
          <p:spPr>
            <a:xfrm>
              <a:off x="3522365" y="3150366"/>
              <a:ext cx="0" cy="4733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26">
            <p14:nvContentPartPr>
              <p14:cNvPr id="1049772" name=""/>
              <p14:cNvContentPartPr/>
              <p14:nvPr/>
            </p14:nvContentPartPr>
            <p14:xfrm>
              <a:off x="7790122" y="721559"/>
              <a:ext cx="240654" cy="7972"/>
            </p14:xfrm>
          </p:contentPart>
        </mc:Choice>
        <mc:Fallback>
          <p:sp>
            <p:nvSpPr>
              <p:cNvPr id="1049772" name=""/>
              <p:cNvSpPr/>
              <p:nvPr/>
            </p:nvSpPr>
            <p:spPr>
              <a:xfrm>
                <a:off x="7790122" y="721559"/>
                <a:ext cx="240654" cy="7972"/>
              </a:xfrm>
            </p:spPr>
          </p:sp>
        </mc:Fallback>
      </mc:AlternateContent>
      <mc:AlternateContent xmlns:mc="http://schemas.openxmlformats.org/markup-compatibility/2006">
        <mc:Choice xmlns:p14="http://schemas.microsoft.com/office/powerpoint/2010/main" Requires="p14">
          <p:contentPart p14:bwMode="auto" r:id="rId27">
            <p14:nvContentPartPr>
              <p14:cNvPr id="1049773" name=""/>
              <p14:cNvContentPartPr/>
              <p14:nvPr/>
            </p14:nvContentPartPr>
            <p14:xfrm>
              <a:off x="8046261" y="471720"/>
              <a:ext cx="232323" cy="327336"/>
            </p14:xfrm>
          </p:contentPart>
        </mc:Choice>
        <mc:Fallback>
          <p:sp>
            <p:nvSpPr>
              <p:cNvPr id="1049773" name=""/>
              <p:cNvSpPr/>
              <p:nvPr/>
            </p:nvSpPr>
            <p:spPr>
              <a:xfrm>
                <a:off x="8046261" y="471720"/>
                <a:ext cx="232323" cy="327336"/>
              </a:xfrm>
            </p:spPr>
          </p:sp>
        </mc:Fallback>
      </mc:AlternateContent>
      <mc:AlternateContent xmlns:mc="http://schemas.openxmlformats.org/markup-compatibility/2006">
        <mc:Choice xmlns:p14="http://schemas.microsoft.com/office/powerpoint/2010/main" Requires="p14">
          <p:contentPart p14:bwMode="auto" r:id="rId28">
            <p14:nvContentPartPr>
              <p14:cNvPr id="1049774" name=""/>
              <p14:cNvContentPartPr/>
              <p14:nvPr/>
            </p14:nvContentPartPr>
            <p14:xfrm>
              <a:off x="8275859" y="525854"/>
              <a:ext cx="121435" cy="168455"/>
            </p14:xfrm>
          </p:contentPart>
        </mc:Choice>
        <mc:Fallback>
          <p:sp>
            <p:nvSpPr>
              <p:cNvPr id="1049774" name=""/>
              <p:cNvSpPr/>
              <p:nvPr/>
            </p:nvSpPr>
            <p:spPr>
              <a:xfrm>
                <a:off x="8275859" y="525854"/>
                <a:ext cx="121435" cy="168455"/>
              </a:xfrm>
            </p:spPr>
          </p:sp>
        </mc:Fallback>
      </mc:AlternateContent>
      <mc:AlternateContent xmlns:mc="http://schemas.openxmlformats.org/markup-compatibility/2006">
        <mc:Choice xmlns:p14="http://schemas.microsoft.com/office/powerpoint/2010/main" Requires="p14">
          <p:contentPart p14:bwMode="auto" r:id="rId29">
            <p14:nvContentPartPr>
              <p14:cNvPr id="1049775" name=""/>
              <p14:cNvContentPartPr/>
              <p14:nvPr/>
            </p14:nvContentPartPr>
            <p14:xfrm>
              <a:off x="8319817" y="613772"/>
              <a:ext cx="119317" cy="57143"/>
            </p14:xfrm>
          </p:contentPart>
        </mc:Choice>
        <mc:Fallback>
          <p:sp>
            <p:nvSpPr>
              <p:cNvPr id="1049775" name=""/>
              <p:cNvSpPr/>
              <p:nvPr/>
            </p:nvSpPr>
            <p:spPr>
              <a:xfrm>
                <a:off x="8319817" y="613772"/>
                <a:ext cx="119317" cy="57143"/>
              </a:xfrm>
            </p:spPr>
          </p:sp>
        </mc:Fallback>
      </mc:AlternateContent>
      <mc:AlternateContent xmlns:mc="http://schemas.openxmlformats.org/markup-compatibility/2006">
        <mc:Choice xmlns:p14="http://schemas.microsoft.com/office/powerpoint/2010/main" Requires="p14">
          <p:contentPart p14:bwMode="auto" r:id="rId30">
            <p14:nvContentPartPr>
              <p14:cNvPr id="1049776" name=""/>
              <p14:cNvContentPartPr/>
              <p14:nvPr/>
            </p14:nvContentPartPr>
            <p14:xfrm>
              <a:off x="8261207" y="566882"/>
              <a:ext cx="146227" cy="163914"/>
            </p14:xfrm>
          </p:contentPart>
        </mc:Choice>
        <mc:Fallback>
          <p:sp>
            <p:nvSpPr>
              <p:cNvPr id="1049776" name=""/>
              <p:cNvSpPr/>
              <p:nvPr/>
            </p:nvSpPr>
            <p:spPr>
              <a:xfrm>
                <a:off x="8261207" y="566882"/>
                <a:ext cx="146227" cy="163914"/>
              </a:xfrm>
            </p:spPr>
          </p:sp>
        </mc:Fallback>
      </mc:AlternateContent>
      <mc:AlternateContent xmlns:mc="http://schemas.openxmlformats.org/markup-compatibility/2006">
        <mc:Choice xmlns:p14="http://schemas.microsoft.com/office/powerpoint/2010/main" Requires="p14">
          <p:contentPart p14:bwMode="auto" r:id="rId31">
            <p14:nvContentPartPr>
              <p14:cNvPr id="1049777" name=""/>
              <p14:cNvContentPartPr/>
              <p14:nvPr/>
            </p14:nvContentPartPr>
            <p14:xfrm>
              <a:off x="8356449" y="636485"/>
              <a:ext cx="87079" cy="57172"/>
            </p14:xfrm>
          </p:contentPart>
        </mc:Choice>
        <mc:Fallback>
          <p:sp>
            <p:nvSpPr>
              <p:cNvPr id="1049777" name=""/>
              <p:cNvSpPr/>
              <p:nvPr/>
            </p:nvSpPr>
            <p:spPr>
              <a:xfrm>
                <a:off x="8356449" y="636485"/>
                <a:ext cx="87079" cy="57172"/>
              </a:xfrm>
            </p:spPr>
          </p:sp>
        </mc:Fallback>
      </mc:AlternateContent>
      <mc:AlternateContent xmlns:mc="http://schemas.openxmlformats.org/markup-compatibility/2006">
        <mc:Choice xmlns:p14="http://schemas.microsoft.com/office/powerpoint/2010/main" Requires="p14">
          <p:contentPart p14:bwMode="auto" r:id="rId32">
            <p14:nvContentPartPr>
              <p14:cNvPr id="1049778" name=""/>
              <p14:cNvContentPartPr/>
              <p14:nvPr/>
            </p14:nvContentPartPr>
            <p14:xfrm>
              <a:off x="7771907" y="297157"/>
              <a:ext cx="740764" cy="595053"/>
            </p14:xfrm>
          </p:contentPart>
        </mc:Choice>
        <mc:Fallback>
          <p:sp>
            <p:nvSpPr>
              <p:cNvPr id="1049778" name=""/>
              <p:cNvSpPr/>
              <p:nvPr/>
            </p:nvSpPr>
            <p:spPr>
              <a:xfrm>
                <a:off x="7771907" y="297157"/>
                <a:ext cx="740764" cy="595053"/>
              </a:xfrm>
            </p:spPr>
          </p:sp>
        </mc:Fallback>
      </mc:AlternateContent>
      <mc:AlternateContent xmlns:mc="http://schemas.openxmlformats.org/markup-compatibility/2006">
        <mc:Choice xmlns:p14="http://schemas.microsoft.com/office/powerpoint/2010/main" Requires="p14">
          <p:contentPart p14:bwMode="auto" r:id="rId33">
            <p14:nvContentPartPr>
              <p14:cNvPr id="1049779" name=""/>
              <p14:cNvContentPartPr/>
              <p14:nvPr/>
            </p14:nvContentPartPr>
            <p14:xfrm>
              <a:off x="4721803" y="2220601"/>
              <a:ext cx="50293" cy="8679"/>
            </p14:xfrm>
          </p:contentPart>
        </mc:Choice>
        <mc:Fallback>
          <p:sp>
            <p:nvSpPr>
              <p:cNvPr id="1049779" name=""/>
              <p:cNvSpPr/>
              <p:nvPr/>
            </p:nvSpPr>
            <p:spPr>
              <a:xfrm>
                <a:off x="4721803" y="2220601"/>
                <a:ext cx="50293" cy="8679"/>
              </a:xfrm>
            </p:spPr>
          </p:sp>
        </mc:Fallback>
      </mc:AlternateContent>
      <mc:AlternateContent xmlns:mc="http://schemas.openxmlformats.org/markup-compatibility/2006">
        <mc:Choice xmlns:p14="http://schemas.microsoft.com/office/powerpoint/2010/main" Requires="p14">
          <p:contentPart p14:bwMode="auto" r:id="rId34">
            <p14:nvContentPartPr>
              <p14:cNvPr id="1049780" name=""/>
              <p14:cNvContentPartPr/>
              <p14:nvPr/>
            </p14:nvContentPartPr>
            <p14:xfrm>
              <a:off x="4594205" y="2048314"/>
              <a:ext cx="163634" cy="281353"/>
            </p14:xfrm>
          </p:contentPart>
        </mc:Choice>
        <mc:Fallback>
          <p:sp>
            <p:nvSpPr>
              <p:cNvPr id="1049780" name=""/>
              <p:cNvSpPr/>
              <p:nvPr/>
            </p:nvSpPr>
            <p:spPr>
              <a:xfrm>
                <a:off x="4594205" y="2048314"/>
                <a:ext cx="163634" cy="281353"/>
              </a:xfrm>
            </p:spPr>
          </p:sp>
        </mc:Fallback>
      </mc:AlternateContent>
      <mc:AlternateContent xmlns:mc="http://schemas.openxmlformats.org/markup-compatibility/2006">
        <mc:Choice xmlns:p14="http://schemas.microsoft.com/office/powerpoint/2010/main" Requires="p14">
          <p:contentPart p14:bwMode="auto" r:id="rId35">
            <p14:nvContentPartPr>
              <p14:cNvPr id="1049781" name=""/>
              <p14:cNvContentPartPr/>
              <p14:nvPr/>
            </p14:nvContentPartPr>
            <p14:xfrm>
              <a:off x="4696893" y="2275204"/>
              <a:ext cx="53598" cy="13801"/>
            </p14:xfrm>
          </p:contentPart>
        </mc:Choice>
        <mc:Fallback>
          <p:sp>
            <p:nvSpPr>
              <p:cNvPr id="1049781" name=""/>
              <p:cNvSpPr/>
              <p:nvPr/>
            </p:nvSpPr>
            <p:spPr>
              <a:xfrm>
                <a:off x="4696893" y="2275204"/>
                <a:ext cx="53598" cy="1380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48"/>
                                        </p:tgtEl>
                                        <p:attrNameLst>
                                          <p:attrName>style.visibility</p:attrName>
                                        </p:attrNameLst>
                                      </p:cBhvr>
                                      <p:to>
                                        <p:strVal val="visible"/>
                                      </p:to>
                                    </p:set>
                                    <p:animEffect transition="in" filter="wipe(down)">
                                      <p:cBhvr>
                                        <p:cTn dur="500" id="7"/>
                                        <p:tgtEl>
                                          <p:spTgt spid="104974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746"/>
                                        </p:tgtEl>
                                        <p:attrNameLst>
                                          <p:attrName>style.visibility</p:attrName>
                                        </p:attrNameLst>
                                      </p:cBhvr>
                                      <p:to>
                                        <p:strVal val="visible"/>
                                      </p:to>
                                    </p:set>
                                    <p:animEffect transition="in" filter="wipe(down)">
                                      <p:cBhvr>
                                        <p:cTn dur="500" id="12"/>
                                        <p:tgtEl>
                                          <p:spTgt spid="104974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747"/>
                                        </p:tgtEl>
                                        <p:attrNameLst>
                                          <p:attrName>style.visibility</p:attrName>
                                        </p:attrNameLst>
                                      </p:cBhvr>
                                      <p:to>
                                        <p:strVal val="visible"/>
                                      </p:to>
                                    </p:set>
                                    <p:animEffect transition="in" filter="wipe(down)">
                                      <p:cBhvr>
                                        <p:cTn dur="500" id="17"/>
                                        <p:tgtEl>
                                          <p:spTgt spid="104974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146410"/>
                                        </p:tgtEl>
                                        <p:attrNameLst>
                                          <p:attrName>style.visibility</p:attrName>
                                        </p:attrNameLst>
                                      </p:cBhvr>
                                      <p:to>
                                        <p:strVal val="visible"/>
                                      </p:to>
                                    </p:set>
                                    <p:animEffect transition="in" filter="wipe(down)">
                                      <p:cBhvr>
                                        <p:cTn dur="500" id="22"/>
                                        <p:tgtEl>
                                          <p:spTgt spid="3146410"/>
                                        </p:tgtEl>
                                      </p:cBhvr>
                                    </p:animEffect>
                                  </p:childTnLst>
                                </p:cTn>
                              </p:par>
                              <p:par>
                                <p:cTn fill="hold" id="23" nodeType="withEffect" presetClass="entr" presetID="22" presetSubtype="4">
                                  <p:stCondLst>
                                    <p:cond delay="0"/>
                                  </p:stCondLst>
                                  <p:childTnLst>
                                    <p:set>
                                      <p:cBhvr>
                                        <p:cTn dur="1" fill="hold" id="24">
                                          <p:stCondLst>
                                            <p:cond delay="0"/>
                                          </p:stCondLst>
                                        </p:cTn>
                                        <p:tgtEl>
                                          <p:spTgt spid="3146407"/>
                                        </p:tgtEl>
                                        <p:attrNameLst>
                                          <p:attrName>style.visibility</p:attrName>
                                        </p:attrNameLst>
                                      </p:cBhvr>
                                      <p:to>
                                        <p:strVal val="visible"/>
                                      </p:to>
                                    </p:set>
                                    <p:animEffect transition="in" filter="wipe(down)">
                                      <p:cBhvr>
                                        <p:cTn dur="500" id="25"/>
                                        <p:tgtEl>
                                          <p:spTgt spid="3146407"/>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4">
                                  <p:stCondLst>
                                    <p:cond delay="0"/>
                                  </p:stCondLst>
                                  <p:childTnLst>
                                    <p:set>
                                      <p:cBhvr>
                                        <p:cTn dur="1" fill="hold" id="29">
                                          <p:stCondLst>
                                            <p:cond delay="0"/>
                                          </p:stCondLst>
                                        </p:cTn>
                                        <p:tgtEl>
                                          <p:spTgt spid="3146405"/>
                                        </p:tgtEl>
                                        <p:attrNameLst>
                                          <p:attrName>style.visibility</p:attrName>
                                        </p:attrNameLst>
                                      </p:cBhvr>
                                      <p:to>
                                        <p:strVal val="visible"/>
                                      </p:to>
                                    </p:set>
                                    <p:animEffect transition="in" filter="wipe(down)">
                                      <p:cBhvr>
                                        <p:cTn dur="500" id="30"/>
                                        <p:tgtEl>
                                          <p:spTgt spid="3146405"/>
                                        </p:tgtEl>
                                      </p:cBhvr>
                                    </p:animEffect>
                                  </p:childTnLst>
                                </p:cTn>
                              </p:par>
                              <p:par>
                                <p:cTn fill="hold" id="31" nodeType="withEffect" presetClass="entr" presetID="22" presetSubtype="4">
                                  <p:stCondLst>
                                    <p:cond delay="0"/>
                                  </p:stCondLst>
                                  <p:childTnLst>
                                    <p:set>
                                      <p:cBhvr>
                                        <p:cTn dur="1" fill="hold" id="32">
                                          <p:stCondLst>
                                            <p:cond delay="0"/>
                                          </p:stCondLst>
                                        </p:cTn>
                                        <p:tgtEl>
                                          <p:spTgt spid="3146409"/>
                                        </p:tgtEl>
                                        <p:attrNameLst>
                                          <p:attrName>style.visibility</p:attrName>
                                        </p:attrNameLst>
                                      </p:cBhvr>
                                      <p:to>
                                        <p:strVal val="visible"/>
                                      </p:to>
                                    </p:set>
                                    <p:animEffect transition="in" filter="wipe(down)">
                                      <p:cBhvr>
                                        <p:cTn dur="500" id="33"/>
                                        <p:tgtEl>
                                          <p:spTgt spid="3146409"/>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4">
                                  <p:stCondLst>
                                    <p:cond delay="0"/>
                                  </p:stCondLst>
                                  <p:childTnLst>
                                    <p:set>
                                      <p:cBhvr>
                                        <p:cTn dur="1" fill="hold" id="37">
                                          <p:stCondLst>
                                            <p:cond delay="0"/>
                                          </p:stCondLst>
                                        </p:cTn>
                                        <p:tgtEl>
                                          <p:spTgt spid="1049749"/>
                                        </p:tgtEl>
                                        <p:attrNameLst>
                                          <p:attrName>style.visibility</p:attrName>
                                        </p:attrNameLst>
                                      </p:cBhvr>
                                      <p:to>
                                        <p:strVal val="visible"/>
                                      </p:to>
                                    </p:set>
                                    <p:animEffect transition="in" filter="wipe(down)">
                                      <p:cBhvr>
                                        <p:cTn dur="500" id="38"/>
                                        <p:tgtEl>
                                          <p:spTgt spid="1049749"/>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49750"/>
                                        </p:tgtEl>
                                        <p:attrNameLst>
                                          <p:attrName>style.visibility</p:attrName>
                                        </p:attrNameLst>
                                      </p:cBhvr>
                                      <p:to>
                                        <p:strVal val="visible"/>
                                      </p:to>
                                    </p:set>
                                    <p:animEffect transition="in" filter="wipe(down)">
                                      <p:cBhvr>
                                        <p:cTn dur="500" id="43"/>
                                        <p:tgtEl>
                                          <p:spTgt spid="1049750"/>
                                        </p:tgtEl>
                                      </p:cBhvr>
                                    </p:animEffect>
                                  </p:childTnLst>
                                </p:cTn>
                              </p:par>
                            </p:childTnLst>
                          </p:cTn>
                        </p:par>
                      </p:childTnLst>
                    </p:cTn>
                  </p:par>
                  <p:par>
                    <p:cTn fill="hold" id="44">
                      <p:stCondLst>
                        <p:cond delay="indefinite"/>
                      </p:stCondLst>
                      <p:childTnLst>
                        <p:par>
                          <p:cTn fill="hold" id="45">
                            <p:stCondLst>
                              <p:cond delay="0"/>
                            </p:stCondLst>
                            <p:childTnLst>
                              <p:par>
                                <p:cTn fill="hold" id="46" nodeType="clickEffect" presetClass="entr" presetID="22" presetSubtype="4">
                                  <p:stCondLst>
                                    <p:cond delay="0"/>
                                  </p:stCondLst>
                                  <p:childTnLst>
                                    <p:set>
                                      <p:cBhvr>
                                        <p:cTn dur="1" fill="hold" id="47">
                                          <p:stCondLst>
                                            <p:cond delay="0"/>
                                          </p:stCondLst>
                                        </p:cTn>
                                        <p:tgtEl>
                                          <p:spTgt spid="3146408"/>
                                        </p:tgtEl>
                                        <p:attrNameLst>
                                          <p:attrName>style.visibility</p:attrName>
                                        </p:attrNameLst>
                                      </p:cBhvr>
                                      <p:to>
                                        <p:strVal val="visible"/>
                                      </p:to>
                                    </p:set>
                                    <p:animEffect transition="in" filter="wipe(down)">
                                      <p:cBhvr>
                                        <p:cTn dur="500" id="48"/>
                                        <p:tgtEl>
                                          <p:spTgt spid="3146408"/>
                                        </p:tgtEl>
                                      </p:cBhvr>
                                    </p:animEffect>
                                  </p:childTnLst>
                                </p:cTn>
                              </p:par>
                              <p:par>
                                <p:cTn fill="hold" id="49" nodeType="withEffect" presetClass="entr" presetID="22" presetSubtype="4">
                                  <p:stCondLst>
                                    <p:cond delay="0"/>
                                  </p:stCondLst>
                                  <p:childTnLst>
                                    <p:set>
                                      <p:cBhvr>
                                        <p:cTn dur="1" fill="hold" id="50">
                                          <p:stCondLst>
                                            <p:cond delay="0"/>
                                          </p:stCondLst>
                                        </p:cTn>
                                        <p:tgtEl>
                                          <p:spTgt spid="3146406"/>
                                        </p:tgtEl>
                                        <p:attrNameLst>
                                          <p:attrName>style.visibility</p:attrName>
                                        </p:attrNameLst>
                                      </p:cBhvr>
                                      <p:to>
                                        <p:strVal val="visible"/>
                                      </p:to>
                                    </p:set>
                                    <p:animEffect transition="in" filter="wipe(down)">
                                      <p:cBhvr>
                                        <p:cTn dur="500" id="51"/>
                                        <p:tgtEl>
                                          <p:spTgt spid="3146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6" grpId="0"/>
      <p:bldP spid="1049747" grpId="0"/>
      <p:bldP spid="1049748" grpId="0"/>
      <p:bldP spid="1049749" grpId="0"/>
      <p:bldP spid="10497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grpSp>
        <p:nvGrpSpPr>
          <p:cNvPr id="545" name="组合 88"/>
          <p:cNvGrpSpPr/>
          <p:nvPr/>
        </p:nvGrpSpPr>
        <p:grpSpPr>
          <a:xfrm>
            <a:off x="5024103" y="2755340"/>
            <a:ext cx="3393773" cy="3483375"/>
            <a:chOff x="5471036" y="1558316"/>
            <a:chExt cx="3393773" cy="3483375"/>
          </a:xfrm>
        </p:grpSpPr>
        <p:grpSp>
          <p:nvGrpSpPr>
            <p:cNvPr id="546" name="组合 90"/>
            <p:cNvGrpSpPr/>
            <p:nvPr/>
          </p:nvGrpSpPr>
          <p:grpSpPr>
            <a:xfrm>
              <a:off x="5471036" y="1558316"/>
              <a:ext cx="3393773" cy="3483375"/>
              <a:chOff x="5703225" y="1736358"/>
              <a:chExt cx="3393773" cy="3483375"/>
            </a:xfrm>
          </p:grpSpPr>
          <p:grpSp>
            <p:nvGrpSpPr>
              <p:cNvPr id="547" name="组合 94"/>
              <p:cNvGrpSpPr/>
              <p:nvPr/>
            </p:nvGrpSpPr>
            <p:grpSpPr>
              <a:xfrm>
                <a:off x="5703225" y="1736358"/>
                <a:ext cx="3393773" cy="3483375"/>
                <a:chOff x="1060548" y="2858499"/>
                <a:chExt cx="3393773" cy="3483375"/>
              </a:xfrm>
            </p:grpSpPr>
            <p:grpSp>
              <p:nvGrpSpPr>
                <p:cNvPr id="548" name="组合 96"/>
                <p:cNvGrpSpPr/>
                <p:nvPr/>
              </p:nvGrpSpPr>
              <p:grpSpPr>
                <a:xfrm>
                  <a:off x="1060548" y="2858499"/>
                  <a:ext cx="3393773" cy="3483375"/>
                  <a:chOff x="3826639" y="20269"/>
                  <a:chExt cx="3393773" cy="3483375"/>
                </a:xfrm>
              </p:grpSpPr>
              <p:cxnSp>
                <p:nvCxnSpPr>
                  <p:cNvPr id="3146423" name="直接箭头连接符 98"/>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424" name="直接箭头连接符 99"/>
                  <p:cNvCxnSpPr>
                    <a:cxnSpLocks/>
                  </p:cNvCxnSpPr>
                  <p:nvPr/>
                </p:nvCxnSpPr>
                <p:spPr>
                  <a:xfrm flipV="1">
                    <a:off x="3826639" y="2028019"/>
                    <a:ext cx="3113029"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785" name="文本框 100"/>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1"/>
                    <a:stretch>
                      <a:fillRect b="-1316"/>
                    </a:stretch>
                  </a:blipFill>
                </p:spPr>
                <p:txBody>
                  <a:bodyPr/>
                  <a:p>
                    <a:r>
                      <a:rPr altLang="en-US" lang="zh-CN">
                        <a:noFill/>
                      </a:rPr>
                      <a:t> </a:t>
                    </a:r>
                  </a:p>
                </p:txBody>
              </p:sp>
              <p:sp>
                <p:nvSpPr>
                  <p:cNvPr id="1049786" name="文本框 101"/>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2"/>
                    <a:stretch>
                      <a:fillRect b="-1538"/>
                    </a:stretch>
                  </a:blipFill>
                </p:spPr>
                <p:txBody>
                  <a:bodyPr/>
                  <a:p>
                    <a:r>
                      <a:rPr altLang="en-US" lang="zh-CN">
                        <a:noFill/>
                      </a:rPr>
                      <a:t> </a:t>
                    </a:r>
                  </a:p>
                </p:txBody>
              </p:sp>
              <p:sp>
                <p:nvSpPr>
                  <p:cNvPr id="1049787" name="文本框 102"/>
                  <p:cNvSpPr txBox="1">
                    <a:spLocks noChangeAspect="1" noMove="1" noResize="1" noRot="1" noAdjustHandles="1" noEditPoints="1" noChangeArrowheads="1" noChangeShapeType="1" noTextEdit="1"/>
                  </p:cNvSpPr>
                  <p:nvPr/>
                </p:nvSpPr>
                <p:spPr>
                  <a:xfrm>
                    <a:off x="6606378" y="1981760"/>
                    <a:ext cx="614034" cy="461665"/>
                  </a:xfrm>
                  <a:prstGeom prst="rect"/>
                  <a:blipFill>
                    <a:blip xmlns:r="http://schemas.openxmlformats.org/officeDocument/2006/relationships" r:embed="rId3"/>
                    <a:stretch>
                      <a:fillRect b="-5333"/>
                    </a:stretch>
                  </a:blipFill>
                </p:spPr>
                <p:txBody>
                  <a:bodyPr/>
                  <a:p>
                    <a:r>
                      <a:rPr altLang="en-US" lang="zh-CN">
                        <a:noFill/>
                      </a:rPr>
                      <a:t> </a:t>
                    </a:r>
                  </a:p>
                </p:txBody>
              </p:sp>
            </p:grpSp>
            <p:sp>
              <p:nvSpPr>
                <p:cNvPr id="1049788" name="文本框 97"/>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4"/>
                  <a:stretch>
                    <a:fillRect b="-1515"/>
                  </a:stretch>
                </a:blipFill>
              </p:spPr>
              <p:txBody>
                <a:bodyPr/>
                <a:p>
                  <a:r>
                    <a:rPr altLang="en-US" lang="zh-CN">
                      <a:noFill/>
                    </a:rPr>
                    <a:t> </a:t>
                  </a:r>
                </a:p>
              </p:txBody>
            </p:sp>
          </p:grpSp>
          <p:cxnSp>
            <p:nvCxnSpPr>
              <p:cNvPr id="3146425" name="直接连接符 95"/>
              <p:cNvCxnSpPr>
                <a:cxnSpLocks/>
              </p:cNvCxnSpPr>
              <p:nvPr/>
            </p:nvCxnSpPr>
            <p:spPr>
              <a:xfrm>
                <a:off x="6077689" y="4839396"/>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789" name="矩形 93"/>
            <p:cNvSpPr>
              <a:spLocks noChangeAspect="1" noMove="1" noResize="1" noRot="1" noAdjustHandles="1" noEditPoints="1" noChangeArrowheads="1" noChangeShapeType="1" noTextEdit="1"/>
            </p:cNvSpPr>
            <p:nvPr/>
          </p:nvSpPr>
          <p:spPr>
            <a:xfrm>
              <a:off x="7354749" y="3615003"/>
              <a:ext cx="727892" cy="400110"/>
            </a:xfrm>
            <a:prstGeom prst="rect"/>
            <a:blipFill>
              <a:blip xmlns:r="http://schemas.openxmlformats.org/officeDocument/2006/relationships" r:embed="rId5"/>
              <a:stretch>
                <a:fillRect b="-1515"/>
              </a:stretch>
            </a:blipFill>
          </p:spPr>
          <p:txBody>
            <a:bodyPr/>
            <a:p>
              <a:r>
                <a:rPr altLang="en-US" lang="zh-CN">
                  <a:noFill/>
                </a:rPr>
                <a:t> </a:t>
              </a:r>
            </a:p>
          </p:txBody>
        </p:sp>
      </p:grpSp>
      <p:cxnSp>
        <p:nvCxnSpPr>
          <p:cNvPr id="3146426" name="直接连接符 103"/>
          <p:cNvCxnSpPr>
            <a:cxnSpLocks/>
          </p:cNvCxnSpPr>
          <p:nvPr/>
        </p:nvCxnSpPr>
        <p:spPr>
          <a:xfrm>
            <a:off x="5331621" y="3632309"/>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427" name="直接连接符 104"/>
          <p:cNvCxnSpPr>
            <a:cxnSpLocks/>
          </p:cNvCxnSpPr>
          <p:nvPr/>
        </p:nvCxnSpPr>
        <p:spPr>
          <a:xfrm>
            <a:off x="5561860" y="3632309"/>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428" name="直接连接符 105"/>
          <p:cNvCxnSpPr>
            <a:cxnSpLocks/>
          </p:cNvCxnSpPr>
          <p:nvPr/>
        </p:nvCxnSpPr>
        <p:spPr>
          <a:xfrm>
            <a:off x="7231491" y="3650053"/>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790" name="矩形 106"/>
          <p:cNvSpPr>
            <a:spLocks noChangeAspect="1" noMove="1" noResize="1" noRot="1" noAdjustHandles="1" noEditPoints="1" noChangeArrowheads="1" noChangeShapeType="1" noTextEdit="1"/>
          </p:cNvSpPr>
          <p:nvPr/>
        </p:nvSpPr>
        <p:spPr>
          <a:xfrm>
            <a:off x="5239724" y="4770375"/>
            <a:ext cx="727892" cy="400110"/>
          </a:xfrm>
          <a:prstGeom prst="rect"/>
          <a:blipFill>
            <a:blip xmlns:r="http://schemas.openxmlformats.org/officeDocument/2006/relationships" r:embed="rId6"/>
            <a:stretch>
              <a:fillRect b="-1538"/>
            </a:stretch>
          </a:blipFill>
        </p:spPr>
        <p:txBody>
          <a:bodyPr/>
          <a:p>
            <a:r>
              <a:rPr altLang="en-US" lang="zh-CN">
                <a:noFill/>
              </a:rPr>
              <a:t> </a:t>
            </a:r>
          </a:p>
        </p:txBody>
      </p:sp>
      <p:sp>
        <p:nvSpPr>
          <p:cNvPr id="1049791" name="矩形 107"/>
          <p:cNvSpPr>
            <a:spLocks noChangeAspect="1" noMove="1" noResize="1" noRot="1" noAdjustHandles="1" noEditPoints="1" noChangeArrowheads="1" noChangeShapeType="1" noTextEdit="1"/>
          </p:cNvSpPr>
          <p:nvPr/>
        </p:nvSpPr>
        <p:spPr>
          <a:xfrm>
            <a:off x="4722802" y="4346738"/>
            <a:ext cx="727892"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49792" name="矩形 108"/>
          <p:cNvSpPr>
            <a:spLocks noChangeAspect="1" noMove="1" noResize="1" noRot="1" noAdjustHandles="1" noEditPoints="1" noChangeArrowheads="1" noChangeShapeType="1" noTextEdit="1"/>
          </p:cNvSpPr>
          <p:nvPr/>
        </p:nvSpPr>
        <p:spPr>
          <a:xfrm>
            <a:off x="7338758" y="4327488"/>
            <a:ext cx="727892"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9793" name="Oval 3165"/>
          <p:cNvSpPr>
            <a:spLocks noChangeArrowheads="1"/>
          </p:cNvSpPr>
          <p:nvPr/>
        </p:nvSpPr>
        <p:spPr bwMode="auto">
          <a:xfrm>
            <a:off x="5059864" y="4691037"/>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94" name="Oval 3165"/>
          <p:cNvSpPr>
            <a:spLocks noChangeArrowheads="1"/>
          </p:cNvSpPr>
          <p:nvPr/>
        </p:nvSpPr>
        <p:spPr bwMode="auto">
          <a:xfrm>
            <a:off x="7649407" y="468566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95" name="Oval 3165"/>
          <p:cNvSpPr>
            <a:spLocks noChangeArrowheads="1"/>
          </p:cNvSpPr>
          <p:nvPr/>
        </p:nvSpPr>
        <p:spPr bwMode="auto">
          <a:xfrm>
            <a:off x="5484707" y="468409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796" name="Oval 3165"/>
          <p:cNvSpPr>
            <a:spLocks noChangeArrowheads="1"/>
          </p:cNvSpPr>
          <p:nvPr/>
        </p:nvSpPr>
        <p:spPr bwMode="auto">
          <a:xfrm>
            <a:off x="7162010" y="469832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429" name="直接连接符 172"/>
          <p:cNvCxnSpPr>
            <a:cxnSpLocks/>
          </p:cNvCxnSpPr>
          <p:nvPr/>
        </p:nvCxnSpPr>
        <p:spPr>
          <a:xfrm>
            <a:off x="7231491" y="3632309"/>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30" name="直接连接符 173"/>
          <p:cNvCxnSpPr>
            <a:cxnSpLocks/>
          </p:cNvCxnSpPr>
          <p:nvPr/>
        </p:nvCxnSpPr>
        <p:spPr>
          <a:xfrm>
            <a:off x="7209203" y="3632309"/>
            <a:ext cx="4265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31" name="直接连接符 174"/>
          <p:cNvCxnSpPr>
            <a:cxnSpLocks/>
          </p:cNvCxnSpPr>
          <p:nvPr/>
        </p:nvCxnSpPr>
        <p:spPr>
          <a:xfrm>
            <a:off x="5149397" y="5863418"/>
            <a:ext cx="208209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32" name="直接箭头连接符 175"/>
          <p:cNvCxnSpPr>
            <a:cxnSpLocks/>
          </p:cNvCxnSpPr>
          <p:nvPr/>
        </p:nvCxnSpPr>
        <p:spPr>
          <a:xfrm>
            <a:off x="7321594" y="3760341"/>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33" name="直接箭头连接符 176"/>
          <p:cNvCxnSpPr>
            <a:cxnSpLocks/>
          </p:cNvCxnSpPr>
          <p:nvPr/>
        </p:nvCxnSpPr>
        <p:spPr>
          <a:xfrm rot="16200000" flipV="1">
            <a:off x="6934399" y="4416688"/>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34" name="直接箭头连接符 177"/>
          <p:cNvCxnSpPr>
            <a:cxnSpLocks/>
          </p:cNvCxnSpPr>
          <p:nvPr/>
        </p:nvCxnSpPr>
        <p:spPr>
          <a:xfrm>
            <a:off x="6492250" y="5736405"/>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97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98" name="文本框 10"/>
          <p:cNvSpPr txBox="1">
            <a:spLocks noChangeAspect="1" noMove="1" noResize="1" noRot="1" noAdjustHandles="1" noEditPoints="1" noChangeArrowheads="1" noChangeShapeType="1" noTextEdit="1"/>
          </p:cNvSpPr>
          <p:nvPr/>
        </p:nvSpPr>
        <p:spPr bwMode="auto">
          <a:xfrm>
            <a:off x="1184741" y="1594008"/>
            <a:ext cx="2826976" cy="400110"/>
          </a:xfrm>
          <a:prstGeom prst="rect"/>
          <a:blipFill>
            <a:blip xmlns:r="http://schemas.openxmlformats.org/officeDocument/2006/relationships" r:embed="rId9"/>
            <a:stretch>
              <a:fillRect l="-2155" t="-6061" b="-27273"/>
            </a:stretch>
          </a:blipFill>
          <a:ln>
            <a:noFill/>
          </a:ln>
          <a:effectLst/>
        </p:spPr>
        <p:txBody>
          <a:bodyPr/>
          <a:p>
            <a:r>
              <a:rPr altLang="en-US" lang="zh-CN">
                <a:noFill/>
              </a:rPr>
              <a:t> </a:t>
            </a:r>
          </a:p>
        </p:txBody>
      </p:sp>
      <p:sp>
        <p:nvSpPr>
          <p:cNvPr id="1049799" name="文本框 111"/>
          <p:cNvSpPr txBox="1"/>
          <p:nvPr/>
        </p:nvSpPr>
        <p:spPr bwMode="auto">
          <a:xfrm>
            <a:off x="589327" y="755484"/>
            <a:ext cx="389493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cxnSp>
        <p:nvCxnSpPr>
          <p:cNvPr id="3146435" name="直接连接符 113"/>
          <p:cNvCxnSpPr>
            <a:cxnSpLocks/>
          </p:cNvCxnSpPr>
          <p:nvPr/>
        </p:nvCxnSpPr>
        <p:spPr>
          <a:xfrm>
            <a:off x="7231491" y="3650053"/>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800" name="文本框 118"/>
          <p:cNvSpPr txBox="1">
            <a:spLocks noChangeAspect="1" noMove="1" noResize="1" noRot="1" noAdjustHandles="1" noEditPoints="1" noChangeArrowheads="1" noChangeShapeType="1" noTextEdit="1"/>
          </p:cNvSpPr>
          <p:nvPr/>
        </p:nvSpPr>
        <p:spPr>
          <a:xfrm>
            <a:off x="1588758" y="3009463"/>
            <a:ext cx="1898896" cy="307777"/>
          </a:xfrm>
          <a:prstGeom prst="rect"/>
          <a:blipFill>
            <a:blip xmlns:r="http://schemas.openxmlformats.org/officeDocument/2006/relationships" r:embed="rId10"/>
            <a:stretch>
              <a:fillRect b="-18000"/>
            </a:stretch>
          </a:blipFill>
        </p:spPr>
        <p:txBody>
          <a:bodyPr/>
          <a:p>
            <a:r>
              <a:rPr altLang="en-US" lang="zh-CN">
                <a:noFill/>
              </a:rPr>
              <a:t> </a:t>
            </a:r>
          </a:p>
        </p:txBody>
      </p:sp>
      <p:sp>
        <p:nvSpPr>
          <p:cNvPr id="1049801" name="文本框 119"/>
          <p:cNvSpPr txBox="1">
            <a:spLocks noChangeAspect="1" noMove="1" noResize="1" noRot="1" noAdjustHandles="1" noEditPoints="1" noChangeArrowheads="1" noChangeShapeType="1" noTextEdit="1"/>
          </p:cNvSpPr>
          <p:nvPr/>
        </p:nvSpPr>
        <p:spPr>
          <a:xfrm>
            <a:off x="1520783" y="3560324"/>
            <a:ext cx="2154892" cy="626518"/>
          </a:xfrm>
          <a:prstGeom prst="rect"/>
          <a:blipFill>
            <a:blip xmlns:r="http://schemas.openxmlformats.org/officeDocument/2006/relationships" r:embed="rId11"/>
            <a:stretch>
              <a:fillRect/>
            </a:stretch>
          </a:blipFill>
        </p:spPr>
        <p:txBody>
          <a:bodyPr/>
          <a:p>
            <a:r>
              <a:rPr altLang="en-US" lang="zh-CN">
                <a:noFill/>
              </a:rPr>
              <a:t> </a:t>
            </a:r>
          </a:p>
        </p:txBody>
      </p:sp>
      <p:sp>
        <p:nvSpPr>
          <p:cNvPr id="1049802" name="文本框 11"/>
          <p:cNvSpPr txBox="1">
            <a:spLocks noChangeAspect="1" noMove="1" noResize="1" noRot="1" noAdjustHandles="1" noEditPoints="1" noChangeArrowheads="1" noChangeShapeType="1" noTextEdit="1"/>
          </p:cNvSpPr>
          <p:nvPr/>
        </p:nvSpPr>
        <p:spPr bwMode="auto">
          <a:xfrm>
            <a:off x="1096733" y="2269861"/>
            <a:ext cx="3260331" cy="400110"/>
          </a:xfrm>
          <a:prstGeom prst="rect"/>
          <a:blipFill>
            <a:blip xmlns:r="http://schemas.openxmlformats.org/officeDocument/2006/relationships" r:embed="rId12"/>
            <a:stretch>
              <a:fillRect l="-2056" t="-6061" b="-27273"/>
            </a:stretch>
          </a:blipFill>
          <a:ln>
            <a:noFill/>
          </a:ln>
          <a:effectLst/>
        </p:spPr>
        <p:txBody>
          <a:bodyPr/>
          <a:p>
            <a:r>
              <a:rPr altLang="en-US" lang="zh-CN">
                <a:noFill/>
              </a:rPr>
              <a:t> </a:t>
            </a:r>
          </a:p>
        </p:txBody>
      </p:sp>
      <p:sp>
        <p:nvSpPr>
          <p:cNvPr id="1049803" name="文本框 128"/>
          <p:cNvSpPr txBox="1">
            <a:spLocks noChangeAspect="1" noMove="1" noResize="1" noRot="1" noAdjustHandles="1" noEditPoints="1" noChangeArrowheads="1" noChangeShapeType="1" noTextEdit="1"/>
          </p:cNvSpPr>
          <p:nvPr/>
        </p:nvSpPr>
        <p:spPr bwMode="auto">
          <a:xfrm>
            <a:off x="1346468" y="4596583"/>
            <a:ext cx="2586457" cy="400110"/>
          </a:xfrm>
          <a:prstGeom prst="rect"/>
          <a:blipFill>
            <a:blip xmlns:r="http://schemas.openxmlformats.org/officeDocument/2006/relationships" r:embed="rId13"/>
            <a:stretch>
              <a:fillRect l="-2594" t="-6061" b="-27273"/>
            </a:stretch>
          </a:blipFill>
          <a:ln>
            <a:noFill/>
          </a:ln>
          <a:effectLst/>
        </p:spPr>
        <p:txBody>
          <a:bodyPr/>
          <a:p>
            <a:r>
              <a:rPr altLang="en-US" lang="zh-CN">
                <a:noFill/>
              </a:rPr>
              <a:t> </a:t>
            </a:r>
          </a:p>
        </p:txBody>
      </p:sp>
      <p:sp>
        <p:nvSpPr>
          <p:cNvPr id="1049804" name="文本框 129"/>
          <p:cNvSpPr txBox="1">
            <a:spLocks noChangeAspect="1" noMove="1" noResize="1" noRot="1" noAdjustHandles="1" noEditPoints="1" noChangeArrowheads="1" noChangeShapeType="1" noTextEdit="1"/>
          </p:cNvSpPr>
          <p:nvPr/>
        </p:nvSpPr>
        <p:spPr>
          <a:xfrm>
            <a:off x="1663473" y="5248918"/>
            <a:ext cx="1898896" cy="307777"/>
          </a:xfrm>
          <a:prstGeom prst="rect"/>
          <a:blipFill>
            <a:blip xmlns:r="http://schemas.openxmlformats.org/officeDocument/2006/relationships" r:embed="rId14"/>
            <a:stretch>
              <a:fillRect b="-15686"/>
            </a:stretch>
          </a:blipFill>
        </p:spPr>
        <p:txBody>
          <a:bodyPr/>
          <a:p>
            <a:r>
              <a:rPr altLang="en-US" lang="zh-CN">
                <a:noFill/>
              </a:rPr>
              <a:t> </a:t>
            </a:r>
          </a:p>
        </p:txBody>
      </p:sp>
      <p:grpSp>
        <p:nvGrpSpPr>
          <p:cNvPr id="549" name="组合 89"/>
          <p:cNvGrpSpPr/>
          <p:nvPr/>
        </p:nvGrpSpPr>
        <p:grpSpPr>
          <a:xfrm>
            <a:off x="4361432" y="725088"/>
            <a:ext cx="4274504" cy="1806715"/>
            <a:chOff x="2235065" y="2061505"/>
            <a:chExt cx="4274504" cy="1806715"/>
          </a:xfrm>
        </p:grpSpPr>
        <p:grpSp>
          <p:nvGrpSpPr>
            <p:cNvPr id="550" name="组合 120"/>
            <p:cNvGrpSpPr/>
            <p:nvPr/>
          </p:nvGrpSpPr>
          <p:grpSpPr>
            <a:xfrm>
              <a:off x="2235065" y="2319237"/>
              <a:ext cx="4274504" cy="1548983"/>
              <a:chOff x="1091567" y="2932808"/>
              <a:chExt cx="4274504" cy="1548983"/>
            </a:xfrm>
          </p:grpSpPr>
          <p:grpSp>
            <p:nvGrpSpPr>
              <p:cNvPr id="551" name="组合 132"/>
              <p:cNvGrpSpPr/>
              <p:nvPr/>
            </p:nvGrpSpPr>
            <p:grpSpPr>
              <a:xfrm>
                <a:off x="1091567" y="2932808"/>
                <a:ext cx="4274504" cy="1548983"/>
                <a:chOff x="1270755" y="2009394"/>
                <a:chExt cx="4274504" cy="1548983"/>
              </a:xfrm>
            </p:grpSpPr>
            <p:grpSp>
              <p:nvGrpSpPr>
                <p:cNvPr id="552" name="组合 136"/>
                <p:cNvGrpSpPr/>
                <p:nvPr/>
              </p:nvGrpSpPr>
              <p:grpSpPr>
                <a:xfrm>
                  <a:off x="1270755" y="2009394"/>
                  <a:ext cx="4274504" cy="1548983"/>
                  <a:chOff x="3055483" y="2739728"/>
                  <a:chExt cx="4274504" cy="1548983"/>
                </a:xfrm>
              </p:grpSpPr>
              <p:grpSp>
                <p:nvGrpSpPr>
                  <p:cNvPr id="553" name="组合 140"/>
                  <p:cNvGrpSpPr/>
                  <p:nvPr/>
                </p:nvGrpSpPr>
                <p:grpSpPr>
                  <a:xfrm>
                    <a:off x="3055483" y="2739728"/>
                    <a:ext cx="4066433" cy="1393242"/>
                    <a:chOff x="5209127" y="812339"/>
                    <a:chExt cx="4066433" cy="1393242"/>
                  </a:xfrm>
                </p:grpSpPr>
                <p:grpSp>
                  <p:nvGrpSpPr>
                    <p:cNvPr id="554" name="组合 152"/>
                    <p:cNvGrpSpPr/>
                    <p:nvPr/>
                  </p:nvGrpSpPr>
                  <p:grpSpPr>
                    <a:xfrm>
                      <a:off x="5209127" y="812339"/>
                      <a:ext cx="4066433" cy="1393242"/>
                      <a:chOff x="5270676" y="2483253"/>
                      <a:chExt cx="4066433" cy="1393242"/>
                    </a:xfrm>
                  </p:grpSpPr>
                  <p:grpSp>
                    <p:nvGrpSpPr>
                      <p:cNvPr id="555" name="组合 154"/>
                      <p:cNvGrpSpPr/>
                      <p:nvPr/>
                    </p:nvGrpSpPr>
                    <p:grpSpPr>
                      <a:xfrm>
                        <a:off x="5806972" y="2483253"/>
                        <a:ext cx="3250104" cy="1185560"/>
                        <a:chOff x="5589779" y="1765797"/>
                        <a:chExt cx="3250104" cy="1185560"/>
                      </a:xfrm>
                    </p:grpSpPr>
                    <p:grpSp>
                      <p:nvGrpSpPr>
                        <p:cNvPr id="556" name="组合 158"/>
                        <p:cNvGrpSpPr/>
                        <p:nvPr/>
                      </p:nvGrpSpPr>
                      <p:grpSpPr>
                        <a:xfrm>
                          <a:off x="5589779" y="1765797"/>
                          <a:ext cx="3250104" cy="992188"/>
                          <a:chOff x="1796731" y="1708764"/>
                          <a:chExt cx="3250104" cy="992188"/>
                        </a:xfrm>
                      </p:grpSpPr>
                      <p:grpSp>
                        <p:nvGrpSpPr>
                          <p:cNvPr id="557" name="组合 160"/>
                          <p:cNvGrpSpPr/>
                          <p:nvPr/>
                        </p:nvGrpSpPr>
                        <p:grpSpPr>
                          <a:xfrm>
                            <a:off x="1796731" y="1865123"/>
                            <a:ext cx="1040025" cy="675914"/>
                            <a:chOff x="2739024" y="3634059"/>
                            <a:chExt cx="1040025" cy="675914"/>
                          </a:xfrm>
                        </p:grpSpPr>
                        <p:cxnSp>
                          <p:nvCxnSpPr>
                            <p:cNvPr id="3146436" name="直接连接符 166"/>
                            <p:cNvCxnSpPr>
                              <a:cxnSpLocks/>
                            </p:cNvCxnSpPr>
                            <p:nvPr/>
                          </p:nvCxnSpPr>
                          <p:spPr>
                            <a:xfrm flipH="1">
                              <a:off x="2739024" y="396147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37" name="直接连接符 167"/>
                            <p:cNvCxnSpPr>
                              <a:cxnSpLocks/>
                            </p:cNvCxnSpPr>
                            <p:nvPr/>
                          </p:nvCxnSpPr>
                          <p:spPr>
                            <a:xfrm flipH="1">
                              <a:off x="2849104" y="3634059"/>
                              <a:ext cx="92994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38" name="直接连接符 168"/>
                            <p:cNvCxnSpPr>
                              <a:cxnSpLocks/>
                            </p:cNvCxnSpPr>
                            <p:nvPr/>
                          </p:nvCxnSpPr>
                          <p:spPr>
                            <a:xfrm flipH="1">
                              <a:off x="3477357" y="4309973"/>
                              <a:ext cx="2976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0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5"/>
                            <a:stretch>
                              <a:fillRect l="-4878" r="-7317"/>
                            </a:stretch>
                          </a:blipFill>
                          <a:ln w="28575">
                            <a:noFill/>
                            <a:miter lim="800000"/>
                            <a:headEnd/>
                            <a:tailEnd/>
                          </a:ln>
                        </p:spPr>
                        <p:txBody>
                          <a:bodyPr/>
                          <a:p>
                            <a:r>
                              <a:rPr altLang="en-US" lang="zh-CN">
                                <a:noFill/>
                              </a:rPr>
                              <a:t> </a:t>
                            </a:r>
                          </a:p>
                        </p:txBody>
                      </p:sp>
                      <p:sp>
                        <p:nvSpPr>
                          <p:cNvPr id="104980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6"/>
                            <a:stretch>
                              <a:fillRect l="-5660" r="-5660" b="-12000"/>
                            </a:stretch>
                          </a:blipFill>
                          <a:ln w="28575">
                            <a:noFill/>
                            <a:miter lim="800000"/>
                            <a:headEnd/>
                            <a:tailEnd/>
                          </a:ln>
                        </p:spPr>
                        <p:txBody>
                          <a:bodyPr/>
                          <a:p>
                            <a:r>
                              <a:rPr altLang="en-US" lang="zh-CN">
                                <a:noFill/>
                              </a:rPr>
                              <a:t> </a:t>
                            </a:r>
                          </a:p>
                        </p:txBody>
                      </p:sp>
                      <p:sp>
                        <p:nvSpPr>
                          <p:cNvPr id="104980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08"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09"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810" name="文本框 159"/>
                        <p:cNvSpPr txBox="1">
                          <a:spLocks noChangeAspect="1" noMove="1" noResize="1" noRot="1" noAdjustHandles="1" noEditPoints="1" noChangeArrowheads="1" noChangeShapeType="1" noTextEdit="1"/>
                        </p:cNvSpPr>
                        <p:nvPr/>
                      </p:nvSpPr>
                      <p:spPr bwMode="auto">
                        <a:xfrm>
                          <a:off x="7187046" y="2643580"/>
                          <a:ext cx="349326" cy="307777"/>
                        </a:xfrm>
                        <a:prstGeom prst="rect"/>
                        <a:blipFill>
                          <a:blip xmlns:r="http://schemas.openxmlformats.org/officeDocument/2006/relationships" r:embed="rId17"/>
                          <a:stretch>
                            <a:fillRect l="-13793" r="-5172" b="-19608"/>
                          </a:stretch>
                        </a:blipFill>
                        <a:ln>
                          <a:noFill/>
                        </a:ln>
                        <a:effectLst/>
                      </p:spPr>
                      <p:txBody>
                        <a:bodyPr/>
                        <a:p>
                          <a:r>
                            <a:rPr altLang="en-US" lang="zh-CN">
                              <a:noFill/>
                            </a:rPr>
                            <a:t> </a:t>
                          </a:r>
                        </a:p>
                      </p:txBody>
                    </p:sp>
                  </p:grpSp>
                  <p:sp>
                    <p:nvSpPr>
                      <p:cNvPr id="1049811" name="Oval 3165"/>
                      <p:cNvSpPr>
                        <a:spLocks noChangeArrowheads="1"/>
                      </p:cNvSpPr>
                      <p:nvPr/>
                    </p:nvSpPr>
                    <p:spPr bwMode="auto">
                      <a:xfrm>
                        <a:off x="5599590" y="370796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12" name="文本框 156"/>
                      <p:cNvSpPr txBox="1">
                        <a:spLocks noChangeAspect="1" noMove="1" noResize="1" noRot="1" noAdjustHandles="1" noEditPoints="1" noChangeArrowheads="1" noChangeShapeType="1" noTextEdit="1"/>
                      </p:cNvSpPr>
                      <p:nvPr/>
                    </p:nvSpPr>
                    <p:spPr>
                      <a:xfrm>
                        <a:off x="5270676" y="3568718"/>
                        <a:ext cx="284758" cy="307777"/>
                      </a:xfrm>
                      <a:prstGeom prst="rect"/>
                      <a:blipFill>
                        <a:blip xmlns:r="http://schemas.openxmlformats.org/officeDocument/2006/relationships" r:embed="rId18"/>
                        <a:stretch>
                          <a:fillRect l="-10638" r="-8511" b="-15686"/>
                        </a:stretch>
                      </a:blipFill>
                    </p:spPr>
                    <p:txBody>
                      <a:bodyPr/>
                      <a:p>
                        <a:r>
                          <a:rPr altLang="en-US" lang="zh-CN">
                            <a:noFill/>
                          </a:rPr>
                          <a:t> </a:t>
                        </a:r>
                      </a:p>
                    </p:txBody>
                  </p:sp>
                  <p:sp>
                    <p:nvSpPr>
                      <p:cNvPr id="1049813" name="文本框 157"/>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19"/>
                        <a:stretch>
                          <a:fillRect l="-10345" r="-8621" b="-15686"/>
                        </a:stretch>
                      </a:blipFill>
                    </p:spPr>
                    <p:txBody>
                      <a:bodyPr/>
                      <a:p>
                        <a:r>
                          <a:rPr altLang="en-US" lang="zh-CN">
                            <a:noFill/>
                          </a:rPr>
                          <a:t> </a:t>
                        </a:r>
                      </a:p>
                    </p:txBody>
                  </p:sp>
                </p:grpSp>
                <p:cxnSp>
                  <p:nvCxnSpPr>
                    <p:cNvPr id="3146439" name="直接连接符 153"/>
                    <p:cNvCxnSpPr>
                      <a:cxnSpLocks/>
                    </p:cNvCxnSpPr>
                    <p:nvPr/>
                  </p:nvCxnSpPr>
                  <p:spPr>
                    <a:xfrm>
                      <a:off x="5865777" y="963561"/>
                      <a:ext cx="0" cy="3482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40" name="直接连接符 141"/>
                  <p:cNvCxnSpPr>
                    <a:cxnSpLocks/>
                  </p:cNvCxnSpPr>
                  <p:nvPr/>
                </p:nvCxnSpPr>
                <p:spPr>
                  <a:xfrm>
                    <a:off x="6498422" y="3239240"/>
                    <a:ext cx="0" cy="10494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8" name="组合 142"/>
                  <p:cNvGrpSpPr/>
                  <p:nvPr/>
                </p:nvGrpSpPr>
                <p:grpSpPr>
                  <a:xfrm>
                    <a:off x="6356171" y="3579609"/>
                    <a:ext cx="290385" cy="384435"/>
                    <a:chOff x="8023442" y="1629662"/>
                    <a:chExt cx="290385" cy="384435"/>
                  </a:xfrm>
                </p:grpSpPr>
                <p:sp>
                  <p:nvSpPr>
                    <p:cNvPr id="1049814" name="AutoShape 523"/>
                    <p:cNvSpPr>
                      <a:spLocks noChangeArrowheads="1"/>
                    </p:cNvSpPr>
                    <p:nvPr/>
                  </p:nvSpPr>
                  <p:spPr bwMode="auto">
                    <a:xfrm rot="10800000">
                      <a:off x="8062454" y="162966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41" name="直接连接符 148"/>
                    <p:cNvCxnSpPr>
                      <a:cxnSpLocks/>
                    </p:cNvCxnSpPr>
                    <p:nvPr/>
                  </p:nvCxnSpPr>
                  <p:spPr>
                    <a:xfrm rot="5400000" flipV="1">
                      <a:off x="8168635" y="1676226"/>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15" name="AutoShape 523"/>
                    <p:cNvSpPr>
                      <a:spLocks noChangeArrowheads="1"/>
                    </p:cNvSpPr>
                    <p:nvPr/>
                  </p:nvSpPr>
                  <p:spPr bwMode="auto">
                    <a:xfrm rot="10800000" flipV="1">
                      <a:off x="8057087" y="184399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42" name="直接连接符 150"/>
                    <p:cNvCxnSpPr>
                      <a:cxnSpLocks/>
                    </p:cNvCxnSpPr>
                    <p:nvPr/>
                  </p:nvCxnSpPr>
                  <p:spPr>
                    <a:xfrm>
                      <a:off x="8038882" y="170957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43" name="直接连接符 151"/>
                    <p:cNvCxnSpPr>
                      <a:cxnSpLocks/>
                    </p:cNvCxnSpPr>
                    <p:nvPr/>
                  </p:nvCxnSpPr>
                  <p:spPr>
                    <a:xfrm>
                      <a:off x="8299159" y="181060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44" name="直接连接符 143"/>
                  <p:cNvCxnSpPr>
                    <a:cxnSpLocks/>
                  </p:cNvCxnSpPr>
                  <p:nvPr/>
                </p:nvCxnSpPr>
                <p:spPr>
                  <a:xfrm flipH="1">
                    <a:off x="6372587" y="42822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16" name="文本框 144"/>
                  <p:cNvSpPr txBox="1">
                    <a:spLocks noChangeAspect="1" noMove="1" noResize="1" noRot="1" noAdjustHandles="1" noEditPoints="1" noChangeArrowheads="1" noChangeShapeType="1" noTextEdit="1"/>
                  </p:cNvSpPr>
                  <p:nvPr/>
                </p:nvSpPr>
                <p:spPr bwMode="auto">
                  <a:xfrm>
                    <a:off x="5827797" y="2868847"/>
                    <a:ext cx="241540" cy="307777"/>
                  </a:xfrm>
                  <a:prstGeom prst="rect"/>
                  <a:blipFill>
                    <a:blip xmlns:r="http://schemas.openxmlformats.org/officeDocument/2006/relationships" r:embed="rId20"/>
                    <a:stretch>
                      <a:fillRect l="-20000" r="-20000" b="-9804"/>
                    </a:stretch>
                  </a:blipFill>
                  <a:ln>
                    <a:noFill/>
                  </a:ln>
                  <a:effectLst/>
                </p:spPr>
                <p:txBody>
                  <a:bodyPr/>
                  <a:p>
                    <a:r>
                      <a:rPr altLang="en-US" lang="zh-CN">
                        <a:noFill/>
                      </a:rPr>
                      <a:t> </a:t>
                    </a:r>
                  </a:p>
                </p:txBody>
              </p:sp>
              <p:sp>
                <p:nvSpPr>
                  <p:cNvPr id="1049817" name="矩形 145"/>
                  <p:cNvSpPr/>
                  <p:nvPr/>
                </p:nvSpPr>
                <p:spPr>
                  <a:xfrm>
                    <a:off x="5774980" y="316680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8" name="文本框 146"/>
                  <p:cNvSpPr txBox="1">
                    <a:spLocks noChangeAspect="1" noMove="1" noResize="1" noRot="1" noAdjustHandles="1" noEditPoints="1" noChangeArrowheads="1" noChangeShapeType="1" noTextEdit="1"/>
                  </p:cNvSpPr>
                  <p:nvPr/>
                </p:nvSpPr>
                <p:spPr>
                  <a:xfrm>
                    <a:off x="6631888" y="3582055"/>
                    <a:ext cx="698099" cy="307777"/>
                  </a:xfrm>
                  <a:prstGeom prst="rect"/>
                  <a:blipFill>
                    <a:blip xmlns:r="http://schemas.openxmlformats.org/officeDocument/2006/relationships" r:embed="rId21"/>
                    <a:stretch>
                      <a:fillRect b="-19608"/>
                    </a:stretch>
                  </a:blipFill>
                </p:spPr>
                <p:txBody>
                  <a:bodyPr/>
                  <a:p>
                    <a:r>
                      <a:rPr altLang="en-US" lang="zh-CN">
                        <a:noFill/>
                      </a:rPr>
                      <a:t> </a:t>
                    </a:r>
                  </a:p>
                </p:txBody>
              </p:sp>
            </p:grpSp>
            <p:sp>
              <p:nvSpPr>
                <p:cNvPr id="1049819" name="文本框 137"/>
                <p:cNvSpPr txBox="1">
                  <a:spLocks noChangeAspect="1" noMove="1" noResize="1" noRot="1" noAdjustHandles="1" noEditPoints="1" noChangeArrowheads="1" noChangeShapeType="1" noTextEdit="1"/>
                </p:cNvSpPr>
                <p:nvPr/>
              </p:nvSpPr>
              <p:spPr bwMode="auto">
                <a:xfrm>
                  <a:off x="2020254" y="2913142"/>
                  <a:ext cx="343363" cy="307777"/>
                </a:xfrm>
                <a:prstGeom prst="rect"/>
                <a:blipFill>
                  <a:blip xmlns:r="http://schemas.openxmlformats.org/officeDocument/2006/relationships" r:embed="rId22"/>
                  <a:stretch>
                    <a:fillRect l="-14035" r="-3509" b="-17647"/>
                  </a:stretch>
                </a:blipFill>
                <a:ln>
                  <a:noFill/>
                </a:ln>
                <a:effectLst/>
              </p:spPr>
              <p:txBody>
                <a:bodyPr/>
                <a:p>
                  <a:r>
                    <a:rPr altLang="en-US" lang="zh-CN">
                      <a:noFill/>
                    </a:rPr>
                    <a:t> </a:t>
                  </a:r>
                </a:p>
              </p:txBody>
            </p:sp>
            <p:sp>
              <p:nvSpPr>
                <p:cNvPr id="1049820" name="文本框 138"/>
                <p:cNvSpPr txBox="1">
                  <a:spLocks noChangeAspect="1" noMove="1" noResize="1" noRot="1" noAdjustHandles="1" noEditPoints="1" noChangeArrowheads="1" noChangeShapeType="1" noTextEdit="1"/>
                </p:cNvSpPr>
                <p:nvPr/>
              </p:nvSpPr>
              <p:spPr>
                <a:xfrm>
                  <a:off x="2478183" y="2159039"/>
                  <a:ext cx="356893" cy="307777"/>
                </a:xfrm>
                <a:prstGeom prst="rect"/>
                <a:blipFill>
                  <a:blip xmlns:r="http://schemas.openxmlformats.org/officeDocument/2006/relationships" r:embed="rId23"/>
                  <a:stretch>
                    <a:fillRect l="-10345" r="-8621" b="-18000"/>
                  </a:stretch>
                </a:blipFill>
              </p:spPr>
              <p:txBody>
                <a:bodyPr/>
                <a:p>
                  <a:r>
                    <a:rPr altLang="en-US" lang="zh-CN">
                      <a:noFill/>
                    </a:rPr>
                    <a:t> </a:t>
                  </a:r>
                </a:p>
              </p:txBody>
            </p:sp>
            <p:sp>
              <p:nvSpPr>
                <p:cNvPr id="1049821" name="文本框 139"/>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24"/>
                  <a:stretch>
                    <a:fillRect l="-10909" r="-9091" b="-18000"/>
                  </a:stretch>
                </a:blipFill>
              </p:spPr>
              <p:txBody>
                <a:bodyPr/>
                <a:p>
                  <a:r>
                    <a:rPr altLang="en-US" lang="zh-CN">
                      <a:noFill/>
                    </a:rPr>
                    <a:t> </a:t>
                  </a:r>
                </a:p>
              </p:txBody>
            </p:sp>
          </p:grpSp>
          <p:cxnSp>
            <p:nvCxnSpPr>
              <p:cNvPr id="3146445" name="直接连接符 133"/>
              <p:cNvCxnSpPr>
                <a:cxnSpLocks/>
              </p:cNvCxnSpPr>
              <p:nvPr/>
            </p:nvCxnSpPr>
            <p:spPr>
              <a:xfrm flipH="1">
                <a:off x="1558808" y="4237263"/>
                <a:ext cx="27283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22" name="矩形 134"/>
              <p:cNvSpPr/>
              <p:nvPr/>
            </p:nvSpPr>
            <p:spPr>
              <a:xfrm>
                <a:off x="3234750"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3" name="矩形 135"/>
              <p:cNvSpPr/>
              <p:nvPr/>
            </p:nvSpPr>
            <p:spPr>
              <a:xfrm rot="10800000">
                <a:off x="1807532"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24" name="矩形 121"/>
            <p:cNvSpPr/>
            <p:nvPr/>
          </p:nvSpPr>
          <p:spPr>
            <a:xfrm>
              <a:off x="3123366" y="240999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5" name="文本框 127"/>
            <p:cNvSpPr txBox="1">
              <a:spLocks noChangeAspect="1" noMove="1" noResize="1" noRot="1" noAdjustHandles="1" noEditPoints="1" noChangeArrowheads="1" noChangeShapeType="1" noTextEdit="1"/>
            </p:cNvSpPr>
            <p:nvPr/>
          </p:nvSpPr>
          <p:spPr bwMode="auto">
            <a:xfrm>
              <a:off x="3139058" y="2061505"/>
              <a:ext cx="349326" cy="307777"/>
            </a:xfrm>
            <a:prstGeom prst="rect"/>
            <a:blipFill>
              <a:blip xmlns:r="http://schemas.openxmlformats.org/officeDocument/2006/relationships" r:embed="rId25"/>
              <a:stretch>
                <a:fillRect l="-15789" r="-5263" b="-20000"/>
              </a:stretch>
            </a:blipFill>
            <a:ln>
              <a:noFill/>
            </a:ln>
            <a:effectLst/>
          </p:spPr>
          <p:txBody>
            <a:bodyPr/>
            <a:p>
              <a:r>
                <a:rPr altLang="en-US" lang="zh-CN">
                  <a:noFill/>
                </a:rPr>
                <a:t> </a:t>
              </a:r>
            </a:p>
          </p:txBody>
        </p:sp>
        <p:cxnSp>
          <p:nvCxnSpPr>
            <p:cNvPr id="3146446" name="直接连接符 130"/>
            <p:cNvCxnSpPr>
              <a:cxnSpLocks/>
            </p:cNvCxnSpPr>
            <p:nvPr/>
          </p:nvCxnSpPr>
          <p:spPr>
            <a:xfrm>
              <a:off x="5414301" y="2804488"/>
              <a:ext cx="0" cy="8423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47" name="直接连接符 131"/>
            <p:cNvCxnSpPr>
              <a:cxnSpLocks/>
            </p:cNvCxnSpPr>
            <p:nvPr/>
          </p:nvCxnSpPr>
          <p:spPr>
            <a:xfrm>
              <a:off x="3522365" y="3150366"/>
              <a:ext cx="0" cy="4733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48" name="直接连接符 80"/>
          <p:cNvCxnSpPr>
            <a:cxnSpLocks/>
          </p:cNvCxnSpPr>
          <p:nvPr/>
        </p:nvCxnSpPr>
        <p:spPr>
          <a:xfrm>
            <a:off x="5149397" y="5833893"/>
            <a:ext cx="42739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449" name="直接连接符 81"/>
          <p:cNvCxnSpPr>
            <a:cxnSpLocks/>
          </p:cNvCxnSpPr>
          <p:nvPr/>
        </p:nvCxnSpPr>
        <p:spPr>
          <a:xfrm rot="5400000">
            <a:off x="4455443" y="4727476"/>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450" name="直接连接符 82"/>
          <p:cNvCxnSpPr>
            <a:cxnSpLocks/>
          </p:cNvCxnSpPr>
          <p:nvPr/>
        </p:nvCxnSpPr>
        <p:spPr>
          <a:xfrm>
            <a:off x="5561860" y="3610255"/>
            <a:ext cx="2073848"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451" name="直接箭头连接符 83"/>
          <p:cNvCxnSpPr>
            <a:cxnSpLocks/>
          </p:cNvCxnSpPr>
          <p:nvPr/>
        </p:nvCxnSpPr>
        <p:spPr>
          <a:xfrm flipH="1">
            <a:off x="5112074" y="5734693"/>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52" name="直接箭头连接符 84"/>
          <p:cNvCxnSpPr>
            <a:cxnSpLocks/>
          </p:cNvCxnSpPr>
          <p:nvPr/>
        </p:nvCxnSpPr>
        <p:spPr>
          <a:xfrm rot="16200000" flipH="1" flipV="1">
            <a:off x="5465471" y="5369832"/>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53" name="直接箭头连接符 85"/>
          <p:cNvCxnSpPr>
            <a:cxnSpLocks/>
          </p:cNvCxnSpPr>
          <p:nvPr/>
        </p:nvCxnSpPr>
        <p:spPr>
          <a:xfrm flipH="1">
            <a:off x="6708469" y="3752871"/>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02"/>
                                        </p:tgtEl>
                                        <p:attrNameLst>
                                          <p:attrName>style.visibility</p:attrName>
                                        </p:attrNameLst>
                                      </p:cBhvr>
                                      <p:to>
                                        <p:strVal val="visible"/>
                                      </p:to>
                                    </p:set>
                                    <p:animEffect transition="in" filter="wipe(down)">
                                      <p:cBhvr>
                                        <p:cTn dur="500" id="7"/>
                                        <p:tgtEl>
                                          <p:spTgt spid="104980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00"/>
                                        </p:tgtEl>
                                        <p:attrNameLst>
                                          <p:attrName>style.visibility</p:attrName>
                                        </p:attrNameLst>
                                      </p:cBhvr>
                                      <p:to>
                                        <p:strVal val="visible"/>
                                      </p:to>
                                    </p:set>
                                    <p:animEffect transition="in" filter="wipe(down)">
                                      <p:cBhvr>
                                        <p:cTn dur="500" id="12"/>
                                        <p:tgtEl>
                                          <p:spTgt spid="104980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01"/>
                                        </p:tgtEl>
                                        <p:attrNameLst>
                                          <p:attrName>style.visibility</p:attrName>
                                        </p:attrNameLst>
                                      </p:cBhvr>
                                      <p:to>
                                        <p:strVal val="visible"/>
                                      </p:to>
                                    </p:set>
                                    <p:animEffect transition="in" filter="wipe(down)">
                                      <p:cBhvr>
                                        <p:cTn dur="500" id="17"/>
                                        <p:tgtEl>
                                          <p:spTgt spid="1049801"/>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146450"/>
                                        </p:tgtEl>
                                        <p:attrNameLst>
                                          <p:attrName>style.visibility</p:attrName>
                                        </p:attrNameLst>
                                      </p:cBhvr>
                                      <p:to>
                                        <p:strVal val="visible"/>
                                      </p:to>
                                    </p:set>
                                    <p:animEffect transition="in" filter="wipe(down)">
                                      <p:cBhvr>
                                        <p:cTn dur="500" id="22"/>
                                        <p:tgtEl>
                                          <p:spTgt spid="3146450"/>
                                        </p:tgtEl>
                                      </p:cBhvr>
                                    </p:animEffect>
                                  </p:childTnLst>
                                </p:cTn>
                              </p:par>
                              <p:par>
                                <p:cTn fill="hold" id="23" nodeType="withEffect" presetClass="entr" presetID="22" presetSubtype="4">
                                  <p:stCondLst>
                                    <p:cond delay="0"/>
                                  </p:stCondLst>
                                  <p:childTnLst>
                                    <p:set>
                                      <p:cBhvr>
                                        <p:cTn dur="1" fill="hold" id="24">
                                          <p:stCondLst>
                                            <p:cond delay="0"/>
                                          </p:stCondLst>
                                        </p:cTn>
                                        <p:tgtEl>
                                          <p:spTgt spid="3146453"/>
                                        </p:tgtEl>
                                        <p:attrNameLst>
                                          <p:attrName>style.visibility</p:attrName>
                                        </p:attrNameLst>
                                      </p:cBhvr>
                                      <p:to>
                                        <p:strVal val="visible"/>
                                      </p:to>
                                    </p:set>
                                    <p:animEffect transition="in" filter="wipe(down)">
                                      <p:cBhvr>
                                        <p:cTn dur="500" id="25"/>
                                        <p:tgtEl>
                                          <p:spTgt spid="3146453"/>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4">
                                  <p:stCondLst>
                                    <p:cond delay="0"/>
                                  </p:stCondLst>
                                  <p:childTnLst>
                                    <p:set>
                                      <p:cBhvr>
                                        <p:cTn dur="1" fill="hold" id="29">
                                          <p:stCondLst>
                                            <p:cond delay="0"/>
                                          </p:stCondLst>
                                        </p:cTn>
                                        <p:tgtEl>
                                          <p:spTgt spid="3146449"/>
                                        </p:tgtEl>
                                        <p:attrNameLst>
                                          <p:attrName>style.visibility</p:attrName>
                                        </p:attrNameLst>
                                      </p:cBhvr>
                                      <p:to>
                                        <p:strVal val="visible"/>
                                      </p:to>
                                    </p:set>
                                    <p:animEffect transition="in" filter="wipe(down)">
                                      <p:cBhvr>
                                        <p:cTn dur="500" id="30"/>
                                        <p:tgtEl>
                                          <p:spTgt spid="3146449"/>
                                        </p:tgtEl>
                                      </p:cBhvr>
                                    </p:animEffect>
                                  </p:childTnLst>
                                </p:cTn>
                              </p:par>
                              <p:par>
                                <p:cTn fill="hold" id="31" nodeType="withEffect" presetClass="entr" presetID="22" presetSubtype="4">
                                  <p:stCondLst>
                                    <p:cond delay="0"/>
                                  </p:stCondLst>
                                  <p:childTnLst>
                                    <p:set>
                                      <p:cBhvr>
                                        <p:cTn dur="1" fill="hold" id="32">
                                          <p:stCondLst>
                                            <p:cond delay="0"/>
                                          </p:stCondLst>
                                        </p:cTn>
                                        <p:tgtEl>
                                          <p:spTgt spid="3146452"/>
                                        </p:tgtEl>
                                        <p:attrNameLst>
                                          <p:attrName>style.visibility</p:attrName>
                                        </p:attrNameLst>
                                      </p:cBhvr>
                                      <p:to>
                                        <p:strVal val="visible"/>
                                      </p:to>
                                    </p:set>
                                    <p:animEffect transition="in" filter="wipe(down)">
                                      <p:cBhvr>
                                        <p:cTn dur="500" id="33"/>
                                        <p:tgtEl>
                                          <p:spTgt spid="3146452"/>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4">
                                  <p:stCondLst>
                                    <p:cond delay="0"/>
                                  </p:stCondLst>
                                  <p:childTnLst>
                                    <p:set>
                                      <p:cBhvr>
                                        <p:cTn dur="1" fill="hold" id="37">
                                          <p:stCondLst>
                                            <p:cond delay="0"/>
                                          </p:stCondLst>
                                        </p:cTn>
                                        <p:tgtEl>
                                          <p:spTgt spid="3146448"/>
                                        </p:tgtEl>
                                        <p:attrNameLst>
                                          <p:attrName>style.visibility</p:attrName>
                                        </p:attrNameLst>
                                      </p:cBhvr>
                                      <p:to>
                                        <p:strVal val="visible"/>
                                      </p:to>
                                    </p:set>
                                    <p:animEffect transition="in" filter="wipe(down)">
                                      <p:cBhvr>
                                        <p:cTn dur="500" id="38"/>
                                        <p:tgtEl>
                                          <p:spTgt spid="3146448"/>
                                        </p:tgtEl>
                                      </p:cBhvr>
                                    </p:animEffect>
                                  </p:childTnLst>
                                </p:cTn>
                              </p:par>
                              <p:par>
                                <p:cTn fill="hold" id="39" nodeType="withEffect" presetClass="entr" presetID="22" presetSubtype="4">
                                  <p:stCondLst>
                                    <p:cond delay="0"/>
                                  </p:stCondLst>
                                  <p:childTnLst>
                                    <p:set>
                                      <p:cBhvr>
                                        <p:cTn dur="1" fill="hold" id="40">
                                          <p:stCondLst>
                                            <p:cond delay="0"/>
                                          </p:stCondLst>
                                        </p:cTn>
                                        <p:tgtEl>
                                          <p:spTgt spid="3146451"/>
                                        </p:tgtEl>
                                        <p:attrNameLst>
                                          <p:attrName>style.visibility</p:attrName>
                                        </p:attrNameLst>
                                      </p:cBhvr>
                                      <p:to>
                                        <p:strVal val="visible"/>
                                      </p:to>
                                    </p:set>
                                    <p:animEffect transition="in" filter="wipe(down)">
                                      <p:cBhvr>
                                        <p:cTn dur="500" id="41"/>
                                        <p:tgtEl>
                                          <p:spTgt spid="3146451"/>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4">
                                  <p:stCondLst>
                                    <p:cond delay="0"/>
                                  </p:stCondLst>
                                  <p:childTnLst>
                                    <p:set>
                                      <p:cBhvr>
                                        <p:cTn dur="1" fill="hold" id="45">
                                          <p:stCondLst>
                                            <p:cond delay="0"/>
                                          </p:stCondLst>
                                        </p:cTn>
                                        <p:tgtEl>
                                          <p:spTgt spid="1049803"/>
                                        </p:tgtEl>
                                        <p:attrNameLst>
                                          <p:attrName>style.visibility</p:attrName>
                                        </p:attrNameLst>
                                      </p:cBhvr>
                                      <p:to>
                                        <p:strVal val="visible"/>
                                      </p:to>
                                    </p:set>
                                    <p:animEffect transition="in" filter="wipe(down)">
                                      <p:cBhvr>
                                        <p:cTn dur="500" id="46"/>
                                        <p:tgtEl>
                                          <p:spTgt spid="1049803"/>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4">
                                  <p:stCondLst>
                                    <p:cond delay="0"/>
                                  </p:stCondLst>
                                  <p:childTnLst>
                                    <p:set>
                                      <p:cBhvr>
                                        <p:cTn dur="1" fill="hold" id="50">
                                          <p:stCondLst>
                                            <p:cond delay="0"/>
                                          </p:stCondLst>
                                        </p:cTn>
                                        <p:tgtEl>
                                          <p:spTgt spid="1049804"/>
                                        </p:tgtEl>
                                        <p:attrNameLst>
                                          <p:attrName>style.visibility</p:attrName>
                                        </p:attrNameLst>
                                      </p:cBhvr>
                                      <p:to>
                                        <p:strVal val="visible"/>
                                      </p:to>
                                    </p:set>
                                    <p:animEffect transition="in" filter="wipe(down)">
                                      <p:cBhvr>
                                        <p:cTn dur="500" id="51"/>
                                        <p:tgtEl>
                                          <p:spTgt spid="1049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00" grpId="0"/>
      <p:bldP spid="1049801" grpId="0"/>
      <p:bldP spid="1049802" grpId="0"/>
      <p:bldP spid="1049803" grpId="0"/>
      <p:bldP spid="104980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61" name=""/>
        <p:cNvGrpSpPr/>
        <p:nvPr/>
      </p:nvGrpSpPr>
      <p:grpSpPr>
        <a:xfrm>
          <a:off x="0" y="0"/>
          <a:ext cx="0" cy="0"/>
          <a:chOff x="0" y="0"/>
          <a:chExt cx="0" cy="0"/>
        </a:xfrm>
      </p:grpSpPr>
      <p:sp>
        <p:nvSpPr>
          <p:cNvPr id="10498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62" name="组合 8"/>
          <p:cNvGrpSpPr/>
          <p:nvPr/>
        </p:nvGrpSpPr>
        <p:grpSpPr>
          <a:xfrm>
            <a:off x="546772" y="1212147"/>
            <a:ext cx="3635935" cy="1918763"/>
            <a:chOff x="1522065" y="2932808"/>
            <a:chExt cx="3635935" cy="1918763"/>
          </a:xfrm>
        </p:grpSpPr>
        <p:grpSp>
          <p:nvGrpSpPr>
            <p:cNvPr id="563" name="组合 42"/>
            <p:cNvGrpSpPr/>
            <p:nvPr/>
          </p:nvGrpSpPr>
          <p:grpSpPr>
            <a:xfrm>
              <a:off x="1522065" y="2932808"/>
              <a:ext cx="3635935" cy="1918763"/>
              <a:chOff x="5354326" y="1314628"/>
              <a:chExt cx="3635935" cy="1918763"/>
            </a:xfrm>
          </p:grpSpPr>
          <p:grpSp>
            <p:nvGrpSpPr>
              <p:cNvPr id="564" name="组合 65"/>
              <p:cNvGrpSpPr/>
              <p:nvPr/>
            </p:nvGrpSpPr>
            <p:grpSpPr>
              <a:xfrm>
                <a:off x="5354326" y="1314628"/>
                <a:ext cx="3635935" cy="1918763"/>
                <a:chOff x="1701253" y="2009394"/>
                <a:chExt cx="3635935" cy="1918763"/>
              </a:xfrm>
            </p:grpSpPr>
            <p:grpSp>
              <p:nvGrpSpPr>
                <p:cNvPr id="565" name="组合 67"/>
                <p:cNvGrpSpPr/>
                <p:nvPr/>
              </p:nvGrpSpPr>
              <p:grpSpPr>
                <a:xfrm>
                  <a:off x="1701253" y="2009394"/>
                  <a:ext cx="3635935" cy="1918763"/>
                  <a:chOff x="3485981" y="2739728"/>
                  <a:chExt cx="3635935" cy="1918763"/>
                </a:xfrm>
              </p:grpSpPr>
              <p:grpSp>
                <p:nvGrpSpPr>
                  <p:cNvPr id="566" name="组合 75"/>
                  <p:cNvGrpSpPr/>
                  <p:nvPr/>
                </p:nvGrpSpPr>
                <p:grpSpPr>
                  <a:xfrm>
                    <a:off x="3485981" y="2739728"/>
                    <a:ext cx="3635935" cy="1918763"/>
                    <a:chOff x="5639625" y="812339"/>
                    <a:chExt cx="3635935" cy="1918763"/>
                  </a:xfrm>
                </p:grpSpPr>
                <p:grpSp>
                  <p:nvGrpSpPr>
                    <p:cNvPr id="567" name="组合 87"/>
                    <p:cNvGrpSpPr/>
                    <p:nvPr/>
                  </p:nvGrpSpPr>
                  <p:grpSpPr>
                    <a:xfrm>
                      <a:off x="5639625" y="812339"/>
                      <a:ext cx="3635935" cy="1918763"/>
                      <a:chOff x="5701174" y="2483253"/>
                      <a:chExt cx="3635935" cy="1918763"/>
                    </a:xfrm>
                  </p:grpSpPr>
                  <p:grpSp>
                    <p:nvGrpSpPr>
                      <p:cNvPr id="568" name="组合 90"/>
                      <p:cNvGrpSpPr/>
                      <p:nvPr/>
                    </p:nvGrpSpPr>
                    <p:grpSpPr>
                      <a:xfrm>
                        <a:off x="6054143" y="2483253"/>
                        <a:ext cx="3002933" cy="1918763"/>
                        <a:chOff x="5836950" y="1765797"/>
                        <a:chExt cx="3002933" cy="1918763"/>
                      </a:xfrm>
                    </p:grpSpPr>
                    <p:grpSp>
                      <p:nvGrpSpPr>
                        <p:cNvPr id="569" name="组合 96"/>
                        <p:cNvGrpSpPr/>
                        <p:nvPr/>
                      </p:nvGrpSpPr>
                      <p:grpSpPr>
                        <a:xfrm>
                          <a:off x="5836950" y="1765797"/>
                          <a:ext cx="3002933" cy="1918763"/>
                          <a:chOff x="2043902" y="1708764"/>
                          <a:chExt cx="3002933" cy="1918763"/>
                        </a:xfrm>
                      </p:grpSpPr>
                      <p:grpSp>
                        <p:nvGrpSpPr>
                          <p:cNvPr id="570" name="组合 98"/>
                          <p:cNvGrpSpPr/>
                          <p:nvPr/>
                        </p:nvGrpSpPr>
                        <p:grpSpPr>
                          <a:xfrm>
                            <a:off x="2043902" y="1865123"/>
                            <a:ext cx="792854" cy="1762404"/>
                            <a:chOff x="2986195" y="3634059"/>
                            <a:chExt cx="792854" cy="1762404"/>
                          </a:xfrm>
                        </p:grpSpPr>
                        <p:cxnSp>
                          <p:nvCxnSpPr>
                            <p:cNvPr id="3146454"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55"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56"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3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83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83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33"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34" name="Oval 3165"/>
                          <p:cNvSpPr>
                            <a:spLocks noChangeArrowheads="1"/>
                          </p:cNvSpPr>
                          <p:nvPr/>
                        </p:nvSpPr>
                        <p:spPr bwMode="auto">
                          <a:xfrm>
                            <a:off x="4902736" y="212136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835"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20000"/>
                          </a:stretch>
                        </a:blipFill>
                        <a:ln>
                          <a:noFill/>
                        </a:ln>
                        <a:effectLst/>
                      </p:spPr>
                      <p:txBody>
                        <a:bodyPr/>
                        <a:p>
                          <a:r>
                            <a:rPr altLang="en-US" lang="zh-CN">
                              <a:noFill/>
                            </a:rPr>
                            <a:t> </a:t>
                          </a:r>
                        </a:p>
                      </p:txBody>
                    </p:sp>
                  </p:grpSp>
                  <p:sp>
                    <p:nvSpPr>
                      <p:cNvPr id="1049836"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37"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3043" r="-10870" b="-15686"/>
                        </a:stretch>
                      </a:blipFill>
                    </p:spPr>
                    <p:txBody>
                      <a:bodyPr/>
                      <a:p>
                        <a:r>
                          <a:rPr altLang="en-US" lang="zh-CN">
                            <a:noFill/>
                          </a:rPr>
                          <a:t> </a:t>
                        </a:r>
                      </a:p>
                    </p:txBody>
                  </p:sp>
                  <p:sp>
                    <p:nvSpPr>
                      <p:cNvPr id="1049838"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8621" r="-8621" b="-18000"/>
                        </a:stretch>
                      </a:blipFill>
                    </p:spPr>
                    <p:txBody>
                      <a:bodyPr/>
                      <a:p>
                        <a:r>
                          <a:rPr altLang="en-US" lang="zh-CN">
                            <a:noFill/>
                          </a:rPr>
                          <a:t> </a:t>
                        </a:r>
                      </a:p>
                    </p:txBody>
                  </p:sp>
                </p:grpSp>
                <p:cxnSp>
                  <p:nvCxnSpPr>
                    <p:cNvPr id="3146457"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58"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1" name="组合 77"/>
                  <p:cNvGrpSpPr/>
                  <p:nvPr/>
                </p:nvGrpSpPr>
                <p:grpSpPr>
                  <a:xfrm>
                    <a:off x="6356171" y="4000382"/>
                    <a:ext cx="290385" cy="384435"/>
                    <a:chOff x="8023442" y="2050435"/>
                    <a:chExt cx="290385" cy="384435"/>
                  </a:xfrm>
                </p:grpSpPr>
                <p:sp>
                  <p:nvSpPr>
                    <p:cNvPr id="1049839"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59"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40"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60"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61"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62"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41"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3077" r="-20513" b="-10000"/>
                    </a:stretch>
                  </a:blipFill>
                  <a:ln>
                    <a:noFill/>
                  </a:ln>
                  <a:effectLst/>
                </p:spPr>
                <p:txBody>
                  <a:bodyPr/>
                  <a:p>
                    <a:r>
                      <a:rPr altLang="en-US" lang="zh-CN">
                        <a:noFill/>
                      </a:rPr>
                      <a:t> </a:t>
                    </a:r>
                  </a:p>
                </p:txBody>
              </p:sp>
              <p:sp>
                <p:nvSpPr>
                  <p:cNvPr id="1049842"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3"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22000"/>
                    </a:stretch>
                  </a:blipFill>
                </p:spPr>
                <p:txBody>
                  <a:bodyPr/>
                  <a:p>
                    <a:r>
                      <a:rPr altLang="en-US" lang="zh-CN">
                        <a:noFill/>
                      </a:rPr>
                      <a:t> </a:t>
                    </a:r>
                  </a:p>
                </p:txBody>
              </p:sp>
            </p:grpSp>
            <p:sp>
              <p:nvSpPr>
                <p:cNvPr id="1049844"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4035" r="-3509" b="-17647"/>
                  </a:stretch>
                </a:blipFill>
                <a:ln>
                  <a:noFill/>
                </a:ln>
                <a:effectLst/>
              </p:spPr>
              <p:txBody>
                <a:bodyPr/>
                <a:p>
                  <a:r>
                    <a:rPr altLang="en-US" lang="zh-CN">
                      <a:noFill/>
                    </a:rPr>
                    <a:t> </a:t>
                  </a:r>
                </a:p>
              </p:txBody>
            </p:sp>
            <p:sp>
              <p:nvSpPr>
                <p:cNvPr id="1049845"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8475" r="-6780" b="-18000"/>
                  </a:stretch>
                </a:blipFill>
              </p:spPr>
              <p:txBody>
                <a:bodyPr/>
                <a:p>
                  <a:r>
                    <a:rPr altLang="en-US" lang="zh-CN">
                      <a:noFill/>
                    </a:rPr>
                    <a:t> </a:t>
                  </a:r>
                </a:p>
              </p:txBody>
            </p:sp>
            <p:sp>
              <p:nvSpPr>
                <p:cNvPr id="1049846"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9091" r="-9091" b="-15686"/>
                  </a:stretch>
                </a:blipFill>
              </p:spPr>
              <p:txBody>
                <a:bodyPr/>
                <a:p>
                  <a:r>
                    <a:rPr altLang="en-US" lang="zh-CN">
                      <a:noFill/>
                    </a:rPr>
                    <a:t> </a:t>
                  </a:r>
                </a:p>
              </p:txBody>
            </p:sp>
          </p:grpSp>
          <p:sp>
            <p:nvSpPr>
              <p:cNvPr id="1049847"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7246" t="-1961" r="-17391" b="-15686"/>
                </a:stretch>
              </a:blipFill>
            </p:spPr>
            <p:txBody>
              <a:bodyPr/>
              <a:p>
                <a:r>
                  <a:rPr altLang="en-US" lang="zh-CN">
                    <a:noFill/>
                  </a:rPr>
                  <a:t> </a:t>
                </a:r>
              </a:p>
            </p:txBody>
          </p:sp>
        </p:grpSp>
        <p:cxnSp>
          <p:nvCxnSpPr>
            <p:cNvPr id="3146463"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48"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9"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72" name="组合 5"/>
          <p:cNvGrpSpPr/>
          <p:nvPr/>
        </p:nvGrpSpPr>
        <p:grpSpPr>
          <a:xfrm>
            <a:off x="994770" y="3074965"/>
            <a:ext cx="3334662" cy="3483375"/>
            <a:chOff x="5117179" y="675773"/>
            <a:chExt cx="3334662" cy="3483375"/>
          </a:xfrm>
        </p:grpSpPr>
        <p:grpSp>
          <p:nvGrpSpPr>
            <p:cNvPr id="573" name="组合 46"/>
            <p:cNvGrpSpPr/>
            <p:nvPr/>
          </p:nvGrpSpPr>
          <p:grpSpPr>
            <a:xfrm>
              <a:off x="5117179" y="675773"/>
              <a:ext cx="3334662" cy="3483375"/>
              <a:chOff x="5471036" y="1558316"/>
              <a:chExt cx="3334662" cy="3483375"/>
            </a:xfrm>
          </p:grpSpPr>
          <p:grpSp>
            <p:nvGrpSpPr>
              <p:cNvPr id="574" name="组合 49"/>
              <p:cNvGrpSpPr/>
              <p:nvPr/>
            </p:nvGrpSpPr>
            <p:grpSpPr>
              <a:xfrm>
                <a:off x="5471036" y="1558316"/>
                <a:ext cx="3334662" cy="3483375"/>
                <a:chOff x="1060548" y="2858499"/>
                <a:chExt cx="3334662" cy="3483375"/>
              </a:xfrm>
            </p:grpSpPr>
            <p:grpSp>
              <p:nvGrpSpPr>
                <p:cNvPr id="575" name="组合 55"/>
                <p:cNvGrpSpPr/>
                <p:nvPr/>
              </p:nvGrpSpPr>
              <p:grpSpPr>
                <a:xfrm>
                  <a:off x="1060548" y="2858499"/>
                  <a:ext cx="3334662" cy="3483375"/>
                  <a:chOff x="3826639" y="20269"/>
                  <a:chExt cx="3334662" cy="3483375"/>
                </a:xfrm>
              </p:grpSpPr>
              <p:cxnSp>
                <p:nvCxnSpPr>
                  <p:cNvPr id="3146464" name="直接箭头连接符 57"/>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465" name="直接箭头连接符 58"/>
                  <p:cNvCxnSpPr>
                    <a:cxnSpLocks/>
                  </p:cNvCxnSpPr>
                  <p:nvPr/>
                </p:nvCxnSpPr>
                <p:spPr>
                  <a:xfrm flipV="1">
                    <a:off x="3826639" y="2028019"/>
                    <a:ext cx="3102755"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850" name="文本框 59"/>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12"/>
                    <a:stretch>
                      <a:fillRect b="-2632"/>
                    </a:stretch>
                  </a:blipFill>
                </p:spPr>
                <p:txBody>
                  <a:bodyPr/>
                  <a:p>
                    <a:r>
                      <a:rPr altLang="en-US" lang="zh-CN">
                        <a:noFill/>
                      </a:rPr>
                      <a:t> </a:t>
                    </a:r>
                  </a:p>
                </p:txBody>
              </p:sp>
              <p:sp>
                <p:nvSpPr>
                  <p:cNvPr id="1049851" name="文本框 60"/>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13"/>
                    <a:stretch>
                      <a:fillRect b="-1515"/>
                    </a:stretch>
                  </a:blipFill>
                </p:spPr>
                <p:txBody>
                  <a:bodyPr/>
                  <a:p>
                    <a:r>
                      <a:rPr altLang="en-US" lang="zh-CN">
                        <a:noFill/>
                      </a:rPr>
                      <a:t> </a:t>
                    </a:r>
                  </a:p>
                </p:txBody>
              </p:sp>
              <p:sp>
                <p:nvSpPr>
                  <p:cNvPr id="1049852" name="文本框 61"/>
                  <p:cNvSpPr txBox="1">
                    <a:spLocks noChangeAspect="1" noMove="1" noResize="1" noRot="1" noAdjustHandles="1" noEditPoints="1" noChangeArrowheads="1" noChangeShapeType="1" noTextEdit="1"/>
                  </p:cNvSpPr>
                  <p:nvPr/>
                </p:nvSpPr>
                <p:spPr>
                  <a:xfrm>
                    <a:off x="6547267" y="1966666"/>
                    <a:ext cx="614034" cy="461665"/>
                  </a:xfrm>
                  <a:prstGeom prst="rect"/>
                  <a:blipFill>
                    <a:blip xmlns:r="http://schemas.openxmlformats.org/officeDocument/2006/relationships" r:embed="rId14"/>
                    <a:stretch>
                      <a:fillRect b="-5333"/>
                    </a:stretch>
                  </a:blipFill>
                </p:spPr>
                <p:txBody>
                  <a:bodyPr/>
                  <a:p>
                    <a:r>
                      <a:rPr altLang="en-US" lang="zh-CN">
                        <a:noFill/>
                      </a:rPr>
                      <a:t> </a:t>
                    </a:r>
                  </a:p>
                </p:txBody>
              </p:sp>
            </p:grpSp>
            <p:sp>
              <p:nvSpPr>
                <p:cNvPr id="1049853" name="文本框 56"/>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15"/>
                  <a:stretch>
                    <a:fillRect b="-1515"/>
                  </a:stretch>
                </a:blipFill>
              </p:spPr>
              <p:txBody>
                <a:bodyPr/>
                <a:p>
                  <a:r>
                    <a:rPr altLang="en-US" lang="zh-CN">
                      <a:noFill/>
                    </a:rPr>
                    <a:t> </a:t>
                  </a:r>
                </a:p>
              </p:txBody>
            </p:sp>
          </p:grpSp>
          <p:sp>
            <p:nvSpPr>
              <p:cNvPr id="1049854" name="矩形 48"/>
              <p:cNvSpPr>
                <a:spLocks noChangeAspect="1" noMove="1" noResize="1" noRot="1" noAdjustHandles="1" noEditPoints="1" noChangeArrowheads="1" noChangeShapeType="1" noTextEdit="1"/>
              </p:cNvSpPr>
              <p:nvPr/>
            </p:nvSpPr>
            <p:spPr>
              <a:xfrm>
                <a:off x="7354749" y="3615003"/>
                <a:ext cx="727892" cy="400110"/>
              </a:xfrm>
              <a:prstGeom prst="rect"/>
              <a:blipFill>
                <a:blip xmlns:r="http://schemas.openxmlformats.org/officeDocument/2006/relationships" r:embed="rId16"/>
                <a:stretch>
                  <a:fillRect b="-1538"/>
                </a:stretch>
              </a:blipFill>
            </p:spPr>
            <p:txBody>
              <a:bodyPr/>
              <a:p>
                <a:r>
                  <a:rPr altLang="en-US" lang="zh-CN">
                    <a:noFill/>
                  </a:rPr>
                  <a:t> </a:t>
                </a:r>
              </a:p>
            </p:txBody>
          </p:sp>
        </p:grpSp>
        <p:cxnSp>
          <p:nvCxnSpPr>
            <p:cNvPr id="3146466" name="直接连接符 112"/>
            <p:cNvCxnSpPr>
              <a:cxnSpLocks/>
            </p:cNvCxnSpPr>
            <p:nvPr/>
          </p:nvCxnSpPr>
          <p:spPr>
            <a:xfrm>
              <a:off x="5654936" y="1552742"/>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467" name="直接连接符 113"/>
            <p:cNvCxnSpPr>
              <a:cxnSpLocks/>
            </p:cNvCxnSpPr>
            <p:nvPr/>
          </p:nvCxnSpPr>
          <p:spPr>
            <a:xfrm>
              <a:off x="7324567" y="1570486"/>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855" name="矩形 114"/>
            <p:cNvSpPr>
              <a:spLocks noChangeAspect="1" noMove="1" noResize="1" noRot="1" noAdjustHandles="1" noEditPoints="1" noChangeArrowheads="1" noChangeShapeType="1" noTextEdit="1"/>
            </p:cNvSpPr>
            <p:nvPr/>
          </p:nvSpPr>
          <p:spPr>
            <a:xfrm>
              <a:off x="5332800" y="2690808"/>
              <a:ext cx="727892"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49856" name="Oval 3165"/>
            <p:cNvSpPr>
              <a:spLocks noChangeArrowheads="1"/>
            </p:cNvSpPr>
            <p:nvPr/>
          </p:nvSpPr>
          <p:spPr bwMode="auto">
            <a:xfrm>
              <a:off x="5577783" y="26045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57" name="Oval 3165"/>
            <p:cNvSpPr>
              <a:spLocks noChangeArrowheads="1"/>
            </p:cNvSpPr>
            <p:nvPr/>
          </p:nvSpPr>
          <p:spPr bwMode="auto">
            <a:xfrm>
              <a:off x="7255086" y="261875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468" name="直接连接符 122"/>
            <p:cNvCxnSpPr>
              <a:cxnSpLocks/>
            </p:cNvCxnSpPr>
            <p:nvPr/>
          </p:nvCxnSpPr>
          <p:spPr>
            <a:xfrm>
              <a:off x="7324567" y="1552742"/>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69" name="直接连接符 123"/>
            <p:cNvCxnSpPr>
              <a:cxnSpLocks/>
            </p:cNvCxnSpPr>
            <p:nvPr/>
          </p:nvCxnSpPr>
          <p:spPr>
            <a:xfrm>
              <a:off x="5243362" y="1555008"/>
              <a:ext cx="20812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70" name="直接连接符 124"/>
            <p:cNvCxnSpPr>
              <a:cxnSpLocks/>
            </p:cNvCxnSpPr>
            <p:nvPr/>
          </p:nvCxnSpPr>
          <p:spPr>
            <a:xfrm>
              <a:off x="7304801" y="3783851"/>
              <a:ext cx="5629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71" name="直接箭头连接符 9"/>
            <p:cNvCxnSpPr>
              <a:cxnSpLocks/>
            </p:cNvCxnSpPr>
            <p:nvPr/>
          </p:nvCxnSpPr>
          <p:spPr>
            <a:xfrm>
              <a:off x="6653170" y="1665363"/>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72" name="直接箭头连接符 125"/>
            <p:cNvCxnSpPr>
              <a:cxnSpLocks/>
            </p:cNvCxnSpPr>
            <p:nvPr/>
          </p:nvCxnSpPr>
          <p:spPr>
            <a:xfrm rot="5400000">
              <a:off x="6996475" y="2371555"/>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73" name="直接箭头连接符 126"/>
            <p:cNvCxnSpPr>
              <a:cxnSpLocks/>
            </p:cNvCxnSpPr>
            <p:nvPr/>
          </p:nvCxnSpPr>
          <p:spPr>
            <a:xfrm>
              <a:off x="7431834" y="3641426"/>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74" name="直接连接符 89"/>
            <p:cNvCxnSpPr>
              <a:cxnSpLocks/>
            </p:cNvCxnSpPr>
            <p:nvPr/>
          </p:nvCxnSpPr>
          <p:spPr>
            <a:xfrm>
              <a:off x="5654936" y="3796555"/>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475" name="直接连接符 120"/>
            <p:cNvCxnSpPr>
              <a:cxnSpLocks/>
            </p:cNvCxnSpPr>
            <p:nvPr/>
          </p:nvCxnSpPr>
          <p:spPr>
            <a:xfrm rot="5400000">
              <a:off x="4548519" y="2690808"/>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476" name="直接连接符 121"/>
            <p:cNvCxnSpPr>
              <a:cxnSpLocks/>
            </p:cNvCxnSpPr>
            <p:nvPr/>
          </p:nvCxnSpPr>
          <p:spPr>
            <a:xfrm>
              <a:off x="5239974" y="1584391"/>
              <a:ext cx="427123"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477" name="直接箭头连接符 127"/>
            <p:cNvCxnSpPr>
              <a:cxnSpLocks/>
            </p:cNvCxnSpPr>
            <p:nvPr/>
          </p:nvCxnSpPr>
          <p:spPr>
            <a:xfrm flipH="1">
              <a:off x="6672284" y="3648275"/>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78" name="直接箭头连接符 130"/>
            <p:cNvCxnSpPr>
              <a:cxnSpLocks/>
            </p:cNvCxnSpPr>
            <p:nvPr/>
          </p:nvCxnSpPr>
          <p:spPr>
            <a:xfrm rot="5400000" flipH="1">
              <a:off x="5575932" y="3348489"/>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479" name="直接箭头连接符 131"/>
            <p:cNvCxnSpPr>
              <a:cxnSpLocks/>
            </p:cNvCxnSpPr>
            <p:nvPr/>
          </p:nvCxnSpPr>
          <p:spPr>
            <a:xfrm flipH="1">
              <a:off x="5145077" y="1665363"/>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576" name="组合 154"/>
          <p:cNvGrpSpPr/>
          <p:nvPr/>
        </p:nvGrpSpPr>
        <p:grpSpPr>
          <a:xfrm>
            <a:off x="4388155" y="1139939"/>
            <a:ext cx="4274504" cy="1806715"/>
            <a:chOff x="2235065" y="2061505"/>
            <a:chExt cx="4274504" cy="1806715"/>
          </a:xfrm>
        </p:grpSpPr>
        <p:grpSp>
          <p:nvGrpSpPr>
            <p:cNvPr id="577" name="组合 155"/>
            <p:cNvGrpSpPr/>
            <p:nvPr/>
          </p:nvGrpSpPr>
          <p:grpSpPr>
            <a:xfrm>
              <a:off x="2235065" y="2319237"/>
              <a:ext cx="4274504" cy="1548983"/>
              <a:chOff x="1091567" y="2932808"/>
              <a:chExt cx="4274504" cy="1548983"/>
            </a:xfrm>
          </p:grpSpPr>
          <p:grpSp>
            <p:nvGrpSpPr>
              <p:cNvPr id="578" name="组合 160"/>
              <p:cNvGrpSpPr/>
              <p:nvPr/>
            </p:nvGrpSpPr>
            <p:grpSpPr>
              <a:xfrm>
                <a:off x="1091567" y="2932808"/>
                <a:ext cx="4274504" cy="1548983"/>
                <a:chOff x="1270755" y="2009394"/>
                <a:chExt cx="4274504" cy="1548983"/>
              </a:xfrm>
            </p:grpSpPr>
            <p:grpSp>
              <p:nvGrpSpPr>
                <p:cNvPr id="579" name="组合 164"/>
                <p:cNvGrpSpPr/>
                <p:nvPr/>
              </p:nvGrpSpPr>
              <p:grpSpPr>
                <a:xfrm>
                  <a:off x="1270755" y="2009394"/>
                  <a:ext cx="4274504" cy="1548983"/>
                  <a:chOff x="3055483" y="2739728"/>
                  <a:chExt cx="4274504" cy="1548983"/>
                </a:xfrm>
              </p:grpSpPr>
              <p:grpSp>
                <p:nvGrpSpPr>
                  <p:cNvPr id="580" name="组合 168"/>
                  <p:cNvGrpSpPr/>
                  <p:nvPr/>
                </p:nvGrpSpPr>
                <p:grpSpPr>
                  <a:xfrm>
                    <a:off x="3055483" y="2739728"/>
                    <a:ext cx="4066433" cy="1393242"/>
                    <a:chOff x="5209127" y="812339"/>
                    <a:chExt cx="4066433" cy="1393242"/>
                  </a:xfrm>
                </p:grpSpPr>
                <p:grpSp>
                  <p:nvGrpSpPr>
                    <p:cNvPr id="581" name="组合 180"/>
                    <p:cNvGrpSpPr/>
                    <p:nvPr/>
                  </p:nvGrpSpPr>
                  <p:grpSpPr>
                    <a:xfrm>
                      <a:off x="5209127" y="812339"/>
                      <a:ext cx="4066433" cy="1393242"/>
                      <a:chOff x="5270676" y="2483253"/>
                      <a:chExt cx="4066433" cy="1393242"/>
                    </a:xfrm>
                  </p:grpSpPr>
                  <p:grpSp>
                    <p:nvGrpSpPr>
                      <p:cNvPr id="582" name="组合 182"/>
                      <p:cNvGrpSpPr/>
                      <p:nvPr/>
                    </p:nvGrpSpPr>
                    <p:grpSpPr>
                      <a:xfrm>
                        <a:off x="5806972" y="2483253"/>
                        <a:ext cx="3250104" cy="1185560"/>
                        <a:chOff x="5589779" y="1765797"/>
                        <a:chExt cx="3250104" cy="1185560"/>
                      </a:xfrm>
                    </p:grpSpPr>
                    <p:grpSp>
                      <p:nvGrpSpPr>
                        <p:cNvPr id="583" name="组合 186"/>
                        <p:cNvGrpSpPr/>
                        <p:nvPr/>
                      </p:nvGrpSpPr>
                      <p:grpSpPr>
                        <a:xfrm>
                          <a:off x="5589779" y="1765797"/>
                          <a:ext cx="3250104" cy="992188"/>
                          <a:chOff x="1796731" y="1708764"/>
                          <a:chExt cx="3250104" cy="992188"/>
                        </a:xfrm>
                      </p:grpSpPr>
                      <p:grpSp>
                        <p:nvGrpSpPr>
                          <p:cNvPr id="584" name="组合 188"/>
                          <p:cNvGrpSpPr/>
                          <p:nvPr/>
                        </p:nvGrpSpPr>
                        <p:grpSpPr>
                          <a:xfrm>
                            <a:off x="1796731" y="1865123"/>
                            <a:ext cx="1040025" cy="675914"/>
                            <a:chOff x="2739024" y="3634059"/>
                            <a:chExt cx="1040025" cy="675914"/>
                          </a:xfrm>
                        </p:grpSpPr>
                        <p:cxnSp>
                          <p:nvCxnSpPr>
                            <p:cNvPr id="3146480" name="直接连接符 194"/>
                            <p:cNvCxnSpPr>
                              <a:cxnSpLocks/>
                            </p:cNvCxnSpPr>
                            <p:nvPr/>
                          </p:nvCxnSpPr>
                          <p:spPr>
                            <a:xfrm flipH="1">
                              <a:off x="2739024" y="3961479"/>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81" name="直接连接符 195"/>
                            <p:cNvCxnSpPr>
                              <a:cxnSpLocks/>
                            </p:cNvCxnSpPr>
                            <p:nvPr/>
                          </p:nvCxnSpPr>
                          <p:spPr>
                            <a:xfrm flipH="1">
                              <a:off x="2849104" y="3634059"/>
                              <a:ext cx="92994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82" name="直接连接符 196"/>
                            <p:cNvCxnSpPr>
                              <a:cxnSpLocks/>
                            </p:cNvCxnSpPr>
                            <p:nvPr/>
                          </p:nvCxnSpPr>
                          <p:spPr>
                            <a:xfrm flipH="1">
                              <a:off x="3477357" y="4309973"/>
                              <a:ext cx="2976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5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85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86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61"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62"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863" name="文本框 187"/>
                        <p:cNvSpPr txBox="1">
                          <a:spLocks noChangeAspect="1" noMove="1" noResize="1" noRot="1" noAdjustHandles="1" noEditPoints="1" noChangeArrowheads="1" noChangeShapeType="1" noTextEdit="1"/>
                        </p:cNvSpPr>
                        <p:nvPr/>
                      </p:nvSpPr>
                      <p:spPr bwMode="auto">
                        <a:xfrm>
                          <a:off x="7187046" y="2643580"/>
                          <a:ext cx="349326" cy="307777"/>
                        </a:xfrm>
                        <a:prstGeom prst="rect"/>
                        <a:blipFill>
                          <a:blip xmlns:r="http://schemas.openxmlformats.org/officeDocument/2006/relationships" r:embed="rId18"/>
                          <a:stretch>
                            <a:fillRect l="-15789" r="-5263" b="-19608"/>
                          </a:stretch>
                        </a:blipFill>
                        <a:ln>
                          <a:noFill/>
                        </a:ln>
                        <a:effectLst/>
                      </p:spPr>
                      <p:txBody>
                        <a:bodyPr/>
                        <a:p>
                          <a:r>
                            <a:rPr altLang="en-US" lang="zh-CN">
                              <a:noFill/>
                            </a:rPr>
                            <a:t> </a:t>
                          </a:r>
                        </a:p>
                      </p:txBody>
                    </p:sp>
                  </p:grpSp>
                  <p:sp>
                    <p:nvSpPr>
                      <p:cNvPr id="1049864" name="Oval 3165"/>
                      <p:cNvSpPr>
                        <a:spLocks noChangeArrowheads="1"/>
                      </p:cNvSpPr>
                      <p:nvPr/>
                    </p:nvSpPr>
                    <p:spPr bwMode="auto">
                      <a:xfrm>
                        <a:off x="5599590" y="370796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65" name="文本框 184"/>
                      <p:cNvSpPr txBox="1">
                        <a:spLocks noChangeAspect="1" noMove="1" noResize="1" noRot="1" noAdjustHandles="1" noEditPoints="1" noChangeArrowheads="1" noChangeShapeType="1" noTextEdit="1"/>
                      </p:cNvSpPr>
                      <p:nvPr/>
                    </p:nvSpPr>
                    <p:spPr>
                      <a:xfrm>
                        <a:off x="5270676" y="3568718"/>
                        <a:ext cx="284758" cy="307777"/>
                      </a:xfrm>
                      <a:prstGeom prst="rect"/>
                      <a:blipFill>
                        <a:blip xmlns:r="http://schemas.openxmlformats.org/officeDocument/2006/relationships" r:embed="rId19"/>
                        <a:stretch>
                          <a:fillRect l="-12766" r="-8511" b="-15686"/>
                        </a:stretch>
                      </a:blipFill>
                    </p:spPr>
                    <p:txBody>
                      <a:bodyPr/>
                      <a:p>
                        <a:r>
                          <a:rPr altLang="en-US" lang="zh-CN">
                            <a:noFill/>
                          </a:rPr>
                          <a:t> </a:t>
                        </a:r>
                      </a:p>
                    </p:txBody>
                  </p:sp>
                  <p:sp>
                    <p:nvSpPr>
                      <p:cNvPr id="1049866" name="文本框 18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20"/>
                        <a:stretch>
                          <a:fillRect l="-8621" r="-8621" b="-15686"/>
                        </a:stretch>
                      </a:blipFill>
                    </p:spPr>
                    <p:txBody>
                      <a:bodyPr/>
                      <a:p>
                        <a:r>
                          <a:rPr altLang="en-US" lang="zh-CN">
                            <a:noFill/>
                          </a:rPr>
                          <a:t> </a:t>
                        </a:r>
                      </a:p>
                    </p:txBody>
                  </p:sp>
                </p:grpSp>
                <p:cxnSp>
                  <p:nvCxnSpPr>
                    <p:cNvPr id="3146483" name="直接连接符 181"/>
                    <p:cNvCxnSpPr>
                      <a:cxnSpLocks/>
                    </p:cNvCxnSpPr>
                    <p:nvPr/>
                  </p:nvCxnSpPr>
                  <p:spPr>
                    <a:xfrm>
                      <a:off x="5865777" y="963561"/>
                      <a:ext cx="0" cy="34829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84" name="直接连接符 169"/>
                  <p:cNvCxnSpPr>
                    <a:cxnSpLocks/>
                  </p:cNvCxnSpPr>
                  <p:nvPr/>
                </p:nvCxnSpPr>
                <p:spPr>
                  <a:xfrm>
                    <a:off x="6498422" y="3239240"/>
                    <a:ext cx="0" cy="104947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5" name="组合 170"/>
                  <p:cNvGrpSpPr/>
                  <p:nvPr/>
                </p:nvGrpSpPr>
                <p:grpSpPr>
                  <a:xfrm>
                    <a:off x="6356171" y="3579609"/>
                    <a:ext cx="290385" cy="384435"/>
                    <a:chOff x="8023442" y="1629662"/>
                    <a:chExt cx="290385" cy="384435"/>
                  </a:xfrm>
                </p:grpSpPr>
                <p:sp>
                  <p:nvSpPr>
                    <p:cNvPr id="1049867" name="AutoShape 523"/>
                    <p:cNvSpPr>
                      <a:spLocks noChangeArrowheads="1"/>
                    </p:cNvSpPr>
                    <p:nvPr/>
                  </p:nvSpPr>
                  <p:spPr bwMode="auto">
                    <a:xfrm rot="10800000">
                      <a:off x="8062454" y="162966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85" name="直接连接符 176"/>
                    <p:cNvCxnSpPr>
                      <a:cxnSpLocks/>
                    </p:cNvCxnSpPr>
                    <p:nvPr/>
                  </p:nvCxnSpPr>
                  <p:spPr>
                    <a:xfrm rot="5400000" flipV="1">
                      <a:off x="8168635" y="1676226"/>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68" name="AutoShape 523"/>
                    <p:cNvSpPr>
                      <a:spLocks noChangeArrowheads="1"/>
                    </p:cNvSpPr>
                    <p:nvPr/>
                  </p:nvSpPr>
                  <p:spPr bwMode="auto">
                    <a:xfrm rot="10800000" flipV="1">
                      <a:off x="8057087" y="184399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486" name="直接连接符 178"/>
                    <p:cNvCxnSpPr>
                      <a:cxnSpLocks/>
                    </p:cNvCxnSpPr>
                    <p:nvPr/>
                  </p:nvCxnSpPr>
                  <p:spPr>
                    <a:xfrm>
                      <a:off x="8038882" y="170957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87" name="直接连接符 179"/>
                    <p:cNvCxnSpPr>
                      <a:cxnSpLocks/>
                    </p:cNvCxnSpPr>
                    <p:nvPr/>
                  </p:nvCxnSpPr>
                  <p:spPr>
                    <a:xfrm>
                      <a:off x="8299159" y="181060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488" name="直接连接符 171"/>
                  <p:cNvCxnSpPr>
                    <a:cxnSpLocks/>
                  </p:cNvCxnSpPr>
                  <p:nvPr/>
                </p:nvCxnSpPr>
                <p:spPr>
                  <a:xfrm flipH="1">
                    <a:off x="6372587" y="4282270"/>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69" name="文本框 172"/>
                  <p:cNvSpPr txBox="1">
                    <a:spLocks noChangeAspect="1" noMove="1" noResize="1" noRot="1" noAdjustHandles="1" noEditPoints="1" noChangeArrowheads="1" noChangeShapeType="1" noTextEdit="1"/>
                  </p:cNvSpPr>
                  <p:nvPr/>
                </p:nvSpPr>
                <p:spPr bwMode="auto">
                  <a:xfrm>
                    <a:off x="5827797" y="2868847"/>
                    <a:ext cx="241540" cy="307777"/>
                  </a:xfrm>
                  <a:prstGeom prst="rect"/>
                  <a:blipFill>
                    <a:blip xmlns:r="http://schemas.openxmlformats.org/officeDocument/2006/relationships" r:embed="rId21"/>
                    <a:stretch>
                      <a:fillRect l="-23077" r="-20513" b="-9804"/>
                    </a:stretch>
                  </a:blipFill>
                  <a:ln>
                    <a:noFill/>
                  </a:ln>
                  <a:effectLst/>
                </p:spPr>
                <p:txBody>
                  <a:bodyPr/>
                  <a:p>
                    <a:r>
                      <a:rPr altLang="en-US" lang="zh-CN">
                        <a:noFill/>
                      </a:rPr>
                      <a:t> </a:t>
                    </a:r>
                  </a:p>
                </p:txBody>
              </p:sp>
              <p:sp>
                <p:nvSpPr>
                  <p:cNvPr id="1049870" name="矩形 173"/>
                  <p:cNvSpPr/>
                  <p:nvPr/>
                </p:nvSpPr>
                <p:spPr>
                  <a:xfrm>
                    <a:off x="5774980" y="316680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1" name="文本框 174"/>
                  <p:cNvSpPr txBox="1">
                    <a:spLocks noChangeAspect="1" noMove="1" noResize="1" noRot="1" noAdjustHandles="1" noEditPoints="1" noChangeArrowheads="1" noChangeShapeType="1" noTextEdit="1"/>
                  </p:cNvSpPr>
                  <p:nvPr/>
                </p:nvSpPr>
                <p:spPr>
                  <a:xfrm>
                    <a:off x="6631888" y="3582055"/>
                    <a:ext cx="698099" cy="307777"/>
                  </a:xfrm>
                  <a:prstGeom prst="rect"/>
                  <a:blipFill>
                    <a:blip xmlns:r="http://schemas.openxmlformats.org/officeDocument/2006/relationships" r:embed="rId22"/>
                    <a:stretch>
                      <a:fillRect b="-19608"/>
                    </a:stretch>
                  </a:blipFill>
                </p:spPr>
                <p:txBody>
                  <a:bodyPr/>
                  <a:p>
                    <a:r>
                      <a:rPr altLang="en-US" lang="zh-CN">
                        <a:noFill/>
                      </a:rPr>
                      <a:t> </a:t>
                    </a:r>
                  </a:p>
                </p:txBody>
              </p:sp>
            </p:grpSp>
            <p:sp>
              <p:nvSpPr>
                <p:cNvPr id="1049872" name="文本框 165"/>
                <p:cNvSpPr txBox="1">
                  <a:spLocks noChangeAspect="1" noMove="1" noResize="1" noRot="1" noAdjustHandles="1" noEditPoints="1" noChangeArrowheads="1" noChangeShapeType="1" noTextEdit="1"/>
                </p:cNvSpPr>
                <p:nvPr/>
              </p:nvSpPr>
              <p:spPr bwMode="auto">
                <a:xfrm>
                  <a:off x="2020254" y="2913142"/>
                  <a:ext cx="343363" cy="307777"/>
                </a:xfrm>
                <a:prstGeom prst="rect"/>
                <a:blipFill>
                  <a:blip xmlns:r="http://schemas.openxmlformats.org/officeDocument/2006/relationships" r:embed="rId23"/>
                  <a:stretch>
                    <a:fillRect l="-16071" r="-5357" b="-20000"/>
                  </a:stretch>
                </a:blipFill>
                <a:ln>
                  <a:noFill/>
                </a:ln>
                <a:effectLst/>
              </p:spPr>
              <p:txBody>
                <a:bodyPr/>
                <a:p>
                  <a:r>
                    <a:rPr altLang="en-US" lang="zh-CN">
                      <a:noFill/>
                    </a:rPr>
                    <a:t> </a:t>
                  </a:r>
                </a:p>
              </p:txBody>
            </p:sp>
            <p:sp>
              <p:nvSpPr>
                <p:cNvPr id="1049873" name="文本框 166"/>
                <p:cNvSpPr txBox="1">
                  <a:spLocks noChangeAspect="1" noMove="1" noResize="1" noRot="1" noAdjustHandles="1" noEditPoints="1" noChangeArrowheads="1" noChangeShapeType="1" noTextEdit="1"/>
                </p:cNvSpPr>
                <p:nvPr/>
              </p:nvSpPr>
              <p:spPr>
                <a:xfrm>
                  <a:off x="2478183" y="2159039"/>
                  <a:ext cx="356893" cy="307777"/>
                </a:xfrm>
                <a:prstGeom prst="rect"/>
                <a:blipFill>
                  <a:blip xmlns:r="http://schemas.openxmlformats.org/officeDocument/2006/relationships" r:embed="rId24"/>
                  <a:stretch>
                    <a:fillRect l="-10345" r="-8621" b="-18000"/>
                  </a:stretch>
                </a:blipFill>
              </p:spPr>
              <p:txBody>
                <a:bodyPr/>
                <a:p>
                  <a:r>
                    <a:rPr altLang="en-US" lang="zh-CN">
                      <a:noFill/>
                    </a:rPr>
                    <a:t> </a:t>
                  </a:r>
                </a:p>
              </p:txBody>
            </p:sp>
            <p:sp>
              <p:nvSpPr>
                <p:cNvPr id="1049874" name="文本框 167"/>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25"/>
                  <a:stretch>
                    <a:fillRect l="-9091" r="-9091" b="-18000"/>
                  </a:stretch>
                </a:blipFill>
              </p:spPr>
              <p:txBody>
                <a:bodyPr/>
                <a:p>
                  <a:r>
                    <a:rPr altLang="en-US" lang="zh-CN">
                      <a:noFill/>
                    </a:rPr>
                    <a:t> </a:t>
                  </a:r>
                </a:p>
              </p:txBody>
            </p:sp>
          </p:grpSp>
          <p:cxnSp>
            <p:nvCxnSpPr>
              <p:cNvPr id="3146489" name="直接连接符 161"/>
              <p:cNvCxnSpPr>
                <a:cxnSpLocks/>
              </p:cNvCxnSpPr>
              <p:nvPr/>
            </p:nvCxnSpPr>
            <p:spPr>
              <a:xfrm flipH="1">
                <a:off x="1558808" y="4237263"/>
                <a:ext cx="272830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875" name="矩形 162"/>
              <p:cNvSpPr/>
              <p:nvPr/>
            </p:nvSpPr>
            <p:spPr>
              <a:xfrm>
                <a:off x="3234750"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6" name="矩形 163"/>
              <p:cNvSpPr/>
              <p:nvPr/>
            </p:nvSpPr>
            <p:spPr>
              <a:xfrm rot="10800000">
                <a:off x="1807532" y="4157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77" name="矩形 156"/>
            <p:cNvSpPr/>
            <p:nvPr/>
          </p:nvSpPr>
          <p:spPr>
            <a:xfrm>
              <a:off x="3123366" y="240999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8" name="文本框 157"/>
            <p:cNvSpPr txBox="1">
              <a:spLocks noChangeAspect="1" noMove="1" noResize="1" noRot="1" noAdjustHandles="1" noEditPoints="1" noChangeArrowheads="1" noChangeShapeType="1" noTextEdit="1"/>
            </p:cNvSpPr>
            <p:nvPr/>
          </p:nvSpPr>
          <p:spPr bwMode="auto">
            <a:xfrm>
              <a:off x="3139058" y="2061505"/>
              <a:ext cx="349326" cy="307777"/>
            </a:xfrm>
            <a:prstGeom prst="rect"/>
            <a:blipFill>
              <a:blip xmlns:r="http://schemas.openxmlformats.org/officeDocument/2006/relationships" r:embed="rId26"/>
              <a:stretch>
                <a:fillRect l="-14035" r="-7018" b="-20000"/>
              </a:stretch>
            </a:blipFill>
            <a:ln>
              <a:noFill/>
            </a:ln>
            <a:effectLst/>
          </p:spPr>
          <p:txBody>
            <a:bodyPr/>
            <a:p>
              <a:r>
                <a:rPr altLang="en-US" lang="zh-CN">
                  <a:noFill/>
                </a:rPr>
                <a:t> </a:t>
              </a:r>
            </a:p>
          </p:txBody>
        </p:sp>
        <p:cxnSp>
          <p:nvCxnSpPr>
            <p:cNvPr id="3146490" name="直接连接符 158"/>
            <p:cNvCxnSpPr>
              <a:cxnSpLocks/>
            </p:cNvCxnSpPr>
            <p:nvPr/>
          </p:nvCxnSpPr>
          <p:spPr>
            <a:xfrm>
              <a:off x="5414301" y="2804488"/>
              <a:ext cx="0" cy="84233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491" name="直接连接符 159"/>
            <p:cNvCxnSpPr>
              <a:cxnSpLocks/>
            </p:cNvCxnSpPr>
            <p:nvPr/>
          </p:nvCxnSpPr>
          <p:spPr>
            <a:xfrm>
              <a:off x="3522365" y="3150366"/>
              <a:ext cx="0" cy="4733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6" name="组合 1"/>
          <p:cNvGrpSpPr/>
          <p:nvPr/>
        </p:nvGrpSpPr>
        <p:grpSpPr>
          <a:xfrm>
            <a:off x="5290517" y="3071786"/>
            <a:ext cx="3393773" cy="3483375"/>
            <a:chOff x="5024103" y="2755340"/>
            <a:chExt cx="3393773" cy="3483375"/>
          </a:xfrm>
        </p:grpSpPr>
        <p:grpSp>
          <p:nvGrpSpPr>
            <p:cNvPr id="587" name="组合 91"/>
            <p:cNvGrpSpPr/>
            <p:nvPr/>
          </p:nvGrpSpPr>
          <p:grpSpPr>
            <a:xfrm>
              <a:off x="5024103" y="2755340"/>
              <a:ext cx="3393773" cy="3483375"/>
              <a:chOff x="5471036" y="1558316"/>
              <a:chExt cx="3393773" cy="3483375"/>
            </a:xfrm>
          </p:grpSpPr>
          <p:grpSp>
            <p:nvGrpSpPr>
              <p:cNvPr id="588" name="组合 92"/>
              <p:cNvGrpSpPr/>
              <p:nvPr/>
            </p:nvGrpSpPr>
            <p:grpSpPr>
              <a:xfrm>
                <a:off x="5471036" y="1558316"/>
                <a:ext cx="3393773" cy="3483375"/>
                <a:chOff x="5703225" y="1736358"/>
                <a:chExt cx="3393773" cy="3483375"/>
              </a:xfrm>
            </p:grpSpPr>
            <p:grpSp>
              <p:nvGrpSpPr>
                <p:cNvPr id="589" name="组合 111"/>
                <p:cNvGrpSpPr/>
                <p:nvPr/>
              </p:nvGrpSpPr>
              <p:grpSpPr>
                <a:xfrm>
                  <a:off x="5703225" y="1736358"/>
                  <a:ext cx="3393773" cy="3483375"/>
                  <a:chOff x="1060548" y="2858499"/>
                  <a:chExt cx="3393773" cy="3483375"/>
                </a:xfrm>
              </p:grpSpPr>
              <p:grpSp>
                <p:nvGrpSpPr>
                  <p:cNvPr id="590" name="组合 118"/>
                  <p:cNvGrpSpPr/>
                  <p:nvPr/>
                </p:nvGrpSpPr>
                <p:grpSpPr>
                  <a:xfrm>
                    <a:off x="1060548" y="2858499"/>
                    <a:ext cx="3393773" cy="3483375"/>
                    <a:chOff x="3826639" y="20269"/>
                    <a:chExt cx="3393773" cy="3483375"/>
                  </a:xfrm>
                </p:grpSpPr>
                <p:cxnSp>
                  <p:nvCxnSpPr>
                    <p:cNvPr id="3146492" name="直接箭头连接符 128"/>
                    <p:cNvCxnSpPr>
                      <a:cxnSpLocks/>
                    </p:cNvCxnSpPr>
                    <p:nvPr/>
                  </p:nvCxnSpPr>
                  <p:spPr>
                    <a:xfrm flipV="1">
                      <a:off x="5198868"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493" name="直接箭头连接符 129"/>
                    <p:cNvCxnSpPr>
                      <a:cxnSpLocks/>
                    </p:cNvCxnSpPr>
                    <p:nvPr/>
                  </p:nvCxnSpPr>
                  <p:spPr>
                    <a:xfrm flipV="1">
                      <a:off x="3826639" y="2028019"/>
                      <a:ext cx="3113029"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879" name="文本框 134"/>
                    <p:cNvSpPr txBox="1">
                      <a:spLocks noChangeAspect="1" noMove="1" noResize="1" noRot="1" noAdjustHandles="1" noEditPoints="1" noChangeArrowheads="1" noChangeShapeType="1" noTextEdit="1"/>
                    </p:cNvSpPr>
                    <p:nvPr/>
                  </p:nvSpPr>
                  <p:spPr>
                    <a:xfrm>
                      <a:off x="4967420" y="20269"/>
                      <a:ext cx="533708" cy="461665"/>
                    </a:xfrm>
                    <a:prstGeom prst="rect"/>
                    <a:blipFill>
                      <a:blip xmlns:r="http://schemas.openxmlformats.org/officeDocument/2006/relationships" r:embed="rId27"/>
                      <a:stretch>
                        <a:fillRect b="-1316"/>
                      </a:stretch>
                    </a:blipFill>
                  </p:spPr>
                  <p:txBody>
                    <a:bodyPr/>
                    <a:p>
                      <a:r>
                        <a:rPr altLang="en-US" lang="zh-CN">
                          <a:noFill/>
                        </a:rPr>
                        <a:t> </a:t>
                      </a:r>
                    </a:p>
                  </p:txBody>
                </p:sp>
                <p:sp>
                  <p:nvSpPr>
                    <p:cNvPr id="1049880" name="文本框 135"/>
                    <p:cNvSpPr txBox="1">
                      <a:spLocks noChangeAspect="1" noMove="1" noResize="1" noRot="1" noAdjustHandles="1" noEditPoints="1" noChangeArrowheads="1" noChangeShapeType="1" noTextEdit="1"/>
                    </p:cNvSpPr>
                    <p:nvPr/>
                  </p:nvSpPr>
                  <p:spPr>
                    <a:xfrm>
                      <a:off x="5023841" y="512534"/>
                      <a:ext cx="915162" cy="400110"/>
                    </a:xfrm>
                    <a:prstGeom prst="rect"/>
                    <a:blipFill>
                      <a:blip xmlns:r="http://schemas.openxmlformats.org/officeDocument/2006/relationships" r:embed="rId28"/>
                      <a:stretch>
                        <a:fillRect b="-1538"/>
                      </a:stretch>
                    </a:blipFill>
                  </p:spPr>
                  <p:txBody>
                    <a:bodyPr/>
                    <a:p>
                      <a:r>
                        <a:rPr altLang="en-US" lang="zh-CN">
                          <a:noFill/>
                        </a:rPr>
                        <a:t> </a:t>
                      </a:r>
                    </a:p>
                  </p:txBody>
                </p:sp>
                <p:sp>
                  <p:nvSpPr>
                    <p:cNvPr id="1049881" name="文本框 136"/>
                    <p:cNvSpPr txBox="1">
                      <a:spLocks noChangeAspect="1" noMove="1" noResize="1" noRot="1" noAdjustHandles="1" noEditPoints="1" noChangeArrowheads="1" noChangeShapeType="1" noTextEdit="1"/>
                    </p:cNvSpPr>
                    <p:nvPr/>
                  </p:nvSpPr>
                  <p:spPr>
                    <a:xfrm>
                      <a:off x="6606378" y="1981760"/>
                      <a:ext cx="614034" cy="461665"/>
                    </a:xfrm>
                    <a:prstGeom prst="rect"/>
                    <a:blipFill>
                      <a:blip xmlns:r="http://schemas.openxmlformats.org/officeDocument/2006/relationships" r:embed="rId29"/>
                      <a:stretch>
                        <a:fillRect b="-5333"/>
                      </a:stretch>
                    </a:blipFill>
                  </p:spPr>
                  <p:txBody>
                    <a:bodyPr/>
                    <a:p>
                      <a:r>
                        <a:rPr altLang="en-US" lang="zh-CN">
                          <a:noFill/>
                        </a:rPr>
                        <a:t> </a:t>
                      </a:r>
                    </a:p>
                  </p:txBody>
                </p:sp>
              </p:grpSp>
              <p:sp>
                <p:nvSpPr>
                  <p:cNvPr id="1049882" name="文本框 119"/>
                  <p:cNvSpPr txBox="1">
                    <a:spLocks noChangeAspect="1" noMove="1" noResize="1" noRot="1" noAdjustHandles="1" noEditPoints="1" noChangeArrowheads="1" noChangeShapeType="1" noTextEdit="1"/>
                  </p:cNvSpPr>
                  <p:nvPr/>
                </p:nvSpPr>
                <p:spPr>
                  <a:xfrm>
                    <a:off x="2243751" y="5937052"/>
                    <a:ext cx="915162" cy="400110"/>
                  </a:xfrm>
                  <a:prstGeom prst="rect"/>
                  <a:blipFill>
                    <a:blip xmlns:r="http://schemas.openxmlformats.org/officeDocument/2006/relationships" r:embed="rId30"/>
                    <a:stretch>
                      <a:fillRect/>
                    </a:stretch>
                  </a:blipFill>
                </p:spPr>
                <p:txBody>
                  <a:bodyPr/>
                  <a:p>
                    <a:r>
                      <a:rPr altLang="en-US" lang="zh-CN">
                        <a:noFill/>
                      </a:rPr>
                      <a:t> </a:t>
                    </a:r>
                  </a:p>
                </p:txBody>
              </p:sp>
            </p:grpSp>
            <p:cxnSp>
              <p:nvCxnSpPr>
                <p:cNvPr id="3146494" name="直接连接符 115"/>
                <p:cNvCxnSpPr>
                  <a:cxnSpLocks/>
                </p:cNvCxnSpPr>
                <p:nvPr/>
              </p:nvCxnSpPr>
              <p:spPr>
                <a:xfrm>
                  <a:off x="6077689" y="4839396"/>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883" name="矩形 110"/>
              <p:cNvSpPr>
                <a:spLocks noChangeAspect="1" noMove="1" noResize="1" noRot="1" noAdjustHandles="1" noEditPoints="1" noChangeArrowheads="1" noChangeShapeType="1" noTextEdit="1"/>
              </p:cNvSpPr>
              <p:nvPr/>
            </p:nvSpPr>
            <p:spPr>
              <a:xfrm>
                <a:off x="7354749" y="3615003"/>
                <a:ext cx="727892" cy="400110"/>
              </a:xfrm>
              <a:prstGeom prst="rect"/>
              <a:blipFill>
                <a:blip xmlns:r="http://schemas.openxmlformats.org/officeDocument/2006/relationships" r:embed="rId31"/>
                <a:stretch>
                  <a:fillRect b="-1515"/>
                </a:stretch>
              </a:blipFill>
            </p:spPr>
            <p:txBody>
              <a:bodyPr/>
              <a:p>
                <a:r>
                  <a:rPr altLang="en-US" lang="zh-CN">
                    <a:noFill/>
                  </a:rPr>
                  <a:t> </a:t>
                </a:r>
              </a:p>
            </p:txBody>
          </p:sp>
        </p:grpSp>
        <p:cxnSp>
          <p:nvCxnSpPr>
            <p:cNvPr id="3146495" name="直接连接符 137"/>
            <p:cNvCxnSpPr>
              <a:cxnSpLocks/>
            </p:cNvCxnSpPr>
            <p:nvPr/>
          </p:nvCxnSpPr>
          <p:spPr>
            <a:xfrm>
              <a:off x="5331621" y="3632309"/>
              <a:ext cx="220023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496" name="直接连接符 138"/>
            <p:cNvCxnSpPr>
              <a:cxnSpLocks/>
            </p:cNvCxnSpPr>
            <p:nvPr/>
          </p:nvCxnSpPr>
          <p:spPr>
            <a:xfrm>
              <a:off x="5561860" y="3632309"/>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497" name="直接连接符 139"/>
            <p:cNvCxnSpPr>
              <a:cxnSpLocks/>
            </p:cNvCxnSpPr>
            <p:nvPr/>
          </p:nvCxnSpPr>
          <p:spPr>
            <a:xfrm>
              <a:off x="7231491" y="3650053"/>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884" name="矩形 140"/>
            <p:cNvSpPr>
              <a:spLocks noChangeAspect="1" noMove="1" noResize="1" noRot="1" noAdjustHandles="1" noEditPoints="1" noChangeArrowheads="1" noChangeShapeType="1" noTextEdit="1"/>
            </p:cNvSpPr>
            <p:nvPr/>
          </p:nvSpPr>
          <p:spPr>
            <a:xfrm>
              <a:off x="5239724" y="4770375"/>
              <a:ext cx="727892" cy="400110"/>
            </a:xfrm>
            <a:prstGeom prst="rect"/>
            <a:blipFill>
              <a:blip xmlns:r="http://schemas.openxmlformats.org/officeDocument/2006/relationships" r:embed="rId32"/>
              <a:stretch>
                <a:fillRect b="-1515"/>
              </a:stretch>
            </a:blipFill>
          </p:spPr>
          <p:txBody>
            <a:bodyPr/>
            <a:p>
              <a:r>
                <a:rPr altLang="en-US" lang="zh-CN">
                  <a:noFill/>
                </a:rPr>
                <a:t> </a:t>
              </a:r>
            </a:p>
          </p:txBody>
        </p:sp>
        <p:sp>
          <p:nvSpPr>
            <p:cNvPr id="1049885" name="Oval 3165"/>
            <p:cNvSpPr>
              <a:spLocks noChangeArrowheads="1"/>
            </p:cNvSpPr>
            <p:nvPr/>
          </p:nvSpPr>
          <p:spPr bwMode="auto">
            <a:xfrm>
              <a:off x="5484707" y="468409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86" name="Oval 3165"/>
            <p:cNvSpPr>
              <a:spLocks noChangeArrowheads="1"/>
            </p:cNvSpPr>
            <p:nvPr/>
          </p:nvSpPr>
          <p:spPr bwMode="auto">
            <a:xfrm>
              <a:off x="7162010" y="4698326"/>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498" name="直接连接符 147"/>
            <p:cNvCxnSpPr>
              <a:cxnSpLocks/>
            </p:cNvCxnSpPr>
            <p:nvPr/>
          </p:nvCxnSpPr>
          <p:spPr>
            <a:xfrm>
              <a:off x="7231491" y="3632309"/>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499" name="直接连接符 148"/>
            <p:cNvCxnSpPr>
              <a:cxnSpLocks/>
            </p:cNvCxnSpPr>
            <p:nvPr/>
          </p:nvCxnSpPr>
          <p:spPr>
            <a:xfrm>
              <a:off x="7209203" y="3632309"/>
              <a:ext cx="4265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500" name="直接连接符 149"/>
            <p:cNvCxnSpPr>
              <a:cxnSpLocks/>
            </p:cNvCxnSpPr>
            <p:nvPr/>
          </p:nvCxnSpPr>
          <p:spPr>
            <a:xfrm>
              <a:off x="5149397" y="5863418"/>
              <a:ext cx="208209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501" name="直接箭头连接符 150"/>
            <p:cNvCxnSpPr>
              <a:cxnSpLocks/>
            </p:cNvCxnSpPr>
            <p:nvPr/>
          </p:nvCxnSpPr>
          <p:spPr>
            <a:xfrm>
              <a:off x="7321594" y="3760341"/>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502" name="直接箭头连接符 151"/>
            <p:cNvCxnSpPr>
              <a:cxnSpLocks/>
            </p:cNvCxnSpPr>
            <p:nvPr/>
          </p:nvCxnSpPr>
          <p:spPr>
            <a:xfrm rot="16200000" flipV="1">
              <a:off x="6934399" y="4416688"/>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503" name="直接箭头连接符 152"/>
            <p:cNvCxnSpPr>
              <a:cxnSpLocks/>
            </p:cNvCxnSpPr>
            <p:nvPr/>
          </p:nvCxnSpPr>
          <p:spPr>
            <a:xfrm>
              <a:off x="6492250" y="5736405"/>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504" name="直接连接符 153"/>
            <p:cNvCxnSpPr>
              <a:cxnSpLocks/>
            </p:cNvCxnSpPr>
            <p:nvPr/>
          </p:nvCxnSpPr>
          <p:spPr>
            <a:xfrm>
              <a:off x="7231491" y="3650053"/>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505" name="直接连接符 197"/>
            <p:cNvCxnSpPr>
              <a:cxnSpLocks/>
            </p:cNvCxnSpPr>
            <p:nvPr/>
          </p:nvCxnSpPr>
          <p:spPr>
            <a:xfrm>
              <a:off x="5149397" y="5833893"/>
              <a:ext cx="42739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506" name="直接连接符 198"/>
            <p:cNvCxnSpPr>
              <a:cxnSpLocks/>
            </p:cNvCxnSpPr>
            <p:nvPr/>
          </p:nvCxnSpPr>
          <p:spPr>
            <a:xfrm rot="5400000">
              <a:off x="4455443" y="4727476"/>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507" name="直接连接符 199"/>
            <p:cNvCxnSpPr>
              <a:cxnSpLocks/>
            </p:cNvCxnSpPr>
            <p:nvPr/>
          </p:nvCxnSpPr>
          <p:spPr>
            <a:xfrm>
              <a:off x="5561860" y="3610255"/>
              <a:ext cx="2073848"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508" name="直接箭头连接符 200"/>
            <p:cNvCxnSpPr>
              <a:cxnSpLocks/>
            </p:cNvCxnSpPr>
            <p:nvPr/>
          </p:nvCxnSpPr>
          <p:spPr>
            <a:xfrm flipH="1">
              <a:off x="5112074" y="5734693"/>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509" name="直接箭头连接符 201"/>
            <p:cNvCxnSpPr>
              <a:cxnSpLocks/>
            </p:cNvCxnSpPr>
            <p:nvPr/>
          </p:nvCxnSpPr>
          <p:spPr>
            <a:xfrm rot="16200000" flipH="1" flipV="1">
              <a:off x="5465471" y="5369832"/>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510" name="直接箭头连接符 202"/>
            <p:cNvCxnSpPr>
              <a:cxnSpLocks/>
            </p:cNvCxnSpPr>
            <p:nvPr/>
          </p:nvCxnSpPr>
          <p:spPr>
            <a:xfrm flipH="1">
              <a:off x="6708469" y="3752871"/>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49887" name="文本框 6"/>
          <p:cNvSpPr txBox="1"/>
          <p:nvPr/>
        </p:nvSpPr>
        <p:spPr bwMode="auto">
          <a:xfrm>
            <a:off x="1176034" y="492166"/>
            <a:ext cx="2331884" cy="400110"/>
          </a:xfrm>
          <a:prstGeom prst="rect"/>
          <a:solidFill>
            <a:schemeClr val="accent4">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Inverted input</a:t>
            </a:r>
            <a:endParaRPr altLang="en-US" dirty="0" sz="2000" kumimoji="1" lang="zh-CN" smtClean="0">
              <a:latin typeface="Arial" panose="020B0604020202020204" pitchFamily="34" charset="0"/>
              <a:cs typeface="Arial" panose="020B0604020202020204" pitchFamily="34" charset="0"/>
            </a:endParaRPr>
          </a:p>
        </p:txBody>
      </p:sp>
      <p:sp>
        <p:nvSpPr>
          <p:cNvPr id="1049888" name="文本框 203"/>
          <p:cNvSpPr txBox="1"/>
          <p:nvPr/>
        </p:nvSpPr>
        <p:spPr bwMode="auto">
          <a:xfrm>
            <a:off x="5455470" y="494635"/>
            <a:ext cx="2331884" cy="701040"/>
          </a:xfrm>
          <a:prstGeom prst="rect"/>
          <a:solidFill>
            <a:schemeClr val="accent1">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Non-inverted input</a:t>
            </a:r>
            <a:endParaRPr altLang="en-US" dirty="0" sz="2000" kumimoji="1" lang="zh-CN" smtClean="0">
              <a:latin typeface="Arial" panose="020B0604020202020204" pitchFamily="34" charset="0"/>
              <a:cs typeface="Arial" panose="020B0604020202020204" pitchFamily="34" charset="0"/>
            </a:endParaRPr>
          </a:p>
        </p:txBody>
      </p:sp>
      <p:sp>
        <p:nvSpPr>
          <p:cNvPr id="1049889" name="文本框 2"/>
          <p:cNvSpPr txBox="1"/>
          <p:nvPr/>
        </p:nvSpPr>
        <p:spPr bwMode="auto">
          <a:xfrm>
            <a:off x="3324921" y="4231379"/>
            <a:ext cx="1363488" cy="400110"/>
          </a:xfrm>
          <a:prstGeom prst="rect"/>
          <a:solidFill>
            <a:schemeClr val="accent6">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Clockwise</a:t>
            </a:r>
            <a:endParaRPr altLang="en-US" dirty="0" sz="2000" kumimoji="1" lang="zh-CN" smtClean="0">
              <a:latin typeface="Arial" panose="020B0604020202020204" pitchFamily="34" charset="0"/>
              <a:cs typeface="Arial" panose="020B0604020202020204" pitchFamily="34" charset="0"/>
            </a:endParaRPr>
          </a:p>
        </p:txBody>
      </p:sp>
      <p:sp>
        <p:nvSpPr>
          <p:cNvPr id="1049890" name="文本框 204"/>
          <p:cNvSpPr txBox="1"/>
          <p:nvPr/>
        </p:nvSpPr>
        <p:spPr bwMode="auto">
          <a:xfrm>
            <a:off x="7212217" y="3251494"/>
            <a:ext cx="1780575" cy="400110"/>
          </a:xfrm>
          <a:prstGeom prst="rect"/>
          <a:solidFill>
            <a:schemeClr val="accent6">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Anticlockwise</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93" name=""/>
        <p:cNvGrpSpPr/>
        <p:nvPr/>
      </p:nvGrpSpPr>
      <p:grpSpPr>
        <a:xfrm>
          <a:off x="0" y="0"/>
          <a:ext cx="0" cy="0"/>
          <a:chOff x="0" y="0"/>
          <a:chExt cx="0" cy="0"/>
        </a:xfrm>
      </p:grpSpPr>
      <p:sp>
        <p:nvSpPr>
          <p:cNvPr id="104989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94" name="组合 8"/>
          <p:cNvGrpSpPr/>
          <p:nvPr/>
        </p:nvGrpSpPr>
        <p:grpSpPr>
          <a:xfrm>
            <a:off x="499948" y="2376406"/>
            <a:ext cx="3635935" cy="1918763"/>
            <a:chOff x="1522065" y="2932808"/>
            <a:chExt cx="3635935" cy="1918763"/>
          </a:xfrm>
        </p:grpSpPr>
        <p:grpSp>
          <p:nvGrpSpPr>
            <p:cNvPr id="595" name="组合 42"/>
            <p:cNvGrpSpPr/>
            <p:nvPr/>
          </p:nvGrpSpPr>
          <p:grpSpPr>
            <a:xfrm>
              <a:off x="1522065" y="2932808"/>
              <a:ext cx="3635935" cy="1918763"/>
              <a:chOff x="5354326" y="1314628"/>
              <a:chExt cx="3635935" cy="1918763"/>
            </a:xfrm>
          </p:grpSpPr>
          <p:grpSp>
            <p:nvGrpSpPr>
              <p:cNvPr id="596" name="组合 65"/>
              <p:cNvGrpSpPr/>
              <p:nvPr/>
            </p:nvGrpSpPr>
            <p:grpSpPr>
              <a:xfrm>
                <a:off x="5354326" y="1314628"/>
                <a:ext cx="3635935" cy="1918763"/>
                <a:chOff x="1701253" y="2009394"/>
                <a:chExt cx="3635935" cy="1918763"/>
              </a:xfrm>
            </p:grpSpPr>
            <p:grpSp>
              <p:nvGrpSpPr>
                <p:cNvPr id="597" name="组合 67"/>
                <p:cNvGrpSpPr/>
                <p:nvPr/>
              </p:nvGrpSpPr>
              <p:grpSpPr>
                <a:xfrm>
                  <a:off x="1701253" y="2009394"/>
                  <a:ext cx="3635935" cy="1918763"/>
                  <a:chOff x="3485981" y="2739728"/>
                  <a:chExt cx="3635935" cy="1918763"/>
                </a:xfrm>
              </p:grpSpPr>
              <p:grpSp>
                <p:nvGrpSpPr>
                  <p:cNvPr id="598" name="组合 75"/>
                  <p:cNvGrpSpPr/>
                  <p:nvPr/>
                </p:nvGrpSpPr>
                <p:grpSpPr>
                  <a:xfrm>
                    <a:off x="3485981" y="2739728"/>
                    <a:ext cx="3635935" cy="1918763"/>
                    <a:chOff x="5639625" y="812339"/>
                    <a:chExt cx="3635935" cy="1918763"/>
                  </a:xfrm>
                </p:grpSpPr>
                <p:grpSp>
                  <p:nvGrpSpPr>
                    <p:cNvPr id="599" name="组合 87"/>
                    <p:cNvGrpSpPr/>
                    <p:nvPr/>
                  </p:nvGrpSpPr>
                  <p:grpSpPr>
                    <a:xfrm>
                      <a:off x="5639625" y="812339"/>
                      <a:ext cx="3635935" cy="1918763"/>
                      <a:chOff x="5701174" y="2483253"/>
                      <a:chExt cx="3635935" cy="1918763"/>
                    </a:xfrm>
                  </p:grpSpPr>
                  <p:grpSp>
                    <p:nvGrpSpPr>
                      <p:cNvPr id="600" name="组合 90"/>
                      <p:cNvGrpSpPr/>
                      <p:nvPr/>
                    </p:nvGrpSpPr>
                    <p:grpSpPr>
                      <a:xfrm>
                        <a:off x="6054143" y="2483253"/>
                        <a:ext cx="3002933" cy="1918763"/>
                        <a:chOff x="5836950" y="1765797"/>
                        <a:chExt cx="3002933" cy="1918763"/>
                      </a:xfrm>
                    </p:grpSpPr>
                    <p:grpSp>
                      <p:nvGrpSpPr>
                        <p:cNvPr id="601" name="组合 96"/>
                        <p:cNvGrpSpPr/>
                        <p:nvPr/>
                      </p:nvGrpSpPr>
                      <p:grpSpPr>
                        <a:xfrm>
                          <a:off x="5836950" y="1765797"/>
                          <a:ext cx="3002933" cy="1918763"/>
                          <a:chOff x="2043902" y="1708764"/>
                          <a:chExt cx="3002933" cy="1918763"/>
                        </a:xfrm>
                      </p:grpSpPr>
                      <p:grpSp>
                        <p:nvGrpSpPr>
                          <p:cNvPr id="602" name="组合 98"/>
                          <p:cNvGrpSpPr/>
                          <p:nvPr/>
                        </p:nvGrpSpPr>
                        <p:grpSpPr>
                          <a:xfrm>
                            <a:off x="2043902" y="1865123"/>
                            <a:ext cx="792854" cy="1762404"/>
                            <a:chOff x="2986195" y="3634059"/>
                            <a:chExt cx="792854" cy="1762404"/>
                          </a:xfrm>
                        </p:grpSpPr>
                        <p:cxnSp>
                          <p:nvCxnSpPr>
                            <p:cNvPr id="3146511" name="直接连接符 104"/>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12" name="直接连接符 105"/>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13"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89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89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89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898"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899"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900" name="文本框 97"/>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sp>
                    <p:nvSpPr>
                      <p:cNvPr id="1049901"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02" name="文本框 94"/>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0638" r="-8511" b="-15686"/>
                        </a:stretch>
                      </a:blipFill>
                    </p:spPr>
                    <p:txBody>
                      <a:bodyPr/>
                      <a:p>
                        <a:r>
                          <a:rPr altLang="en-US" lang="zh-CN">
                            <a:noFill/>
                          </a:rPr>
                          <a:t> </a:t>
                        </a:r>
                      </a:p>
                    </p:txBody>
                  </p:sp>
                  <p:sp>
                    <p:nvSpPr>
                      <p:cNvPr id="1049903" name="文本框 95"/>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526" r="-10526" b="-18000"/>
                        </a:stretch>
                      </a:blipFill>
                    </p:spPr>
                    <p:txBody>
                      <a:bodyPr/>
                      <a:p>
                        <a:r>
                          <a:rPr altLang="en-US" lang="zh-CN">
                            <a:noFill/>
                          </a:rPr>
                          <a:t> </a:t>
                        </a:r>
                      </a:p>
                    </p:txBody>
                  </p:sp>
                </p:grpSp>
                <p:cxnSp>
                  <p:nvCxnSpPr>
                    <p:cNvPr id="3146514" name="直接连接符 88"/>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15" name="直接连接符 76"/>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3" name="组合 77"/>
                  <p:cNvGrpSpPr/>
                  <p:nvPr/>
                </p:nvGrpSpPr>
                <p:grpSpPr>
                  <a:xfrm>
                    <a:off x="6356171" y="4000382"/>
                    <a:ext cx="290385" cy="384435"/>
                    <a:chOff x="8023442" y="2050435"/>
                    <a:chExt cx="290385" cy="384435"/>
                  </a:xfrm>
                </p:grpSpPr>
                <p:sp>
                  <p:nvSpPr>
                    <p:cNvPr id="1049904"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16" name="直接连接符 83"/>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05"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17" name="直接连接符 85"/>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18" name="直接连接符 86"/>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19" name="直接连接符 78"/>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06" name="文本框 79"/>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6"/>
                    <a:stretch>
                      <a:fillRect l="-20000" r="-20000" b="-10000"/>
                    </a:stretch>
                  </a:blipFill>
                  <a:ln>
                    <a:noFill/>
                  </a:ln>
                  <a:effectLst/>
                </p:spPr>
                <p:txBody>
                  <a:bodyPr/>
                  <a:p>
                    <a:r>
                      <a:rPr altLang="en-US" lang="zh-CN">
                        <a:noFill/>
                      </a:rPr>
                      <a:t> </a:t>
                    </a:r>
                  </a:p>
                </p:txBody>
              </p:sp>
              <p:sp>
                <p:nvSpPr>
                  <p:cNvPr id="1049907" name="矩形 80"/>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08" name="文本框 81"/>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19608"/>
                    </a:stretch>
                  </a:blipFill>
                </p:spPr>
                <p:txBody>
                  <a:bodyPr/>
                  <a:p>
                    <a:r>
                      <a:rPr altLang="en-US" lang="zh-CN">
                        <a:noFill/>
                      </a:rPr>
                      <a:t> </a:t>
                    </a:r>
                  </a:p>
                </p:txBody>
              </p:sp>
            </p:grpSp>
            <p:sp>
              <p:nvSpPr>
                <p:cNvPr id="1049909" name="文本框 70"/>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6071" r="-5357" b="-17647"/>
                  </a:stretch>
                </a:blipFill>
                <a:ln>
                  <a:noFill/>
                </a:ln>
                <a:effectLst/>
              </p:spPr>
              <p:txBody>
                <a:bodyPr/>
                <a:p>
                  <a:r>
                    <a:rPr altLang="en-US" lang="zh-CN">
                      <a:noFill/>
                    </a:rPr>
                    <a:t> </a:t>
                  </a:r>
                </a:p>
              </p:txBody>
            </p:sp>
            <p:sp>
              <p:nvSpPr>
                <p:cNvPr id="1049910" name="文本框 73"/>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8475" r="-6780" b="-18000"/>
                  </a:stretch>
                </a:blipFill>
              </p:spPr>
              <p:txBody>
                <a:bodyPr/>
                <a:p>
                  <a:r>
                    <a:rPr altLang="en-US" lang="zh-CN">
                      <a:noFill/>
                    </a:rPr>
                    <a:t> </a:t>
                  </a:r>
                </a:p>
              </p:txBody>
            </p:sp>
            <p:sp>
              <p:nvSpPr>
                <p:cNvPr id="1049911" name="文本框 74"/>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10909" r="-9091" b="-15686"/>
                  </a:stretch>
                </a:blipFill>
              </p:spPr>
              <p:txBody>
                <a:bodyPr/>
                <a:p>
                  <a:r>
                    <a:rPr altLang="en-US" lang="zh-CN">
                      <a:noFill/>
                    </a:rPr>
                    <a:t> </a:t>
                  </a:r>
                </a:p>
              </p:txBody>
            </p:sp>
          </p:grpSp>
          <p:sp>
            <p:nvSpPr>
              <p:cNvPr id="1049912" name="文本框 66"/>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1"/>
                <a:stretch>
                  <a:fillRect l="-8824" t="-1961" r="-17647" b="-15686"/>
                </a:stretch>
              </a:blipFill>
            </p:spPr>
            <p:txBody>
              <a:bodyPr/>
              <a:p>
                <a:r>
                  <a:rPr altLang="en-US" lang="zh-CN">
                    <a:noFill/>
                  </a:rPr>
                  <a:t> </a:t>
                </a:r>
              </a:p>
            </p:txBody>
          </p:sp>
        </p:grpSp>
        <p:cxnSp>
          <p:nvCxnSpPr>
            <p:cNvPr id="3146520" name="直接连接符 10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13" name="矩形 10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4" name="矩形 10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15" name="文本框 111"/>
          <p:cNvSpPr txBox="1"/>
          <p:nvPr/>
        </p:nvSpPr>
        <p:spPr bwMode="auto">
          <a:xfrm>
            <a:off x="1130128" y="727736"/>
            <a:ext cx="6788503" cy="802639"/>
          </a:xfrm>
          <a:prstGeom prst="rect"/>
          <a:noFill/>
          <a:ln>
            <a:noFill/>
          </a:ln>
          <a:effectLst/>
        </p:spPr>
        <p:txBody>
          <a:bodyPr rtlCol="0" wrap="square">
            <a:spAutoFit/>
          </a:bodyPr>
          <a:p>
            <a:pPr eaLnBrk="1" hangingPunct="1">
              <a:spcBef>
                <a:spcPct val="50000"/>
              </a:spcBef>
            </a:pPr>
            <a:r>
              <a:rPr altLang="zh-CN" dirty="0" sz="2400" kumimoji="1" lang="en-US" smtClean="0">
                <a:latin typeface="Arial" panose="020B0604020202020204" pitchFamily="34" charset="0"/>
                <a:cs typeface="Arial" panose="020B0604020202020204" pitchFamily="34" charset="0"/>
              </a:rPr>
              <a:t>(c) Hysteresis comparator with reference voltage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604" name="组合 4"/>
          <p:cNvGrpSpPr/>
          <p:nvPr/>
        </p:nvGrpSpPr>
        <p:grpSpPr>
          <a:xfrm>
            <a:off x="5146994" y="2384206"/>
            <a:ext cx="3635935" cy="2073785"/>
            <a:chOff x="5146994" y="2384206"/>
            <a:chExt cx="3635935" cy="2073785"/>
          </a:xfrm>
        </p:grpSpPr>
        <p:sp>
          <p:nvSpPr>
            <p:cNvPr id="1049916" name="Oval 3165"/>
            <p:cNvSpPr>
              <a:spLocks noChangeArrowheads="1"/>
            </p:cNvSpPr>
            <p:nvPr/>
          </p:nvSpPr>
          <p:spPr bwMode="auto">
            <a:xfrm>
              <a:off x="5780136" y="428884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nvGrpSpPr>
            <p:cNvPr id="605" name="组合 2"/>
            <p:cNvGrpSpPr/>
            <p:nvPr/>
          </p:nvGrpSpPr>
          <p:grpSpPr>
            <a:xfrm>
              <a:off x="5146994" y="2384206"/>
              <a:ext cx="3635935" cy="2073785"/>
              <a:chOff x="4801151" y="2003621"/>
              <a:chExt cx="3635935" cy="2073785"/>
            </a:xfrm>
          </p:grpSpPr>
          <p:grpSp>
            <p:nvGrpSpPr>
              <p:cNvPr id="606" name="组合 46"/>
              <p:cNvGrpSpPr/>
              <p:nvPr/>
            </p:nvGrpSpPr>
            <p:grpSpPr>
              <a:xfrm>
                <a:off x="4801151" y="2003621"/>
                <a:ext cx="3635935" cy="1917549"/>
                <a:chOff x="1522065" y="2932808"/>
                <a:chExt cx="3635935" cy="1917549"/>
              </a:xfrm>
            </p:grpSpPr>
            <p:grpSp>
              <p:nvGrpSpPr>
                <p:cNvPr id="607" name="组合 47"/>
                <p:cNvGrpSpPr/>
                <p:nvPr/>
              </p:nvGrpSpPr>
              <p:grpSpPr>
                <a:xfrm>
                  <a:off x="1522065" y="2932808"/>
                  <a:ext cx="3635935" cy="1917549"/>
                  <a:chOff x="5354326" y="1314628"/>
                  <a:chExt cx="3635935" cy="1917549"/>
                </a:xfrm>
              </p:grpSpPr>
              <p:grpSp>
                <p:nvGrpSpPr>
                  <p:cNvPr id="608" name="组合 51"/>
                  <p:cNvGrpSpPr/>
                  <p:nvPr/>
                </p:nvGrpSpPr>
                <p:grpSpPr>
                  <a:xfrm>
                    <a:off x="5354326" y="1314628"/>
                    <a:ext cx="3635935" cy="1917549"/>
                    <a:chOff x="1701253" y="2009394"/>
                    <a:chExt cx="3635935" cy="1917549"/>
                  </a:xfrm>
                </p:grpSpPr>
                <p:grpSp>
                  <p:nvGrpSpPr>
                    <p:cNvPr id="609" name="组合 53"/>
                    <p:cNvGrpSpPr/>
                    <p:nvPr/>
                  </p:nvGrpSpPr>
                  <p:grpSpPr>
                    <a:xfrm>
                      <a:off x="1701253" y="2009394"/>
                      <a:ext cx="3635935" cy="1917549"/>
                      <a:chOff x="3485981" y="2739728"/>
                      <a:chExt cx="3635935" cy="1917549"/>
                    </a:xfrm>
                  </p:grpSpPr>
                  <p:grpSp>
                    <p:nvGrpSpPr>
                      <p:cNvPr id="610" name="组合 57"/>
                      <p:cNvGrpSpPr/>
                      <p:nvPr/>
                    </p:nvGrpSpPr>
                    <p:grpSpPr>
                      <a:xfrm>
                        <a:off x="3485981" y="2739728"/>
                        <a:ext cx="3635935" cy="1917549"/>
                        <a:chOff x="5639625" y="812339"/>
                        <a:chExt cx="3635935" cy="1917549"/>
                      </a:xfrm>
                    </p:grpSpPr>
                    <p:grpSp>
                      <p:nvGrpSpPr>
                        <p:cNvPr id="611" name="组合 89"/>
                        <p:cNvGrpSpPr/>
                        <p:nvPr/>
                      </p:nvGrpSpPr>
                      <p:grpSpPr>
                        <a:xfrm>
                          <a:off x="5639625" y="812339"/>
                          <a:ext cx="3635935" cy="1494457"/>
                          <a:chOff x="5701174" y="2483253"/>
                          <a:chExt cx="3635935" cy="1494457"/>
                        </a:xfrm>
                      </p:grpSpPr>
                      <p:grpSp>
                        <p:nvGrpSpPr>
                          <p:cNvPr id="612" name="组合 92"/>
                          <p:cNvGrpSpPr/>
                          <p:nvPr/>
                        </p:nvGrpSpPr>
                        <p:grpSpPr>
                          <a:xfrm>
                            <a:off x="6054143" y="2483253"/>
                            <a:ext cx="3002933" cy="1494457"/>
                            <a:chOff x="5836950" y="1765797"/>
                            <a:chExt cx="3002933" cy="1494457"/>
                          </a:xfrm>
                        </p:grpSpPr>
                        <p:grpSp>
                          <p:nvGrpSpPr>
                            <p:cNvPr id="613" name="组合 115"/>
                            <p:cNvGrpSpPr/>
                            <p:nvPr/>
                          </p:nvGrpSpPr>
                          <p:grpSpPr>
                            <a:xfrm>
                              <a:off x="5836950" y="1765797"/>
                              <a:ext cx="3002933" cy="992188"/>
                              <a:chOff x="2043902" y="1708764"/>
                              <a:chExt cx="3002933" cy="992188"/>
                            </a:xfrm>
                          </p:grpSpPr>
                          <p:grpSp>
                            <p:nvGrpSpPr>
                              <p:cNvPr id="614" name="组合 117"/>
                              <p:cNvGrpSpPr/>
                              <p:nvPr/>
                            </p:nvGrpSpPr>
                            <p:grpSpPr>
                              <a:xfrm>
                                <a:off x="2043902" y="1865123"/>
                                <a:ext cx="792854" cy="675914"/>
                                <a:chOff x="2986195" y="3634059"/>
                                <a:chExt cx="792854" cy="675914"/>
                              </a:xfrm>
                            </p:grpSpPr>
                            <p:cxnSp>
                              <p:nvCxnSpPr>
                                <p:cNvPr id="3146521" name="直接连接符 124"/>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22" name="直接连接符 125"/>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91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91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91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920"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921"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922" name="文本框 116"/>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12"/>
                              <a:stretch>
                                <a:fillRect l="-13793" r="-5172" b="-20000"/>
                              </a:stretch>
                            </a:blipFill>
                            <a:ln>
                              <a:noFill/>
                            </a:ln>
                            <a:effectLst/>
                          </p:spPr>
                          <p:txBody>
                            <a:bodyPr/>
                            <a:p>
                              <a:r>
                                <a:rPr altLang="en-US" lang="zh-CN">
                                  <a:noFill/>
                                </a:rPr>
                                <a:t> </a:t>
                              </a:r>
                            </a:p>
                          </p:txBody>
                        </p:sp>
                      </p:grpSp>
                      <p:sp>
                        <p:nvSpPr>
                          <p:cNvPr id="1049923"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24" name="文本框 113"/>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13"/>
                            <a:stretch>
                              <a:fillRect l="-10638" r="-8511" b="-15686"/>
                            </a:stretch>
                          </a:blipFill>
                        </p:spPr>
                        <p:txBody>
                          <a:bodyPr/>
                          <a:p>
                            <a:r>
                              <a:rPr altLang="en-US" lang="zh-CN">
                                <a:noFill/>
                              </a:rPr>
                              <a:t> </a:t>
                            </a:r>
                          </a:p>
                        </p:txBody>
                      </p:sp>
                      <p:sp>
                        <p:nvSpPr>
                          <p:cNvPr id="1049925" name="文本框 114"/>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14"/>
                            <a:stretch>
                              <a:fillRect l="-8621" r="-8621" b="-15686"/>
                            </a:stretch>
                          </a:blipFill>
                        </p:spPr>
                        <p:txBody>
                          <a:bodyPr/>
                          <a:p>
                            <a:r>
                              <a:rPr altLang="en-US" lang="zh-CN">
                                <a:noFill/>
                              </a:rPr>
                              <a:t> </a:t>
                            </a:r>
                          </a:p>
                        </p:txBody>
                      </p:sp>
                    </p:grpSp>
                    <p:cxnSp>
                      <p:nvCxnSpPr>
                        <p:cNvPr id="3146523" name="直接连接符 91"/>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24" name="直接连接符 58"/>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5" name="组合 59"/>
                      <p:cNvGrpSpPr/>
                      <p:nvPr/>
                    </p:nvGrpSpPr>
                    <p:grpSpPr>
                      <a:xfrm>
                        <a:off x="6356171" y="4000382"/>
                        <a:ext cx="290385" cy="384435"/>
                        <a:chOff x="8023442" y="2050435"/>
                        <a:chExt cx="290385" cy="384435"/>
                      </a:xfrm>
                    </p:grpSpPr>
                    <p:sp>
                      <p:nvSpPr>
                        <p:cNvPr id="1049926"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25" name="直接连接符 68"/>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27"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26" name="直接连接符 71"/>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27" name="直接连接符 72"/>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28" name="直接连接符 60"/>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28" name="文本框 61"/>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15"/>
                        <a:stretch>
                          <a:fillRect l="-23077" r="-20513" b="-9804"/>
                        </a:stretch>
                      </a:blipFill>
                      <a:ln>
                        <a:noFill/>
                      </a:ln>
                      <a:effectLst/>
                    </p:spPr>
                    <p:txBody>
                      <a:bodyPr/>
                      <a:p>
                        <a:r>
                          <a:rPr altLang="en-US" lang="zh-CN">
                            <a:noFill/>
                          </a:rPr>
                          <a:t> </a:t>
                        </a:r>
                      </a:p>
                    </p:txBody>
                  </p:sp>
                  <p:sp>
                    <p:nvSpPr>
                      <p:cNvPr id="1049929" name="矩形 62"/>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0" name="文本框 63"/>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16"/>
                        <a:stretch>
                          <a:fillRect b="-22000"/>
                        </a:stretch>
                      </a:blipFill>
                    </p:spPr>
                    <p:txBody>
                      <a:bodyPr/>
                      <a:p>
                        <a:r>
                          <a:rPr altLang="en-US" lang="zh-CN">
                            <a:noFill/>
                          </a:rPr>
                          <a:t> </a:t>
                        </a:r>
                      </a:p>
                    </p:txBody>
                  </p:sp>
                </p:grpSp>
                <p:sp>
                  <p:nvSpPr>
                    <p:cNvPr id="1049931" name="文本框 54"/>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17"/>
                      <a:stretch>
                        <a:fillRect l="-16071" r="-5357" b="-17647"/>
                      </a:stretch>
                    </a:blipFill>
                    <a:ln>
                      <a:noFill/>
                    </a:ln>
                    <a:effectLst/>
                  </p:spPr>
                  <p:txBody>
                    <a:bodyPr/>
                    <a:p>
                      <a:r>
                        <a:rPr altLang="en-US" lang="zh-CN">
                          <a:noFill/>
                        </a:rPr>
                        <a:t> </a:t>
                      </a:r>
                    </a:p>
                  </p:txBody>
                </p:sp>
                <p:sp>
                  <p:nvSpPr>
                    <p:cNvPr id="1049932" name="文本框 55"/>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8"/>
                      <a:stretch>
                        <a:fillRect l="-10345" r="-8621" b="-15686"/>
                      </a:stretch>
                    </a:blipFill>
                  </p:spPr>
                  <p:txBody>
                    <a:bodyPr/>
                    <a:p>
                      <a:r>
                        <a:rPr altLang="en-US" lang="zh-CN">
                          <a:noFill/>
                        </a:rPr>
                        <a:t> </a:t>
                      </a:r>
                    </a:p>
                  </p:txBody>
                </p:sp>
                <p:sp>
                  <p:nvSpPr>
                    <p:cNvPr id="1049933" name="文本框 56"/>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9"/>
                      <a:stretch>
                        <a:fillRect l="-9091" r="-9091" b="-15686"/>
                      </a:stretch>
                    </a:blipFill>
                  </p:spPr>
                  <p:txBody>
                    <a:bodyPr/>
                    <a:p>
                      <a:r>
                        <a:rPr altLang="en-US" lang="zh-CN">
                          <a:noFill/>
                        </a:rPr>
                        <a:t> </a:t>
                      </a:r>
                    </a:p>
                  </p:txBody>
                </p:sp>
              </p:grpSp>
              <p:sp>
                <p:nvSpPr>
                  <p:cNvPr id="1049934" name="文本框 52"/>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20"/>
                    <a:stretch>
                      <a:fillRect l="-8824" t="-4000" r="-17647" b="-18000"/>
                    </a:stretch>
                  </a:blipFill>
                </p:spPr>
                <p:txBody>
                  <a:bodyPr/>
                  <a:p>
                    <a:r>
                      <a:rPr altLang="en-US" lang="zh-CN">
                        <a:noFill/>
                      </a:rPr>
                      <a:t> </a:t>
                    </a:r>
                  </a:p>
                </p:txBody>
              </p:sp>
            </p:grpSp>
            <p:cxnSp>
              <p:nvCxnSpPr>
                <p:cNvPr id="3146529" name="直接连接符 48"/>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35" name="矩形 49"/>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6" name="矩形 50"/>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37" name="文本框 127"/>
              <p:cNvSpPr txBox="1">
                <a:spLocks noChangeAspect="1" noMove="1" noResize="1" noRot="1" noAdjustHandles="1" noEditPoints="1" noChangeArrowheads="1" noChangeShapeType="1" noTextEdit="1"/>
              </p:cNvSpPr>
              <p:nvPr/>
            </p:nvSpPr>
            <p:spPr>
              <a:xfrm>
                <a:off x="4824307" y="3769629"/>
                <a:ext cx="588110" cy="307777"/>
              </a:xfrm>
              <a:prstGeom prst="rect"/>
              <a:blipFill>
                <a:blip xmlns:r="http://schemas.openxmlformats.org/officeDocument/2006/relationships" r:embed="rId21"/>
                <a:stretch>
                  <a:fillRect l="-9278" r="-4124" b="-18000"/>
                </a:stretch>
              </a:blipFill>
            </p:spPr>
            <p:txBody>
              <a:bodyPr/>
              <a:p>
                <a:r>
                  <a:rPr altLang="en-US" lang="zh-CN">
                    <a:noFill/>
                  </a:rPr>
                  <a:t> </a:t>
                </a:r>
              </a:p>
            </p:txBody>
          </p:sp>
        </p:grpSp>
      </p:grpSp>
      <p:sp>
        <p:nvSpPr>
          <p:cNvPr id="1049938" name="右箭头 1"/>
          <p:cNvSpPr/>
          <p:nvPr/>
        </p:nvSpPr>
        <p:spPr>
          <a:xfrm>
            <a:off x="4447448" y="3141581"/>
            <a:ext cx="583738" cy="43605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22">
            <p14:nvContentPartPr>
              <p14:cNvPr id="1049939" name=""/>
              <p14:cNvContentPartPr/>
              <p14:nvPr/>
            </p14:nvContentPartPr>
            <p14:xfrm>
              <a:off x="5600264" y="3194189"/>
              <a:ext cx="138449" cy="199773"/>
            </p14:xfrm>
          </p:contentPart>
        </mc:Choice>
        <mc:Fallback>
          <p:sp>
            <p:nvSpPr>
              <p:cNvPr id="1049939" name=""/>
              <p:cNvSpPr/>
              <p:nvPr/>
            </p:nvSpPr>
            <p:spPr>
              <a:xfrm>
                <a:off x="5600264" y="3194189"/>
                <a:ext cx="138449" cy="199773"/>
              </a:xfrm>
            </p:spPr>
          </p:sp>
        </mc:Fallback>
      </mc:AlternateContent>
      <mc:AlternateContent xmlns:mc="http://schemas.openxmlformats.org/markup-compatibility/2006">
        <mc:Choice xmlns:p14="http://schemas.microsoft.com/office/powerpoint/2010/main" Requires="p14">
          <p:contentPart p14:bwMode="auto" r:id="rId23">
            <p14:nvContentPartPr>
              <p14:cNvPr id="1049940" name=""/>
              <p14:cNvContentPartPr/>
              <p14:nvPr/>
            </p14:nvContentPartPr>
            <p14:xfrm>
              <a:off x="5758502" y="3200796"/>
              <a:ext cx="60128" cy="167650"/>
            </p14:xfrm>
          </p:contentPart>
        </mc:Choice>
        <mc:Fallback>
          <p:sp>
            <p:nvSpPr>
              <p:cNvPr id="1049940" name=""/>
              <p:cNvSpPr/>
              <p:nvPr/>
            </p:nvSpPr>
            <p:spPr>
              <a:xfrm>
                <a:off x="5758502" y="3200796"/>
                <a:ext cx="60128" cy="167650"/>
              </a:xfrm>
            </p:spPr>
          </p:sp>
        </mc:Fallback>
      </mc:AlternateContent>
      <mc:AlternateContent xmlns:mc="http://schemas.openxmlformats.org/markup-compatibility/2006">
        <mc:Choice xmlns:p14="http://schemas.microsoft.com/office/powerpoint/2010/main" Requires="p14">
          <p:contentPart p14:bwMode="auto" r:id="rId24">
            <p14:nvContentPartPr>
              <p14:cNvPr id="1049941" name=""/>
              <p14:cNvContentPartPr/>
              <p14:nvPr/>
            </p14:nvContentPartPr>
            <p14:xfrm>
              <a:off x="5777551" y="3355237"/>
              <a:ext cx="209391" cy="8757"/>
            </p14:xfrm>
          </p:contentPart>
        </mc:Choice>
        <mc:Fallback>
          <p:sp>
            <p:nvSpPr>
              <p:cNvPr id="1049941" name=""/>
              <p:cNvSpPr/>
              <p:nvPr/>
            </p:nvSpPr>
            <p:spPr>
              <a:xfrm>
                <a:off x="5777551" y="3355237"/>
                <a:ext cx="209391" cy="875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04"/>
                                        </p:tgtEl>
                                        <p:attrNameLst>
                                          <p:attrName>style.visibility</p:attrName>
                                        </p:attrNameLst>
                                      </p:cBhvr>
                                      <p:to>
                                        <p:strVal val="visible"/>
                                      </p:to>
                                    </p:set>
                                    <p:animEffect transition="in" filter="wipe(down)">
                                      <p:cBhvr>
                                        <p:cTn dur="500" id="7"/>
                                        <p:tgtEl>
                                          <p:spTgt spid="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4994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46" name="文本框 111"/>
          <p:cNvSpPr txBox="1">
            <a:spLocks noChangeAspect="1" noMove="1" noResize="1" noRot="1" noAdjustHandles="1" noEditPoints="1" noChangeArrowheads="1" noChangeShapeType="1" noTextEdit="1"/>
          </p:cNvSpPr>
          <p:nvPr/>
        </p:nvSpPr>
        <p:spPr bwMode="auto">
          <a:xfrm>
            <a:off x="1148179" y="469543"/>
            <a:ext cx="6788503" cy="461665"/>
          </a:xfrm>
          <a:prstGeom prst="rect"/>
          <a:blipFill>
            <a:blip xmlns:r="http://schemas.openxmlformats.org/officeDocument/2006/relationships" r:embed="rId1"/>
            <a:stretch>
              <a:fillRect t="-9211" b="-30263"/>
            </a:stretch>
          </a:blipFill>
          <a:ln>
            <a:noFill/>
          </a:ln>
          <a:effectLst/>
        </p:spPr>
        <p:txBody>
          <a:bodyPr/>
          <a:p>
            <a:r>
              <a:rPr altLang="en-US" lang="zh-CN">
                <a:noFill/>
              </a:rPr>
              <a:t> </a:t>
            </a:r>
          </a:p>
        </p:txBody>
      </p:sp>
      <p:grpSp>
        <p:nvGrpSpPr>
          <p:cNvPr id="619" name="组合 4"/>
          <p:cNvGrpSpPr/>
          <p:nvPr/>
        </p:nvGrpSpPr>
        <p:grpSpPr>
          <a:xfrm>
            <a:off x="5095622" y="1110477"/>
            <a:ext cx="3635935" cy="2048735"/>
            <a:chOff x="5146994" y="2384206"/>
            <a:chExt cx="3635935" cy="2048735"/>
          </a:xfrm>
        </p:grpSpPr>
        <p:sp>
          <p:nvSpPr>
            <p:cNvPr id="1049947" name="Oval 3165"/>
            <p:cNvSpPr>
              <a:spLocks noChangeArrowheads="1"/>
            </p:cNvSpPr>
            <p:nvPr/>
          </p:nvSpPr>
          <p:spPr bwMode="auto">
            <a:xfrm>
              <a:off x="5780136" y="428884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nvGrpSpPr>
            <p:cNvPr id="620" name="组合 2"/>
            <p:cNvGrpSpPr/>
            <p:nvPr/>
          </p:nvGrpSpPr>
          <p:grpSpPr>
            <a:xfrm>
              <a:off x="5146994" y="2384206"/>
              <a:ext cx="3635935" cy="2027475"/>
              <a:chOff x="4801151" y="2003621"/>
              <a:chExt cx="3635935" cy="2027475"/>
            </a:xfrm>
          </p:grpSpPr>
          <p:grpSp>
            <p:nvGrpSpPr>
              <p:cNvPr id="621" name="组合 46"/>
              <p:cNvGrpSpPr/>
              <p:nvPr/>
            </p:nvGrpSpPr>
            <p:grpSpPr>
              <a:xfrm>
                <a:off x="4801151" y="2003621"/>
                <a:ext cx="3635935" cy="1917549"/>
                <a:chOff x="1522065" y="2932808"/>
                <a:chExt cx="3635935" cy="1917549"/>
              </a:xfrm>
            </p:grpSpPr>
            <p:grpSp>
              <p:nvGrpSpPr>
                <p:cNvPr id="622" name="组合 47"/>
                <p:cNvGrpSpPr/>
                <p:nvPr/>
              </p:nvGrpSpPr>
              <p:grpSpPr>
                <a:xfrm>
                  <a:off x="1522065" y="2932808"/>
                  <a:ext cx="3635935" cy="1917549"/>
                  <a:chOff x="5354326" y="1314628"/>
                  <a:chExt cx="3635935" cy="1917549"/>
                </a:xfrm>
              </p:grpSpPr>
              <p:grpSp>
                <p:nvGrpSpPr>
                  <p:cNvPr id="623" name="组合 51"/>
                  <p:cNvGrpSpPr/>
                  <p:nvPr/>
                </p:nvGrpSpPr>
                <p:grpSpPr>
                  <a:xfrm>
                    <a:off x="5354326" y="1314628"/>
                    <a:ext cx="3635935" cy="1917549"/>
                    <a:chOff x="1701253" y="2009394"/>
                    <a:chExt cx="3635935" cy="1917549"/>
                  </a:xfrm>
                </p:grpSpPr>
                <p:grpSp>
                  <p:nvGrpSpPr>
                    <p:cNvPr id="624" name="组合 53"/>
                    <p:cNvGrpSpPr/>
                    <p:nvPr/>
                  </p:nvGrpSpPr>
                  <p:grpSpPr>
                    <a:xfrm>
                      <a:off x="1701253" y="2009394"/>
                      <a:ext cx="3635935" cy="1917549"/>
                      <a:chOff x="3485981" y="2739728"/>
                      <a:chExt cx="3635935" cy="1917549"/>
                    </a:xfrm>
                  </p:grpSpPr>
                  <p:grpSp>
                    <p:nvGrpSpPr>
                      <p:cNvPr id="625" name="组合 57"/>
                      <p:cNvGrpSpPr/>
                      <p:nvPr/>
                    </p:nvGrpSpPr>
                    <p:grpSpPr>
                      <a:xfrm>
                        <a:off x="3485981" y="2739728"/>
                        <a:ext cx="3635935" cy="1917549"/>
                        <a:chOff x="5639625" y="812339"/>
                        <a:chExt cx="3635935" cy="1917549"/>
                      </a:xfrm>
                    </p:grpSpPr>
                    <p:grpSp>
                      <p:nvGrpSpPr>
                        <p:cNvPr id="626" name="组合 89"/>
                        <p:cNvGrpSpPr/>
                        <p:nvPr/>
                      </p:nvGrpSpPr>
                      <p:grpSpPr>
                        <a:xfrm>
                          <a:off x="5639625" y="812339"/>
                          <a:ext cx="3635935" cy="1494457"/>
                          <a:chOff x="5701174" y="2483253"/>
                          <a:chExt cx="3635935" cy="1494457"/>
                        </a:xfrm>
                      </p:grpSpPr>
                      <p:grpSp>
                        <p:nvGrpSpPr>
                          <p:cNvPr id="627" name="组合 92"/>
                          <p:cNvGrpSpPr/>
                          <p:nvPr/>
                        </p:nvGrpSpPr>
                        <p:grpSpPr>
                          <a:xfrm>
                            <a:off x="6054143" y="2483253"/>
                            <a:ext cx="3002933" cy="1494457"/>
                            <a:chOff x="5836950" y="1765797"/>
                            <a:chExt cx="3002933" cy="1494457"/>
                          </a:xfrm>
                        </p:grpSpPr>
                        <p:grpSp>
                          <p:nvGrpSpPr>
                            <p:cNvPr id="628" name="组合 115"/>
                            <p:cNvGrpSpPr/>
                            <p:nvPr/>
                          </p:nvGrpSpPr>
                          <p:grpSpPr>
                            <a:xfrm>
                              <a:off x="5836950" y="1765797"/>
                              <a:ext cx="3002933" cy="992188"/>
                              <a:chOff x="2043902" y="1708764"/>
                              <a:chExt cx="3002933" cy="992188"/>
                            </a:xfrm>
                          </p:grpSpPr>
                          <p:grpSp>
                            <p:nvGrpSpPr>
                              <p:cNvPr id="629" name="组合 117"/>
                              <p:cNvGrpSpPr/>
                              <p:nvPr/>
                            </p:nvGrpSpPr>
                            <p:grpSpPr>
                              <a:xfrm>
                                <a:off x="2043902" y="1865123"/>
                                <a:ext cx="792854" cy="675914"/>
                                <a:chOff x="2986195" y="3634059"/>
                                <a:chExt cx="792854" cy="675914"/>
                              </a:xfrm>
                            </p:grpSpPr>
                            <p:cxnSp>
                              <p:nvCxnSpPr>
                                <p:cNvPr id="3146530" name="直接连接符 124"/>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31" name="直接连接符 125"/>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94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2"/>
                                <a:stretch>
                                  <a:fillRect l="-4878" r="-7317"/>
                                </a:stretch>
                              </a:blipFill>
                              <a:ln w="28575">
                                <a:noFill/>
                                <a:miter lim="800000"/>
                                <a:headEnd/>
                                <a:tailEnd/>
                              </a:ln>
                            </p:spPr>
                            <p:txBody>
                              <a:bodyPr/>
                              <a:p>
                                <a:r>
                                  <a:rPr altLang="en-US" lang="zh-CN">
                                    <a:noFill/>
                                  </a:rPr>
                                  <a:t> </a:t>
                                </a:r>
                              </a:p>
                            </p:txBody>
                          </p:sp>
                          <p:sp>
                            <p:nvSpPr>
                              <p:cNvPr id="104994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3"/>
                                <a:stretch>
                                  <a:fillRect l="-5660" r="-5660" b="-12000"/>
                                </a:stretch>
                              </a:blipFill>
                              <a:ln w="28575">
                                <a:noFill/>
                                <a:miter lim="800000"/>
                                <a:headEnd/>
                                <a:tailEnd/>
                              </a:ln>
                            </p:spPr>
                            <p:txBody>
                              <a:bodyPr/>
                              <a:p>
                                <a:r>
                                  <a:rPr altLang="en-US" lang="zh-CN">
                                    <a:noFill/>
                                  </a:rPr>
                                  <a:t> </a:t>
                                </a:r>
                              </a:p>
                            </p:txBody>
                          </p:sp>
                          <p:sp>
                            <p:nvSpPr>
                              <p:cNvPr id="104995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951"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952"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953" name="文本框 116"/>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4"/>
                              <a:stretch>
                                <a:fillRect l="-15789" r="-5263" b="-20000"/>
                              </a:stretch>
                            </a:blipFill>
                            <a:ln>
                              <a:noFill/>
                            </a:ln>
                            <a:effectLst/>
                          </p:spPr>
                          <p:txBody>
                            <a:bodyPr/>
                            <a:p>
                              <a:r>
                                <a:rPr altLang="en-US" lang="zh-CN">
                                  <a:noFill/>
                                </a:rPr>
                                <a:t> </a:t>
                              </a:r>
                            </a:p>
                          </p:txBody>
                        </p:sp>
                      </p:grpSp>
                      <p:sp>
                        <p:nvSpPr>
                          <p:cNvPr id="1049954"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55" name="文本框 113"/>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5"/>
                            <a:stretch>
                              <a:fillRect l="-12766" r="-8511" b="-15686"/>
                            </a:stretch>
                          </a:blipFill>
                        </p:spPr>
                        <p:txBody>
                          <a:bodyPr/>
                          <a:p>
                            <a:r>
                              <a:rPr altLang="en-US" lang="zh-CN">
                                <a:noFill/>
                              </a:rPr>
                              <a:t> </a:t>
                            </a:r>
                          </a:p>
                        </p:txBody>
                      </p:sp>
                      <p:sp>
                        <p:nvSpPr>
                          <p:cNvPr id="1049956" name="文本框 114"/>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6"/>
                            <a:stretch>
                              <a:fillRect l="-10526" r="-10526" b="-15686"/>
                            </a:stretch>
                          </a:blipFill>
                        </p:spPr>
                        <p:txBody>
                          <a:bodyPr/>
                          <a:p>
                            <a:r>
                              <a:rPr altLang="en-US" lang="zh-CN">
                                <a:noFill/>
                              </a:rPr>
                              <a:t> </a:t>
                            </a:r>
                          </a:p>
                        </p:txBody>
                      </p:sp>
                    </p:grpSp>
                    <p:cxnSp>
                      <p:nvCxnSpPr>
                        <p:cNvPr id="3146532" name="直接连接符 91"/>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33" name="直接连接符 58"/>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0" name="组合 59"/>
                      <p:cNvGrpSpPr/>
                      <p:nvPr/>
                    </p:nvGrpSpPr>
                    <p:grpSpPr>
                      <a:xfrm>
                        <a:off x="6356171" y="4000382"/>
                        <a:ext cx="290385" cy="384435"/>
                        <a:chOff x="8023442" y="2050435"/>
                        <a:chExt cx="290385" cy="384435"/>
                      </a:xfrm>
                    </p:grpSpPr>
                    <p:sp>
                      <p:nvSpPr>
                        <p:cNvPr id="1049957"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34" name="直接连接符 68"/>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58"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35" name="直接连接符 71"/>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36" name="直接连接符 72"/>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37" name="直接连接符 60"/>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59" name="文本框 61"/>
                      <p:cNvSpPr txBox="1">
                        <a:spLocks noChangeAspect="1" noMove="1" noResize="1" noRot="1" noAdjustHandles="1" noEditPoints="1" noChangeArrowheads="1" noChangeShapeType="1" noTextEdit="1"/>
                      </p:cNvSpPr>
                      <p:nvPr/>
                    </p:nvSpPr>
                    <p:spPr bwMode="auto">
                      <a:xfrm>
                        <a:off x="5968144" y="2794599"/>
                        <a:ext cx="241540" cy="307777"/>
                      </a:xfrm>
                      <a:prstGeom prst="rect"/>
                      <a:blipFill>
                        <a:blip xmlns:r="http://schemas.openxmlformats.org/officeDocument/2006/relationships" r:embed="rId7"/>
                        <a:stretch>
                          <a:fillRect l="-20000" r="-20000" b="-9804"/>
                        </a:stretch>
                      </a:blipFill>
                      <a:ln>
                        <a:noFill/>
                      </a:ln>
                      <a:effectLst/>
                    </p:spPr>
                    <p:txBody>
                      <a:bodyPr/>
                      <a:p>
                        <a:r>
                          <a:rPr altLang="en-US" lang="zh-CN">
                            <a:noFill/>
                          </a:rPr>
                          <a:t> </a:t>
                        </a:r>
                      </a:p>
                    </p:txBody>
                  </p:sp>
                  <p:sp>
                    <p:nvSpPr>
                      <p:cNvPr id="1049960" name="矩形 62"/>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1" name="文本框 63"/>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8"/>
                        <a:stretch>
                          <a:fillRect b="-22000"/>
                        </a:stretch>
                      </a:blipFill>
                    </p:spPr>
                    <p:txBody>
                      <a:bodyPr/>
                      <a:p>
                        <a:r>
                          <a:rPr altLang="en-US" lang="zh-CN">
                            <a:noFill/>
                          </a:rPr>
                          <a:t> </a:t>
                        </a:r>
                      </a:p>
                    </p:txBody>
                  </p:sp>
                </p:grpSp>
                <p:sp>
                  <p:nvSpPr>
                    <p:cNvPr id="1049962" name="文本框 54"/>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9"/>
                      <a:stretch>
                        <a:fillRect l="-14035" r="-3509" b="-17647"/>
                      </a:stretch>
                    </a:blipFill>
                    <a:ln>
                      <a:noFill/>
                    </a:ln>
                    <a:effectLst/>
                  </p:spPr>
                  <p:txBody>
                    <a:bodyPr/>
                    <a:p>
                      <a:r>
                        <a:rPr altLang="en-US" lang="zh-CN">
                          <a:noFill/>
                        </a:rPr>
                        <a:t> </a:t>
                      </a:r>
                    </a:p>
                  </p:txBody>
                </p:sp>
                <p:sp>
                  <p:nvSpPr>
                    <p:cNvPr id="1049963" name="文本框 55"/>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0"/>
                      <a:stretch>
                        <a:fillRect l="-8475" r="-6780" b="-15686"/>
                      </a:stretch>
                    </a:blipFill>
                  </p:spPr>
                  <p:txBody>
                    <a:bodyPr/>
                    <a:p>
                      <a:r>
                        <a:rPr altLang="en-US" lang="zh-CN">
                          <a:noFill/>
                        </a:rPr>
                        <a:t> </a:t>
                      </a:r>
                    </a:p>
                  </p:txBody>
                </p:sp>
                <p:sp>
                  <p:nvSpPr>
                    <p:cNvPr id="1049964" name="文本框 56"/>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1"/>
                      <a:stretch>
                        <a:fillRect l="-10909" r="-9091" b="-18000"/>
                      </a:stretch>
                    </a:blipFill>
                  </p:spPr>
                  <p:txBody>
                    <a:bodyPr/>
                    <a:p>
                      <a:r>
                        <a:rPr altLang="en-US" lang="zh-CN">
                          <a:noFill/>
                        </a:rPr>
                        <a:t> </a:t>
                      </a:r>
                    </a:p>
                  </p:txBody>
                </p:sp>
              </p:grpSp>
              <p:sp>
                <p:nvSpPr>
                  <p:cNvPr id="1049965" name="文本框 52"/>
                  <p:cNvSpPr txBox="1">
                    <a:spLocks noChangeAspect="1" noMove="1" noResize="1" noRot="1" noAdjustHandles="1" noEditPoints="1" noChangeArrowheads="1" noChangeShapeType="1" noTextEdit="1"/>
                  </p:cNvSpPr>
                  <p:nvPr/>
                </p:nvSpPr>
                <p:spPr>
                  <a:xfrm>
                    <a:off x="7351529" y="1367132"/>
                    <a:ext cx="417807" cy="307777"/>
                  </a:xfrm>
                  <a:prstGeom prst="rect"/>
                  <a:blipFill>
                    <a:blip xmlns:r="http://schemas.openxmlformats.org/officeDocument/2006/relationships" r:embed="rId12"/>
                    <a:stretch>
                      <a:fillRect l="-8824" t="-4000" r="-17647" b="-18000"/>
                    </a:stretch>
                  </a:blipFill>
                </p:spPr>
                <p:txBody>
                  <a:bodyPr/>
                  <a:p>
                    <a:r>
                      <a:rPr altLang="en-US" lang="zh-CN">
                        <a:noFill/>
                      </a:rPr>
                      <a:t> </a:t>
                    </a:r>
                  </a:p>
                </p:txBody>
              </p:sp>
            </p:grpSp>
            <p:cxnSp>
              <p:nvCxnSpPr>
                <p:cNvPr id="3146538" name="直接连接符 48"/>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966" name="矩形 49"/>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7" name="矩形 50"/>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8" name="文本框 127"/>
              <p:cNvSpPr txBox="1">
                <a:spLocks noChangeAspect="1" noMove="1" noResize="1" noRot="1" noAdjustHandles="1" noEditPoints="1" noChangeArrowheads="1" noChangeShapeType="1" noTextEdit="1"/>
              </p:cNvSpPr>
              <p:nvPr/>
            </p:nvSpPr>
            <p:spPr>
              <a:xfrm>
                <a:off x="5635444" y="3723319"/>
                <a:ext cx="588110" cy="307777"/>
              </a:xfrm>
              <a:prstGeom prst="rect"/>
              <a:blipFill>
                <a:blip xmlns:r="http://schemas.openxmlformats.org/officeDocument/2006/relationships" r:embed="rId13"/>
                <a:stretch>
                  <a:fillRect l="-10417" r="-5208" b="-15686"/>
                </a:stretch>
              </a:blipFill>
            </p:spPr>
            <p:txBody>
              <a:bodyPr/>
              <a:p>
                <a:r>
                  <a:rPr altLang="en-US" lang="zh-CN">
                    <a:noFill/>
                  </a:rPr>
                  <a:t> </a:t>
                </a:r>
              </a:p>
            </p:txBody>
          </p:sp>
        </p:grpSp>
      </p:grpSp>
      <p:sp>
        <p:nvSpPr>
          <p:cNvPr id="1049969" name="文本框 110"/>
          <p:cNvSpPr txBox="1">
            <a:spLocks noChangeAspect="1" noMove="1" noResize="1" noRot="1" noAdjustHandles="1" noEditPoints="1" noChangeArrowheads="1" noChangeShapeType="1" noTextEdit="1"/>
          </p:cNvSpPr>
          <p:nvPr/>
        </p:nvSpPr>
        <p:spPr>
          <a:xfrm>
            <a:off x="794172" y="4986598"/>
            <a:ext cx="4164407" cy="626518"/>
          </a:xfrm>
          <a:prstGeom prst="rect"/>
          <a:blipFill>
            <a:blip xmlns:r="http://schemas.openxmlformats.org/officeDocument/2006/relationships" r:embed="rId14"/>
            <a:stretch>
              <a:fillRect/>
            </a:stretch>
          </a:blipFill>
        </p:spPr>
        <p:txBody>
          <a:bodyPr/>
          <a:p>
            <a:r>
              <a:rPr altLang="en-US" lang="zh-CN">
                <a:noFill/>
              </a:rPr>
              <a:t> </a:t>
            </a:r>
          </a:p>
        </p:txBody>
      </p:sp>
      <p:sp>
        <p:nvSpPr>
          <p:cNvPr id="1049970" name="文本框 123"/>
          <p:cNvSpPr txBox="1">
            <a:spLocks noChangeAspect="1" noMove="1" noResize="1" noRot="1" noAdjustHandles="1" noEditPoints="1" noChangeArrowheads="1" noChangeShapeType="1" noTextEdit="1"/>
          </p:cNvSpPr>
          <p:nvPr/>
        </p:nvSpPr>
        <p:spPr>
          <a:xfrm>
            <a:off x="862012" y="1700639"/>
            <a:ext cx="3718849" cy="626518"/>
          </a:xfrm>
          <a:prstGeom prst="rect"/>
          <a:blipFill>
            <a:blip xmlns:r="http://schemas.openxmlformats.org/officeDocument/2006/relationships" r:embed="rId15"/>
            <a:stretch>
              <a:fillRect/>
            </a:stretch>
          </a:blipFill>
        </p:spPr>
        <p:txBody>
          <a:bodyPr/>
          <a:p>
            <a:r>
              <a:rPr altLang="en-US" lang="zh-CN">
                <a:noFill/>
              </a:rPr>
              <a:t> </a:t>
            </a:r>
          </a:p>
        </p:txBody>
      </p:sp>
      <p:sp>
        <p:nvSpPr>
          <p:cNvPr id="1049971" name="文本框 128"/>
          <p:cNvSpPr txBox="1">
            <a:spLocks noChangeAspect="1" noMove="1" noResize="1" noRot="1" noAdjustHandles="1" noEditPoints="1" noChangeArrowheads="1" noChangeShapeType="1" noTextEdit="1"/>
          </p:cNvSpPr>
          <p:nvPr/>
        </p:nvSpPr>
        <p:spPr>
          <a:xfrm>
            <a:off x="1614813" y="1135676"/>
            <a:ext cx="1898896" cy="307777"/>
          </a:xfrm>
          <a:prstGeom prst="rect"/>
          <a:blipFill>
            <a:blip xmlns:r="http://schemas.openxmlformats.org/officeDocument/2006/relationships" r:embed="rId16"/>
            <a:stretch>
              <a:fillRect b="-19608"/>
            </a:stretch>
          </a:blipFill>
        </p:spPr>
        <p:txBody>
          <a:bodyPr/>
          <a:p>
            <a:r>
              <a:rPr altLang="en-US" lang="zh-CN">
                <a:noFill/>
              </a:rPr>
              <a:t> </a:t>
            </a:r>
          </a:p>
        </p:txBody>
      </p:sp>
      <p:sp>
        <p:nvSpPr>
          <p:cNvPr id="1049972" name="文本框 129"/>
          <p:cNvSpPr txBox="1">
            <a:spLocks noChangeAspect="1" noMove="1" noResize="1" noRot="1" noAdjustHandles="1" noEditPoints="1" noChangeArrowheads="1" noChangeShapeType="1" noTextEdit="1"/>
          </p:cNvSpPr>
          <p:nvPr/>
        </p:nvSpPr>
        <p:spPr>
          <a:xfrm>
            <a:off x="545136" y="2570185"/>
            <a:ext cx="4662481" cy="626518"/>
          </a:xfrm>
          <a:prstGeom prst="rect"/>
          <a:blipFill>
            <a:blip xmlns:r="http://schemas.openxmlformats.org/officeDocument/2006/relationships" r:embed="rId17"/>
            <a:stretch>
              <a:fillRect/>
            </a:stretch>
          </a:blipFill>
        </p:spPr>
        <p:txBody>
          <a:bodyPr/>
          <a:p>
            <a:r>
              <a:rPr altLang="en-US" lang="zh-CN">
                <a:noFill/>
              </a:rPr>
              <a:t> </a:t>
            </a:r>
          </a:p>
        </p:txBody>
      </p:sp>
      <p:sp>
        <p:nvSpPr>
          <p:cNvPr id="1049973" name="文本框 130"/>
          <p:cNvSpPr txBox="1">
            <a:spLocks noChangeAspect="1" noMove="1" noResize="1" noRot="1" noAdjustHandles="1" noEditPoints="1" noChangeArrowheads="1" noChangeShapeType="1" noTextEdit="1"/>
          </p:cNvSpPr>
          <p:nvPr/>
        </p:nvSpPr>
        <p:spPr bwMode="auto">
          <a:xfrm>
            <a:off x="1195200" y="3525748"/>
            <a:ext cx="3240671" cy="400110"/>
          </a:xfrm>
          <a:prstGeom prst="rect"/>
          <a:blipFill>
            <a:blip xmlns:r="http://schemas.openxmlformats.org/officeDocument/2006/relationships" r:embed="rId18"/>
            <a:stretch>
              <a:fillRect l="-1128" t="-6061" r="-1316" b="-27273"/>
            </a:stretch>
          </a:blipFill>
          <a:ln>
            <a:noFill/>
          </a:ln>
          <a:effectLst/>
        </p:spPr>
        <p:txBody>
          <a:bodyPr/>
          <a:p>
            <a:r>
              <a:rPr altLang="en-US" lang="zh-CN">
                <a:noFill/>
              </a:rPr>
              <a:t> </a:t>
            </a:r>
          </a:p>
        </p:txBody>
      </p:sp>
      <p:sp>
        <p:nvSpPr>
          <p:cNvPr id="1049974" name="文本框 131"/>
          <p:cNvSpPr txBox="1">
            <a:spLocks noChangeAspect="1" noMove="1" noResize="1" noRot="1" noAdjustHandles="1" noEditPoints="1" noChangeArrowheads="1" noChangeShapeType="1" noTextEdit="1"/>
          </p:cNvSpPr>
          <p:nvPr/>
        </p:nvSpPr>
        <p:spPr>
          <a:xfrm>
            <a:off x="284174" y="4087580"/>
            <a:ext cx="5361064" cy="626518"/>
          </a:xfrm>
          <a:prstGeom prst="rect"/>
          <a:blipFill>
            <a:blip xmlns:r="http://schemas.openxmlformats.org/officeDocument/2006/relationships" r:embed="rId19"/>
            <a:stretch>
              <a:fillRect/>
            </a:stretch>
          </a:blipFill>
        </p:spPr>
        <p:txBody>
          <a:bodyPr/>
          <a:p>
            <a:r>
              <a:rPr altLang="en-US" lang="zh-CN">
                <a:noFill/>
              </a:rPr>
              <a:t> </a:t>
            </a:r>
          </a:p>
        </p:txBody>
      </p:sp>
      <p:sp>
        <p:nvSpPr>
          <p:cNvPr id="1049975" name="文本框 132"/>
          <p:cNvSpPr txBox="1">
            <a:spLocks noChangeAspect="1" noMove="1" noResize="1" noRot="1" noAdjustHandles="1" noEditPoints="1" noChangeArrowheads="1" noChangeShapeType="1" noTextEdit="1"/>
          </p:cNvSpPr>
          <p:nvPr/>
        </p:nvSpPr>
        <p:spPr>
          <a:xfrm>
            <a:off x="948189" y="5830654"/>
            <a:ext cx="4033033" cy="626518"/>
          </a:xfrm>
          <a:prstGeom prst="rect"/>
          <a:blipFill>
            <a:blip xmlns:r="http://schemas.openxmlformats.org/officeDocument/2006/relationships" r:embed="rId20"/>
            <a:stretch>
              <a:fillRect/>
            </a:stretch>
          </a:blipFill>
        </p:spPr>
        <p:txBody>
          <a:bodyPr/>
          <a:p>
            <a:r>
              <a:rPr altLang="en-US" lang="zh-CN">
                <a:noFill/>
              </a:rPr>
              <a:t> </a:t>
            </a:r>
          </a:p>
        </p:txBody>
      </p:sp>
      <p:grpSp>
        <p:nvGrpSpPr>
          <p:cNvPr id="631" name="组合 7"/>
          <p:cNvGrpSpPr/>
          <p:nvPr/>
        </p:nvGrpSpPr>
        <p:grpSpPr>
          <a:xfrm>
            <a:off x="5017733" y="3170026"/>
            <a:ext cx="3895121" cy="3194065"/>
            <a:chOff x="5017733" y="3170026"/>
            <a:chExt cx="3895121" cy="3194065"/>
          </a:xfrm>
        </p:grpSpPr>
        <p:grpSp>
          <p:nvGrpSpPr>
            <p:cNvPr id="632" name="组合 133"/>
            <p:cNvGrpSpPr/>
            <p:nvPr/>
          </p:nvGrpSpPr>
          <p:grpSpPr>
            <a:xfrm>
              <a:off x="5017733" y="3170026"/>
              <a:ext cx="3895121" cy="3194065"/>
              <a:chOff x="4889313" y="1863037"/>
              <a:chExt cx="3895121" cy="3194065"/>
            </a:xfrm>
          </p:grpSpPr>
          <p:grpSp>
            <p:nvGrpSpPr>
              <p:cNvPr id="633" name="组合 134"/>
              <p:cNvGrpSpPr/>
              <p:nvPr/>
            </p:nvGrpSpPr>
            <p:grpSpPr>
              <a:xfrm>
                <a:off x="4889313" y="1863037"/>
                <a:ext cx="3895121" cy="3194065"/>
                <a:chOff x="5121502" y="2041079"/>
                <a:chExt cx="3895121" cy="3194065"/>
              </a:xfrm>
            </p:grpSpPr>
            <p:grpSp>
              <p:nvGrpSpPr>
                <p:cNvPr id="634" name="组合 136"/>
                <p:cNvGrpSpPr/>
                <p:nvPr/>
              </p:nvGrpSpPr>
              <p:grpSpPr>
                <a:xfrm>
                  <a:off x="5121502" y="2041079"/>
                  <a:ext cx="3895121" cy="3194065"/>
                  <a:chOff x="478825" y="3163220"/>
                  <a:chExt cx="3895121" cy="3194065"/>
                </a:xfrm>
              </p:grpSpPr>
              <p:grpSp>
                <p:nvGrpSpPr>
                  <p:cNvPr id="635" name="组合 138"/>
                  <p:cNvGrpSpPr/>
                  <p:nvPr/>
                </p:nvGrpSpPr>
                <p:grpSpPr>
                  <a:xfrm>
                    <a:off x="478825" y="3163220"/>
                    <a:ext cx="3895121" cy="3194065"/>
                    <a:chOff x="3244916" y="324990"/>
                    <a:chExt cx="3895121" cy="3194065"/>
                  </a:xfrm>
                </p:grpSpPr>
                <p:sp>
                  <p:nvSpPr>
                    <p:cNvPr id="1049976" name="文本框 143"/>
                    <p:cNvSpPr txBox="1">
                      <a:spLocks noChangeAspect="1" noMove="1" noResize="1" noRot="1" noAdjustHandles="1" noEditPoints="1" noChangeArrowheads="1" noChangeShapeType="1" noTextEdit="1"/>
                    </p:cNvSpPr>
                    <p:nvPr/>
                  </p:nvSpPr>
                  <p:spPr>
                    <a:xfrm>
                      <a:off x="3244916" y="697394"/>
                      <a:ext cx="915162" cy="400110"/>
                    </a:xfrm>
                    <a:prstGeom prst="rect"/>
                    <a:blipFill>
                      <a:blip xmlns:r="http://schemas.openxmlformats.org/officeDocument/2006/relationships" r:embed="rId21"/>
                      <a:stretch>
                        <a:fillRect b="-1515"/>
                      </a:stretch>
                    </a:blipFill>
                  </p:spPr>
                  <p:txBody>
                    <a:bodyPr/>
                    <a:p>
                      <a:r>
                        <a:rPr altLang="en-US" lang="zh-CN">
                          <a:noFill/>
                        </a:rPr>
                        <a:t> </a:t>
                      </a:r>
                    </a:p>
                  </p:txBody>
                </p:sp>
                <p:cxnSp>
                  <p:nvCxnSpPr>
                    <p:cNvPr id="3146539" name="直接箭头连接符 140"/>
                    <p:cNvCxnSpPr>
                      <a:cxnSpLocks/>
                    </p:cNvCxnSpPr>
                    <p:nvPr/>
                  </p:nvCxnSpPr>
                  <p:spPr>
                    <a:xfrm flipV="1">
                      <a:off x="4022493" y="458192"/>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540" name="直接箭头连接符 141"/>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977" name="文本框 142"/>
                    <p:cNvSpPr txBox="1">
                      <a:spLocks noChangeAspect="1" noMove="1" noResize="1" noRot="1" noAdjustHandles="1" noEditPoints="1" noChangeArrowheads="1" noChangeShapeType="1" noTextEdit="1"/>
                    </p:cNvSpPr>
                    <p:nvPr/>
                  </p:nvSpPr>
                  <p:spPr>
                    <a:xfrm>
                      <a:off x="3566027" y="324990"/>
                      <a:ext cx="533708" cy="461665"/>
                    </a:xfrm>
                    <a:prstGeom prst="rect"/>
                    <a:blipFill>
                      <a:blip xmlns:r="http://schemas.openxmlformats.org/officeDocument/2006/relationships" r:embed="rId22"/>
                      <a:stretch>
                        <a:fillRect b="-2632"/>
                      </a:stretch>
                    </a:blipFill>
                  </p:spPr>
                  <p:txBody>
                    <a:bodyPr/>
                    <a:p>
                      <a:r>
                        <a:rPr altLang="en-US" lang="zh-CN">
                          <a:noFill/>
                        </a:rPr>
                        <a:t> </a:t>
                      </a:r>
                    </a:p>
                  </p:txBody>
                </p:sp>
                <p:sp>
                  <p:nvSpPr>
                    <p:cNvPr id="1049978" name="文本框 144"/>
                    <p:cNvSpPr txBox="1">
                      <a:spLocks noChangeAspect="1" noMove="1" noResize="1" noRot="1" noAdjustHandles="1" noEditPoints="1" noChangeArrowheads="1" noChangeShapeType="1" noTextEdit="1"/>
                    </p:cNvSpPr>
                    <p:nvPr/>
                  </p:nvSpPr>
                  <p:spPr>
                    <a:xfrm>
                      <a:off x="6526003" y="1710675"/>
                      <a:ext cx="614034" cy="461665"/>
                    </a:xfrm>
                    <a:prstGeom prst="rect"/>
                    <a:blipFill>
                      <a:blip xmlns:r="http://schemas.openxmlformats.org/officeDocument/2006/relationships" r:embed="rId23"/>
                      <a:stretch>
                        <a:fillRect b="-5263"/>
                      </a:stretch>
                    </a:blipFill>
                  </p:spPr>
                  <p:txBody>
                    <a:bodyPr/>
                    <a:p>
                      <a:r>
                        <a:rPr altLang="en-US" lang="zh-CN">
                          <a:noFill/>
                        </a:rPr>
                        <a:t> </a:t>
                      </a:r>
                    </a:p>
                  </p:txBody>
                </p:sp>
              </p:grpSp>
              <p:sp>
                <p:nvSpPr>
                  <p:cNvPr id="1049979" name="文本框 139"/>
                  <p:cNvSpPr txBox="1">
                    <a:spLocks noChangeAspect="1" noMove="1" noResize="1" noRot="1" noAdjustHandles="1" noEditPoints="1" noChangeArrowheads="1" noChangeShapeType="1" noTextEdit="1"/>
                  </p:cNvSpPr>
                  <p:nvPr/>
                </p:nvSpPr>
                <p:spPr>
                  <a:xfrm>
                    <a:off x="478825" y="5734534"/>
                    <a:ext cx="915162" cy="400110"/>
                  </a:xfrm>
                  <a:prstGeom prst="rect"/>
                  <a:blipFill>
                    <a:blip xmlns:r="http://schemas.openxmlformats.org/officeDocument/2006/relationships" r:embed="rId24"/>
                    <a:stretch>
                      <a:fillRect b="-1538"/>
                    </a:stretch>
                  </a:blipFill>
                </p:spPr>
                <p:txBody>
                  <a:bodyPr/>
                  <a:p>
                    <a:r>
                      <a:rPr altLang="en-US" lang="zh-CN">
                        <a:noFill/>
                      </a:rPr>
                      <a:t> </a:t>
                    </a:r>
                  </a:p>
                </p:txBody>
              </p:sp>
            </p:grpSp>
            <p:cxnSp>
              <p:nvCxnSpPr>
                <p:cNvPr id="3146541" name="直接连接符 137"/>
                <p:cNvCxnSpPr>
                  <a:cxnSpLocks/>
                </p:cNvCxnSpPr>
                <p:nvPr/>
              </p:nvCxnSpPr>
              <p:spPr>
                <a:xfrm>
                  <a:off x="5899079" y="4839396"/>
                  <a:ext cx="237884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9980" name="矩形 135"/>
              <p:cNvSpPr>
                <a:spLocks noChangeAspect="1" noMove="1" noResize="1" noRot="1" noAdjustHandles="1" noEditPoints="1" noChangeArrowheads="1" noChangeShapeType="1" noTextEdit="1"/>
              </p:cNvSpPr>
              <p:nvPr/>
            </p:nvSpPr>
            <p:spPr>
              <a:xfrm>
                <a:off x="7602145" y="3510332"/>
                <a:ext cx="644535" cy="400110"/>
              </a:xfrm>
              <a:prstGeom prst="rect"/>
              <a:blipFill>
                <a:blip xmlns:r="http://schemas.openxmlformats.org/officeDocument/2006/relationships" r:embed="rId25"/>
                <a:stretch>
                  <a:fillRect b="-1515"/>
                </a:stretch>
              </a:blipFill>
            </p:spPr>
            <p:txBody>
              <a:bodyPr/>
              <a:p>
                <a:r>
                  <a:rPr altLang="en-US" lang="zh-CN">
                    <a:noFill/>
                  </a:rPr>
                  <a:t> </a:t>
                </a:r>
              </a:p>
            </p:txBody>
          </p:sp>
        </p:grpSp>
        <p:cxnSp>
          <p:nvCxnSpPr>
            <p:cNvPr id="3146542" name="直接连接符 145"/>
            <p:cNvCxnSpPr>
              <a:cxnSpLocks/>
            </p:cNvCxnSpPr>
            <p:nvPr/>
          </p:nvCxnSpPr>
          <p:spPr>
            <a:xfrm>
              <a:off x="5795310" y="3742274"/>
              <a:ext cx="231189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543" name="直接连接符 146"/>
            <p:cNvCxnSpPr>
              <a:cxnSpLocks/>
            </p:cNvCxnSpPr>
            <p:nvPr/>
          </p:nvCxnSpPr>
          <p:spPr>
            <a:xfrm>
              <a:off x="6137213" y="3742274"/>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544" name="直接连接符 147"/>
            <p:cNvCxnSpPr>
              <a:cxnSpLocks/>
            </p:cNvCxnSpPr>
            <p:nvPr/>
          </p:nvCxnSpPr>
          <p:spPr>
            <a:xfrm>
              <a:off x="7806844" y="3760018"/>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981" name="矩形 148"/>
            <p:cNvSpPr>
              <a:spLocks noChangeAspect="1" noMove="1" noResize="1" noRot="1" noAdjustHandles="1" noEditPoints="1" noChangeArrowheads="1" noChangeShapeType="1" noTextEdit="1"/>
            </p:cNvSpPr>
            <p:nvPr/>
          </p:nvSpPr>
          <p:spPr>
            <a:xfrm>
              <a:off x="6050998" y="4833659"/>
              <a:ext cx="644535" cy="400110"/>
            </a:xfrm>
            <a:prstGeom prst="rect"/>
            <a:blipFill>
              <a:blip xmlns:r="http://schemas.openxmlformats.org/officeDocument/2006/relationships" r:embed="rId26"/>
              <a:stretch>
                <a:fillRect/>
              </a:stretch>
            </a:blipFill>
          </p:spPr>
          <p:txBody>
            <a:bodyPr/>
            <a:p>
              <a:r>
                <a:rPr altLang="en-US" lang="zh-CN">
                  <a:noFill/>
                </a:rPr>
                <a:t> </a:t>
              </a:r>
            </a:p>
          </p:txBody>
        </p:sp>
        <p:sp>
          <p:nvSpPr>
            <p:cNvPr id="1049982" name="矩形 149"/>
            <p:cNvSpPr>
              <a:spLocks noChangeAspect="1" noMove="1" noResize="1" noRot="1" noAdjustHandles="1" noEditPoints="1" noChangeArrowheads="1" noChangeShapeType="1" noTextEdit="1"/>
            </p:cNvSpPr>
            <p:nvPr/>
          </p:nvSpPr>
          <p:spPr>
            <a:xfrm>
              <a:off x="5438324" y="4837774"/>
              <a:ext cx="385041" cy="400110"/>
            </a:xfrm>
            <a:prstGeom prst="rect"/>
            <a:blipFill>
              <a:blip xmlns:r="http://schemas.openxmlformats.org/officeDocument/2006/relationships" r:embed="rId27"/>
              <a:stretch>
                <a:fillRect/>
              </a:stretch>
            </a:blipFill>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28">
            <p14:nvContentPartPr>
              <p14:cNvPr id="1049983" name=""/>
              <p14:cNvContentPartPr/>
              <p14:nvPr/>
            </p14:nvContentPartPr>
            <p14:xfrm>
              <a:off x="5656587" y="1980201"/>
              <a:ext cx="263950" cy="246060"/>
            </p14:xfrm>
          </p:contentPart>
        </mc:Choice>
        <mc:Fallback>
          <p:sp>
            <p:nvSpPr>
              <p:cNvPr id="1049983" name=""/>
              <p:cNvSpPr/>
              <p:nvPr/>
            </p:nvSpPr>
            <p:spPr>
              <a:xfrm>
                <a:off x="5656587" y="1980201"/>
                <a:ext cx="263950" cy="246060"/>
              </a:xfrm>
            </p:spPr>
          </p:sp>
        </mc:Fallback>
      </mc:AlternateContent>
      <mc:AlternateContent xmlns:mc="http://schemas.openxmlformats.org/markup-compatibility/2006">
        <mc:Choice xmlns:p14="http://schemas.microsoft.com/office/powerpoint/2010/main" Requires="p14">
          <p:contentPart p14:bwMode="auto" r:id="rId29">
            <p14:nvContentPartPr>
              <p14:cNvPr id="1049984" name=""/>
              <p14:cNvContentPartPr/>
              <p14:nvPr/>
            </p14:nvContentPartPr>
            <p14:xfrm>
              <a:off x="5890448" y="2005820"/>
              <a:ext cx="86749" cy="247998"/>
            </p14:xfrm>
          </p:contentPart>
        </mc:Choice>
        <mc:Fallback>
          <p:sp>
            <p:nvSpPr>
              <p:cNvPr id="1049984" name=""/>
              <p:cNvSpPr/>
              <p:nvPr/>
            </p:nvSpPr>
            <p:spPr>
              <a:xfrm>
                <a:off x="5890448" y="2005820"/>
                <a:ext cx="86749" cy="247998"/>
              </a:xfrm>
            </p:spPr>
          </p:sp>
        </mc:Fallback>
      </mc:AlternateContent>
      <mc:AlternateContent xmlns:mc="http://schemas.openxmlformats.org/markup-compatibility/2006">
        <mc:Choice xmlns:p14="http://schemas.microsoft.com/office/powerpoint/2010/main" Requires="p14">
          <p:contentPart p14:bwMode="auto" r:id="rId30">
            <p14:nvContentPartPr>
              <p14:cNvPr id="1049985" name=""/>
              <p14:cNvContentPartPr/>
              <p14:nvPr/>
            </p14:nvContentPartPr>
            <p14:xfrm>
              <a:off x="5938501" y="2247597"/>
              <a:ext cx="146303" cy="3466"/>
            </p14:xfrm>
          </p:contentPart>
        </mc:Choice>
        <mc:Fallback>
          <p:sp>
            <p:nvSpPr>
              <p:cNvPr id="1049985" name=""/>
              <p:cNvSpPr/>
              <p:nvPr/>
            </p:nvSpPr>
            <p:spPr>
              <a:xfrm>
                <a:off x="5938501" y="2247597"/>
                <a:ext cx="146303" cy="3466"/>
              </a:xfrm>
            </p:spPr>
          </p:sp>
        </mc:Fallback>
      </mc:AlternateContent>
      <mc:AlternateContent xmlns:mc="http://schemas.openxmlformats.org/markup-compatibility/2006">
        <mc:Choice xmlns:p14="http://schemas.microsoft.com/office/powerpoint/2010/main" Requires="p14">
          <p:contentPart p14:bwMode="auto" r:id="rId31">
            <p14:nvContentPartPr>
              <p14:cNvPr id="1049986" name=""/>
              <p14:cNvContentPartPr/>
              <p14:nvPr/>
            </p14:nvContentPartPr>
            <p14:xfrm>
              <a:off x="1337838" y="464310"/>
              <a:ext cx="247601" cy="456888"/>
            </p14:xfrm>
          </p:contentPart>
        </mc:Choice>
        <mc:Fallback>
          <p:sp>
            <p:nvSpPr>
              <p:cNvPr id="1049986" name=""/>
              <p:cNvSpPr/>
              <p:nvPr/>
            </p:nvSpPr>
            <p:spPr>
              <a:xfrm>
                <a:off x="1337838" y="464310"/>
                <a:ext cx="247601" cy="456888"/>
              </a:xfrm>
            </p:spPr>
          </p:sp>
        </mc:Fallback>
      </mc:AlternateContent>
      <mc:AlternateContent xmlns:mc="http://schemas.openxmlformats.org/markup-compatibility/2006">
        <mc:Choice xmlns:p14="http://schemas.microsoft.com/office/powerpoint/2010/main" Requires="p14">
          <p:contentPart p14:bwMode="auto" r:id="rId32">
            <p14:nvContentPartPr>
              <p14:cNvPr id="1049987" name=""/>
              <p14:cNvContentPartPr/>
              <p14:nvPr/>
            </p14:nvContentPartPr>
            <p14:xfrm>
              <a:off x="1585014" y="651138"/>
              <a:ext cx="152391" cy="271635"/>
            </p14:xfrm>
          </p:contentPart>
        </mc:Choice>
        <mc:Fallback>
          <p:sp>
            <p:nvSpPr>
              <p:cNvPr id="1049987" name=""/>
              <p:cNvSpPr/>
              <p:nvPr/>
            </p:nvSpPr>
            <p:spPr>
              <a:xfrm>
                <a:off x="1585014" y="651138"/>
                <a:ext cx="152391" cy="271635"/>
              </a:xfrm>
            </p:spPr>
          </p:sp>
        </mc:Fallback>
      </mc:AlternateContent>
      <mc:AlternateContent xmlns:mc="http://schemas.openxmlformats.org/markup-compatibility/2006">
        <mc:Choice xmlns:p14="http://schemas.microsoft.com/office/powerpoint/2010/main" Requires="p14">
          <p:contentPart p14:bwMode="auto" r:id="rId33">
            <p14:nvContentPartPr>
              <p14:cNvPr id="1049988" name=""/>
              <p14:cNvContentPartPr/>
              <p14:nvPr/>
            </p14:nvContentPartPr>
            <p14:xfrm>
              <a:off x="1684822" y="661355"/>
              <a:ext cx="173046" cy="215416"/>
            </p14:xfrm>
          </p:contentPart>
        </mc:Choice>
        <mc:Fallback>
          <p:sp>
            <p:nvSpPr>
              <p:cNvPr id="1049988" name=""/>
              <p:cNvSpPr/>
              <p:nvPr/>
            </p:nvSpPr>
            <p:spPr>
              <a:xfrm>
                <a:off x="1684822" y="661355"/>
                <a:ext cx="173046" cy="215416"/>
              </a:xfrm>
            </p:spPr>
          </p:sp>
        </mc:Fallback>
      </mc:AlternateContent>
      <mc:AlternateContent xmlns:mc="http://schemas.openxmlformats.org/markup-compatibility/2006">
        <mc:Choice xmlns:p14="http://schemas.microsoft.com/office/powerpoint/2010/main" Requires="p14">
          <p:contentPart p14:bwMode="auto" r:id="rId34">
            <p14:nvContentPartPr>
              <p14:cNvPr id="1049989" name=""/>
              <p14:cNvContentPartPr/>
              <p14:nvPr/>
            </p14:nvContentPartPr>
            <p14:xfrm>
              <a:off x="1728780" y="747122"/>
              <a:ext cx="115369" cy="18039"/>
            </p14:xfrm>
          </p:contentPart>
        </mc:Choice>
        <mc:Fallback>
          <p:sp>
            <p:nvSpPr>
              <p:cNvPr id="1049989" name=""/>
              <p:cNvSpPr/>
              <p:nvPr/>
            </p:nvSpPr>
            <p:spPr>
              <a:xfrm>
                <a:off x="1728780" y="747122"/>
                <a:ext cx="115369" cy="18039"/>
              </a:xfrm>
            </p:spPr>
          </p:sp>
        </mc:Fallback>
      </mc:AlternateContent>
      <mc:AlternateContent xmlns:mc="http://schemas.openxmlformats.org/markup-compatibility/2006">
        <mc:Choice xmlns:p14="http://schemas.microsoft.com/office/powerpoint/2010/main" Requires="p14">
          <p:contentPart p14:bwMode="auto" r:id="rId35">
            <p14:nvContentPartPr>
              <p14:cNvPr id="1049990" name=""/>
              <p14:cNvContentPartPr/>
              <p14:nvPr/>
            </p14:nvContentPartPr>
            <p14:xfrm>
              <a:off x="1715936" y="809686"/>
              <a:ext cx="180999" cy="54764"/>
            </p14:xfrm>
          </p:contentPart>
        </mc:Choice>
        <mc:Fallback>
          <p:sp>
            <p:nvSpPr>
              <p:cNvPr id="1049990" name=""/>
              <p:cNvSpPr/>
              <p:nvPr/>
            </p:nvSpPr>
            <p:spPr>
              <a:xfrm>
                <a:off x="1715936" y="809686"/>
                <a:ext cx="180999" cy="54764"/>
              </a:xfrm>
            </p:spPr>
          </p:sp>
        </mc:Fallback>
      </mc:AlternateContent>
      <mc:AlternateContent xmlns:mc="http://schemas.openxmlformats.org/markup-compatibility/2006">
        <mc:Choice xmlns:p14="http://schemas.microsoft.com/office/powerpoint/2010/main" Requires="p14">
          <p:contentPart p14:bwMode="auto" r:id="rId36">
            <p14:nvContentPartPr>
              <p14:cNvPr id="1049991" name=""/>
              <p14:cNvContentPartPr/>
              <p14:nvPr/>
            </p14:nvContentPartPr>
            <p14:xfrm>
              <a:off x="1846734" y="633554"/>
              <a:ext cx="163732" cy="17022"/>
            </p14:xfrm>
          </p:contentPart>
        </mc:Choice>
        <mc:Fallback>
          <p:sp>
            <p:nvSpPr>
              <p:cNvPr id="1049991" name=""/>
              <p:cNvSpPr/>
              <p:nvPr/>
            </p:nvSpPr>
            <p:spPr>
              <a:xfrm>
                <a:off x="1846734" y="633554"/>
                <a:ext cx="163732" cy="17022"/>
              </a:xfrm>
            </p:spPr>
          </p:sp>
        </mc:Fallback>
      </mc:AlternateContent>
      <mc:AlternateContent xmlns:mc="http://schemas.openxmlformats.org/markup-compatibility/2006">
        <mc:Choice xmlns:p14="http://schemas.microsoft.com/office/powerpoint/2010/main" Requires="p14">
          <p:contentPart p14:bwMode="auto" r:id="rId37">
            <p14:nvContentPartPr>
              <p14:cNvPr id="1049992" name=""/>
              <p14:cNvContentPartPr/>
              <p14:nvPr/>
            </p14:nvContentPartPr>
            <p14:xfrm>
              <a:off x="1909245" y="655868"/>
              <a:ext cx="48116" cy="212098"/>
            </p14:xfrm>
          </p:contentPart>
        </mc:Choice>
        <mc:Fallback>
          <p:sp>
            <p:nvSpPr>
              <p:cNvPr id="1049992" name=""/>
              <p:cNvSpPr/>
              <p:nvPr/>
            </p:nvSpPr>
            <p:spPr>
              <a:xfrm>
                <a:off x="1909245" y="655868"/>
                <a:ext cx="48116" cy="212098"/>
              </a:xfrm>
            </p:spPr>
          </p:sp>
        </mc:Fallback>
      </mc:AlternateContent>
      <mc:AlternateContent xmlns:mc="http://schemas.openxmlformats.org/markup-compatibility/2006">
        <mc:Choice xmlns:p14="http://schemas.microsoft.com/office/powerpoint/2010/main" Requires="p14">
          <p:contentPart p14:bwMode="auto" r:id="rId38">
            <p14:nvContentPartPr>
              <p14:cNvPr id="1049993" name=""/>
              <p14:cNvContentPartPr/>
              <p14:nvPr/>
            </p14:nvContentPartPr>
            <p14:xfrm>
              <a:off x="1903147" y="698608"/>
              <a:ext cx="237379" cy="42171"/>
            </p14:xfrm>
          </p:contentPart>
        </mc:Choice>
        <mc:Fallback>
          <p:sp>
            <p:nvSpPr>
              <p:cNvPr id="1049993" name=""/>
              <p:cNvSpPr/>
              <p:nvPr/>
            </p:nvSpPr>
            <p:spPr>
              <a:xfrm>
                <a:off x="1903147" y="698608"/>
                <a:ext cx="237379" cy="42171"/>
              </a:xfrm>
            </p:spPr>
          </p:sp>
        </mc:Fallback>
      </mc:AlternateContent>
      <mc:AlternateContent xmlns:mc="http://schemas.openxmlformats.org/markup-compatibility/2006">
        <mc:Choice xmlns:p14="http://schemas.microsoft.com/office/powerpoint/2010/main" Requires="p14">
          <p:contentPart p14:bwMode="auto" r:id="rId39">
            <p14:nvContentPartPr>
              <p14:cNvPr id="1049994" name=""/>
              <p14:cNvContentPartPr/>
              <p14:nvPr/>
            </p14:nvContentPartPr>
            <p14:xfrm>
              <a:off x="2251882" y="724551"/>
              <a:ext cx="188980" cy="8473"/>
            </p14:xfrm>
          </p:contentPart>
        </mc:Choice>
        <mc:Fallback>
          <p:sp>
            <p:nvSpPr>
              <p:cNvPr id="1049994" name=""/>
              <p:cNvSpPr/>
              <p:nvPr/>
            </p:nvSpPr>
            <p:spPr>
              <a:xfrm>
                <a:off x="2251882" y="724551"/>
                <a:ext cx="188980" cy="8473"/>
              </a:xfrm>
            </p:spPr>
          </p:sp>
        </mc:Fallback>
      </mc:AlternateContent>
      <mc:AlternateContent xmlns:mc="http://schemas.openxmlformats.org/markup-compatibility/2006">
        <mc:Choice xmlns:p14="http://schemas.microsoft.com/office/powerpoint/2010/main" Requires="p14">
          <p:contentPart p14:bwMode="auto" r:id="rId40">
            <p14:nvContentPartPr>
              <p14:cNvPr id="1049995" name=""/>
              <p14:cNvContentPartPr/>
              <p14:nvPr/>
            </p14:nvContentPartPr>
            <p14:xfrm>
              <a:off x="2411596" y="406234"/>
              <a:ext cx="172339" cy="350605"/>
            </p14:xfrm>
          </p:contentPart>
        </mc:Choice>
        <mc:Fallback>
          <p:sp>
            <p:nvSpPr>
              <p:cNvPr id="1049995" name=""/>
              <p:cNvSpPr/>
              <p:nvPr/>
            </p:nvSpPr>
            <p:spPr>
              <a:xfrm>
                <a:off x="2411596" y="406234"/>
                <a:ext cx="172339" cy="350605"/>
              </a:xfrm>
            </p:spPr>
          </p:sp>
        </mc:Fallback>
      </mc:AlternateContent>
      <mc:AlternateContent xmlns:mc="http://schemas.openxmlformats.org/markup-compatibility/2006">
        <mc:Choice xmlns:p14="http://schemas.microsoft.com/office/powerpoint/2010/main" Requires="p14">
          <p:contentPart p14:bwMode="auto" r:id="rId41">
            <p14:nvContentPartPr>
              <p14:cNvPr id="1049996" name=""/>
              <p14:cNvContentPartPr/>
              <p14:nvPr/>
            </p14:nvContentPartPr>
            <p14:xfrm>
              <a:off x="2580835" y="525121"/>
              <a:ext cx="88917" cy="214004"/>
            </p14:xfrm>
          </p:contentPart>
        </mc:Choice>
        <mc:Fallback>
          <p:sp>
            <p:nvSpPr>
              <p:cNvPr id="1049996" name=""/>
              <p:cNvSpPr/>
              <p:nvPr/>
            </p:nvSpPr>
            <p:spPr>
              <a:xfrm>
                <a:off x="2580835" y="525121"/>
                <a:ext cx="88917" cy="214004"/>
              </a:xfrm>
            </p:spPr>
          </p:sp>
        </mc:Fallback>
      </mc:AlternateContent>
      <mc:AlternateContent xmlns:mc="http://schemas.openxmlformats.org/markup-compatibility/2006">
        <mc:Choice xmlns:p14="http://schemas.microsoft.com/office/powerpoint/2010/main" Requires="p14">
          <p:contentPart p14:bwMode="auto" r:id="rId42">
            <p14:nvContentPartPr>
              <p14:cNvPr id="1049997" name=""/>
              <p14:cNvContentPartPr/>
              <p14:nvPr/>
            </p14:nvContentPartPr>
            <p14:xfrm>
              <a:off x="2550233" y="715096"/>
              <a:ext cx="140893" cy="57060"/>
            </p14:xfrm>
          </p:contentPart>
        </mc:Choice>
        <mc:Fallback>
          <p:sp>
            <p:nvSpPr>
              <p:cNvPr id="1049997" name=""/>
              <p:cNvSpPr/>
              <p:nvPr/>
            </p:nvSpPr>
            <p:spPr>
              <a:xfrm>
                <a:off x="2550233" y="715096"/>
                <a:ext cx="140893" cy="57060"/>
              </a:xfrm>
            </p:spPr>
          </p:sp>
        </mc:Fallback>
      </mc:AlternateContent>
      <mc:AlternateContent xmlns:mc="http://schemas.openxmlformats.org/markup-compatibility/2006">
        <mc:Choice xmlns:p14="http://schemas.microsoft.com/office/powerpoint/2010/main" Requires="p14">
          <p:contentPart p14:bwMode="auto" r:id="rId43">
            <p14:nvContentPartPr>
              <p14:cNvPr id="1049998" name=""/>
              <p14:cNvContentPartPr/>
              <p14:nvPr/>
            </p14:nvContentPartPr>
            <p14:xfrm>
              <a:off x="1372719" y="779964"/>
              <a:ext cx="1622972" cy="282926"/>
            </p14:xfrm>
          </p:contentPart>
        </mc:Choice>
        <mc:Fallback>
          <p:sp>
            <p:nvSpPr>
              <p:cNvPr id="1049998" name=""/>
              <p:cNvSpPr/>
              <p:nvPr/>
            </p:nvSpPr>
            <p:spPr>
              <a:xfrm>
                <a:off x="1372719" y="779964"/>
                <a:ext cx="1622972" cy="282926"/>
              </a:xfrm>
            </p:spPr>
          </p:sp>
        </mc:Fallback>
      </mc:AlternateContent>
      <mc:AlternateContent xmlns:mc="http://schemas.openxmlformats.org/markup-compatibility/2006">
        <mc:Choice xmlns:p14="http://schemas.microsoft.com/office/powerpoint/2010/main" Requires="p14">
          <p:contentPart p14:bwMode="auto" r:id="rId44">
            <p14:nvContentPartPr>
              <p14:cNvPr id="1049999" name=""/>
              <p14:cNvContentPartPr/>
              <p14:nvPr/>
            </p14:nvContentPartPr>
            <p14:xfrm>
              <a:off x="2201989" y="1017963"/>
              <a:ext cx="288040" cy="375065"/>
            </p14:xfrm>
          </p:contentPart>
        </mc:Choice>
        <mc:Fallback>
          <p:sp>
            <p:nvSpPr>
              <p:cNvPr id="1049999" name=""/>
              <p:cNvSpPr/>
              <p:nvPr/>
            </p:nvSpPr>
            <p:spPr>
              <a:xfrm>
                <a:off x="2201989" y="1017963"/>
                <a:ext cx="288040" cy="375065"/>
              </a:xfrm>
            </p:spPr>
          </p:sp>
        </mc:Fallback>
      </mc:AlternateContent>
      <mc:AlternateContent xmlns:mc="http://schemas.openxmlformats.org/markup-compatibility/2006">
        <mc:Choice xmlns:p14="http://schemas.microsoft.com/office/powerpoint/2010/main" Requires="p14">
          <p:contentPart p14:bwMode="auto" r:id="rId45">
            <p14:nvContentPartPr>
              <p14:cNvPr id="1050000" name=""/>
              <p14:cNvContentPartPr/>
              <p14:nvPr/>
            </p14:nvContentPartPr>
            <p14:xfrm>
              <a:off x="2504053" y="1076079"/>
              <a:ext cx="12309" cy="257162"/>
            </p14:xfrm>
          </p:contentPart>
        </mc:Choice>
        <mc:Fallback>
          <p:sp>
            <p:nvSpPr>
              <p:cNvPr id="1050000" name=""/>
              <p:cNvSpPr/>
              <p:nvPr/>
            </p:nvSpPr>
            <p:spPr>
              <a:xfrm>
                <a:off x="2504053" y="1076079"/>
                <a:ext cx="12309" cy="257162"/>
              </a:xfrm>
            </p:spPr>
          </p:sp>
        </mc:Fallback>
      </mc:AlternateContent>
      <mc:AlternateContent xmlns:mc="http://schemas.openxmlformats.org/markup-compatibility/2006">
        <mc:Choice xmlns:p14="http://schemas.microsoft.com/office/powerpoint/2010/main" Requires="p14">
          <p:contentPart p14:bwMode="auto" r:id="rId46">
            <p14:nvContentPartPr>
              <p14:cNvPr id="1050001" name=""/>
              <p14:cNvContentPartPr/>
              <p14:nvPr/>
            </p14:nvContentPartPr>
            <p14:xfrm>
              <a:off x="3139103" y="715692"/>
              <a:ext cx="239007" cy="21166"/>
            </p14:xfrm>
          </p:contentPart>
        </mc:Choice>
        <mc:Fallback>
          <p:sp>
            <p:nvSpPr>
              <p:cNvPr id="1050001" name=""/>
              <p:cNvSpPr/>
              <p:nvPr/>
            </p:nvSpPr>
            <p:spPr>
              <a:xfrm>
                <a:off x="3139103" y="715692"/>
                <a:ext cx="239007" cy="21166"/>
              </a:xfrm>
            </p:spPr>
          </p:sp>
        </mc:Fallback>
      </mc:AlternateContent>
      <mc:AlternateContent xmlns:mc="http://schemas.openxmlformats.org/markup-compatibility/2006">
        <mc:Choice xmlns:p14="http://schemas.microsoft.com/office/powerpoint/2010/main" Requires="p14">
          <p:contentPart p14:bwMode="auto" r:id="rId47">
            <p14:nvContentPartPr>
              <p14:cNvPr id="1050002" name=""/>
              <p14:cNvContentPartPr/>
              <p14:nvPr/>
            </p14:nvContentPartPr>
            <p14:xfrm>
              <a:off x="3210168" y="819649"/>
              <a:ext cx="202623" cy="20905"/>
            </p14:xfrm>
          </p:contentPart>
        </mc:Choice>
        <mc:Fallback>
          <p:sp>
            <p:nvSpPr>
              <p:cNvPr id="1050002" name=""/>
              <p:cNvSpPr/>
              <p:nvPr/>
            </p:nvSpPr>
            <p:spPr>
              <a:xfrm>
                <a:off x="3210168" y="819649"/>
                <a:ext cx="202623" cy="20905"/>
              </a:xfrm>
            </p:spPr>
          </p:sp>
        </mc:Fallback>
      </mc:AlternateContent>
      <mc:AlternateContent xmlns:mc="http://schemas.openxmlformats.org/markup-compatibility/2006">
        <mc:Choice xmlns:p14="http://schemas.microsoft.com/office/powerpoint/2010/main" Requires="p14">
          <p:contentPart p14:bwMode="auto" r:id="rId48">
            <p14:nvContentPartPr>
              <p14:cNvPr id="1050003" name=""/>
              <p14:cNvContentPartPr/>
              <p14:nvPr/>
            </p14:nvContentPartPr>
            <p14:xfrm>
              <a:off x="3889117" y="327304"/>
              <a:ext cx="255044" cy="330687"/>
            </p14:xfrm>
          </p:contentPart>
        </mc:Choice>
        <mc:Fallback>
          <p:sp>
            <p:nvSpPr>
              <p:cNvPr id="1050003" name=""/>
              <p:cNvSpPr/>
              <p:nvPr/>
            </p:nvSpPr>
            <p:spPr>
              <a:xfrm>
                <a:off x="3889117" y="327304"/>
                <a:ext cx="255044" cy="330687"/>
              </a:xfrm>
            </p:spPr>
          </p:sp>
        </mc:Fallback>
      </mc:AlternateContent>
      <mc:AlternateContent xmlns:mc="http://schemas.openxmlformats.org/markup-compatibility/2006">
        <mc:Choice xmlns:p14="http://schemas.microsoft.com/office/powerpoint/2010/main" Requires="p14">
          <p:contentPart p14:bwMode="auto" r:id="rId49">
            <p14:nvContentPartPr>
              <p14:cNvPr id="1050004" name=""/>
              <p14:cNvContentPartPr/>
              <p14:nvPr/>
            </p14:nvContentPartPr>
            <p14:xfrm>
              <a:off x="4109844" y="429143"/>
              <a:ext cx="106351" cy="231170"/>
            </p14:xfrm>
          </p:contentPart>
        </mc:Choice>
        <mc:Fallback>
          <p:sp>
            <p:nvSpPr>
              <p:cNvPr id="1050004" name=""/>
              <p:cNvSpPr/>
              <p:nvPr/>
            </p:nvSpPr>
            <p:spPr>
              <a:xfrm>
                <a:off x="4109844" y="429143"/>
                <a:ext cx="106351" cy="231170"/>
              </a:xfrm>
            </p:spPr>
          </p:sp>
        </mc:Fallback>
      </mc:AlternateContent>
      <mc:AlternateContent xmlns:mc="http://schemas.openxmlformats.org/markup-compatibility/2006">
        <mc:Choice xmlns:p14="http://schemas.microsoft.com/office/powerpoint/2010/main" Requires="p14">
          <p:contentPart p14:bwMode="auto" r:id="rId50">
            <p14:nvContentPartPr>
              <p14:cNvPr id="1050005" name=""/>
              <p14:cNvContentPartPr/>
              <p14:nvPr/>
            </p14:nvContentPartPr>
            <p14:xfrm>
              <a:off x="4061490" y="624762"/>
              <a:ext cx="225636" cy="50038"/>
            </p14:xfrm>
          </p:contentPart>
        </mc:Choice>
        <mc:Fallback>
          <p:sp>
            <p:nvSpPr>
              <p:cNvPr id="1050005" name=""/>
              <p:cNvSpPr/>
              <p:nvPr/>
            </p:nvSpPr>
            <p:spPr>
              <a:xfrm>
                <a:off x="4061490" y="624762"/>
                <a:ext cx="225636" cy="50038"/>
              </a:xfrm>
            </p:spPr>
          </p:sp>
        </mc:Fallback>
      </mc:AlternateContent>
      <mc:AlternateContent xmlns:mc="http://schemas.openxmlformats.org/markup-compatibility/2006">
        <mc:Choice xmlns:p14="http://schemas.microsoft.com/office/powerpoint/2010/main" Requires="p14">
          <p:contentPart p14:bwMode="auto" r:id="rId51">
            <p14:nvContentPartPr>
              <p14:cNvPr id="1050006" name=""/>
              <p14:cNvContentPartPr/>
              <p14:nvPr/>
            </p14:nvContentPartPr>
            <p14:xfrm>
              <a:off x="4336961" y="534143"/>
              <a:ext cx="308377" cy="61876"/>
            </p14:xfrm>
          </p:contentPart>
        </mc:Choice>
        <mc:Fallback>
          <p:sp>
            <p:nvSpPr>
              <p:cNvPr id="1050006" name=""/>
              <p:cNvSpPr/>
              <p:nvPr/>
            </p:nvSpPr>
            <p:spPr>
              <a:xfrm>
                <a:off x="4336961" y="534143"/>
                <a:ext cx="308377" cy="61876"/>
              </a:xfrm>
            </p:spPr>
          </p:sp>
        </mc:Fallback>
      </mc:AlternateContent>
      <mc:AlternateContent xmlns:mc="http://schemas.openxmlformats.org/markup-compatibility/2006">
        <mc:Choice xmlns:p14="http://schemas.microsoft.com/office/powerpoint/2010/main" Requires="p14">
          <p:contentPart p14:bwMode="auto" r:id="rId52">
            <p14:nvContentPartPr>
              <p14:cNvPr id="1050007" name=""/>
              <p14:cNvContentPartPr/>
              <p14:nvPr/>
            </p14:nvContentPartPr>
            <p14:xfrm>
              <a:off x="4601136" y="403500"/>
              <a:ext cx="299586" cy="229893"/>
            </p14:xfrm>
          </p:contentPart>
        </mc:Choice>
        <mc:Fallback>
          <p:sp>
            <p:nvSpPr>
              <p:cNvPr id="1050007" name=""/>
              <p:cNvSpPr/>
              <p:nvPr/>
            </p:nvSpPr>
            <p:spPr>
              <a:xfrm>
                <a:off x="4601136" y="403500"/>
                <a:ext cx="299586" cy="229893"/>
              </a:xfrm>
            </p:spPr>
          </p:sp>
        </mc:Fallback>
      </mc:AlternateContent>
      <mc:AlternateContent xmlns:mc="http://schemas.openxmlformats.org/markup-compatibility/2006">
        <mc:Choice xmlns:p14="http://schemas.microsoft.com/office/powerpoint/2010/main" Requires="p14">
          <p:contentPart p14:bwMode="auto" r:id="rId53">
            <p14:nvContentPartPr>
              <p14:cNvPr id="1050008" name=""/>
              <p14:cNvContentPartPr/>
              <p14:nvPr/>
            </p14:nvContentPartPr>
            <p14:xfrm>
              <a:off x="4895459" y="454786"/>
              <a:ext cx="142907" cy="51237"/>
            </p14:xfrm>
          </p:contentPart>
        </mc:Choice>
        <mc:Fallback>
          <p:sp>
            <p:nvSpPr>
              <p:cNvPr id="1050008" name=""/>
              <p:cNvSpPr/>
              <p:nvPr/>
            </p:nvSpPr>
            <p:spPr>
              <a:xfrm>
                <a:off x="4895459" y="454786"/>
                <a:ext cx="142907" cy="51237"/>
              </a:xfrm>
            </p:spPr>
          </p:sp>
        </mc:Fallback>
      </mc:AlternateContent>
      <mc:AlternateContent xmlns:mc="http://schemas.openxmlformats.org/markup-compatibility/2006">
        <mc:Choice xmlns:p14="http://schemas.microsoft.com/office/powerpoint/2010/main" Requires="p14">
          <p:contentPart p14:bwMode="auto" r:id="rId54">
            <p14:nvContentPartPr>
              <p14:cNvPr id="1050009" name=""/>
              <p14:cNvContentPartPr/>
              <p14:nvPr/>
            </p14:nvContentPartPr>
            <p14:xfrm>
              <a:off x="3825582" y="750403"/>
              <a:ext cx="1130651" cy="202589"/>
            </p14:xfrm>
          </p:contentPart>
        </mc:Choice>
        <mc:Fallback>
          <p:sp>
            <p:nvSpPr>
              <p:cNvPr id="1050009" name=""/>
              <p:cNvSpPr/>
              <p:nvPr/>
            </p:nvSpPr>
            <p:spPr>
              <a:xfrm>
                <a:off x="3825582" y="750403"/>
                <a:ext cx="1130651" cy="202589"/>
              </a:xfrm>
            </p:spPr>
          </p:sp>
        </mc:Fallback>
      </mc:AlternateContent>
      <mc:AlternateContent xmlns:mc="http://schemas.openxmlformats.org/markup-compatibility/2006">
        <mc:Choice xmlns:p14="http://schemas.microsoft.com/office/powerpoint/2010/main" Requires="p14">
          <p:contentPart p14:bwMode="auto" r:id="rId55">
            <p14:nvContentPartPr>
              <p14:cNvPr id="1050010" name=""/>
              <p14:cNvContentPartPr/>
              <p14:nvPr/>
            </p14:nvContentPartPr>
            <p14:xfrm>
              <a:off x="4472289" y="807926"/>
              <a:ext cx="212751" cy="377804"/>
            </p14:xfrm>
          </p:contentPart>
        </mc:Choice>
        <mc:Fallback>
          <p:sp>
            <p:nvSpPr>
              <p:cNvPr id="1050010" name=""/>
              <p:cNvSpPr/>
              <p:nvPr/>
            </p:nvSpPr>
            <p:spPr>
              <a:xfrm>
                <a:off x="4472289" y="807926"/>
                <a:ext cx="212751" cy="377804"/>
              </a:xfrm>
            </p:spPr>
          </p:sp>
        </mc:Fallback>
      </mc:AlternateContent>
      <mc:AlternateContent xmlns:mc="http://schemas.openxmlformats.org/markup-compatibility/2006">
        <mc:Choice xmlns:p14="http://schemas.microsoft.com/office/powerpoint/2010/main" Requires="p14">
          <p:contentPart p14:bwMode="auto" r:id="rId56">
            <p14:nvContentPartPr>
              <p14:cNvPr id="1050011" name=""/>
              <p14:cNvContentPartPr/>
              <p14:nvPr/>
            </p14:nvContentPartPr>
            <p14:xfrm>
              <a:off x="4673973" y="970567"/>
              <a:ext cx="207059" cy="103774"/>
            </p14:xfrm>
          </p:contentPart>
        </mc:Choice>
        <mc:Fallback>
          <p:sp>
            <p:nvSpPr>
              <p:cNvPr id="1050011" name=""/>
              <p:cNvSpPr/>
              <p:nvPr/>
            </p:nvSpPr>
            <p:spPr>
              <a:xfrm>
                <a:off x="4673973" y="970567"/>
                <a:ext cx="207059" cy="103774"/>
              </a:xfrm>
            </p:spPr>
          </p:sp>
        </mc:Fallback>
      </mc:AlternateContent>
      <mc:AlternateContent xmlns:mc="http://schemas.openxmlformats.org/markup-compatibility/2006">
        <mc:Choice xmlns:p14="http://schemas.microsoft.com/office/powerpoint/2010/main" Requires="p14">
          <p:contentPart p14:bwMode="auto" r:id="rId57">
            <p14:nvContentPartPr>
              <p14:cNvPr id="1050012" name=""/>
              <p14:cNvContentPartPr/>
              <p14:nvPr/>
            </p14:nvContentPartPr>
            <p14:xfrm>
              <a:off x="2786695" y="1836576"/>
              <a:ext cx="267770" cy="492468"/>
            </p14:xfrm>
          </p:contentPart>
        </mc:Choice>
        <mc:Fallback>
          <p:sp>
            <p:nvSpPr>
              <p:cNvPr id="1050012" name=""/>
              <p:cNvSpPr/>
              <p:nvPr/>
            </p:nvSpPr>
            <p:spPr>
              <a:xfrm>
                <a:off x="2786695" y="1836576"/>
                <a:ext cx="267770" cy="492468"/>
              </a:xfrm>
            </p:spPr>
          </p:sp>
        </mc:Fallback>
      </mc:AlternateContent>
      <mc:AlternateContent xmlns:mc="http://schemas.openxmlformats.org/markup-compatibility/2006">
        <mc:Choice xmlns:p14="http://schemas.microsoft.com/office/powerpoint/2010/main" Requires="p14">
          <p:contentPart p14:bwMode="auto" r:id="rId58">
            <p14:nvContentPartPr>
              <p14:cNvPr id="1050013" name=""/>
              <p14:cNvContentPartPr/>
              <p14:nvPr/>
            </p14:nvContentPartPr>
            <p14:xfrm>
              <a:off x="3068929" y="1998493"/>
              <a:ext cx="213148" cy="213555"/>
            </p14:xfrm>
          </p:contentPart>
        </mc:Choice>
        <mc:Fallback>
          <p:sp>
            <p:nvSpPr>
              <p:cNvPr id="1050013" name=""/>
              <p:cNvSpPr/>
              <p:nvPr/>
            </p:nvSpPr>
            <p:spPr>
              <a:xfrm>
                <a:off x="3068929" y="1998493"/>
                <a:ext cx="213148" cy="213555"/>
              </a:xfrm>
            </p:spPr>
          </p:sp>
        </mc:Fallback>
      </mc:AlternateContent>
      <mc:AlternateContent xmlns:mc="http://schemas.openxmlformats.org/markup-compatibility/2006">
        <mc:Choice xmlns:p14="http://schemas.microsoft.com/office/powerpoint/2010/main" Requires="p14">
          <p:contentPart p14:bwMode="auto" r:id="rId59">
            <p14:nvContentPartPr>
              <p14:cNvPr id="1050014" name=""/>
              <p14:cNvContentPartPr/>
              <p14:nvPr/>
            </p14:nvContentPartPr>
            <p14:xfrm>
              <a:off x="3296310" y="1711900"/>
              <a:ext cx="233302" cy="491011"/>
            </p14:xfrm>
          </p:contentPart>
        </mc:Choice>
        <mc:Fallback>
          <p:sp>
            <p:nvSpPr>
              <p:cNvPr id="1050014" name=""/>
              <p:cNvSpPr/>
              <p:nvPr/>
            </p:nvSpPr>
            <p:spPr>
              <a:xfrm>
                <a:off x="3296310" y="1711900"/>
                <a:ext cx="233302" cy="491011"/>
              </a:xfrm>
            </p:spPr>
          </p:sp>
        </mc:Fallback>
      </mc:AlternateContent>
      <mc:AlternateContent xmlns:mc="http://schemas.openxmlformats.org/markup-compatibility/2006">
        <mc:Choice xmlns:p14="http://schemas.microsoft.com/office/powerpoint/2010/main" Requires="p14">
          <p:contentPart p14:bwMode="auto" r:id="rId60">
            <p14:nvContentPartPr>
              <p14:cNvPr id="1050015" name=""/>
              <p14:cNvContentPartPr/>
              <p14:nvPr/>
            </p14:nvContentPartPr>
            <p14:xfrm>
              <a:off x="3620444" y="1900821"/>
              <a:ext cx="240727" cy="300058"/>
            </p14:xfrm>
          </p:contentPart>
        </mc:Choice>
        <mc:Fallback>
          <p:sp>
            <p:nvSpPr>
              <p:cNvPr id="1050015" name=""/>
              <p:cNvSpPr/>
              <p:nvPr/>
            </p:nvSpPr>
            <p:spPr>
              <a:xfrm>
                <a:off x="3620444" y="1900821"/>
                <a:ext cx="240727" cy="300058"/>
              </a:xfrm>
            </p:spPr>
          </p:sp>
        </mc:Fallback>
      </mc:AlternateContent>
      <mc:AlternateContent xmlns:mc="http://schemas.openxmlformats.org/markup-compatibility/2006">
        <mc:Choice xmlns:p14="http://schemas.microsoft.com/office/powerpoint/2010/main" Requires="p14">
          <p:contentPart p14:bwMode="auto" r:id="rId61">
            <p14:nvContentPartPr>
              <p14:cNvPr id="1050016" name=""/>
              <p14:cNvContentPartPr/>
              <p14:nvPr/>
            </p14:nvContentPartPr>
            <p14:xfrm>
              <a:off x="3845363" y="1860507"/>
              <a:ext cx="145866" cy="38739"/>
            </p14:xfrm>
          </p:contentPart>
        </mc:Choice>
        <mc:Fallback>
          <p:sp>
            <p:nvSpPr>
              <p:cNvPr id="1050016" name=""/>
              <p:cNvSpPr/>
              <p:nvPr/>
            </p:nvSpPr>
            <p:spPr>
              <a:xfrm>
                <a:off x="3845363" y="1860507"/>
                <a:ext cx="145866" cy="38739"/>
              </a:xfrm>
            </p:spPr>
          </p:sp>
        </mc:Fallback>
      </mc:AlternateContent>
      <mc:AlternateContent xmlns:mc="http://schemas.openxmlformats.org/markup-compatibility/2006">
        <mc:Choice xmlns:p14="http://schemas.microsoft.com/office/powerpoint/2010/main" Requires="p14">
          <p:contentPart p14:bwMode="auto" r:id="rId62">
            <p14:nvContentPartPr>
              <p14:cNvPr id="1050017" name=""/>
              <p14:cNvContentPartPr/>
              <p14:nvPr/>
            </p14:nvContentPartPr>
            <p14:xfrm>
              <a:off x="3887981" y="1876140"/>
              <a:ext cx="36506" cy="204764"/>
            </p14:xfrm>
          </p:contentPart>
        </mc:Choice>
        <mc:Fallback>
          <p:sp>
            <p:nvSpPr>
              <p:cNvPr id="1050017" name=""/>
              <p:cNvSpPr/>
              <p:nvPr/>
            </p:nvSpPr>
            <p:spPr>
              <a:xfrm>
                <a:off x="3887981" y="1876140"/>
                <a:ext cx="36506" cy="204764"/>
              </a:xfrm>
            </p:spPr>
          </p:sp>
        </mc:Fallback>
      </mc:AlternateContent>
      <mc:AlternateContent xmlns:mc="http://schemas.openxmlformats.org/markup-compatibility/2006">
        <mc:Choice xmlns:p14="http://schemas.microsoft.com/office/powerpoint/2010/main" Requires="p14">
          <p:contentPart p14:bwMode="auto" r:id="rId63">
            <p14:nvContentPartPr>
              <p14:cNvPr id="1050018" name=""/>
              <p14:cNvContentPartPr/>
              <p14:nvPr/>
            </p14:nvContentPartPr>
            <p14:xfrm>
              <a:off x="3926685" y="1944453"/>
              <a:ext cx="57129" cy="37539"/>
            </p14:xfrm>
          </p:contentPart>
        </mc:Choice>
        <mc:Fallback>
          <p:sp>
            <p:nvSpPr>
              <p:cNvPr id="1050018" name=""/>
              <p:cNvSpPr/>
              <p:nvPr/>
            </p:nvSpPr>
            <p:spPr>
              <a:xfrm>
                <a:off x="3926685" y="1944453"/>
                <a:ext cx="57129" cy="37539"/>
              </a:xfrm>
            </p:spPr>
          </p:sp>
        </mc:Fallback>
      </mc:AlternateContent>
      <mc:AlternateContent xmlns:mc="http://schemas.openxmlformats.org/markup-compatibility/2006">
        <mc:Choice xmlns:p14="http://schemas.microsoft.com/office/powerpoint/2010/main" Requires="p14">
          <p:contentPart p14:bwMode="auto" r:id="rId64">
            <p14:nvContentPartPr>
              <p14:cNvPr id="1050019" name=""/>
              <p14:cNvContentPartPr/>
              <p14:nvPr/>
            </p14:nvContentPartPr>
            <p14:xfrm>
              <a:off x="3871738" y="1999769"/>
              <a:ext cx="190139" cy="41218"/>
            </p14:xfrm>
          </p:contentPart>
        </mc:Choice>
        <mc:Fallback>
          <p:sp>
            <p:nvSpPr>
              <p:cNvPr id="1050019" name=""/>
              <p:cNvSpPr/>
              <p:nvPr/>
            </p:nvSpPr>
            <p:spPr>
              <a:xfrm>
                <a:off x="3871738" y="1999769"/>
                <a:ext cx="190139" cy="41218"/>
              </a:xfrm>
            </p:spPr>
          </p:sp>
        </mc:Fallback>
      </mc:AlternateContent>
      <mc:AlternateContent xmlns:mc="http://schemas.openxmlformats.org/markup-compatibility/2006">
        <mc:Choice xmlns:p14="http://schemas.microsoft.com/office/powerpoint/2010/main" Requires="p14">
          <p:contentPart p14:bwMode="auto" r:id="rId65">
            <p14:nvContentPartPr>
              <p14:cNvPr id="1050020" name=""/>
              <p14:cNvContentPartPr/>
              <p14:nvPr/>
            </p14:nvContentPartPr>
            <p14:xfrm>
              <a:off x="4095191" y="1855945"/>
              <a:ext cx="130007" cy="266364"/>
            </p14:xfrm>
          </p:contentPart>
        </mc:Choice>
        <mc:Fallback>
          <p:sp>
            <p:nvSpPr>
              <p:cNvPr id="1050020" name=""/>
              <p:cNvSpPr/>
              <p:nvPr/>
            </p:nvSpPr>
            <p:spPr>
              <a:xfrm>
                <a:off x="4095191" y="1855945"/>
                <a:ext cx="130007" cy="266364"/>
              </a:xfrm>
            </p:spPr>
          </p:sp>
        </mc:Fallback>
      </mc:AlternateContent>
      <mc:AlternateContent xmlns:mc="http://schemas.openxmlformats.org/markup-compatibility/2006">
        <mc:Choice xmlns:p14="http://schemas.microsoft.com/office/powerpoint/2010/main" Requires="p14">
          <p:contentPart p14:bwMode="auto" r:id="rId66">
            <p14:nvContentPartPr>
              <p14:cNvPr id="1050021" name=""/>
              <p14:cNvContentPartPr/>
              <p14:nvPr/>
            </p14:nvContentPartPr>
            <p14:xfrm>
              <a:off x="4190434" y="1956166"/>
              <a:ext cx="87198" cy="13753"/>
            </p14:xfrm>
          </p:contentPart>
        </mc:Choice>
        <mc:Fallback>
          <p:sp>
            <p:nvSpPr>
              <p:cNvPr id="1050021" name=""/>
              <p:cNvSpPr/>
              <p:nvPr/>
            </p:nvSpPr>
            <p:spPr>
              <a:xfrm>
                <a:off x="4190434" y="1956166"/>
                <a:ext cx="87198" cy="13753"/>
              </a:xfrm>
            </p:spPr>
          </p:sp>
        </mc:Fallback>
      </mc:AlternateContent>
      <mc:AlternateContent xmlns:mc="http://schemas.openxmlformats.org/markup-compatibility/2006">
        <mc:Choice xmlns:p14="http://schemas.microsoft.com/office/powerpoint/2010/main" Requires="p14">
          <p:contentPart p14:bwMode="auto" r:id="rId67">
            <p14:nvContentPartPr>
              <p14:cNvPr id="1050022" name=""/>
              <p14:cNvContentPartPr/>
              <p14:nvPr/>
            </p14:nvContentPartPr>
            <p14:xfrm>
              <a:off x="4616095" y="1904786"/>
              <a:ext cx="88150" cy="9419"/>
            </p14:xfrm>
          </p:contentPart>
        </mc:Choice>
        <mc:Fallback>
          <p:sp>
            <p:nvSpPr>
              <p:cNvPr id="1050022" name=""/>
              <p:cNvSpPr/>
              <p:nvPr/>
            </p:nvSpPr>
            <p:spPr>
              <a:xfrm>
                <a:off x="4616095" y="1904786"/>
                <a:ext cx="88150" cy="9419"/>
              </a:xfrm>
            </p:spPr>
          </p:sp>
        </mc:Fallback>
      </mc:AlternateContent>
      <mc:AlternateContent xmlns:mc="http://schemas.openxmlformats.org/markup-compatibility/2006">
        <mc:Choice xmlns:p14="http://schemas.microsoft.com/office/powerpoint/2010/main" Requires="p14">
          <p:contentPart p14:bwMode="auto" r:id="rId68">
            <p14:nvContentPartPr>
              <p14:cNvPr id="1050023" name=""/>
              <p14:cNvContentPartPr/>
              <p14:nvPr/>
            </p14:nvContentPartPr>
            <p14:xfrm>
              <a:off x="4701132" y="1721558"/>
              <a:ext cx="165208" cy="371441"/>
            </p14:xfrm>
          </p:contentPart>
        </mc:Choice>
        <mc:Fallback>
          <p:sp>
            <p:nvSpPr>
              <p:cNvPr id="1050023" name=""/>
              <p:cNvSpPr/>
              <p:nvPr/>
            </p:nvSpPr>
            <p:spPr>
              <a:xfrm>
                <a:off x="4701132" y="1721558"/>
                <a:ext cx="165208" cy="371441"/>
              </a:xfrm>
            </p:spPr>
          </p:sp>
        </mc:Fallback>
      </mc:AlternateContent>
      <mc:AlternateContent xmlns:mc="http://schemas.openxmlformats.org/markup-compatibility/2006">
        <mc:Choice xmlns:p14="http://schemas.microsoft.com/office/powerpoint/2010/main" Requires="p14">
          <p:contentPart p14:bwMode="auto" r:id="rId69">
            <p14:nvContentPartPr>
              <p14:cNvPr id="1050024" name=""/>
              <p14:cNvContentPartPr/>
              <p14:nvPr/>
            </p14:nvContentPartPr>
            <p14:xfrm>
              <a:off x="4911347" y="1849031"/>
              <a:ext cx="170015" cy="151739"/>
            </p14:xfrm>
          </p:contentPart>
        </mc:Choice>
        <mc:Fallback>
          <p:sp>
            <p:nvSpPr>
              <p:cNvPr id="1050024" name=""/>
              <p:cNvSpPr/>
              <p:nvPr/>
            </p:nvSpPr>
            <p:spPr>
              <a:xfrm>
                <a:off x="4911347" y="1849031"/>
                <a:ext cx="170015" cy="151739"/>
              </a:xfrm>
            </p:spPr>
          </p:sp>
        </mc:Fallback>
      </mc:AlternateContent>
      <mc:AlternateContent xmlns:mc="http://schemas.openxmlformats.org/markup-compatibility/2006">
        <mc:Choice xmlns:p14="http://schemas.microsoft.com/office/powerpoint/2010/main" Requires="p14">
          <p:contentPart p14:bwMode="auto" r:id="rId70">
            <p14:nvContentPartPr>
              <p14:cNvPr id="1050025" name=""/>
              <p14:cNvContentPartPr/>
              <p14:nvPr/>
            </p14:nvContentPartPr>
            <p14:xfrm>
              <a:off x="5225862" y="1638345"/>
              <a:ext cx="238998" cy="352614"/>
            </p14:xfrm>
          </p:contentPart>
        </mc:Choice>
        <mc:Fallback>
          <p:sp>
            <p:nvSpPr>
              <p:cNvPr id="1050025" name=""/>
              <p:cNvSpPr/>
              <p:nvPr/>
            </p:nvSpPr>
            <p:spPr>
              <a:xfrm>
                <a:off x="5225862" y="1638345"/>
                <a:ext cx="238998" cy="352614"/>
              </a:xfrm>
            </p:spPr>
          </p:sp>
        </mc:Fallback>
      </mc:AlternateContent>
      <mc:AlternateContent xmlns:mc="http://schemas.openxmlformats.org/markup-compatibility/2006">
        <mc:Choice xmlns:p14="http://schemas.microsoft.com/office/powerpoint/2010/main" Requires="p14">
          <p:contentPart p14:bwMode="auto" r:id="rId71">
            <p14:nvContentPartPr>
              <p14:cNvPr id="1050026" name=""/>
              <p14:cNvContentPartPr/>
              <p14:nvPr/>
            </p14:nvContentPartPr>
            <p14:xfrm>
              <a:off x="5435563" y="1688580"/>
              <a:ext cx="110082" cy="217396"/>
            </p14:xfrm>
          </p:contentPart>
        </mc:Choice>
        <mc:Fallback>
          <p:sp>
            <p:nvSpPr>
              <p:cNvPr id="1050026" name=""/>
              <p:cNvSpPr/>
              <p:nvPr/>
            </p:nvSpPr>
            <p:spPr>
              <a:xfrm>
                <a:off x="5435563" y="1688580"/>
                <a:ext cx="110082" cy="217396"/>
              </a:xfrm>
            </p:spPr>
          </p:sp>
        </mc:Fallback>
      </mc:AlternateContent>
      <mc:AlternateContent xmlns:mc="http://schemas.openxmlformats.org/markup-compatibility/2006">
        <mc:Choice xmlns:p14="http://schemas.microsoft.com/office/powerpoint/2010/main" Requires="p14">
          <p:contentPart p14:bwMode="auto" r:id="rId72">
            <p14:nvContentPartPr>
              <p14:cNvPr id="1050027" name=""/>
              <p14:cNvContentPartPr/>
              <p14:nvPr/>
            </p14:nvContentPartPr>
            <p14:xfrm>
              <a:off x="5728968" y="1572152"/>
              <a:ext cx="207667" cy="16786"/>
            </p14:xfrm>
          </p:contentPart>
        </mc:Choice>
        <mc:Fallback>
          <p:sp>
            <p:nvSpPr>
              <p:cNvPr id="1050027" name=""/>
              <p:cNvSpPr/>
              <p:nvPr/>
            </p:nvSpPr>
            <p:spPr>
              <a:xfrm>
                <a:off x="5728968" y="1572152"/>
                <a:ext cx="207667" cy="16786"/>
              </a:xfrm>
            </p:spPr>
          </p:sp>
        </mc:Fallback>
      </mc:AlternateContent>
      <mc:AlternateContent xmlns:mc="http://schemas.openxmlformats.org/markup-compatibility/2006">
        <mc:Choice xmlns:p14="http://schemas.microsoft.com/office/powerpoint/2010/main" Requires="p14">
          <p:contentPart p14:bwMode="auto" r:id="rId73">
            <p14:nvContentPartPr>
              <p14:cNvPr id="1050028" name=""/>
              <p14:cNvContentPartPr/>
              <p14:nvPr/>
            </p14:nvContentPartPr>
            <p14:xfrm>
              <a:off x="5718711" y="1657988"/>
              <a:ext cx="216915" cy="3194"/>
            </p14:xfrm>
          </p:contentPart>
        </mc:Choice>
        <mc:Fallback>
          <p:sp>
            <p:nvSpPr>
              <p:cNvPr id="1050028" name=""/>
              <p:cNvSpPr/>
              <p:nvPr/>
            </p:nvSpPr>
            <p:spPr>
              <a:xfrm>
                <a:off x="5718711" y="1657988"/>
                <a:ext cx="216915" cy="3194"/>
              </a:xfrm>
            </p:spPr>
          </p:sp>
        </mc:Fallback>
      </mc:AlternateContent>
      <mc:AlternateContent xmlns:mc="http://schemas.openxmlformats.org/markup-compatibility/2006">
        <mc:Choice xmlns:p14="http://schemas.microsoft.com/office/powerpoint/2010/main" Requires="p14">
          <p:contentPart p14:bwMode="auto" r:id="rId74">
            <p14:nvContentPartPr>
              <p14:cNvPr id="1050029" name=""/>
              <p14:cNvContentPartPr/>
              <p14:nvPr/>
            </p14:nvContentPartPr>
            <p14:xfrm>
              <a:off x="6137427" y="1358151"/>
              <a:ext cx="249175" cy="362610"/>
            </p14:xfrm>
          </p:contentPart>
        </mc:Choice>
        <mc:Fallback>
          <p:sp>
            <p:nvSpPr>
              <p:cNvPr id="1050029" name=""/>
              <p:cNvSpPr/>
              <p:nvPr/>
            </p:nvSpPr>
            <p:spPr>
              <a:xfrm>
                <a:off x="6137427" y="1358151"/>
                <a:ext cx="249175" cy="362610"/>
              </a:xfrm>
            </p:spPr>
          </p:sp>
        </mc:Fallback>
      </mc:AlternateContent>
      <mc:AlternateContent xmlns:mc="http://schemas.openxmlformats.org/markup-compatibility/2006">
        <mc:Choice xmlns:p14="http://schemas.microsoft.com/office/powerpoint/2010/main" Requires="p14">
          <p:contentPart p14:bwMode="auto" r:id="rId75">
            <p14:nvContentPartPr>
              <p14:cNvPr id="1050030" name=""/>
              <p14:cNvContentPartPr/>
              <p14:nvPr/>
            </p14:nvContentPartPr>
            <p14:xfrm>
              <a:off x="6554568" y="1288917"/>
              <a:ext cx="169457" cy="327503"/>
            </p14:xfrm>
          </p:contentPart>
        </mc:Choice>
        <mc:Fallback>
          <p:sp>
            <p:nvSpPr>
              <p:cNvPr id="1050030" name=""/>
              <p:cNvSpPr/>
              <p:nvPr/>
            </p:nvSpPr>
            <p:spPr>
              <a:xfrm>
                <a:off x="6554568" y="1288917"/>
                <a:ext cx="169457" cy="327503"/>
              </a:xfrm>
            </p:spPr>
          </p:sp>
        </mc:Fallback>
      </mc:AlternateContent>
      <mc:AlternateContent xmlns:mc="http://schemas.openxmlformats.org/markup-compatibility/2006">
        <mc:Choice xmlns:p14="http://schemas.microsoft.com/office/powerpoint/2010/main" Requires="p14">
          <p:contentPart p14:bwMode="auto" r:id="rId76">
            <p14:nvContentPartPr>
              <p14:cNvPr id="1050031" name=""/>
              <p14:cNvContentPartPr/>
              <p14:nvPr/>
            </p14:nvContentPartPr>
            <p14:xfrm>
              <a:off x="6778102" y="1369874"/>
              <a:ext cx="71497" cy="188460"/>
            </p14:xfrm>
          </p:contentPart>
        </mc:Choice>
        <mc:Fallback>
          <p:sp>
            <p:nvSpPr>
              <p:cNvPr id="1050031" name=""/>
              <p:cNvSpPr/>
              <p:nvPr/>
            </p:nvSpPr>
            <p:spPr>
              <a:xfrm>
                <a:off x="6778102" y="1369874"/>
                <a:ext cx="71497" cy="188460"/>
              </a:xfrm>
            </p:spPr>
          </p:sp>
        </mc:Fallback>
      </mc:AlternateContent>
      <mc:AlternateContent xmlns:mc="http://schemas.openxmlformats.org/markup-compatibility/2006">
        <mc:Choice xmlns:p14="http://schemas.microsoft.com/office/powerpoint/2010/main" Requires="p14">
          <p:contentPart p14:bwMode="auto" r:id="rId77">
            <p14:nvContentPartPr>
              <p14:cNvPr id="1050032" name=""/>
              <p14:cNvContentPartPr/>
              <p14:nvPr/>
            </p14:nvContentPartPr>
            <p14:xfrm>
              <a:off x="6758080" y="1567691"/>
              <a:ext cx="135777" cy="17583"/>
            </p14:xfrm>
          </p:contentPart>
        </mc:Choice>
        <mc:Fallback>
          <p:sp>
            <p:nvSpPr>
              <p:cNvPr id="1050032" name=""/>
              <p:cNvSpPr/>
              <p:nvPr/>
            </p:nvSpPr>
            <p:spPr>
              <a:xfrm>
                <a:off x="6758080" y="1567691"/>
                <a:ext cx="135777" cy="17583"/>
              </a:xfrm>
            </p:spPr>
          </p:sp>
        </mc:Fallback>
      </mc:AlternateContent>
      <mc:AlternateContent xmlns:mc="http://schemas.openxmlformats.org/markup-compatibility/2006">
        <mc:Choice xmlns:p14="http://schemas.microsoft.com/office/powerpoint/2010/main" Requires="p14">
          <p:contentPart p14:bwMode="auto" r:id="rId78">
            <p14:nvContentPartPr>
              <p14:cNvPr id="1050033" name=""/>
              <p14:cNvContentPartPr/>
              <p14:nvPr/>
            </p14:nvContentPartPr>
            <p14:xfrm>
              <a:off x="7080680" y="1347331"/>
              <a:ext cx="175905" cy="6217"/>
            </p14:xfrm>
          </p:contentPart>
        </mc:Choice>
        <mc:Fallback>
          <p:sp>
            <p:nvSpPr>
              <p:cNvPr id="1050033" name=""/>
              <p:cNvSpPr/>
              <p:nvPr/>
            </p:nvSpPr>
            <p:spPr>
              <a:xfrm>
                <a:off x="7080680" y="1347331"/>
                <a:ext cx="175905" cy="6217"/>
              </a:xfrm>
            </p:spPr>
          </p:sp>
        </mc:Fallback>
      </mc:AlternateContent>
      <mc:AlternateContent xmlns:mc="http://schemas.openxmlformats.org/markup-compatibility/2006">
        <mc:Choice xmlns:p14="http://schemas.microsoft.com/office/powerpoint/2010/main" Requires="p14">
          <p:contentPart p14:bwMode="auto" r:id="rId79">
            <p14:nvContentPartPr>
              <p14:cNvPr id="1050034" name=""/>
              <p14:cNvContentPartPr/>
              <p14:nvPr/>
            </p14:nvContentPartPr>
            <p14:xfrm>
              <a:off x="7169461" y="1256312"/>
              <a:ext cx="55548" cy="301399"/>
            </p14:xfrm>
          </p:contentPart>
        </mc:Choice>
        <mc:Fallback>
          <p:sp>
            <p:nvSpPr>
              <p:cNvPr id="1050034" name=""/>
              <p:cNvSpPr/>
              <p:nvPr/>
            </p:nvSpPr>
            <p:spPr>
              <a:xfrm>
                <a:off x="7169461" y="1256312"/>
                <a:ext cx="55548" cy="301399"/>
              </a:xfrm>
            </p:spPr>
          </p:sp>
        </mc:Fallback>
      </mc:AlternateContent>
      <mc:AlternateContent xmlns:mc="http://schemas.openxmlformats.org/markup-compatibility/2006">
        <mc:Choice xmlns:p14="http://schemas.microsoft.com/office/powerpoint/2010/main" Requires="p14">
          <p:contentPart p14:bwMode="auto" r:id="rId80">
            <p14:nvContentPartPr>
              <p14:cNvPr id="1050035" name=""/>
              <p14:cNvContentPartPr/>
              <p14:nvPr/>
            </p14:nvContentPartPr>
            <p14:xfrm>
              <a:off x="7329290" y="1169120"/>
              <a:ext cx="19675" cy="53490"/>
            </p14:xfrm>
          </p:contentPart>
        </mc:Choice>
        <mc:Fallback>
          <p:sp>
            <p:nvSpPr>
              <p:cNvPr id="1050035" name=""/>
              <p:cNvSpPr/>
              <p:nvPr/>
            </p:nvSpPr>
            <p:spPr>
              <a:xfrm>
                <a:off x="7329290" y="1169120"/>
                <a:ext cx="19675" cy="53490"/>
              </a:xfrm>
            </p:spPr>
          </p:sp>
        </mc:Fallback>
      </mc:AlternateContent>
      <mc:AlternateContent xmlns:mc="http://schemas.openxmlformats.org/markup-compatibility/2006">
        <mc:Choice xmlns:p14="http://schemas.microsoft.com/office/powerpoint/2010/main" Requires="p14">
          <p:contentPart p14:bwMode="auto" r:id="rId81">
            <p14:nvContentPartPr>
              <p14:cNvPr id="1050036" name=""/>
              <p14:cNvContentPartPr/>
              <p14:nvPr/>
            </p14:nvContentPartPr>
            <p14:xfrm>
              <a:off x="7072582" y="1293398"/>
              <a:ext cx="170282" cy="275830"/>
            </p14:xfrm>
          </p:contentPart>
        </mc:Choice>
        <mc:Fallback>
          <p:sp>
            <p:nvSpPr>
              <p:cNvPr id="1050036" name=""/>
              <p:cNvSpPr/>
              <p:nvPr/>
            </p:nvSpPr>
            <p:spPr>
              <a:xfrm>
                <a:off x="7072582" y="1293398"/>
                <a:ext cx="170282" cy="275830"/>
              </a:xfrm>
            </p:spPr>
          </p:sp>
        </mc:Fallback>
      </mc:AlternateContent>
      <mc:AlternateContent xmlns:mc="http://schemas.openxmlformats.org/markup-compatibility/2006">
        <mc:Choice xmlns:p14="http://schemas.microsoft.com/office/powerpoint/2010/main" Requires="p14">
          <p:contentPart p14:bwMode="auto" r:id="rId82">
            <p14:nvContentPartPr>
              <p14:cNvPr id="1050037" name=""/>
              <p14:cNvContentPartPr/>
              <p14:nvPr/>
            </p14:nvContentPartPr>
            <p14:xfrm>
              <a:off x="7270248" y="1257701"/>
              <a:ext cx="463788" cy="394313"/>
            </p14:xfrm>
          </p:contentPart>
        </mc:Choice>
        <mc:Fallback>
          <p:sp>
            <p:nvSpPr>
              <p:cNvPr id="1050037" name=""/>
              <p:cNvSpPr/>
              <p:nvPr/>
            </p:nvSpPr>
            <p:spPr>
              <a:xfrm>
                <a:off x="7270248" y="1257701"/>
                <a:ext cx="463788" cy="394313"/>
              </a:xfrm>
            </p:spPr>
          </p:sp>
        </mc:Fallback>
      </mc:AlternateContent>
      <mc:AlternateContent xmlns:mc="http://schemas.openxmlformats.org/markup-compatibility/2006">
        <mc:Choice xmlns:p14="http://schemas.microsoft.com/office/powerpoint/2010/main" Requires="p14">
          <p:contentPart p14:bwMode="auto" r:id="rId83">
            <p14:nvContentPartPr>
              <p14:cNvPr id="1050038" name=""/>
              <p14:cNvContentPartPr/>
              <p14:nvPr/>
            </p14:nvContentPartPr>
            <p14:xfrm>
              <a:off x="7732724" y="1399180"/>
              <a:ext cx="177299" cy="180443"/>
            </p14:xfrm>
          </p:contentPart>
        </mc:Choice>
        <mc:Fallback>
          <p:sp>
            <p:nvSpPr>
              <p:cNvPr id="1050038" name=""/>
              <p:cNvSpPr/>
              <p:nvPr/>
            </p:nvSpPr>
            <p:spPr>
              <a:xfrm>
                <a:off x="7732724" y="1399180"/>
                <a:ext cx="177299" cy="180443"/>
              </a:xfrm>
            </p:spPr>
          </p:sp>
        </mc:Fallback>
      </mc:AlternateContent>
      <mc:AlternateContent xmlns:mc="http://schemas.openxmlformats.org/markup-compatibility/2006">
        <mc:Choice xmlns:p14="http://schemas.microsoft.com/office/powerpoint/2010/main" Requires="p14">
          <p:contentPart p14:bwMode="auto" r:id="rId84">
            <p14:nvContentPartPr>
              <p14:cNvPr id="1050039" name=""/>
              <p14:cNvContentPartPr/>
              <p14:nvPr/>
            </p14:nvContentPartPr>
            <p14:xfrm>
              <a:off x="7896835" y="1276094"/>
              <a:ext cx="184675" cy="256748"/>
            </p14:xfrm>
          </p:contentPart>
        </mc:Choice>
        <mc:Fallback>
          <p:sp>
            <p:nvSpPr>
              <p:cNvPr id="1050039" name=""/>
              <p:cNvSpPr/>
              <p:nvPr/>
            </p:nvSpPr>
            <p:spPr>
              <a:xfrm>
                <a:off x="7896835" y="1276094"/>
                <a:ext cx="184675" cy="256748"/>
              </a:xfrm>
            </p:spPr>
          </p:sp>
        </mc:Fallback>
      </mc:AlternateContent>
      <mc:AlternateContent xmlns:mc="http://schemas.openxmlformats.org/markup-compatibility/2006">
        <mc:Choice xmlns:p14="http://schemas.microsoft.com/office/powerpoint/2010/main" Requires="p14">
          <p:contentPart p14:bwMode="auto" r:id="rId85">
            <p14:nvContentPartPr>
              <p14:cNvPr id="1050040" name=""/>
              <p14:cNvContentPartPr/>
              <p14:nvPr/>
            </p14:nvContentPartPr>
            <p14:xfrm>
              <a:off x="7720270" y="1408921"/>
              <a:ext cx="91875" cy="278789"/>
            </p14:xfrm>
          </p:contentPart>
        </mc:Choice>
        <mc:Fallback>
          <p:sp>
            <p:nvSpPr>
              <p:cNvPr id="1050040" name=""/>
              <p:cNvSpPr/>
              <p:nvPr/>
            </p:nvSpPr>
            <p:spPr>
              <a:xfrm>
                <a:off x="7720270" y="1408921"/>
                <a:ext cx="91875" cy="278789"/>
              </a:xfrm>
            </p:spPr>
          </p:sp>
        </mc:Fallback>
      </mc:AlternateContent>
      <mc:AlternateContent xmlns:mc="http://schemas.openxmlformats.org/markup-compatibility/2006">
        <mc:Choice xmlns:p14="http://schemas.microsoft.com/office/powerpoint/2010/main" Requires="p14">
          <p:contentPart p14:bwMode="auto" r:id="rId86">
            <p14:nvContentPartPr>
              <p14:cNvPr id="1050041" name=""/>
              <p14:cNvContentPartPr/>
              <p14:nvPr/>
            </p14:nvContentPartPr>
            <p14:xfrm>
              <a:off x="8096112" y="1263639"/>
              <a:ext cx="105114" cy="241488"/>
            </p14:xfrm>
          </p:contentPart>
        </mc:Choice>
        <mc:Fallback>
          <p:sp>
            <p:nvSpPr>
              <p:cNvPr id="1050041" name=""/>
              <p:cNvSpPr/>
              <p:nvPr/>
            </p:nvSpPr>
            <p:spPr>
              <a:xfrm>
                <a:off x="8096112" y="1263639"/>
                <a:ext cx="105114" cy="241488"/>
              </a:xfrm>
            </p:spPr>
          </p:sp>
        </mc:Fallback>
      </mc:AlternateContent>
      <mc:AlternateContent xmlns:mc="http://schemas.openxmlformats.org/markup-compatibility/2006">
        <mc:Choice xmlns:p14="http://schemas.microsoft.com/office/powerpoint/2010/main" Requires="p14">
          <p:contentPart p14:bwMode="auto" r:id="rId87">
            <p14:nvContentPartPr>
              <p14:cNvPr id="1050042" name=""/>
              <p14:cNvContentPartPr/>
              <p14:nvPr/>
            </p14:nvContentPartPr>
            <p14:xfrm>
              <a:off x="7923055" y="1279025"/>
              <a:ext cx="316938" cy="247718"/>
            </p14:xfrm>
          </p:contentPart>
        </mc:Choice>
        <mc:Fallback>
          <p:sp>
            <p:nvSpPr>
              <p:cNvPr id="1050042" name=""/>
              <p:cNvSpPr/>
              <p:nvPr/>
            </p:nvSpPr>
            <p:spPr>
              <a:xfrm>
                <a:off x="7923055" y="1279025"/>
                <a:ext cx="316938" cy="247718"/>
              </a:xfrm>
            </p:spPr>
          </p:sp>
        </mc:Fallback>
      </mc:AlternateContent>
      <mc:AlternateContent xmlns:mc="http://schemas.openxmlformats.org/markup-compatibility/2006">
        <mc:Choice xmlns:p14="http://schemas.microsoft.com/office/powerpoint/2010/main" Requires="p14">
          <p:contentPart p14:bwMode="auto" r:id="rId88">
            <p14:nvContentPartPr>
              <p14:cNvPr id="1050043" name=""/>
              <p14:cNvContentPartPr/>
              <p14:nvPr/>
            </p14:nvContentPartPr>
            <p14:xfrm>
              <a:off x="8269322" y="1339998"/>
              <a:ext cx="114562" cy="163437"/>
            </p14:xfrm>
          </p:contentPart>
        </mc:Choice>
        <mc:Fallback>
          <p:sp>
            <p:nvSpPr>
              <p:cNvPr id="1050043" name=""/>
              <p:cNvSpPr/>
              <p:nvPr/>
            </p:nvSpPr>
            <p:spPr>
              <a:xfrm>
                <a:off x="8269322" y="1339998"/>
                <a:ext cx="114562" cy="163437"/>
              </a:xfrm>
            </p:spPr>
          </p:sp>
        </mc:Fallback>
      </mc:AlternateContent>
      <mc:AlternateContent xmlns:mc="http://schemas.openxmlformats.org/markup-compatibility/2006">
        <mc:Choice xmlns:p14="http://schemas.microsoft.com/office/powerpoint/2010/main" Requires="p14">
          <p:contentPart p14:bwMode="auto" r:id="rId89">
            <p14:nvContentPartPr>
              <p14:cNvPr id="1050044" name=""/>
              <p14:cNvContentPartPr/>
              <p14:nvPr/>
            </p14:nvContentPartPr>
            <p14:xfrm>
              <a:off x="4684230" y="2076553"/>
              <a:ext cx="865913" cy="91468"/>
            </p14:xfrm>
          </p:contentPart>
        </mc:Choice>
        <mc:Fallback>
          <p:sp>
            <p:nvSpPr>
              <p:cNvPr id="1050044" name=""/>
              <p:cNvSpPr/>
              <p:nvPr/>
            </p:nvSpPr>
            <p:spPr>
              <a:xfrm>
                <a:off x="4684230" y="2076553"/>
                <a:ext cx="865913" cy="91468"/>
              </a:xfrm>
            </p:spPr>
          </p:sp>
        </mc:Fallback>
      </mc:AlternateContent>
      <mc:AlternateContent xmlns:mc="http://schemas.openxmlformats.org/markup-compatibility/2006">
        <mc:Choice xmlns:p14="http://schemas.microsoft.com/office/powerpoint/2010/main" Requires="p14">
          <p:contentPart p14:bwMode="auto" r:id="rId90">
            <p14:nvContentPartPr>
              <p14:cNvPr id="1050045" name=""/>
              <p14:cNvContentPartPr/>
              <p14:nvPr/>
            </p14:nvContentPartPr>
            <p14:xfrm>
              <a:off x="4799232" y="1096621"/>
              <a:ext cx="2036457" cy="1215556"/>
            </p14:xfrm>
          </p:contentPart>
        </mc:Choice>
        <mc:Fallback>
          <p:sp>
            <p:nvSpPr>
              <p:cNvPr id="1050045" name=""/>
              <p:cNvSpPr/>
              <p:nvPr/>
            </p:nvSpPr>
            <p:spPr>
              <a:xfrm>
                <a:off x="4799232" y="1096621"/>
                <a:ext cx="2036457" cy="1215556"/>
              </a:xfrm>
            </p:spPr>
          </p:sp>
        </mc:Fallback>
      </mc:AlternateContent>
      <mc:AlternateContent xmlns:mc="http://schemas.openxmlformats.org/markup-compatibility/2006">
        <mc:Choice xmlns:p14="http://schemas.microsoft.com/office/powerpoint/2010/main" Requires="p14">
          <p:contentPart p14:bwMode="auto" r:id="rId91">
            <p14:nvContentPartPr>
              <p14:cNvPr id="1050046" name=""/>
              <p14:cNvContentPartPr/>
              <p14:nvPr/>
            </p14:nvContentPartPr>
            <p14:xfrm>
              <a:off x="1462834" y="6477796"/>
              <a:ext cx="1294343" cy="126296"/>
            </p14:xfrm>
          </p:contentPart>
        </mc:Choice>
        <mc:Fallback>
          <p:sp>
            <p:nvSpPr>
              <p:cNvPr id="1050046" name=""/>
              <p:cNvSpPr/>
              <p:nvPr/>
            </p:nvSpPr>
            <p:spPr>
              <a:xfrm>
                <a:off x="1462834" y="6477796"/>
                <a:ext cx="1294343" cy="12629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70"/>
                                        </p:tgtEl>
                                        <p:attrNameLst>
                                          <p:attrName>style.visibility</p:attrName>
                                        </p:attrNameLst>
                                      </p:cBhvr>
                                      <p:to>
                                        <p:strVal val="visible"/>
                                      </p:to>
                                    </p:set>
                                    <p:animEffect transition="in" filter="wipe(down)">
                                      <p:cBhvr>
                                        <p:cTn dur="500" id="7"/>
                                        <p:tgtEl>
                                          <p:spTgt spid="104997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72"/>
                                        </p:tgtEl>
                                        <p:attrNameLst>
                                          <p:attrName>style.visibility</p:attrName>
                                        </p:attrNameLst>
                                      </p:cBhvr>
                                      <p:to>
                                        <p:strVal val="visible"/>
                                      </p:to>
                                    </p:set>
                                    <p:animEffect transition="in" filter="wipe(down)">
                                      <p:cBhvr>
                                        <p:cTn dur="500" id="12"/>
                                        <p:tgtEl>
                                          <p:spTgt spid="104997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73"/>
                                        </p:tgtEl>
                                        <p:attrNameLst>
                                          <p:attrName>style.visibility</p:attrName>
                                        </p:attrNameLst>
                                      </p:cBhvr>
                                      <p:to>
                                        <p:strVal val="visible"/>
                                      </p:to>
                                    </p:set>
                                    <p:animEffect transition="in" filter="wipe(down)">
                                      <p:cBhvr>
                                        <p:cTn dur="500" id="17"/>
                                        <p:tgtEl>
                                          <p:spTgt spid="104997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974"/>
                                        </p:tgtEl>
                                        <p:attrNameLst>
                                          <p:attrName>style.visibility</p:attrName>
                                        </p:attrNameLst>
                                      </p:cBhvr>
                                      <p:to>
                                        <p:strVal val="visible"/>
                                      </p:to>
                                    </p:set>
                                    <p:animEffect transition="in" filter="wipe(down)">
                                      <p:cBhvr>
                                        <p:cTn dur="500" id="22"/>
                                        <p:tgtEl>
                                          <p:spTgt spid="1049974"/>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969"/>
                                        </p:tgtEl>
                                        <p:attrNameLst>
                                          <p:attrName>style.visibility</p:attrName>
                                        </p:attrNameLst>
                                      </p:cBhvr>
                                      <p:to>
                                        <p:strVal val="visible"/>
                                      </p:to>
                                    </p:set>
                                    <p:animEffect transition="in" filter="wipe(down)">
                                      <p:cBhvr>
                                        <p:cTn dur="500" id="27"/>
                                        <p:tgtEl>
                                          <p:spTgt spid="1049969"/>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975"/>
                                        </p:tgtEl>
                                        <p:attrNameLst>
                                          <p:attrName>style.visibility</p:attrName>
                                        </p:attrNameLst>
                                      </p:cBhvr>
                                      <p:to>
                                        <p:strVal val="visible"/>
                                      </p:to>
                                    </p:set>
                                    <p:animEffect transition="in" filter="wipe(down)">
                                      <p:cBhvr>
                                        <p:cTn dur="500" id="32"/>
                                        <p:tgtEl>
                                          <p:spTgt spid="1049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69" grpId="0"/>
      <p:bldP spid="1049970" grpId="0"/>
      <p:bldP spid="1049972" grpId="0"/>
      <p:bldP spid="1049973" grpId="0"/>
      <p:bldP spid="1049974" grpId="0"/>
      <p:bldP spid="104997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685" name=""/>
        <p:cNvGrpSpPr/>
        <p:nvPr/>
      </p:nvGrpSpPr>
      <p:grpSpPr>
        <a:xfrm>
          <a:off x="0" y="0"/>
          <a:ext cx="0" cy="0"/>
          <a:chOff x="0" y="0"/>
          <a:chExt cx="0" cy="0"/>
        </a:xfrm>
      </p:grpSpPr>
      <p:sp>
        <p:nvSpPr>
          <p:cNvPr id="10501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58" name="文本框 110"/>
          <p:cNvSpPr txBox="1">
            <a:spLocks noChangeAspect="1" noMove="1" noResize="1" noRot="1" noAdjustHandles="1" noEditPoints="1" noChangeArrowheads="1" noChangeShapeType="1" noTextEdit="1"/>
          </p:cNvSpPr>
          <p:nvPr/>
        </p:nvSpPr>
        <p:spPr>
          <a:xfrm>
            <a:off x="419614" y="2620285"/>
            <a:ext cx="4164407" cy="626518"/>
          </a:xfrm>
          <a:prstGeom prst="rect"/>
          <a:blipFill>
            <a:blip xmlns:r="http://schemas.openxmlformats.org/officeDocument/2006/relationships" r:embed="rId1"/>
            <a:stretch>
              <a:fillRect/>
            </a:stretch>
          </a:blipFill>
        </p:spPr>
        <p:txBody>
          <a:bodyPr/>
          <a:p>
            <a:r>
              <a:rPr altLang="en-US" lang="zh-CN">
                <a:noFill/>
              </a:rPr>
              <a:t> </a:t>
            </a:r>
          </a:p>
        </p:txBody>
      </p:sp>
      <p:grpSp>
        <p:nvGrpSpPr>
          <p:cNvPr id="686" name="组合 1"/>
          <p:cNvGrpSpPr/>
          <p:nvPr/>
        </p:nvGrpSpPr>
        <p:grpSpPr>
          <a:xfrm>
            <a:off x="4187404" y="1138110"/>
            <a:ext cx="4064091" cy="3483375"/>
            <a:chOff x="4187404" y="1138110"/>
            <a:chExt cx="4064091" cy="3483375"/>
          </a:xfrm>
        </p:grpSpPr>
        <p:grpSp>
          <p:nvGrpSpPr>
            <p:cNvPr id="687" name="组合 73"/>
            <p:cNvGrpSpPr/>
            <p:nvPr/>
          </p:nvGrpSpPr>
          <p:grpSpPr>
            <a:xfrm>
              <a:off x="4187404" y="1138110"/>
              <a:ext cx="4064091" cy="3483375"/>
              <a:chOff x="4387750" y="675773"/>
              <a:chExt cx="4064091" cy="3483375"/>
            </a:xfrm>
          </p:grpSpPr>
          <p:grpSp>
            <p:nvGrpSpPr>
              <p:cNvPr id="688" name="组合 95"/>
              <p:cNvGrpSpPr/>
              <p:nvPr/>
            </p:nvGrpSpPr>
            <p:grpSpPr>
              <a:xfrm>
                <a:off x="4387750" y="675773"/>
                <a:ext cx="4064091" cy="3483375"/>
                <a:chOff x="331119" y="2858499"/>
                <a:chExt cx="4064091" cy="3483375"/>
              </a:xfrm>
            </p:grpSpPr>
            <p:grpSp>
              <p:nvGrpSpPr>
                <p:cNvPr id="689" name="组合 97"/>
                <p:cNvGrpSpPr/>
                <p:nvPr/>
              </p:nvGrpSpPr>
              <p:grpSpPr>
                <a:xfrm>
                  <a:off x="331119" y="2858499"/>
                  <a:ext cx="4064091" cy="3483375"/>
                  <a:chOff x="3097210" y="20269"/>
                  <a:chExt cx="4064091" cy="3483375"/>
                </a:xfrm>
              </p:grpSpPr>
              <p:cxnSp>
                <p:nvCxnSpPr>
                  <p:cNvPr id="3146612" name="直接箭头连接符 99"/>
                  <p:cNvCxnSpPr>
                    <a:cxnSpLocks/>
                  </p:cNvCxnSpPr>
                  <p:nvPr/>
                </p:nvCxnSpPr>
                <p:spPr>
                  <a:xfrm flipV="1">
                    <a:off x="4007066" y="442781"/>
                    <a:ext cx="0" cy="306086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613" name="直接箭头连接符 100"/>
                  <p:cNvCxnSpPr>
                    <a:cxnSpLocks/>
                  </p:cNvCxnSpPr>
                  <p:nvPr/>
                </p:nvCxnSpPr>
                <p:spPr>
                  <a:xfrm flipV="1">
                    <a:off x="3826639" y="2028019"/>
                    <a:ext cx="3102755"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59" name="文本框 101"/>
                  <p:cNvSpPr txBox="1">
                    <a:spLocks noChangeAspect="1" noMove="1" noResize="1" noRot="1" noAdjustHandles="1" noEditPoints="1" noChangeArrowheads="1" noChangeShapeType="1" noTextEdit="1"/>
                  </p:cNvSpPr>
                  <p:nvPr/>
                </p:nvSpPr>
                <p:spPr>
                  <a:xfrm>
                    <a:off x="3775618" y="20269"/>
                    <a:ext cx="533708" cy="461665"/>
                  </a:xfrm>
                  <a:prstGeom prst="rect"/>
                  <a:blipFill>
                    <a:blip xmlns:r="http://schemas.openxmlformats.org/officeDocument/2006/relationships" r:embed="rId2"/>
                    <a:stretch>
                      <a:fillRect b="-2667"/>
                    </a:stretch>
                  </a:blipFill>
                </p:spPr>
                <p:txBody>
                  <a:bodyPr/>
                  <a:p>
                    <a:r>
                      <a:rPr altLang="en-US" lang="zh-CN">
                        <a:noFill/>
                      </a:rPr>
                      <a:t> </a:t>
                    </a:r>
                  </a:p>
                </p:txBody>
              </p:sp>
              <p:sp>
                <p:nvSpPr>
                  <p:cNvPr id="1050160" name="文本框 102"/>
                  <p:cNvSpPr txBox="1">
                    <a:spLocks noChangeAspect="1" noMove="1" noResize="1" noRot="1" noAdjustHandles="1" noEditPoints="1" noChangeArrowheads="1" noChangeShapeType="1" noTextEdit="1"/>
                  </p:cNvSpPr>
                  <p:nvPr/>
                </p:nvSpPr>
                <p:spPr>
                  <a:xfrm>
                    <a:off x="3097210" y="672830"/>
                    <a:ext cx="915162" cy="400110"/>
                  </a:xfrm>
                  <a:prstGeom prst="rect"/>
                  <a:blipFill>
                    <a:blip xmlns:r="http://schemas.openxmlformats.org/officeDocument/2006/relationships" r:embed="rId3"/>
                    <a:stretch>
                      <a:fillRect b="-1538"/>
                    </a:stretch>
                  </a:blipFill>
                </p:spPr>
                <p:txBody>
                  <a:bodyPr/>
                  <a:p>
                    <a:r>
                      <a:rPr altLang="en-US" lang="zh-CN">
                        <a:noFill/>
                      </a:rPr>
                      <a:t> </a:t>
                    </a:r>
                  </a:p>
                </p:txBody>
              </p:sp>
              <p:sp>
                <p:nvSpPr>
                  <p:cNvPr id="1050161" name="文本框 103"/>
                  <p:cNvSpPr txBox="1">
                    <a:spLocks noChangeAspect="1" noMove="1" noResize="1" noRot="1" noAdjustHandles="1" noEditPoints="1" noChangeArrowheads="1" noChangeShapeType="1" noTextEdit="1"/>
                  </p:cNvSpPr>
                  <p:nvPr/>
                </p:nvSpPr>
                <p:spPr>
                  <a:xfrm>
                    <a:off x="6547267" y="1966666"/>
                    <a:ext cx="614034" cy="461665"/>
                  </a:xfrm>
                  <a:prstGeom prst="rect"/>
                  <a:blipFill>
                    <a:blip xmlns:r="http://schemas.openxmlformats.org/officeDocument/2006/relationships" r:embed="rId4"/>
                    <a:stretch>
                      <a:fillRect b="-3947"/>
                    </a:stretch>
                  </a:blipFill>
                </p:spPr>
                <p:txBody>
                  <a:bodyPr/>
                  <a:p>
                    <a:r>
                      <a:rPr altLang="en-US" lang="zh-CN">
                        <a:noFill/>
                      </a:rPr>
                      <a:t> </a:t>
                    </a:r>
                  </a:p>
                </p:txBody>
              </p:sp>
            </p:grpSp>
            <p:sp>
              <p:nvSpPr>
                <p:cNvPr id="1050162" name="文本框 98"/>
                <p:cNvSpPr txBox="1">
                  <a:spLocks noChangeAspect="1" noMove="1" noResize="1" noRot="1" noAdjustHandles="1" noEditPoints="1" noChangeArrowheads="1" noChangeShapeType="1" noTextEdit="1"/>
                </p:cNvSpPr>
                <p:nvPr/>
              </p:nvSpPr>
              <p:spPr>
                <a:xfrm>
                  <a:off x="408743" y="5761482"/>
                  <a:ext cx="915162" cy="400110"/>
                </a:xfrm>
                <a:prstGeom prst="rect"/>
                <a:blipFill>
                  <a:blip xmlns:r="http://schemas.openxmlformats.org/officeDocument/2006/relationships" r:embed="rId5"/>
                  <a:stretch>
                    <a:fillRect/>
                  </a:stretch>
                </a:blipFill>
              </p:spPr>
              <p:txBody>
                <a:bodyPr/>
                <a:p>
                  <a:r>
                    <a:rPr altLang="en-US" lang="zh-CN">
                      <a:noFill/>
                    </a:rPr>
                    <a:t> </a:t>
                  </a:r>
                </a:p>
              </p:txBody>
            </p:sp>
          </p:grpSp>
          <p:cxnSp>
            <p:nvCxnSpPr>
              <p:cNvPr id="3146614" name="直接连接符 75"/>
              <p:cNvCxnSpPr>
                <a:cxnSpLocks/>
              </p:cNvCxnSpPr>
              <p:nvPr/>
            </p:nvCxnSpPr>
            <p:spPr>
              <a:xfrm>
                <a:off x="5654936" y="1552742"/>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15" name="直接连接符 76"/>
              <p:cNvCxnSpPr>
                <a:cxnSpLocks/>
              </p:cNvCxnSpPr>
              <p:nvPr/>
            </p:nvCxnSpPr>
            <p:spPr>
              <a:xfrm>
                <a:off x="7324567" y="1570486"/>
                <a:ext cx="0" cy="222606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63" name="Oval 3165"/>
              <p:cNvSpPr>
                <a:spLocks noChangeArrowheads="1"/>
              </p:cNvSpPr>
              <p:nvPr/>
            </p:nvSpPr>
            <p:spPr bwMode="auto">
              <a:xfrm>
                <a:off x="5577783" y="26045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164" name="Oval 3165"/>
              <p:cNvSpPr>
                <a:spLocks noChangeArrowheads="1"/>
              </p:cNvSpPr>
              <p:nvPr/>
            </p:nvSpPr>
            <p:spPr bwMode="auto">
              <a:xfrm>
                <a:off x="7255086" y="2618759"/>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616" name="直接连接符 80"/>
              <p:cNvCxnSpPr>
                <a:cxnSpLocks/>
              </p:cNvCxnSpPr>
              <p:nvPr/>
            </p:nvCxnSpPr>
            <p:spPr>
              <a:xfrm>
                <a:off x="7324567" y="1552742"/>
                <a:ext cx="0" cy="22260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17" name="直接连接符 81"/>
              <p:cNvCxnSpPr>
                <a:cxnSpLocks/>
              </p:cNvCxnSpPr>
              <p:nvPr/>
            </p:nvCxnSpPr>
            <p:spPr>
              <a:xfrm>
                <a:off x="5243362" y="1555008"/>
                <a:ext cx="208120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18" name="直接连接符 82"/>
              <p:cNvCxnSpPr>
                <a:cxnSpLocks/>
              </p:cNvCxnSpPr>
              <p:nvPr/>
            </p:nvCxnSpPr>
            <p:spPr>
              <a:xfrm>
                <a:off x="7304801" y="3783851"/>
                <a:ext cx="56296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19" name="直接箭头连接符 83"/>
              <p:cNvCxnSpPr>
                <a:cxnSpLocks/>
              </p:cNvCxnSpPr>
              <p:nvPr/>
            </p:nvCxnSpPr>
            <p:spPr>
              <a:xfrm>
                <a:off x="6653170" y="1665363"/>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620" name="直接箭头连接符 84"/>
              <p:cNvCxnSpPr>
                <a:cxnSpLocks/>
              </p:cNvCxnSpPr>
              <p:nvPr/>
            </p:nvCxnSpPr>
            <p:spPr>
              <a:xfrm rot="5400000">
                <a:off x="6996475" y="2371555"/>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621" name="直接箭头连接符 85"/>
              <p:cNvCxnSpPr>
                <a:cxnSpLocks/>
              </p:cNvCxnSpPr>
              <p:nvPr/>
            </p:nvCxnSpPr>
            <p:spPr>
              <a:xfrm>
                <a:off x="7431834" y="3641426"/>
                <a:ext cx="398693" cy="0"/>
              </a:xfrm>
              <a:prstGeom prst="straightConnector1"/>
              <a:ln w="127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622" name="直接连接符 86"/>
              <p:cNvCxnSpPr>
                <a:cxnSpLocks/>
              </p:cNvCxnSpPr>
              <p:nvPr/>
            </p:nvCxnSpPr>
            <p:spPr>
              <a:xfrm>
                <a:off x="5654936" y="3796555"/>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623" name="直接连接符 87"/>
              <p:cNvCxnSpPr>
                <a:cxnSpLocks/>
              </p:cNvCxnSpPr>
              <p:nvPr/>
            </p:nvCxnSpPr>
            <p:spPr>
              <a:xfrm rot="5400000">
                <a:off x="4548519" y="2690808"/>
                <a:ext cx="2212834"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624" name="直接连接符 88"/>
              <p:cNvCxnSpPr>
                <a:cxnSpLocks/>
              </p:cNvCxnSpPr>
              <p:nvPr/>
            </p:nvCxnSpPr>
            <p:spPr>
              <a:xfrm>
                <a:off x="5239974" y="1584391"/>
                <a:ext cx="427123" cy="0"/>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625" name="直接箭头连接符 90"/>
              <p:cNvCxnSpPr>
                <a:cxnSpLocks/>
              </p:cNvCxnSpPr>
              <p:nvPr/>
            </p:nvCxnSpPr>
            <p:spPr>
              <a:xfrm flipH="1">
                <a:off x="6672284" y="3648275"/>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626" name="直接箭头连接符 93"/>
              <p:cNvCxnSpPr>
                <a:cxnSpLocks/>
              </p:cNvCxnSpPr>
              <p:nvPr/>
            </p:nvCxnSpPr>
            <p:spPr>
              <a:xfrm rot="5400000" flipH="1">
                <a:off x="5575932" y="3348489"/>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46627" name="直接箭头连接符 94"/>
              <p:cNvCxnSpPr>
                <a:cxnSpLocks/>
              </p:cNvCxnSpPr>
              <p:nvPr/>
            </p:nvCxnSpPr>
            <p:spPr>
              <a:xfrm flipH="1">
                <a:off x="5145077" y="1665363"/>
                <a:ext cx="398693" cy="0"/>
              </a:xfrm>
              <a:prstGeom prst="straightConnector1"/>
              <a:ln w="12700">
                <a:solidFill>
                  <a:schemeClr val="accent5"/>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50165" name="矩形 105"/>
            <p:cNvSpPr>
              <a:spLocks noChangeAspect="1" noMove="1" noResize="1" noRot="1" noAdjustHandles="1" noEditPoints="1" noChangeArrowheads="1" noChangeShapeType="1" noTextEdit="1"/>
            </p:cNvSpPr>
            <p:nvPr/>
          </p:nvSpPr>
          <p:spPr>
            <a:xfrm>
              <a:off x="4791970" y="3091053"/>
              <a:ext cx="385041" cy="400110"/>
            </a:xfrm>
            <a:prstGeom prst="rect"/>
            <a:blipFill>
              <a:blip xmlns:r="http://schemas.openxmlformats.org/officeDocument/2006/relationships" r:embed="rId6"/>
              <a:stretch>
                <a:fillRect/>
              </a:stretch>
            </a:blipFill>
          </p:spPr>
          <p:txBody>
            <a:bodyPr/>
            <a:p>
              <a:r>
                <a:rPr altLang="en-US" lang="zh-CN">
                  <a:noFill/>
                </a:rPr>
                <a:t> </a:t>
              </a:r>
            </a:p>
          </p:txBody>
        </p:sp>
      </p:grpSp>
      <p:sp>
        <p:nvSpPr>
          <p:cNvPr id="1050166" name="矩形 106"/>
          <p:cNvSpPr>
            <a:spLocks noChangeAspect="1" noMove="1" noResize="1" noRot="1" noAdjustHandles="1" noEditPoints="1" noChangeArrowheads="1" noChangeShapeType="1" noTextEdit="1"/>
          </p:cNvSpPr>
          <p:nvPr/>
        </p:nvSpPr>
        <p:spPr>
          <a:xfrm>
            <a:off x="5539526" y="4772349"/>
            <a:ext cx="1673535" cy="718851"/>
          </a:xfrm>
          <a:prstGeom prst="rect"/>
          <a:blipFill>
            <a:blip xmlns:r="http://schemas.openxmlformats.org/officeDocument/2006/relationships" r:embed="rId7"/>
            <a:stretch>
              <a:fillRect/>
            </a:stretch>
          </a:blipFill>
        </p:spPr>
        <p:txBody>
          <a:bodyPr/>
          <a:p>
            <a:r>
              <a:rPr altLang="en-US" lang="zh-CN">
                <a:noFill/>
              </a:rPr>
              <a:t> </a:t>
            </a:r>
          </a:p>
        </p:txBody>
      </p:sp>
      <p:sp>
        <p:nvSpPr>
          <p:cNvPr id="1050167" name="Oval 3165"/>
          <p:cNvSpPr>
            <a:spLocks noChangeArrowheads="1"/>
          </p:cNvSpPr>
          <p:nvPr/>
        </p:nvSpPr>
        <p:spPr bwMode="auto">
          <a:xfrm>
            <a:off x="6214342" y="3073738"/>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628" name="直接箭头连接符 108"/>
          <p:cNvCxnSpPr>
            <a:cxnSpLocks/>
          </p:cNvCxnSpPr>
          <p:nvPr/>
        </p:nvCxnSpPr>
        <p:spPr>
          <a:xfrm>
            <a:off x="6277137" y="3266542"/>
            <a:ext cx="0" cy="1505807"/>
          </a:xfrm>
          <a:prstGeom prst="straightConnector1"/>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0168" name="矩形 36"/>
          <p:cNvSpPr>
            <a:spLocks noChangeAspect="1" noMove="1" noResize="1" noRot="1" noAdjustHandles="1" noEditPoints="1" noChangeArrowheads="1" noChangeShapeType="1" noTextEdit="1"/>
          </p:cNvSpPr>
          <p:nvPr/>
        </p:nvSpPr>
        <p:spPr>
          <a:xfrm>
            <a:off x="7088026" y="3125470"/>
            <a:ext cx="644535" cy="400110"/>
          </a:xfrm>
          <a:prstGeom prst="rect"/>
          <a:blipFill>
            <a:blip xmlns:r="http://schemas.openxmlformats.org/officeDocument/2006/relationships" r:embed="rId8"/>
            <a:stretch>
              <a:fillRect b="-1538"/>
            </a:stretch>
          </a:blipFill>
        </p:spPr>
        <p:txBody>
          <a:bodyPr/>
          <a:p>
            <a:r>
              <a:rPr altLang="en-US" lang="zh-CN">
                <a:noFill/>
              </a:rPr>
              <a:t> </a:t>
            </a:r>
          </a:p>
        </p:txBody>
      </p:sp>
      <p:sp>
        <p:nvSpPr>
          <p:cNvPr id="1050169" name="矩形 37"/>
          <p:cNvSpPr>
            <a:spLocks noChangeAspect="1" noMove="1" noResize="1" noRot="1" noAdjustHandles="1" noEditPoints="1" noChangeArrowheads="1" noChangeShapeType="1" noTextEdit="1"/>
          </p:cNvSpPr>
          <p:nvPr/>
        </p:nvSpPr>
        <p:spPr>
          <a:xfrm>
            <a:off x="5408459" y="3141808"/>
            <a:ext cx="644535" cy="400110"/>
          </a:xfrm>
          <a:prstGeom prst="rect"/>
          <a:blipFill>
            <a:blip xmlns:r="http://schemas.openxmlformats.org/officeDocument/2006/relationships" r:embed="rId9"/>
            <a:stretch>
              <a:fillRect b="-1515"/>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66"/>
                                        </p:tgtEl>
                                        <p:attrNameLst>
                                          <p:attrName>style.visibility</p:attrName>
                                        </p:attrNameLst>
                                      </p:cBhvr>
                                      <p:to>
                                        <p:strVal val="visible"/>
                                      </p:to>
                                    </p:set>
                                    <p:animEffect transition="in" filter="wipe(down)">
                                      <p:cBhvr>
                                        <p:cTn dur="500" id="7"/>
                                        <p:tgtEl>
                                          <p:spTgt spid="105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6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692" name=""/>
        <p:cNvGrpSpPr/>
        <p:nvPr/>
      </p:nvGrpSpPr>
      <p:grpSpPr>
        <a:xfrm>
          <a:off x="0" y="0"/>
          <a:ext cx="0" cy="0"/>
          <a:chOff x="0" y="0"/>
          <a:chExt cx="0" cy="0"/>
        </a:xfrm>
      </p:grpSpPr>
      <p:sp>
        <p:nvSpPr>
          <p:cNvPr id="105017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93" name="组合 9"/>
          <p:cNvGrpSpPr/>
          <p:nvPr/>
        </p:nvGrpSpPr>
        <p:grpSpPr>
          <a:xfrm>
            <a:off x="1904345" y="3620905"/>
            <a:ext cx="5031430" cy="2829675"/>
            <a:chOff x="6173560" y="1647093"/>
            <a:chExt cx="5031430" cy="3572639"/>
          </a:xfrm>
        </p:grpSpPr>
        <p:grpSp>
          <p:nvGrpSpPr>
            <p:cNvPr id="694" name="组合 78"/>
            <p:cNvGrpSpPr/>
            <p:nvPr/>
          </p:nvGrpSpPr>
          <p:grpSpPr>
            <a:xfrm>
              <a:off x="6173560" y="1647093"/>
              <a:ext cx="5031430" cy="3572639"/>
              <a:chOff x="1530883" y="2769234"/>
              <a:chExt cx="5031430" cy="3572639"/>
            </a:xfrm>
          </p:grpSpPr>
          <p:grpSp>
            <p:nvGrpSpPr>
              <p:cNvPr id="695" name="组合 79"/>
              <p:cNvGrpSpPr/>
              <p:nvPr/>
            </p:nvGrpSpPr>
            <p:grpSpPr>
              <a:xfrm>
                <a:off x="1625044" y="2769234"/>
                <a:ext cx="4937269" cy="3572639"/>
                <a:chOff x="4391135" y="-68996"/>
                <a:chExt cx="4937269" cy="3572639"/>
              </a:xfrm>
            </p:grpSpPr>
            <p:cxnSp>
              <p:nvCxnSpPr>
                <p:cNvPr id="3146629" name="直接箭头连接符 82"/>
                <p:cNvCxnSpPr>
                  <a:cxnSpLocks/>
                </p:cNvCxnSpPr>
                <p:nvPr/>
              </p:nvCxnSpPr>
              <p:spPr>
                <a:xfrm flipV="1">
                  <a:off x="5198868" y="437548"/>
                  <a:ext cx="0" cy="306609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630" name="直接箭头连接符 83"/>
                <p:cNvCxnSpPr>
                  <a:cxnSpLocks/>
                </p:cNvCxnSpPr>
                <p:nvPr/>
              </p:nvCxnSpPr>
              <p:spPr>
                <a:xfrm>
                  <a:off x="5198868" y="2028017"/>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74" name="文本框 84"/>
                <p:cNvSpPr txBox="1">
                  <a:spLocks noChangeAspect="1" noMove="1" noResize="1" noRot="1" noAdjustHandles="1" noEditPoints="1" noChangeArrowheads="1" noChangeShapeType="1" noTextEdit="1"/>
                </p:cNvSpPr>
                <p:nvPr/>
              </p:nvSpPr>
              <p:spPr>
                <a:xfrm>
                  <a:off x="4633300" y="-68996"/>
                  <a:ext cx="533708" cy="461664"/>
                </a:xfrm>
                <a:prstGeom prst="rect"/>
                <a:blipFill>
                  <a:blip xmlns:r="http://schemas.openxmlformats.org/officeDocument/2006/relationships" r:embed="rId1"/>
                  <a:stretch>
                    <a:fillRect b="-28333"/>
                  </a:stretch>
                </a:blipFill>
              </p:spPr>
              <p:txBody>
                <a:bodyPr/>
                <a:p>
                  <a:r>
                    <a:rPr altLang="en-US" lang="zh-CN">
                      <a:noFill/>
                    </a:rPr>
                    <a:t> </a:t>
                  </a:r>
                </a:p>
              </p:txBody>
            </p:sp>
            <p:sp>
              <p:nvSpPr>
                <p:cNvPr id="1050175" name="文本框 110"/>
                <p:cNvSpPr txBox="1">
                  <a:spLocks noChangeAspect="1" noMove="1" noResize="1" noRot="1" noAdjustHandles="1" noEditPoints="1" noChangeArrowheads="1" noChangeShapeType="1" noTextEdit="1"/>
                </p:cNvSpPr>
                <p:nvPr/>
              </p:nvSpPr>
              <p:spPr>
                <a:xfrm>
                  <a:off x="4391135" y="680716"/>
                  <a:ext cx="915162" cy="461664"/>
                </a:xfrm>
                <a:prstGeom prst="rect"/>
                <a:blipFill>
                  <a:blip xmlns:r="http://schemas.openxmlformats.org/officeDocument/2006/relationships" r:embed="rId2"/>
                  <a:stretch>
                    <a:fillRect b="-30000"/>
                  </a:stretch>
                </a:blipFill>
              </p:spPr>
              <p:txBody>
                <a:bodyPr/>
                <a:p>
                  <a:r>
                    <a:rPr altLang="en-US" lang="zh-CN">
                      <a:noFill/>
                    </a:rPr>
                    <a:t> </a:t>
                  </a:r>
                </a:p>
              </p:txBody>
            </p:sp>
          </p:grpSp>
          <p:sp>
            <p:nvSpPr>
              <p:cNvPr id="1050176" name="文本框 81"/>
              <p:cNvSpPr txBox="1">
                <a:spLocks noChangeAspect="1" noMove="1" noResize="1" noRot="1" noAdjustHandles="1" noEditPoints="1" noChangeArrowheads="1" noChangeShapeType="1" noTextEdit="1"/>
              </p:cNvSpPr>
              <p:nvPr/>
            </p:nvSpPr>
            <p:spPr>
              <a:xfrm>
                <a:off x="1530883" y="5473165"/>
                <a:ext cx="915162" cy="461664"/>
              </a:xfrm>
              <a:prstGeom prst="rect"/>
              <a:blipFill>
                <a:blip xmlns:r="http://schemas.openxmlformats.org/officeDocument/2006/relationships" r:embed="rId3"/>
                <a:stretch>
                  <a:fillRect b="-30000"/>
                </a:stretch>
              </a:blipFill>
            </p:spPr>
            <p:txBody>
              <a:bodyPr/>
              <a:p>
                <a:r>
                  <a:rPr altLang="en-US" lang="zh-CN">
                    <a:noFill/>
                  </a:rPr>
                  <a:t> </a:t>
                </a:r>
              </a:p>
            </p:txBody>
          </p:sp>
        </p:grpSp>
        <p:cxnSp>
          <p:nvCxnSpPr>
            <p:cNvPr id="3146631" name="直接连接符 138"/>
            <p:cNvCxnSpPr>
              <a:cxnSpLocks/>
            </p:cNvCxnSpPr>
            <p:nvPr/>
          </p:nvCxnSpPr>
          <p:spPr>
            <a:xfrm>
              <a:off x="7082377" y="4712176"/>
              <a:ext cx="38367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50177" name="文本框 36"/>
          <p:cNvSpPr txBox="1">
            <a:spLocks noChangeAspect="1" noMove="1" noResize="1" noRot="1" noAdjustHandles="1" noEditPoints="1" noChangeArrowheads="1" noChangeShapeType="1" noTextEdit="1"/>
          </p:cNvSpPr>
          <p:nvPr/>
        </p:nvSpPr>
        <p:spPr>
          <a:xfrm>
            <a:off x="6536799" y="5271807"/>
            <a:ext cx="626020" cy="461665"/>
          </a:xfrm>
          <a:prstGeom prst="rect"/>
          <a:blipFill>
            <a:blip xmlns:r="http://schemas.openxmlformats.org/officeDocument/2006/relationships" r:embed="rId4"/>
            <a:stretch>
              <a:fillRect/>
            </a:stretch>
          </a:blipFill>
        </p:spPr>
        <p:txBody>
          <a:bodyPr/>
          <a:p>
            <a:r>
              <a:rPr altLang="en-US" lang="zh-CN">
                <a:noFill/>
              </a:rPr>
              <a:t> </a:t>
            </a:r>
          </a:p>
        </p:txBody>
      </p:sp>
      <p:grpSp>
        <p:nvGrpSpPr>
          <p:cNvPr id="696" name="组合 10"/>
          <p:cNvGrpSpPr/>
          <p:nvPr/>
        </p:nvGrpSpPr>
        <p:grpSpPr>
          <a:xfrm>
            <a:off x="2065345" y="815833"/>
            <a:ext cx="5097474" cy="2786031"/>
            <a:chOff x="3574927" y="1006129"/>
            <a:chExt cx="5097474" cy="2786031"/>
          </a:xfrm>
        </p:grpSpPr>
        <p:sp>
          <p:nvSpPr>
            <p:cNvPr id="1050178" name="文本框 28"/>
            <p:cNvSpPr txBox="1">
              <a:spLocks noChangeAspect="1" noMove="1" noResize="1" noRot="1" noAdjustHandles="1" noEditPoints="1" noChangeArrowheads="1" noChangeShapeType="1" noTextEdit="1"/>
            </p:cNvSpPr>
            <p:nvPr/>
          </p:nvSpPr>
          <p:spPr>
            <a:xfrm>
              <a:off x="3685701" y="1006129"/>
              <a:ext cx="614034" cy="365657"/>
            </a:xfrm>
            <a:prstGeom prst="rect"/>
            <a:blipFill>
              <a:blip xmlns:r="http://schemas.openxmlformats.org/officeDocument/2006/relationships" r:embed="rId5"/>
              <a:stretch>
                <a:fillRect b="-31667"/>
              </a:stretch>
            </a:blipFill>
          </p:spPr>
          <p:txBody>
            <a:bodyPr/>
            <a:p>
              <a:r>
                <a:rPr altLang="en-US" lang="zh-CN">
                  <a:noFill/>
                </a:rPr>
                <a:t> </a:t>
              </a:r>
            </a:p>
          </p:txBody>
        </p:sp>
        <p:cxnSp>
          <p:nvCxnSpPr>
            <p:cNvPr id="3146632" name="直接箭头连接符 29"/>
            <p:cNvCxnSpPr>
              <a:cxnSpLocks/>
            </p:cNvCxnSpPr>
            <p:nvPr/>
          </p:nvCxnSpPr>
          <p:spPr>
            <a:xfrm flipV="1">
              <a:off x="4283961" y="1223161"/>
              <a:ext cx="0" cy="242847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633" name="直接箭头连接符 30"/>
            <p:cNvCxnSpPr>
              <a:cxnSpLocks/>
            </p:cNvCxnSpPr>
            <p:nvPr/>
          </p:nvCxnSpPr>
          <p:spPr>
            <a:xfrm>
              <a:off x="4299735" y="2570207"/>
              <a:ext cx="4129536"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634" name="直接连接符 32"/>
            <p:cNvCxnSpPr>
              <a:cxnSpLocks/>
            </p:cNvCxnSpPr>
            <p:nvPr/>
          </p:nvCxnSpPr>
          <p:spPr>
            <a:xfrm>
              <a:off x="4283961" y="2041622"/>
              <a:ext cx="401205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79" name="矩形 34"/>
            <p:cNvSpPr>
              <a:spLocks noChangeAspect="1" noMove="1" noResize="1" noRot="1" noAdjustHandles="1" noEditPoints="1" noChangeArrowheads="1" noChangeShapeType="1" noTextEdit="1"/>
            </p:cNvSpPr>
            <p:nvPr/>
          </p:nvSpPr>
          <p:spPr>
            <a:xfrm>
              <a:off x="3574927" y="1821069"/>
              <a:ext cx="727892" cy="400110"/>
            </a:xfrm>
            <a:prstGeom prst="rect"/>
            <a:blipFill>
              <a:blip xmlns:r="http://schemas.openxmlformats.org/officeDocument/2006/relationships" r:embed="rId6"/>
              <a:stretch>
                <a:fillRect b="-1515"/>
              </a:stretch>
            </a:blipFill>
          </p:spPr>
          <p:txBody>
            <a:bodyPr/>
            <a:p>
              <a:r>
                <a:rPr altLang="en-US" lang="zh-CN">
                  <a:noFill/>
                </a:rPr>
                <a:t> </a:t>
              </a:r>
            </a:p>
          </p:txBody>
        </p:sp>
        <p:sp>
          <p:nvSpPr>
            <p:cNvPr id="1050180" name="文本框 35"/>
            <p:cNvSpPr txBox="1">
              <a:spLocks noChangeAspect="1" noMove="1" noResize="1" noRot="1" noAdjustHandles="1" noEditPoints="1" noChangeArrowheads="1" noChangeShapeType="1" noTextEdit="1"/>
            </p:cNvSpPr>
            <p:nvPr/>
          </p:nvSpPr>
          <p:spPr>
            <a:xfrm>
              <a:off x="8046381" y="3330495"/>
              <a:ext cx="626020" cy="461665"/>
            </a:xfrm>
            <a:prstGeom prst="rect"/>
            <a:blipFill>
              <a:blip xmlns:r="http://schemas.openxmlformats.org/officeDocument/2006/relationships" r:embed="rId7"/>
              <a:stretch>
                <a:fillRect/>
              </a:stretch>
            </a:blipFill>
          </p:spPr>
          <p:txBody>
            <a:bodyPr/>
            <a:p>
              <a:r>
                <a:rPr altLang="en-US" lang="zh-CN">
                  <a:noFill/>
                </a:rPr>
                <a:t> </a:t>
              </a:r>
            </a:p>
          </p:txBody>
        </p:sp>
        <p:sp>
          <p:nvSpPr>
            <p:cNvPr id="1050181" name="文本框 37"/>
            <p:cNvSpPr txBox="1">
              <a:spLocks noChangeAspect="1" noMove="1" noResize="1" noRot="1" noAdjustHandles="1" noEditPoints="1" noChangeArrowheads="1" noChangeShapeType="1" noTextEdit="1"/>
            </p:cNvSpPr>
            <p:nvPr/>
          </p:nvSpPr>
          <p:spPr>
            <a:xfrm>
              <a:off x="3829498" y="2499238"/>
              <a:ext cx="626020"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6635" name="直接连接符 39"/>
          <p:cNvCxnSpPr>
            <a:cxnSpLocks/>
          </p:cNvCxnSpPr>
          <p:nvPr/>
        </p:nvCxnSpPr>
        <p:spPr>
          <a:xfrm>
            <a:off x="3228736" y="1858379"/>
            <a:ext cx="0" cy="266836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36" name="直接连接符 46"/>
          <p:cNvCxnSpPr>
            <a:cxnSpLocks/>
          </p:cNvCxnSpPr>
          <p:nvPr/>
        </p:nvCxnSpPr>
        <p:spPr>
          <a:xfrm>
            <a:off x="4159752" y="2282562"/>
            <a:ext cx="0" cy="221468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37" name="直接连接符 47"/>
          <p:cNvCxnSpPr>
            <a:cxnSpLocks/>
          </p:cNvCxnSpPr>
          <p:nvPr/>
        </p:nvCxnSpPr>
        <p:spPr>
          <a:xfrm>
            <a:off x="5538929" y="1858379"/>
            <a:ext cx="0" cy="2638863"/>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38" name="直接连接符 50"/>
          <p:cNvCxnSpPr>
            <a:cxnSpLocks/>
          </p:cNvCxnSpPr>
          <p:nvPr/>
        </p:nvCxnSpPr>
        <p:spPr>
          <a:xfrm>
            <a:off x="6495674" y="2282180"/>
            <a:ext cx="0" cy="2222887"/>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39" name="直接连接符 51"/>
          <p:cNvCxnSpPr>
            <a:cxnSpLocks/>
          </p:cNvCxnSpPr>
          <p:nvPr/>
        </p:nvCxnSpPr>
        <p:spPr>
          <a:xfrm>
            <a:off x="3223599" y="4511330"/>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40" name="直接连接符 52"/>
          <p:cNvCxnSpPr>
            <a:cxnSpLocks/>
          </p:cNvCxnSpPr>
          <p:nvPr/>
        </p:nvCxnSpPr>
        <p:spPr>
          <a:xfrm>
            <a:off x="2790153" y="4512654"/>
            <a:ext cx="43858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41" name="直接连接符 75"/>
          <p:cNvCxnSpPr>
            <a:cxnSpLocks/>
          </p:cNvCxnSpPr>
          <p:nvPr/>
        </p:nvCxnSpPr>
        <p:spPr>
          <a:xfrm>
            <a:off x="4152656" y="4505067"/>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42" name="直接连接符 77"/>
          <p:cNvCxnSpPr>
            <a:cxnSpLocks/>
          </p:cNvCxnSpPr>
          <p:nvPr/>
        </p:nvCxnSpPr>
        <p:spPr>
          <a:xfrm>
            <a:off x="4152656" y="4512141"/>
            <a:ext cx="141266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43" name="直接连接符 80"/>
          <p:cNvCxnSpPr>
            <a:cxnSpLocks/>
          </p:cNvCxnSpPr>
          <p:nvPr/>
        </p:nvCxnSpPr>
        <p:spPr>
          <a:xfrm>
            <a:off x="5549536" y="4512141"/>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44" name="直接连接符 86"/>
          <p:cNvCxnSpPr>
            <a:cxnSpLocks/>
          </p:cNvCxnSpPr>
          <p:nvPr/>
        </p:nvCxnSpPr>
        <p:spPr>
          <a:xfrm>
            <a:off x="6490549" y="4512141"/>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45" name="直接连接符 87"/>
          <p:cNvCxnSpPr>
            <a:cxnSpLocks/>
          </p:cNvCxnSpPr>
          <p:nvPr/>
        </p:nvCxnSpPr>
        <p:spPr>
          <a:xfrm>
            <a:off x="6490549" y="4505324"/>
            <a:ext cx="35412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97" name="组合 6"/>
          <p:cNvGrpSpPr/>
          <p:nvPr/>
        </p:nvGrpSpPr>
        <p:grpSpPr>
          <a:xfrm>
            <a:off x="1927250" y="1522654"/>
            <a:ext cx="4723622" cy="1674270"/>
            <a:chOff x="1993313" y="1769458"/>
            <a:chExt cx="4723622" cy="1674270"/>
          </a:xfrm>
        </p:grpSpPr>
        <p:grpSp>
          <p:nvGrpSpPr>
            <p:cNvPr id="698" name="组合 33"/>
            <p:cNvGrpSpPr/>
            <p:nvPr/>
          </p:nvGrpSpPr>
          <p:grpSpPr>
            <a:xfrm>
              <a:off x="1993313" y="1769459"/>
              <a:ext cx="4723622" cy="1674269"/>
              <a:chOff x="3436832" y="1712951"/>
              <a:chExt cx="4723622" cy="1674269"/>
            </a:xfrm>
          </p:grpSpPr>
          <p:cxnSp>
            <p:nvCxnSpPr>
              <p:cNvPr id="3146646" name="直接连接符 21"/>
              <p:cNvCxnSpPr>
                <a:cxnSpLocks/>
                <a:stCxn id="1050184" idx="2"/>
              </p:cNvCxnSpPr>
              <p:nvPr/>
            </p:nvCxnSpPr>
            <p:spPr>
              <a:xfrm flipV="1">
                <a:off x="4547983" y="2117718"/>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50182" name="弧形 23"/>
              <p:cNvSpPr/>
              <p:nvPr/>
            </p:nvSpPr>
            <p:spPr>
              <a:xfrm>
                <a:off x="4675600" y="1712951"/>
                <a:ext cx="986638" cy="1191484"/>
              </a:xfrm>
              <a:prstGeom prst="arc">
                <a:avLst>
                  <a:gd name="adj1" fmla="val 14695888"/>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647" name="直接连接符 62"/>
              <p:cNvCxnSpPr>
                <a:cxnSpLocks/>
              </p:cNvCxnSpPr>
              <p:nvPr/>
            </p:nvCxnSpPr>
            <p:spPr>
              <a:xfrm flipH="1" flipV="1">
                <a:off x="5636059" y="2141581"/>
                <a:ext cx="142084" cy="844378"/>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50183" name="弧形 64"/>
              <p:cNvSpPr/>
              <p:nvPr/>
            </p:nvSpPr>
            <p:spPr>
              <a:xfrm flipV="1">
                <a:off x="5746066" y="2171367"/>
                <a:ext cx="1140923" cy="1191484"/>
              </a:xfrm>
              <a:prstGeom prst="arc">
                <a:avLst>
                  <a:gd name="adj1" fmla="val 11978895"/>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84" name="弧形 66"/>
              <p:cNvSpPr/>
              <p:nvPr/>
            </p:nvSpPr>
            <p:spPr>
              <a:xfrm flipV="1">
                <a:off x="3436832" y="2195736"/>
                <a:ext cx="1140923" cy="1191484"/>
              </a:xfrm>
              <a:prstGeom prst="arc">
                <a:avLst>
                  <a:gd name="adj1" fmla="val 17871084"/>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6648" name="直接连接符 70"/>
              <p:cNvCxnSpPr>
                <a:cxnSpLocks/>
              </p:cNvCxnSpPr>
              <p:nvPr/>
            </p:nvCxnSpPr>
            <p:spPr>
              <a:xfrm flipV="1">
                <a:off x="6854696" y="2117717"/>
                <a:ext cx="163326" cy="86370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649" name="直接连接符 73"/>
              <p:cNvCxnSpPr>
                <a:cxnSpLocks/>
              </p:cNvCxnSpPr>
              <p:nvPr/>
            </p:nvCxnSpPr>
            <p:spPr>
              <a:xfrm flipH="1" flipV="1">
                <a:off x="7954857" y="2129801"/>
                <a:ext cx="205597" cy="1043177"/>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050185" name="弧形 43"/>
            <p:cNvSpPr/>
            <p:nvPr/>
          </p:nvSpPr>
          <p:spPr>
            <a:xfrm>
              <a:off x="3239177" y="1769459"/>
              <a:ext cx="986638" cy="1191484"/>
            </a:xfrm>
            <a:prstGeom prst="arc">
              <a:avLst>
                <a:gd name="adj1" fmla="val 11978895"/>
                <a:gd name="adj2" fmla="val 1308254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cxnSp>
          <p:nvCxnSpPr>
            <p:cNvPr id="3146650" name="直接连接符 44"/>
            <p:cNvCxnSpPr>
              <a:cxnSpLocks/>
            </p:cNvCxnSpPr>
            <p:nvPr/>
          </p:nvCxnSpPr>
          <p:spPr>
            <a:xfrm flipV="1">
              <a:off x="3417407" y="1832119"/>
              <a:ext cx="81606" cy="555654"/>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651" name="直接连接符 48"/>
            <p:cNvCxnSpPr>
              <a:cxnSpLocks/>
              <a:endCxn id="1050185" idx="2"/>
            </p:cNvCxnSpPr>
            <p:nvPr/>
          </p:nvCxnSpPr>
          <p:spPr>
            <a:xfrm flipH="1" flipV="1">
              <a:off x="3318489" y="2041249"/>
              <a:ext cx="94031" cy="34588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50186" name="弧形 54"/>
            <p:cNvSpPr/>
            <p:nvPr/>
          </p:nvSpPr>
          <p:spPr>
            <a:xfrm>
              <a:off x="5546754" y="1769459"/>
              <a:ext cx="986638" cy="1191484"/>
            </a:xfrm>
            <a:prstGeom prst="arc">
              <a:avLst>
                <a:gd name="adj1" fmla="val 14695888"/>
                <a:gd name="adj2" fmla="val 20438633"/>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87" name="弧形 55"/>
            <p:cNvSpPr/>
            <p:nvPr/>
          </p:nvSpPr>
          <p:spPr>
            <a:xfrm>
              <a:off x="5554563" y="1769458"/>
              <a:ext cx="986638" cy="1191484"/>
            </a:xfrm>
            <a:prstGeom prst="arc">
              <a:avLst>
                <a:gd name="adj1" fmla="val 11978895"/>
                <a:gd name="adj2" fmla="val 13082544"/>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dirty="0" lang="zh-CN"/>
            </a:p>
          </p:txBody>
        </p:sp>
        <p:cxnSp>
          <p:nvCxnSpPr>
            <p:cNvPr id="3146652" name="直接连接符 56"/>
            <p:cNvCxnSpPr>
              <a:cxnSpLocks/>
            </p:cNvCxnSpPr>
            <p:nvPr/>
          </p:nvCxnSpPr>
          <p:spPr>
            <a:xfrm flipV="1">
              <a:off x="5730297" y="1827356"/>
              <a:ext cx="81606" cy="555654"/>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6653" name="直接连接符 57"/>
            <p:cNvCxnSpPr>
              <a:cxnSpLocks/>
            </p:cNvCxnSpPr>
            <p:nvPr/>
          </p:nvCxnSpPr>
          <p:spPr>
            <a:xfrm flipH="1" flipV="1">
              <a:off x="5631379" y="2036486"/>
              <a:ext cx="94031" cy="345882"/>
            </a:xfrm>
            <a:prstGeom prst="line"/>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3146654" name="直接连接符 60"/>
          <p:cNvCxnSpPr>
            <a:cxnSpLocks/>
          </p:cNvCxnSpPr>
          <p:nvPr/>
        </p:nvCxnSpPr>
        <p:spPr>
          <a:xfrm>
            <a:off x="3223599" y="6045883"/>
            <a:ext cx="93615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55" name="直接连接符 76"/>
          <p:cNvCxnSpPr>
            <a:cxnSpLocks/>
          </p:cNvCxnSpPr>
          <p:nvPr/>
        </p:nvCxnSpPr>
        <p:spPr>
          <a:xfrm>
            <a:off x="5549536" y="6049073"/>
            <a:ext cx="94101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56" name="直接连接符 71"/>
          <p:cNvCxnSpPr>
            <a:cxnSpLocks/>
          </p:cNvCxnSpPr>
          <p:nvPr/>
        </p:nvCxnSpPr>
        <p:spPr>
          <a:xfrm>
            <a:off x="2789817" y="2276447"/>
            <a:ext cx="4012058"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188" name="矩形 88"/>
          <p:cNvSpPr>
            <a:spLocks noChangeAspect="1" noMove="1" noResize="1" noRot="1" noAdjustHandles="1" noEditPoints="1" noChangeArrowheads="1" noChangeShapeType="1" noTextEdit="1"/>
          </p:cNvSpPr>
          <p:nvPr/>
        </p:nvSpPr>
        <p:spPr>
          <a:xfrm>
            <a:off x="2073965" y="2053234"/>
            <a:ext cx="727892" cy="400110"/>
          </a:xfrm>
          <a:prstGeom prst="rect"/>
          <a:blipFill>
            <a:blip xmlns:r="http://schemas.openxmlformats.org/officeDocument/2006/relationships" r:embed="rId9"/>
            <a:stretch>
              <a:fillRect b="-1538"/>
            </a:stretch>
          </a:blipFill>
        </p:spPr>
        <p:txBody>
          <a:bodyPr/>
          <a:p>
            <a:r>
              <a:rPr altLang="en-US" lang="zh-CN">
                <a:noFill/>
              </a:rPr>
              <a:t> </a:t>
            </a:r>
          </a:p>
        </p:txBody>
      </p:sp>
      <p:sp>
        <p:nvSpPr>
          <p:cNvPr id="1050189" name="文本框 53"/>
          <p:cNvSpPr txBox="1">
            <a:spLocks noChangeAspect="1" noMove="1" noResize="1" noRot="1" noAdjustHandles="1" noEditPoints="1" noChangeArrowheads="1" noChangeShapeType="1" noTextEdit="1"/>
          </p:cNvSpPr>
          <p:nvPr/>
        </p:nvSpPr>
        <p:spPr>
          <a:xfrm>
            <a:off x="2699224" y="533235"/>
            <a:ext cx="3768105" cy="563872"/>
          </a:xfrm>
          <a:prstGeom prst="rect"/>
          <a:blipFill>
            <a:blip xmlns:r="http://schemas.openxmlformats.org/officeDocument/2006/relationships" r:embed="rId10"/>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640"/>
                                        </p:tgtEl>
                                        <p:attrNameLst>
                                          <p:attrName>style.visibility</p:attrName>
                                        </p:attrNameLst>
                                      </p:cBhvr>
                                      <p:to>
                                        <p:strVal val="visible"/>
                                      </p:to>
                                    </p:set>
                                    <p:animEffect transition="in" filter="wipe(down)">
                                      <p:cBhvr>
                                        <p:cTn dur="500" id="7"/>
                                        <p:tgtEl>
                                          <p:spTgt spid="314664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146639"/>
                                        </p:tgtEl>
                                        <p:attrNameLst>
                                          <p:attrName>style.visibility</p:attrName>
                                        </p:attrNameLst>
                                      </p:cBhvr>
                                      <p:to>
                                        <p:strVal val="visible"/>
                                      </p:to>
                                    </p:set>
                                    <p:animEffect transition="in" filter="wipe(down)">
                                      <p:cBhvr>
                                        <p:cTn dur="500" id="12"/>
                                        <p:tgtEl>
                                          <p:spTgt spid="314663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146654"/>
                                        </p:tgtEl>
                                        <p:attrNameLst>
                                          <p:attrName>style.visibility</p:attrName>
                                        </p:attrNameLst>
                                      </p:cBhvr>
                                      <p:to>
                                        <p:strVal val="visible"/>
                                      </p:to>
                                    </p:set>
                                    <p:animEffect transition="in" filter="wipe(down)">
                                      <p:cBhvr>
                                        <p:cTn dur="500" id="17"/>
                                        <p:tgtEl>
                                          <p:spTgt spid="314665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146641"/>
                                        </p:tgtEl>
                                        <p:attrNameLst>
                                          <p:attrName>style.visibility</p:attrName>
                                        </p:attrNameLst>
                                      </p:cBhvr>
                                      <p:to>
                                        <p:strVal val="visible"/>
                                      </p:to>
                                    </p:set>
                                    <p:animEffect transition="in" filter="wipe(down)">
                                      <p:cBhvr>
                                        <p:cTn dur="500" id="22"/>
                                        <p:tgtEl>
                                          <p:spTgt spid="3146641"/>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4">
                                  <p:stCondLst>
                                    <p:cond delay="0"/>
                                  </p:stCondLst>
                                  <p:childTnLst>
                                    <p:set>
                                      <p:cBhvr>
                                        <p:cTn dur="1" fill="hold" id="26">
                                          <p:stCondLst>
                                            <p:cond delay="0"/>
                                          </p:stCondLst>
                                        </p:cTn>
                                        <p:tgtEl>
                                          <p:spTgt spid="3146642"/>
                                        </p:tgtEl>
                                        <p:attrNameLst>
                                          <p:attrName>style.visibility</p:attrName>
                                        </p:attrNameLst>
                                      </p:cBhvr>
                                      <p:to>
                                        <p:strVal val="visible"/>
                                      </p:to>
                                    </p:set>
                                    <p:animEffect transition="in" filter="wipe(down)">
                                      <p:cBhvr>
                                        <p:cTn dur="500" id="27"/>
                                        <p:tgtEl>
                                          <p:spTgt spid="3146642"/>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3146643"/>
                                        </p:tgtEl>
                                        <p:attrNameLst>
                                          <p:attrName>style.visibility</p:attrName>
                                        </p:attrNameLst>
                                      </p:cBhvr>
                                      <p:to>
                                        <p:strVal val="visible"/>
                                      </p:to>
                                    </p:set>
                                    <p:animEffect transition="in" filter="wipe(down)">
                                      <p:cBhvr>
                                        <p:cTn dur="500" id="32"/>
                                        <p:tgtEl>
                                          <p:spTgt spid="3146643"/>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3146655"/>
                                        </p:tgtEl>
                                        <p:attrNameLst>
                                          <p:attrName>style.visibility</p:attrName>
                                        </p:attrNameLst>
                                      </p:cBhvr>
                                      <p:to>
                                        <p:strVal val="visible"/>
                                      </p:to>
                                    </p:set>
                                    <p:animEffect transition="in" filter="wipe(down)">
                                      <p:cBhvr>
                                        <p:cTn dur="500" id="37"/>
                                        <p:tgtEl>
                                          <p:spTgt spid="3146655"/>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4">
                                  <p:stCondLst>
                                    <p:cond delay="0"/>
                                  </p:stCondLst>
                                  <p:childTnLst>
                                    <p:set>
                                      <p:cBhvr>
                                        <p:cTn dur="1" fill="hold" id="41">
                                          <p:stCondLst>
                                            <p:cond delay="0"/>
                                          </p:stCondLst>
                                        </p:cTn>
                                        <p:tgtEl>
                                          <p:spTgt spid="3146644"/>
                                        </p:tgtEl>
                                        <p:attrNameLst>
                                          <p:attrName>style.visibility</p:attrName>
                                        </p:attrNameLst>
                                      </p:cBhvr>
                                      <p:to>
                                        <p:strVal val="visible"/>
                                      </p:to>
                                    </p:set>
                                    <p:animEffect transition="in" filter="wipe(down)">
                                      <p:cBhvr>
                                        <p:cTn dur="500" id="42"/>
                                        <p:tgtEl>
                                          <p:spTgt spid="3146644"/>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3146645"/>
                                        </p:tgtEl>
                                        <p:attrNameLst>
                                          <p:attrName>style.visibility</p:attrName>
                                        </p:attrNameLst>
                                      </p:cBhvr>
                                      <p:to>
                                        <p:strVal val="visible"/>
                                      </p:to>
                                    </p:set>
                                    <p:animEffect transition="in" filter="wipe(down)">
                                      <p:cBhvr>
                                        <p:cTn dur="500" id="47"/>
                                        <p:tgtEl>
                                          <p:spTgt spid="314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01" name=""/>
        <p:cNvGrpSpPr/>
        <p:nvPr/>
      </p:nvGrpSpPr>
      <p:grpSpPr>
        <a:xfrm>
          <a:off x="0" y="0"/>
          <a:ext cx="0" cy="0"/>
          <a:chOff x="0" y="0"/>
          <a:chExt cx="0" cy="0"/>
        </a:xfrm>
      </p:grpSpPr>
      <p:sp>
        <p:nvSpPr>
          <p:cNvPr id="10501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94" name="矩形 8"/>
          <p:cNvSpPr/>
          <p:nvPr/>
        </p:nvSpPr>
        <p:spPr>
          <a:xfrm>
            <a:off x="735772" y="459827"/>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 Window comparator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窗口比较器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702" name="组合 2"/>
          <p:cNvGrpSpPr/>
          <p:nvPr/>
        </p:nvGrpSpPr>
        <p:grpSpPr>
          <a:xfrm>
            <a:off x="369523" y="1256990"/>
            <a:ext cx="4383705" cy="3194983"/>
            <a:chOff x="4227048" y="3328269"/>
            <a:chExt cx="4383705" cy="3194983"/>
          </a:xfrm>
        </p:grpSpPr>
        <p:grpSp>
          <p:nvGrpSpPr>
            <p:cNvPr id="703" name="组合 118"/>
            <p:cNvGrpSpPr/>
            <p:nvPr/>
          </p:nvGrpSpPr>
          <p:grpSpPr>
            <a:xfrm>
              <a:off x="4227048" y="3328269"/>
              <a:ext cx="4383705" cy="3194983"/>
              <a:chOff x="4227048" y="3328269"/>
              <a:chExt cx="4383705" cy="3194983"/>
            </a:xfrm>
          </p:grpSpPr>
          <p:grpSp>
            <p:nvGrpSpPr>
              <p:cNvPr id="704" name="组合 125"/>
              <p:cNvGrpSpPr/>
              <p:nvPr/>
            </p:nvGrpSpPr>
            <p:grpSpPr>
              <a:xfrm>
                <a:off x="4227048" y="3328269"/>
                <a:ext cx="4383705" cy="3194983"/>
                <a:chOff x="4227048" y="3328269"/>
                <a:chExt cx="4383705" cy="3194983"/>
              </a:xfrm>
            </p:grpSpPr>
            <p:grpSp>
              <p:nvGrpSpPr>
                <p:cNvPr id="705" name="组合 126"/>
                <p:cNvGrpSpPr/>
                <p:nvPr/>
              </p:nvGrpSpPr>
              <p:grpSpPr>
                <a:xfrm>
                  <a:off x="4227048" y="3328269"/>
                  <a:ext cx="4383705" cy="3142048"/>
                  <a:chOff x="3098214" y="81249"/>
                  <a:chExt cx="4383705" cy="3142048"/>
                </a:xfrm>
              </p:grpSpPr>
              <p:cxnSp>
                <p:nvCxnSpPr>
                  <p:cNvPr id="3146657" name="直接箭头连接符 131"/>
                  <p:cNvCxnSpPr>
                    <a:cxnSpLocks/>
                  </p:cNvCxnSpPr>
                  <p:nvPr/>
                </p:nvCxnSpPr>
                <p:spPr>
                  <a:xfrm flipV="1">
                    <a:off x="3835222" y="481470"/>
                    <a:ext cx="0" cy="236973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658" name="直接箭头连接符 132"/>
                  <p:cNvCxnSpPr>
                    <a:cxnSpLocks/>
                  </p:cNvCxnSpPr>
                  <p:nvPr/>
                </p:nvCxnSpPr>
                <p:spPr>
                  <a:xfrm flipV="1">
                    <a:off x="3835222" y="2844814"/>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195" name="文本框 124"/>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1"/>
                    <a:stretch>
                      <a:fillRect b="-1316"/>
                    </a:stretch>
                  </a:blipFill>
                </p:spPr>
                <p:txBody>
                  <a:bodyPr/>
                  <a:p>
                    <a:r>
                      <a:rPr altLang="en-US" lang="zh-CN">
                        <a:noFill/>
                      </a:rPr>
                      <a:t> </a:t>
                    </a:r>
                  </a:p>
                </p:txBody>
              </p:sp>
              <p:sp>
                <p:nvSpPr>
                  <p:cNvPr id="1050196" name="文本框 125"/>
                  <p:cNvSpPr txBox="1">
                    <a:spLocks noChangeAspect="1" noMove="1" noResize="1" noRot="1" noAdjustHandles="1" noEditPoints="1" noChangeArrowheads="1" noChangeShapeType="1" noTextEdit="1"/>
                  </p:cNvSpPr>
                  <p:nvPr/>
                </p:nvSpPr>
                <p:spPr>
                  <a:xfrm>
                    <a:off x="3098214" y="957236"/>
                    <a:ext cx="915162" cy="461665"/>
                  </a:xfrm>
                  <a:prstGeom prst="rect"/>
                  <a:blipFill>
                    <a:blip xmlns:r="http://schemas.openxmlformats.org/officeDocument/2006/relationships" r:embed="rId2"/>
                    <a:stretch>
                      <a:fillRect b="-2667"/>
                    </a:stretch>
                  </a:blipFill>
                </p:spPr>
                <p:txBody>
                  <a:bodyPr/>
                  <a:p>
                    <a:r>
                      <a:rPr altLang="en-US" lang="zh-CN">
                        <a:noFill/>
                      </a:rPr>
                      <a:t> </a:t>
                    </a:r>
                  </a:p>
                </p:txBody>
              </p:sp>
              <p:sp>
                <p:nvSpPr>
                  <p:cNvPr id="1050197" name="文本框 126"/>
                  <p:cNvSpPr txBox="1">
                    <a:spLocks noChangeAspect="1" noMove="1" noResize="1" noRot="1" noAdjustHandles="1" noEditPoints="1" noChangeArrowheads="1" noChangeShapeType="1" noTextEdit="1"/>
                  </p:cNvSpPr>
                  <p:nvPr/>
                </p:nvSpPr>
                <p:spPr>
                  <a:xfrm>
                    <a:off x="6867885" y="2761632"/>
                    <a:ext cx="614034" cy="461665"/>
                  </a:xfrm>
                  <a:prstGeom prst="rect"/>
                  <a:blipFill>
                    <a:blip xmlns:r="http://schemas.openxmlformats.org/officeDocument/2006/relationships" r:embed="rId3"/>
                    <a:stretch>
                      <a:fillRect b="-5333"/>
                    </a:stretch>
                  </a:blipFill>
                </p:spPr>
                <p:txBody>
                  <a:bodyPr/>
                  <a:p>
                    <a:r>
                      <a:rPr altLang="en-US" lang="zh-CN">
                        <a:noFill/>
                      </a:rPr>
                      <a:t> </a:t>
                    </a:r>
                  </a:p>
                </p:txBody>
              </p:sp>
            </p:grpSp>
            <p:sp>
              <p:nvSpPr>
                <p:cNvPr id="1050198" name="文本框 132"/>
                <p:cNvSpPr txBox="1">
                  <a:spLocks noChangeAspect="1" noMove="1" noResize="1" noRot="1" noAdjustHandles="1" noEditPoints="1" noChangeArrowheads="1" noChangeShapeType="1" noTextEdit="1"/>
                </p:cNvSpPr>
                <p:nvPr/>
              </p:nvSpPr>
              <p:spPr>
                <a:xfrm>
                  <a:off x="6855069" y="6210429"/>
                  <a:ext cx="499945" cy="307777"/>
                </a:xfrm>
                <a:prstGeom prst="rect"/>
                <a:blipFill>
                  <a:blip xmlns:r="http://schemas.openxmlformats.org/officeDocument/2006/relationships" r:embed="rId4"/>
                  <a:stretch>
                    <a:fillRect l="-12195" r="-6098" b="-18000"/>
                  </a:stretch>
                </a:blipFill>
              </p:spPr>
              <p:txBody>
                <a:bodyPr/>
                <a:p>
                  <a:r>
                    <a:rPr altLang="en-US" lang="zh-CN">
                      <a:noFill/>
                    </a:rPr>
                    <a:t> </a:t>
                  </a:r>
                </a:p>
              </p:txBody>
            </p:sp>
            <p:sp>
              <p:nvSpPr>
                <p:cNvPr id="1050199" name="Oval 3165"/>
                <p:cNvSpPr>
                  <a:spLocks noChangeArrowheads="1"/>
                </p:cNvSpPr>
                <p:nvPr/>
              </p:nvSpPr>
              <p:spPr bwMode="auto">
                <a:xfrm>
                  <a:off x="5875825" y="602617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00" name="Oval 3165"/>
                <p:cNvSpPr>
                  <a:spLocks noChangeArrowheads="1"/>
                </p:cNvSpPr>
                <p:nvPr/>
              </p:nvSpPr>
              <p:spPr bwMode="auto">
                <a:xfrm>
                  <a:off x="7053848" y="6019784"/>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01" name="文本框 135"/>
                <p:cNvSpPr txBox="1">
                  <a:spLocks noChangeAspect="1" noMove="1" noResize="1" noRot="1" noAdjustHandles="1" noEditPoints="1" noChangeArrowheads="1" noChangeShapeType="1" noTextEdit="1"/>
                </p:cNvSpPr>
                <p:nvPr/>
              </p:nvSpPr>
              <p:spPr>
                <a:xfrm>
                  <a:off x="5735630" y="6215475"/>
                  <a:ext cx="467885" cy="307777"/>
                </a:xfrm>
                <a:prstGeom prst="rect"/>
                <a:blipFill>
                  <a:blip xmlns:r="http://schemas.openxmlformats.org/officeDocument/2006/relationships" r:embed="rId5"/>
                  <a:stretch>
                    <a:fillRect l="-12987" r="-5195" b="-18000"/>
                  </a:stretch>
                </a:blipFill>
              </p:spPr>
              <p:txBody>
                <a:bodyPr/>
                <a:p>
                  <a:r>
                    <a:rPr altLang="en-US" lang="zh-CN">
                      <a:noFill/>
                    </a:rPr>
                    <a:t> </a:t>
                  </a:r>
                </a:p>
              </p:txBody>
            </p:sp>
          </p:grpSp>
          <p:cxnSp>
            <p:nvCxnSpPr>
              <p:cNvPr id="3146659" name="直接连接符 120"/>
              <p:cNvCxnSpPr>
                <a:cxnSpLocks/>
              </p:cNvCxnSpPr>
              <p:nvPr/>
            </p:nvCxnSpPr>
            <p:spPr>
              <a:xfrm>
                <a:off x="4958850" y="4498771"/>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60" name="直接连接符 121"/>
              <p:cNvCxnSpPr>
                <a:cxnSpLocks/>
              </p:cNvCxnSpPr>
              <p:nvPr/>
            </p:nvCxnSpPr>
            <p:spPr>
              <a:xfrm>
                <a:off x="5948737" y="4498771"/>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61" name="直接连接符 122"/>
              <p:cNvCxnSpPr>
                <a:cxnSpLocks/>
              </p:cNvCxnSpPr>
              <p:nvPr/>
            </p:nvCxnSpPr>
            <p:spPr>
              <a:xfrm>
                <a:off x="7123415" y="4519345"/>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62" name="直接连接符 123"/>
              <p:cNvCxnSpPr>
                <a:cxnSpLocks/>
              </p:cNvCxnSpPr>
              <p:nvPr/>
            </p:nvCxnSpPr>
            <p:spPr>
              <a:xfrm>
                <a:off x="7123415" y="4495774"/>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663" name="直接连接符 136"/>
            <p:cNvCxnSpPr>
              <a:cxnSpLocks/>
            </p:cNvCxnSpPr>
            <p:nvPr/>
          </p:nvCxnSpPr>
          <p:spPr>
            <a:xfrm>
              <a:off x="5964984" y="6091833"/>
              <a:ext cx="11584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64" name="直接连接符 137"/>
            <p:cNvCxnSpPr>
              <a:cxnSpLocks/>
            </p:cNvCxnSpPr>
            <p:nvPr/>
          </p:nvCxnSpPr>
          <p:spPr>
            <a:xfrm>
              <a:off x="5947874" y="4495774"/>
              <a:ext cx="0" cy="16217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65" name="直接连接符 138"/>
            <p:cNvCxnSpPr>
              <a:cxnSpLocks/>
            </p:cNvCxnSpPr>
            <p:nvPr/>
          </p:nvCxnSpPr>
          <p:spPr>
            <a:xfrm>
              <a:off x="7123415" y="4486985"/>
              <a:ext cx="0" cy="16217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02" name="矩形 139"/>
            <p:cNvSpPr>
              <a:spLocks noChangeAspect="1" noMove="1" noResize="1" noRot="1" noAdjustHandles="1" noEditPoints="1" noChangeArrowheads="1" noChangeShapeType="1" noTextEdit="1"/>
            </p:cNvSpPr>
            <p:nvPr/>
          </p:nvSpPr>
          <p:spPr>
            <a:xfrm>
              <a:off x="4646508" y="6016703"/>
              <a:ext cx="385041" cy="400110"/>
            </a:xfrm>
            <a:prstGeom prst="rect"/>
            <a:blipFill>
              <a:blip xmlns:r="http://schemas.openxmlformats.org/officeDocument/2006/relationships" r:embed="rId6"/>
              <a:stretch>
                <a:fillRect/>
              </a:stretch>
            </a:blipFill>
          </p:spPr>
          <p:txBody>
            <a:bodyPr/>
            <a:p>
              <a:r>
                <a:rPr altLang="en-US" lang="zh-CN">
                  <a:noFill/>
                </a:rPr>
                <a:t> </a:t>
              </a:r>
            </a:p>
          </p:txBody>
        </p:sp>
      </p:grpSp>
      <p:grpSp>
        <p:nvGrpSpPr>
          <p:cNvPr id="706" name="组合 24"/>
          <p:cNvGrpSpPr/>
          <p:nvPr/>
        </p:nvGrpSpPr>
        <p:grpSpPr>
          <a:xfrm>
            <a:off x="4933227" y="1256990"/>
            <a:ext cx="3964245" cy="3194983"/>
            <a:chOff x="4646508" y="3328269"/>
            <a:chExt cx="3964245" cy="3194983"/>
          </a:xfrm>
        </p:grpSpPr>
        <p:grpSp>
          <p:nvGrpSpPr>
            <p:cNvPr id="707" name="组合 25"/>
            <p:cNvGrpSpPr/>
            <p:nvPr/>
          </p:nvGrpSpPr>
          <p:grpSpPr>
            <a:xfrm>
              <a:off x="4748459" y="3328269"/>
              <a:ext cx="3862294" cy="3194983"/>
              <a:chOff x="4748459" y="3328269"/>
              <a:chExt cx="3862294" cy="3194983"/>
            </a:xfrm>
          </p:grpSpPr>
          <p:grpSp>
            <p:nvGrpSpPr>
              <p:cNvPr id="708" name="组合 30"/>
              <p:cNvGrpSpPr/>
              <p:nvPr/>
            </p:nvGrpSpPr>
            <p:grpSpPr>
              <a:xfrm>
                <a:off x="4748459" y="3328269"/>
                <a:ext cx="3862294" cy="3194983"/>
                <a:chOff x="4748459" y="3328269"/>
                <a:chExt cx="3862294" cy="3194983"/>
              </a:xfrm>
            </p:grpSpPr>
            <p:grpSp>
              <p:nvGrpSpPr>
                <p:cNvPr id="709" name="组合 35"/>
                <p:cNvGrpSpPr/>
                <p:nvPr/>
              </p:nvGrpSpPr>
              <p:grpSpPr>
                <a:xfrm>
                  <a:off x="4748459" y="3328269"/>
                  <a:ext cx="3862294" cy="3142048"/>
                  <a:chOff x="3619625" y="81249"/>
                  <a:chExt cx="3862294" cy="3142048"/>
                </a:xfrm>
              </p:grpSpPr>
              <p:cxnSp>
                <p:nvCxnSpPr>
                  <p:cNvPr id="3146666" name="直接箭头连接符 40"/>
                  <p:cNvCxnSpPr>
                    <a:cxnSpLocks/>
                  </p:cNvCxnSpPr>
                  <p:nvPr/>
                </p:nvCxnSpPr>
                <p:spPr>
                  <a:xfrm flipV="1">
                    <a:off x="3835222" y="481470"/>
                    <a:ext cx="0" cy="236973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667" name="直接箭头连接符 41"/>
                  <p:cNvCxnSpPr>
                    <a:cxnSpLocks/>
                  </p:cNvCxnSpPr>
                  <p:nvPr/>
                </p:nvCxnSpPr>
                <p:spPr>
                  <a:xfrm flipV="1">
                    <a:off x="3835222" y="2844814"/>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03" name="文本框 124"/>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1"/>
                    <a:stretch>
                      <a:fillRect b="-1316"/>
                    </a:stretch>
                  </a:blipFill>
                </p:spPr>
                <p:txBody>
                  <a:bodyPr/>
                  <a:p>
                    <a:r>
                      <a:rPr altLang="en-US" lang="zh-CN">
                        <a:noFill/>
                      </a:rPr>
                      <a:t> </a:t>
                    </a:r>
                  </a:p>
                </p:txBody>
              </p:sp>
              <p:sp>
                <p:nvSpPr>
                  <p:cNvPr id="1050204" name="文本框 43"/>
                  <p:cNvSpPr txBox="1">
                    <a:spLocks noChangeAspect="1" noMove="1" noResize="1" noRot="1" noAdjustHandles="1" noEditPoints="1" noChangeArrowheads="1" noChangeShapeType="1" noTextEdit="1"/>
                  </p:cNvSpPr>
                  <p:nvPr/>
                </p:nvSpPr>
                <p:spPr>
                  <a:xfrm>
                    <a:off x="3979213" y="995319"/>
                    <a:ext cx="915162" cy="461665"/>
                  </a:xfrm>
                  <a:prstGeom prst="rect"/>
                  <a:blipFill>
                    <a:blip xmlns:r="http://schemas.openxmlformats.org/officeDocument/2006/relationships" r:embed="rId7"/>
                    <a:stretch>
                      <a:fillRect b="-2632"/>
                    </a:stretch>
                  </a:blipFill>
                </p:spPr>
                <p:txBody>
                  <a:bodyPr/>
                  <a:p>
                    <a:r>
                      <a:rPr altLang="en-US" lang="zh-CN">
                        <a:noFill/>
                      </a:rPr>
                      <a:t> </a:t>
                    </a:r>
                  </a:p>
                </p:txBody>
              </p:sp>
              <p:sp>
                <p:nvSpPr>
                  <p:cNvPr id="1050205" name="文本框 126"/>
                  <p:cNvSpPr txBox="1">
                    <a:spLocks noChangeAspect="1" noMove="1" noResize="1" noRot="1" noAdjustHandles="1" noEditPoints="1" noChangeArrowheads="1" noChangeShapeType="1" noTextEdit="1"/>
                  </p:cNvSpPr>
                  <p:nvPr/>
                </p:nvSpPr>
                <p:spPr>
                  <a:xfrm>
                    <a:off x="6867885" y="2761632"/>
                    <a:ext cx="614034" cy="461665"/>
                  </a:xfrm>
                  <a:prstGeom prst="rect"/>
                  <a:blipFill>
                    <a:blip xmlns:r="http://schemas.openxmlformats.org/officeDocument/2006/relationships" r:embed="rId3"/>
                    <a:stretch>
                      <a:fillRect b="-5333"/>
                    </a:stretch>
                  </a:blipFill>
                </p:spPr>
                <p:txBody>
                  <a:bodyPr/>
                  <a:p>
                    <a:r>
                      <a:rPr altLang="en-US" lang="zh-CN">
                        <a:noFill/>
                      </a:rPr>
                      <a:t> </a:t>
                    </a:r>
                  </a:p>
                </p:txBody>
              </p:sp>
            </p:grpSp>
            <p:sp>
              <p:nvSpPr>
                <p:cNvPr id="1050206" name="文本框 132"/>
                <p:cNvSpPr txBox="1">
                  <a:spLocks noChangeAspect="1" noMove="1" noResize="1" noRot="1" noAdjustHandles="1" noEditPoints="1" noChangeArrowheads="1" noChangeShapeType="1" noTextEdit="1"/>
                </p:cNvSpPr>
                <p:nvPr/>
              </p:nvSpPr>
              <p:spPr>
                <a:xfrm>
                  <a:off x="6855069" y="6210429"/>
                  <a:ext cx="499945" cy="307777"/>
                </a:xfrm>
                <a:prstGeom prst="rect"/>
                <a:blipFill>
                  <a:blip xmlns:r="http://schemas.openxmlformats.org/officeDocument/2006/relationships" r:embed="rId4"/>
                  <a:stretch>
                    <a:fillRect l="-12195" r="-6098" b="-18000"/>
                  </a:stretch>
                </a:blipFill>
              </p:spPr>
              <p:txBody>
                <a:bodyPr/>
                <a:p>
                  <a:r>
                    <a:rPr altLang="en-US" lang="zh-CN">
                      <a:noFill/>
                    </a:rPr>
                    <a:t> </a:t>
                  </a:r>
                </a:p>
              </p:txBody>
            </p:sp>
            <p:sp>
              <p:nvSpPr>
                <p:cNvPr id="1050207" name="Oval 3165"/>
                <p:cNvSpPr>
                  <a:spLocks noChangeArrowheads="1"/>
                </p:cNvSpPr>
                <p:nvPr/>
              </p:nvSpPr>
              <p:spPr bwMode="auto">
                <a:xfrm>
                  <a:off x="5875825" y="602617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08" name="Oval 3165"/>
                <p:cNvSpPr>
                  <a:spLocks noChangeArrowheads="1"/>
                </p:cNvSpPr>
                <p:nvPr/>
              </p:nvSpPr>
              <p:spPr bwMode="auto">
                <a:xfrm>
                  <a:off x="7053848" y="6019784"/>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09" name="文本框 135"/>
                <p:cNvSpPr txBox="1">
                  <a:spLocks noChangeAspect="1" noMove="1" noResize="1" noRot="1" noAdjustHandles="1" noEditPoints="1" noChangeArrowheads="1" noChangeShapeType="1" noTextEdit="1"/>
                </p:cNvSpPr>
                <p:nvPr/>
              </p:nvSpPr>
              <p:spPr>
                <a:xfrm>
                  <a:off x="5735630" y="6215475"/>
                  <a:ext cx="467885" cy="307777"/>
                </a:xfrm>
                <a:prstGeom prst="rect"/>
                <a:blipFill>
                  <a:blip xmlns:r="http://schemas.openxmlformats.org/officeDocument/2006/relationships" r:embed="rId5"/>
                  <a:stretch>
                    <a:fillRect l="-12987" r="-5195" b="-18000"/>
                  </a:stretch>
                </a:blipFill>
              </p:spPr>
              <p:txBody>
                <a:bodyPr/>
                <a:p>
                  <a:r>
                    <a:rPr altLang="en-US" lang="zh-CN">
                      <a:noFill/>
                    </a:rPr>
                    <a:t> </a:t>
                  </a:r>
                </a:p>
              </p:txBody>
            </p:sp>
          </p:grpSp>
          <p:cxnSp>
            <p:nvCxnSpPr>
              <p:cNvPr id="3146668" name="直接连接符 31"/>
              <p:cNvCxnSpPr>
                <a:cxnSpLocks/>
              </p:cNvCxnSpPr>
              <p:nvPr/>
            </p:nvCxnSpPr>
            <p:spPr>
              <a:xfrm>
                <a:off x="4959686" y="6091833"/>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69" name="直接连接符 32"/>
              <p:cNvCxnSpPr>
                <a:cxnSpLocks/>
              </p:cNvCxnSpPr>
              <p:nvPr/>
            </p:nvCxnSpPr>
            <p:spPr>
              <a:xfrm>
                <a:off x="5948737" y="4498771"/>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70" name="直接连接符 33"/>
              <p:cNvCxnSpPr>
                <a:cxnSpLocks/>
              </p:cNvCxnSpPr>
              <p:nvPr/>
            </p:nvCxnSpPr>
            <p:spPr>
              <a:xfrm>
                <a:off x="7123415" y="4519345"/>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671" name="直接连接符 34"/>
              <p:cNvCxnSpPr>
                <a:cxnSpLocks/>
              </p:cNvCxnSpPr>
              <p:nvPr/>
            </p:nvCxnSpPr>
            <p:spPr>
              <a:xfrm>
                <a:off x="7105041" y="6098219"/>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672" name="直接连接符 26"/>
            <p:cNvCxnSpPr>
              <a:cxnSpLocks/>
            </p:cNvCxnSpPr>
            <p:nvPr/>
          </p:nvCxnSpPr>
          <p:spPr>
            <a:xfrm>
              <a:off x="5947874" y="4496405"/>
              <a:ext cx="11584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73" name="直接连接符 27"/>
            <p:cNvCxnSpPr>
              <a:cxnSpLocks/>
            </p:cNvCxnSpPr>
            <p:nvPr/>
          </p:nvCxnSpPr>
          <p:spPr>
            <a:xfrm>
              <a:off x="5947874" y="4495774"/>
              <a:ext cx="0" cy="16217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74" name="直接连接符 28"/>
            <p:cNvCxnSpPr>
              <a:cxnSpLocks/>
            </p:cNvCxnSpPr>
            <p:nvPr/>
          </p:nvCxnSpPr>
          <p:spPr>
            <a:xfrm>
              <a:off x="7123415" y="4486985"/>
              <a:ext cx="0" cy="16217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210" name="矩形 139"/>
            <p:cNvSpPr>
              <a:spLocks noChangeAspect="1" noMove="1" noResize="1" noRot="1" noAdjustHandles="1" noEditPoints="1" noChangeArrowheads="1" noChangeShapeType="1" noTextEdit="1"/>
            </p:cNvSpPr>
            <p:nvPr/>
          </p:nvSpPr>
          <p:spPr>
            <a:xfrm>
              <a:off x="4646508" y="6016703"/>
              <a:ext cx="385041" cy="400110"/>
            </a:xfrm>
            <a:prstGeom prst="rect"/>
            <a:blipFill>
              <a:blip xmlns:r="http://schemas.openxmlformats.org/officeDocument/2006/relationships" r:embed="rId6"/>
              <a:stretch>
                <a:fillRect/>
              </a:stretch>
            </a:blipFill>
          </p:spPr>
          <p:txBody>
            <a:bodyPr/>
            <a:p>
              <a:r>
                <a:rPr altLang="en-US" lang="zh-CN">
                  <a:noFill/>
                </a:rPr>
                <a:t> </a:t>
              </a:r>
            </a:p>
          </p:txBody>
        </p:sp>
      </p:grpSp>
      <p:sp>
        <p:nvSpPr>
          <p:cNvPr id="1050211" name="Rectangle 2"/>
          <p:cNvSpPr>
            <a:spLocks noChangeArrowheads="1"/>
          </p:cNvSpPr>
          <p:nvPr/>
        </p:nvSpPr>
        <p:spPr bwMode="auto">
          <a:xfrm>
            <a:off x="678484" y="4896541"/>
            <a:ext cx="7847483" cy="1015663"/>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a:r>
              <a:rPr altLang="zh-CN" b="1" dirty="0" sz="2000" kumimoji="1" lang="en-US" smtClean="0">
                <a:latin typeface="Arial" panose="020B0604020202020204" pitchFamily="34" charset="0"/>
                <a:ea typeface="宋体" panose="02010600030101010101" pitchFamily="2" charset="-122"/>
                <a:cs typeface="Arial" panose="020B0604020202020204" pitchFamily="34" charset="0"/>
              </a:rPr>
              <a:t>Can be applied in industrial control systems: measuring the range of temperature, pressure or liquid level.</a:t>
            </a:r>
            <a:r>
              <a:rPr altLang="en-US" b="1" dirty="0" sz="2000" kumimoji="1" lang="zh-CN" smtClean="0">
                <a:latin typeface="宋体" panose="02010600030101010101" pitchFamily="2" charset="-122"/>
                <a:ea typeface="宋体" panose="02010600030101010101" pitchFamily="2" charset="-122"/>
              </a:rPr>
              <a:t>用于工业控制系统，测量温度、压力、液面等的范围。</a:t>
            </a:r>
            <a:endParaRPr altLang="en-US" dirty="0" kumimoji="1" lang="zh-CN" smtClean="0">
              <a:latin typeface="宋体" panose="02010600030101010101" pitchFamily="2" charset="-122"/>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12" name=""/>
        <p:cNvGrpSpPr/>
        <p:nvPr/>
      </p:nvGrpSpPr>
      <p:grpSpPr>
        <a:xfrm>
          <a:off x="0" y="0"/>
          <a:ext cx="0" cy="0"/>
          <a:chOff x="0" y="0"/>
          <a:chExt cx="0" cy="0"/>
        </a:xfrm>
      </p:grpSpPr>
      <p:sp>
        <p:nvSpPr>
          <p:cNvPr id="10502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16" name="矩形 8"/>
          <p:cNvSpPr/>
          <p:nvPr/>
        </p:nvSpPr>
        <p:spPr>
          <a:xfrm>
            <a:off x="735772" y="459827"/>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 Window comparator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窗口比较器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713" name="组合 19"/>
          <p:cNvGrpSpPr/>
          <p:nvPr/>
        </p:nvGrpSpPr>
        <p:grpSpPr>
          <a:xfrm>
            <a:off x="2081963" y="2149714"/>
            <a:ext cx="4779035" cy="2636757"/>
            <a:chOff x="2081963" y="2149714"/>
            <a:chExt cx="4779035" cy="2636757"/>
          </a:xfrm>
        </p:grpSpPr>
        <p:grpSp>
          <p:nvGrpSpPr>
            <p:cNvPr id="714" name="组合 18"/>
            <p:cNvGrpSpPr/>
            <p:nvPr/>
          </p:nvGrpSpPr>
          <p:grpSpPr>
            <a:xfrm>
              <a:off x="2081963" y="2149714"/>
              <a:ext cx="4779035" cy="2636757"/>
              <a:chOff x="2647041" y="2319237"/>
              <a:chExt cx="4779035" cy="2636757"/>
            </a:xfrm>
          </p:grpSpPr>
          <p:cxnSp>
            <p:nvCxnSpPr>
              <p:cNvPr id="3146675" name="直接连接符 89"/>
              <p:cNvCxnSpPr>
                <a:cxnSpLocks/>
              </p:cNvCxnSpPr>
              <p:nvPr/>
            </p:nvCxnSpPr>
            <p:spPr>
              <a:xfrm>
                <a:off x="6844582" y="3541859"/>
                <a:ext cx="0" cy="97761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5" name="组合 8"/>
              <p:cNvGrpSpPr/>
              <p:nvPr/>
            </p:nvGrpSpPr>
            <p:grpSpPr>
              <a:xfrm>
                <a:off x="2709942" y="2319237"/>
                <a:ext cx="4716134" cy="2346773"/>
                <a:chOff x="1566444" y="2932808"/>
                <a:chExt cx="4716134" cy="2346773"/>
              </a:xfrm>
            </p:grpSpPr>
            <p:grpSp>
              <p:nvGrpSpPr>
                <p:cNvPr id="716" name="组合 65"/>
                <p:cNvGrpSpPr/>
                <p:nvPr/>
              </p:nvGrpSpPr>
              <p:grpSpPr>
                <a:xfrm>
                  <a:off x="1566444" y="2932808"/>
                  <a:ext cx="4716134" cy="2346773"/>
                  <a:chOff x="1745632" y="2009394"/>
                  <a:chExt cx="4716134" cy="2346773"/>
                </a:xfrm>
              </p:grpSpPr>
              <p:grpSp>
                <p:nvGrpSpPr>
                  <p:cNvPr id="717" name="组合 67"/>
                  <p:cNvGrpSpPr/>
                  <p:nvPr/>
                </p:nvGrpSpPr>
                <p:grpSpPr>
                  <a:xfrm>
                    <a:off x="1745632" y="2009394"/>
                    <a:ext cx="4716134" cy="2346773"/>
                    <a:chOff x="3530360" y="2739728"/>
                    <a:chExt cx="4716134" cy="2346773"/>
                  </a:xfrm>
                </p:grpSpPr>
                <p:grpSp>
                  <p:nvGrpSpPr>
                    <p:cNvPr id="718" name="组合 75"/>
                    <p:cNvGrpSpPr/>
                    <p:nvPr/>
                  </p:nvGrpSpPr>
                  <p:grpSpPr>
                    <a:xfrm>
                      <a:off x="3530360" y="2739728"/>
                      <a:ext cx="4678530" cy="2184826"/>
                      <a:chOff x="5684004" y="812339"/>
                      <a:chExt cx="4678530" cy="2184826"/>
                    </a:xfrm>
                  </p:grpSpPr>
                  <p:grpSp>
                    <p:nvGrpSpPr>
                      <p:cNvPr id="719" name="组合 87"/>
                      <p:cNvGrpSpPr/>
                      <p:nvPr/>
                    </p:nvGrpSpPr>
                    <p:grpSpPr>
                      <a:xfrm>
                        <a:off x="5684004" y="812339"/>
                        <a:ext cx="4678530" cy="2184826"/>
                        <a:chOff x="5745553" y="2483253"/>
                        <a:chExt cx="4678530" cy="2184826"/>
                      </a:xfrm>
                    </p:grpSpPr>
                    <p:grpSp>
                      <p:nvGrpSpPr>
                        <p:cNvPr id="720" name="组合 90"/>
                        <p:cNvGrpSpPr/>
                        <p:nvPr/>
                      </p:nvGrpSpPr>
                      <p:grpSpPr>
                        <a:xfrm>
                          <a:off x="6014085" y="2483253"/>
                          <a:ext cx="4306007" cy="2184826"/>
                          <a:chOff x="5796892" y="1765797"/>
                          <a:chExt cx="4306007" cy="2184826"/>
                        </a:xfrm>
                      </p:grpSpPr>
                      <p:grpSp>
                        <p:nvGrpSpPr>
                          <p:cNvPr id="721" name="组合 96"/>
                          <p:cNvGrpSpPr/>
                          <p:nvPr/>
                        </p:nvGrpSpPr>
                        <p:grpSpPr>
                          <a:xfrm>
                            <a:off x="5796892" y="1765797"/>
                            <a:ext cx="4306007" cy="2184826"/>
                            <a:chOff x="2003844" y="1708764"/>
                            <a:chExt cx="4306007" cy="2184826"/>
                          </a:xfrm>
                        </p:grpSpPr>
                        <p:grpSp>
                          <p:nvGrpSpPr>
                            <p:cNvPr id="722" name="组合 98"/>
                            <p:cNvGrpSpPr/>
                            <p:nvPr/>
                          </p:nvGrpSpPr>
                          <p:grpSpPr>
                            <a:xfrm>
                              <a:off x="2003844" y="1865123"/>
                              <a:ext cx="3884358" cy="2028467"/>
                              <a:chOff x="2946137" y="3634059"/>
                              <a:chExt cx="3884358" cy="2028467"/>
                            </a:xfrm>
                          </p:grpSpPr>
                          <p:cxnSp>
                            <p:nvCxnSpPr>
                              <p:cNvPr id="3146676" name="直接连接符 104"/>
                              <p:cNvCxnSpPr>
                                <a:cxnSpLocks/>
                              </p:cNvCxnSpPr>
                              <p:nvPr/>
                            </p:nvCxnSpPr>
                            <p:spPr>
                              <a:xfrm flipH="1">
                                <a:off x="6269733" y="5662526"/>
                                <a:ext cx="56076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77" name="直接连接符 105"/>
                              <p:cNvCxnSpPr>
                                <a:cxnSpLocks/>
                              </p:cNvCxnSpPr>
                              <p:nvPr/>
                            </p:nvCxnSpPr>
                            <p:spPr>
                              <a:xfrm flipH="1">
                                <a:off x="2946137" y="3634059"/>
                                <a:ext cx="8329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78"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21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21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21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220" name="Line 29"/>
                            <p:cNvSpPr>
                              <a:spLocks noChangeShapeType="1"/>
                            </p:cNvSpPr>
                            <p:nvPr/>
                          </p:nvSpPr>
                          <p:spPr bwMode="auto">
                            <a:xfrm>
                              <a:off x="3896872" y="2200694"/>
                              <a:ext cx="61489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221" name="Oval 3165"/>
                            <p:cNvSpPr>
                              <a:spLocks noChangeArrowheads="1"/>
                            </p:cNvSpPr>
                            <p:nvPr/>
                          </p:nvSpPr>
                          <p:spPr bwMode="auto">
                            <a:xfrm>
                              <a:off x="6165752" y="2853057"/>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222" name="文本框 97"/>
                          <p:cNvSpPr txBox="1">
                            <a:spLocks noChangeAspect="1" noMove="1" noResize="1" noRot="1" noAdjustHandles="1" noEditPoints="1" noChangeArrowheads="1" noChangeShapeType="1" noTextEdit="1"/>
                          </p:cNvSpPr>
                          <p:nvPr/>
                        </p:nvSpPr>
                        <p:spPr bwMode="auto">
                          <a:xfrm>
                            <a:off x="8698564" y="3384686"/>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sp>
                      <p:nvSpPr>
                        <p:cNvPr id="1050223" name="Oval 3165"/>
                        <p:cNvSpPr>
                          <a:spLocks noChangeArrowheads="1"/>
                        </p:cNvSpPr>
                        <p:nvPr/>
                      </p:nvSpPr>
                      <p:spPr bwMode="auto">
                        <a:xfrm>
                          <a:off x="5869986"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24" name="文本框 94"/>
                        <p:cNvSpPr txBox="1">
                          <a:spLocks noChangeAspect="1" noMove="1" noResize="1" noRot="1" noAdjustHandles="1" noEditPoints="1" noChangeArrowheads="1" noChangeShapeType="1" noTextEdit="1"/>
                        </p:cNvSpPr>
                        <p:nvPr/>
                      </p:nvSpPr>
                      <p:spPr>
                        <a:xfrm>
                          <a:off x="5745553" y="3748333"/>
                          <a:ext cx="284758" cy="307777"/>
                        </a:xfrm>
                        <a:prstGeom prst="rect"/>
                        <a:blipFill>
                          <a:blip xmlns:r="http://schemas.openxmlformats.org/officeDocument/2006/relationships" r:embed="rId4"/>
                          <a:stretch>
                            <a:fillRect l="-12766" r="-8511" b="-15686"/>
                          </a:stretch>
                        </a:blipFill>
                      </p:spPr>
                      <p:txBody>
                        <a:bodyPr/>
                        <a:p>
                          <a:r>
                            <a:rPr altLang="en-US" lang="zh-CN">
                              <a:noFill/>
                            </a:rPr>
                            <a:t> </a:t>
                          </a:r>
                        </a:p>
                      </p:txBody>
                    </p:sp>
                    <p:sp>
                      <p:nvSpPr>
                        <p:cNvPr id="1050225" name="文本框 95"/>
                        <p:cNvSpPr txBox="1">
                          <a:spLocks noChangeAspect="1" noMove="1" noResize="1" noRot="1" noAdjustHandles="1" noEditPoints="1" noChangeArrowheads="1" noChangeShapeType="1" noTextEdit="1"/>
                        </p:cNvSpPr>
                        <p:nvPr/>
                      </p:nvSpPr>
                      <p:spPr>
                        <a:xfrm>
                          <a:off x="10072000" y="3262702"/>
                          <a:ext cx="352083" cy="307777"/>
                        </a:xfrm>
                        <a:prstGeom prst="rect"/>
                        <a:blipFill>
                          <a:blip xmlns:r="http://schemas.openxmlformats.org/officeDocument/2006/relationships" r:embed="rId5"/>
                          <a:stretch>
                            <a:fillRect l="-10526" r="-10526" b="-18000"/>
                          </a:stretch>
                        </a:blipFill>
                      </p:spPr>
                      <p:txBody>
                        <a:bodyPr/>
                        <a:p>
                          <a:r>
                            <a:rPr altLang="en-US" lang="zh-CN">
                              <a:noFill/>
                            </a:rPr>
                            <a:t> </a:t>
                          </a:r>
                        </a:p>
                      </p:txBody>
                    </p:sp>
                  </p:grpSp>
                  <p:cxnSp>
                    <p:nvCxnSpPr>
                      <p:cNvPr id="3146679" name="直接连接符 88"/>
                      <p:cNvCxnSpPr>
                        <a:cxnSpLocks/>
                      </p:cNvCxnSpPr>
                      <p:nvPr/>
                    </p:nvCxnSpPr>
                    <p:spPr>
                      <a:xfrm>
                        <a:off x="6344819" y="1618927"/>
                        <a:ext cx="0" cy="8297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680" name="直接连接符 76"/>
                    <p:cNvCxnSpPr>
                      <a:cxnSpLocks/>
                    </p:cNvCxnSpPr>
                    <p:nvPr/>
                  </p:nvCxnSpPr>
                  <p:spPr>
                    <a:xfrm>
                      <a:off x="6306818" y="3222949"/>
                      <a:ext cx="0" cy="145543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3" name="组合 77"/>
                    <p:cNvGrpSpPr/>
                    <p:nvPr/>
                  </p:nvGrpSpPr>
                  <p:grpSpPr>
                    <a:xfrm>
                      <a:off x="5863732" y="3121395"/>
                      <a:ext cx="1946459" cy="1965106"/>
                      <a:chOff x="7531003" y="1171448"/>
                      <a:chExt cx="1946459" cy="1965106"/>
                    </a:xfrm>
                  </p:grpSpPr>
                  <p:sp>
                    <p:nvSpPr>
                      <p:cNvPr id="1050226" name="AutoShape 523"/>
                      <p:cNvSpPr>
                        <a:spLocks noChangeArrowheads="1"/>
                      </p:cNvSpPr>
                      <p:nvPr/>
                    </p:nvSpPr>
                    <p:spPr bwMode="auto">
                      <a:xfrm rot="10800000" flipV="1">
                        <a:off x="9228802" y="239803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681" name="直接连接符 83"/>
                      <p:cNvCxnSpPr>
                        <a:cxnSpLocks/>
                      </p:cNvCxnSpPr>
                      <p:nvPr/>
                    </p:nvCxnSpPr>
                    <p:spPr>
                      <a:xfrm rot="5400000" flipV="1">
                        <a:off x="9332270" y="2232294"/>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27" name="AutoShape 523"/>
                      <p:cNvSpPr>
                        <a:spLocks noChangeArrowheads="1"/>
                      </p:cNvSpPr>
                      <p:nvPr/>
                    </p:nvSpPr>
                    <p:spPr bwMode="auto">
                      <a:xfrm rot="16200000" flipV="1">
                        <a:off x="7512587" y="118986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682" name="直接连接符 85"/>
                      <p:cNvCxnSpPr>
                        <a:cxnSpLocks/>
                      </p:cNvCxnSpPr>
                      <p:nvPr/>
                    </p:nvCxnSpPr>
                    <p:spPr>
                      <a:xfrm>
                        <a:off x="8789758" y="2005050"/>
                        <a:ext cx="0" cy="113150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83" name="直接连接符 86"/>
                      <p:cNvCxnSpPr>
                        <a:cxnSpLocks/>
                      </p:cNvCxnSpPr>
                      <p:nvPr/>
                    </p:nvCxnSpPr>
                    <p:spPr>
                      <a:xfrm>
                        <a:off x="9463656" y="2366214"/>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684" name="直接连接符 78"/>
                    <p:cNvCxnSpPr>
                      <a:cxnSpLocks/>
                    </p:cNvCxnSpPr>
                    <p:nvPr/>
                  </p:nvCxnSpPr>
                  <p:spPr>
                    <a:xfrm flipH="1">
                      <a:off x="6996652" y="50865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28" name="文本框 81"/>
                    <p:cNvSpPr txBox="1">
                      <a:spLocks noChangeAspect="1" noMove="1" noResize="1" noRot="1" noAdjustHandles="1" noEditPoints="1" noChangeArrowheads="1" noChangeShapeType="1" noTextEdit="1"/>
                    </p:cNvSpPr>
                    <p:nvPr/>
                  </p:nvSpPr>
                  <p:spPr>
                    <a:xfrm>
                      <a:off x="7793122" y="4282902"/>
                      <a:ext cx="453372" cy="307777"/>
                    </a:xfrm>
                    <a:prstGeom prst="rect"/>
                    <a:blipFill>
                      <a:blip xmlns:r="http://schemas.openxmlformats.org/officeDocument/2006/relationships" r:embed="rId6"/>
                      <a:stretch>
                        <a:fillRect l="-1351" b="-18000"/>
                      </a:stretch>
                    </a:blipFill>
                  </p:spPr>
                  <p:txBody>
                    <a:bodyPr/>
                    <a:p>
                      <a:r>
                        <a:rPr altLang="en-US" lang="zh-CN">
                          <a:noFill/>
                        </a:rPr>
                        <a:t> </a:t>
                      </a:r>
                    </a:p>
                  </p:txBody>
                </p:sp>
              </p:grpSp>
              <p:sp>
                <p:nvSpPr>
                  <p:cNvPr id="1050229" name="文本框 70"/>
                  <p:cNvSpPr txBox="1">
                    <a:spLocks noChangeAspect="1" noMove="1" noResize="1" noRot="1" noAdjustHandles="1" noEditPoints="1" noChangeArrowheads="1" noChangeShapeType="1" noTextEdit="1"/>
                  </p:cNvSpPr>
                  <p:nvPr/>
                </p:nvSpPr>
                <p:spPr bwMode="auto">
                  <a:xfrm>
                    <a:off x="4733853" y="2715890"/>
                    <a:ext cx="343363" cy="307777"/>
                  </a:xfrm>
                  <a:prstGeom prst="rect"/>
                  <a:blipFill>
                    <a:blip xmlns:r="http://schemas.openxmlformats.org/officeDocument/2006/relationships" r:embed="rId7"/>
                    <a:stretch>
                      <a:fillRect l="-14286" r="-5357" b="-20000"/>
                    </a:stretch>
                  </a:blipFill>
                  <a:ln>
                    <a:noFill/>
                  </a:ln>
                  <a:effectLst/>
                </p:spPr>
                <p:txBody>
                  <a:bodyPr/>
                  <a:p>
                    <a:r>
                      <a:rPr altLang="en-US" lang="zh-CN">
                        <a:noFill/>
                      </a:rPr>
                      <a:t> </a:t>
                    </a:r>
                  </a:p>
                </p:txBody>
              </p:sp>
              <p:sp>
                <p:nvSpPr>
                  <p:cNvPr id="1050230" name="文本框 73"/>
                  <p:cNvSpPr txBox="1">
                    <a:spLocks noChangeAspect="1" noMove="1" noResize="1" noRot="1" noAdjustHandles="1" noEditPoints="1" noChangeArrowheads="1" noChangeShapeType="1" noTextEdit="1"/>
                  </p:cNvSpPr>
                  <p:nvPr/>
                </p:nvSpPr>
                <p:spPr>
                  <a:xfrm>
                    <a:off x="2395991" y="2107669"/>
                    <a:ext cx="465897" cy="307777"/>
                  </a:xfrm>
                  <a:prstGeom prst="rect"/>
                  <a:blipFill>
                    <a:blip xmlns:r="http://schemas.openxmlformats.org/officeDocument/2006/relationships" r:embed="rId8"/>
                    <a:stretch>
                      <a:fillRect l="-7895" r="-5263" b="-18000"/>
                    </a:stretch>
                  </a:blipFill>
                </p:spPr>
                <p:txBody>
                  <a:bodyPr/>
                  <a:p>
                    <a:r>
                      <a:rPr altLang="en-US" lang="zh-CN">
                        <a:noFill/>
                      </a:rPr>
                      <a:t> </a:t>
                    </a:r>
                  </a:p>
                </p:txBody>
              </p:sp>
              <p:sp>
                <p:nvSpPr>
                  <p:cNvPr id="1050231" name="文本框 74"/>
                  <p:cNvSpPr txBox="1">
                    <a:spLocks noChangeAspect="1" noMove="1" noResize="1" noRot="1" noAdjustHandles="1" noEditPoints="1" noChangeArrowheads="1" noChangeShapeType="1" noTextEdit="1"/>
                  </p:cNvSpPr>
                  <p:nvPr/>
                </p:nvSpPr>
                <p:spPr>
                  <a:xfrm>
                    <a:off x="2403922" y="2493173"/>
                    <a:ext cx="443455" cy="307777"/>
                  </a:xfrm>
                  <a:prstGeom prst="rect"/>
                  <a:blipFill>
                    <a:blip xmlns:r="http://schemas.openxmlformats.org/officeDocument/2006/relationships" r:embed="rId9"/>
                    <a:stretch>
                      <a:fillRect l="-8219" r="-5479" b="-18000"/>
                    </a:stretch>
                  </a:blipFill>
                </p:spPr>
                <p:txBody>
                  <a:bodyPr/>
                  <a:p>
                    <a:r>
                      <a:rPr altLang="en-US" lang="zh-CN">
                        <a:noFill/>
                      </a:rPr>
                      <a:t> </a:t>
                    </a:r>
                  </a:p>
                </p:txBody>
              </p:sp>
            </p:grpSp>
            <p:cxnSp>
              <p:nvCxnSpPr>
                <p:cNvPr id="3146685" name="直接连接符 107"/>
                <p:cNvCxnSpPr>
                  <a:cxnSpLocks/>
                </p:cNvCxnSpPr>
                <p:nvPr/>
              </p:nvCxnSpPr>
              <p:spPr>
                <a:xfrm flipH="1">
                  <a:off x="4320899" y="4142106"/>
                  <a:ext cx="16851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32" name="矩形 109"/>
                <p:cNvSpPr/>
                <p:nvPr/>
              </p:nvSpPr>
              <p:spPr>
                <a:xfrm rot="5400000">
                  <a:off x="4965405" y="465736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33" name="Rectangle 518"/>
              <p:cNvSpPr>
                <a:spLocks noChangeAspect="1" noMove="1" noResize="1" noRot="1" noAdjustHandles="1" noEditPoints="1" noChangeArrowheads="1" noChangeShapeType="1" noTextEdit="1"/>
              </p:cNvSpPr>
              <p:nvPr/>
            </p:nvSpPr>
            <p:spPr bwMode="auto">
              <a:xfrm>
                <a:off x="3845397" y="3848408"/>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234" name="Rectangle 519"/>
              <p:cNvSpPr>
                <a:spLocks noChangeAspect="1" noMove="1" noResize="1" noRot="1" noAdjustHandles="1" noEditPoints="1" noChangeArrowheads="1" noChangeShapeType="1" noTextEdit="1"/>
              </p:cNvSpPr>
              <p:nvPr/>
            </p:nvSpPr>
            <p:spPr bwMode="auto">
              <a:xfrm>
                <a:off x="3794597" y="4375458"/>
                <a:ext cx="322263" cy="307975"/>
              </a:xfrm>
              <a:prstGeom prst="rect"/>
              <a:blipFill>
                <a:blip xmlns:r="http://schemas.openxmlformats.org/officeDocument/2006/relationships" r:embed="rId11"/>
                <a:stretch>
                  <a:fillRect l="-5660" r="-5660" b="-12000"/>
                </a:stretch>
              </a:blipFill>
              <a:ln w="28575">
                <a:noFill/>
                <a:miter lim="800000"/>
                <a:headEnd/>
                <a:tailEnd/>
              </a:ln>
            </p:spPr>
            <p:txBody>
              <a:bodyPr/>
              <a:p>
                <a:r>
                  <a:rPr altLang="en-US" lang="zh-CN">
                    <a:noFill/>
                  </a:rPr>
                  <a:t> </a:t>
                </a:r>
              </a:p>
            </p:txBody>
          </p:sp>
          <p:sp>
            <p:nvSpPr>
              <p:cNvPr id="1050235" name="AutoShape 523"/>
              <p:cNvSpPr>
                <a:spLocks noChangeArrowheads="1"/>
              </p:cNvSpPr>
              <p:nvPr/>
            </p:nvSpPr>
            <p:spPr bwMode="auto">
              <a:xfrm rot="5400000">
                <a:off x="3862860" y="3721407"/>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686" name="直接连接符 49"/>
              <p:cNvCxnSpPr>
                <a:cxnSpLocks/>
              </p:cNvCxnSpPr>
              <p:nvPr/>
            </p:nvCxnSpPr>
            <p:spPr>
              <a:xfrm flipH="1">
                <a:off x="3383436" y="393063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87" name="直接连接符 52"/>
              <p:cNvCxnSpPr>
                <a:cxnSpLocks/>
              </p:cNvCxnSpPr>
              <p:nvPr/>
            </p:nvCxnSpPr>
            <p:spPr>
              <a:xfrm flipH="1">
                <a:off x="2987085" y="4594132"/>
                <a:ext cx="8329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36" name="Oval 3165"/>
              <p:cNvSpPr>
                <a:spLocks noChangeArrowheads="1"/>
              </p:cNvSpPr>
              <p:nvPr/>
            </p:nvSpPr>
            <p:spPr bwMode="auto">
              <a:xfrm>
                <a:off x="2842986" y="452191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688" name="直接连接符 54"/>
              <p:cNvCxnSpPr>
                <a:cxnSpLocks/>
              </p:cNvCxnSpPr>
              <p:nvPr/>
            </p:nvCxnSpPr>
            <p:spPr>
              <a:xfrm flipH="1">
                <a:off x="2969064" y="3545778"/>
                <a:ext cx="414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37" name="Oval 3165"/>
              <p:cNvSpPr>
                <a:spLocks noChangeArrowheads="1"/>
              </p:cNvSpPr>
              <p:nvPr/>
            </p:nvSpPr>
            <p:spPr bwMode="auto">
              <a:xfrm>
                <a:off x="2824965" y="347355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38" name="文本框 57"/>
              <p:cNvSpPr txBox="1">
                <a:spLocks noChangeAspect="1" noMove="1" noResize="1" noRot="1" noAdjustHandles="1" noEditPoints="1" noChangeArrowheads="1" noChangeShapeType="1" noTextEdit="1"/>
              </p:cNvSpPr>
              <p:nvPr/>
            </p:nvSpPr>
            <p:spPr>
              <a:xfrm>
                <a:off x="2674712" y="2540382"/>
                <a:ext cx="499945" cy="307777"/>
              </a:xfrm>
              <a:prstGeom prst="rect"/>
              <a:blipFill>
                <a:blip xmlns:r="http://schemas.openxmlformats.org/officeDocument/2006/relationships" r:embed="rId12"/>
                <a:stretch>
                  <a:fillRect l="-10976" r="-6098" b="-18000"/>
                </a:stretch>
              </a:blipFill>
            </p:spPr>
            <p:txBody>
              <a:bodyPr/>
              <a:p>
                <a:r>
                  <a:rPr altLang="en-US" lang="zh-CN">
                    <a:noFill/>
                  </a:rPr>
                  <a:t> </a:t>
                </a:r>
              </a:p>
            </p:txBody>
          </p:sp>
          <p:sp>
            <p:nvSpPr>
              <p:cNvPr id="1050239" name="文本框 58"/>
              <p:cNvSpPr txBox="1">
                <a:spLocks noChangeAspect="1" noMove="1" noResize="1" noRot="1" noAdjustHandles="1" noEditPoints="1" noChangeArrowheads="1" noChangeShapeType="1" noTextEdit="1"/>
              </p:cNvSpPr>
              <p:nvPr/>
            </p:nvSpPr>
            <p:spPr>
              <a:xfrm>
                <a:off x="2647041" y="4648217"/>
                <a:ext cx="467885" cy="307777"/>
              </a:xfrm>
              <a:prstGeom prst="rect"/>
              <a:blipFill>
                <a:blip xmlns:r="http://schemas.openxmlformats.org/officeDocument/2006/relationships" r:embed="rId13"/>
                <a:stretch>
                  <a:fillRect l="-13158" r="-6579" b="-18000"/>
                </a:stretch>
              </a:blipFill>
            </p:spPr>
            <p:txBody>
              <a:bodyPr/>
              <a:p>
                <a:r>
                  <a:rPr altLang="en-US" lang="zh-CN">
                    <a:noFill/>
                  </a:rPr>
                  <a:t> </a:t>
                </a:r>
              </a:p>
            </p:txBody>
          </p:sp>
          <p:cxnSp>
            <p:nvCxnSpPr>
              <p:cNvPr id="3146689" name="直接连接符 59"/>
              <p:cNvCxnSpPr>
                <a:cxnSpLocks/>
              </p:cNvCxnSpPr>
              <p:nvPr/>
            </p:nvCxnSpPr>
            <p:spPr>
              <a:xfrm>
                <a:off x="5213420" y="2664217"/>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40" name="Line 29"/>
              <p:cNvSpPr>
                <a:spLocks noChangeShapeType="1"/>
              </p:cNvSpPr>
              <p:nvPr/>
            </p:nvSpPr>
            <p:spPr bwMode="auto">
              <a:xfrm>
                <a:off x="4884486" y="4257897"/>
                <a:ext cx="61489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241" name="AutoShape 523"/>
              <p:cNvSpPr>
                <a:spLocks noChangeArrowheads="1"/>
              </p:cNvSpPr>
              <p:nvPr/>
            </p:nvSpPr>
            <p:spPr bwMode="auto">
              <a:xfrm rot="16200000" flipV="1">
                <a:off x="5003403" y="417284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690" name="直接连接符 63"/>
              <p:cNvCxnSpPr>
                <a:cxnSpLocks/>
              </p:cNvCxnSpPr>
              <p:nvPr/>
            </p:nvCxnSpPr>
            <p:spPr>
              <a:xfrm>
                <a:off x="5200719" y="4120693"/>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42" name="矩形 68"/>
              <p:cNvSpPr/>
              <p:nvPr/>
            </p:nvSpPr>
            <p:spPr>
              <a:xfrm>
                <a:off x="5704806" y="346276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3" name="文本框 69"/>
              <p:cNvSpPr txBox="1">
                <a:spLocks noChangeAspect="1" noMove="1" noResize="1" noRot="1" noAdjustHandles="1" noEditPoints="1" noChangeArrowheads="1" noChangeShapeType="1" noTextEdit="1"/>
              </p:cNvSpPr>
              <p:nvPr/>
            </p:nvSpPr>
            <p:spPr>
              <a:xfrm>
                <a:off x="4694572" y="2364113"/>
                <a:ext cx="461088" cy="307777"/>
              </a:xfrm>
              <a:prstGeom prst="rect"/>
              <a:blipFill>
                <a:blip xmlns:r="http://schemas.openxmlformats.org/officeDocument/2006/relationships" r:embed="rId14"/>
                <a:stretch>
                  <a:fillRect l="-6579" r="-5263" b="-18000"/>
                </a:stretch>
              </a:blipFill>
            </p:spPr>
            <p:txBody>
              <a:bodyPr/>
              <a:p>
                <a:r>
                  <a:rPr altLang="en-US" lang="zh-CN">
                    <a:noFill/>
                  </a:rPr>
                  <a:t> </a:t>
                </a:r>
              </a:p>
            </p:txBody>
          </p:sp>
          <p:sp>
            <p:nvSpPr>
              <p:cNvPr id="1050244" name="文本框 71"/>
              <p:cNvSpPr txBox="1">
                <a:spLocks noChangeAspect="1" noMove="1" noResize="1" noRot="1" noAdjustHandles="1" noEditPoints="1" noChangeArrowheads="1" noChangeShapeType="1" noTextEdit="1"/>
              </p:cNvSpPr>
              <p:nvPr/>
            </p:nvSpPr>
            <p:spPr>
              <a:xfrm>
                <a:off x="4603142" y="3809192"/>
                <a:ext cx="461088" cy="307777"/>
              </a:xfrm>
              <a:prstGeom prst="rect"/>
              <a:blipFill>
                <a:blip xmlns:r="http://schemas.openxmlformats.org/officeDocument/2006/relationships" r:embed="rId15"/>
                <a:stretch>
                  <a:fillRect l="-6579" r="-6579" b="-15686"/>
                </a:stretch>
              </a:blipFill>
            </p:spPr>
            <p:txBody>
              <a:bodyPr/>
              <a:p>
                <a:r>
                  <a:rPr altLang="en-US" lang="zh-CN">
                    <a:noFill/>
                  </a:rPr>
                  <a:t> </a:t>
                </a:r>
              </a:p>
            </p:txBody>
          </p:sp>
        </p:grpSp>
        <p:sp>
          <p:nvSpPr>
            <p:cNvPr id="1050245" name="文本框 91"/>
            <p:cNvSpPr txBox="1">
              <a:spLocks noChangeAspect="1" noMove="1" noResize="1" noRot="1" noAdjustHandles="1" noEditPoints="1" noChangeArrowheads="1" noChangeShapeType="1" noTextEdit="1"/>
            </p:cNvSpPr>
            <p:nvPr/>
          </p:nvSpPr>
          <p:spPr>
            <a:xfrm>
              <a:off x="2768511" y="3703674"/>
              <a:ext cx="465897" cy="307777"/>
            </a:xfrm>
            <a:prstGeom prst="rect"/>
            <a:blipFill>
              <a:blip xmlns:r="http://schemas.openxmlformats.org/officeDocument/2006/relationships" r:embed="rId16"/>
              <a:stretch>
                <a:fillRect l="-6494" r="-5195" b="-18000"/>
              </a:stretch>
            </a:blipFill>
          </p:spPr>
          <p:txBody>
            <a:bodyPr/>
            <a:p>
              <a:r>
                <a:rPr altLang="en-US" lang="zh-CN">
                  <a:noFill/>
                </a:rPr>
                <a:t> </a:t>
              </a:r>
            </a:p>
          </p:txBody>
        </p:sp>
        <p:sp>
          <p:nvSpPr>
            <p:cNvPr id="1050246" name="文本框 92"/>
            <p:cNvSpPr txBox="1">
              <a:spLocks noChangeAspect="1" noMove="1" noResize="1" noRot="1" noAdjustHandles="1" noEditPoints="1" noChangeArrowheads="1" noChangeShapeType="1" noTextEdit="1"/>
            </p:cNvSpPr>
            <p:nvPr/>
          </p:nvSpPr>
          <p:spPr>
            <a:xfrm>
              <a:off x="2776442" y="4089178"/>
              <a:ext cx="443455" cy="307777"/>
            </a:xfrm>
            <a:prstGeom prst="rect"/>
            <a:blipFill>
              <a:blip xmlns:r="http://schemas.openxmlformats.org/officeDocument/2006/relationships" r:embed="rId17"/>
              <a:stretch>
                <a:fillRect l="-6849" r="-6849" b="-18000"/>
              </a:stretch>
            </a:blipFill>
          </p:spPr>
          <p:txBody>
            <a:bodyPr/>
            <a:p>
              <a:r>
                <a:rPr altLang="en-US" lang="zh-CN">
                  <a:noFill/>
                </a:rPr>
                <a:t>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9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52" name="矩形 8"/>
          <p:cNvSpPr/>
          <p:nvPr/>
        </p:nvSpPr>
        <p:spPr>
          <a:xfrm>
            <a:off x="1428731" y="677523"/>
            <a:ext cx="6145904"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Voltage comparator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电压比较器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953" name="矩形 2"/>
          <p:cNvSpPr/>
          <p:nvPr/>
        </p:nvSpPr>
        <p:spPr>
          <a:xfrm>
            <a:off x="3527570" y="1848711"/>
            <a:ext cx="2088858" cy="1375794"/>
          </a:xfrm>
          <a:prstGeom prst="rect"/>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400" lang="en-US" smtClean="0">
                <a:solidFill>
                  <a:schemeClr val="tx1"/>
                </a:solidFill>
                <a:latin typeface="Arial" panose="020B0604020202020204" pitchFamily="34" charset="0"/>
                <a:cs typeface="Arial" panose="020B0604020202020204" pitchFamily="34" charset="0"/>
              </a:rPr>
              <a:t>Voltage comparator</a:t>
            </a:r>
            <a:endParaRPr altLang="en-US" dirty="0" sz="2400" lang="zh-CN">
              <a:solidFill>
                <a:schemeClr val="tx1"/>
              </a:solidFill>
              <a:latin typeface="Arial" panose="020B0604020202020204" pitchFamily="34" charset="0"/>
              <a:cs typeface="Arial" panose="020B0604020202020204" pitchFamily="34" charset="0"/>
            </a:endParaRPr>
          </a:p>
        </p:txBody>
      </p:sp>
      <p:cxnSp>
        <p:nvCxnSpPr>
          <p:cNvPr id="3145949" name="直接连接符 15"/>
          <p:cNvCxnSpPr>
            <a:cxnSpLocks/>
          </p:cNvCxnSpPr>
          <p:nvPr/>
        </p:nvCxnSpPr>
        <p:spPr>
          <a:xfrm flipH="1">
            <a:off x="2726976" y="2127701"/>
            <a:ext cx="80059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50" name="直接连接符 18"/>
          <p:cNvCxnSpPr>
            <a:cxnSpLocks/>
          </p:cNvCxnSpPr>
          <p:nvPr/>
        </p:nvCxnSpPr>
        <p:spPr>
          <a:xfrm flipH="1">
            <a:off x="2726976" y="2901269"/>
            <a:ext cx="7965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954" name="Line 29"/>
          <p:cNvSpPr>
            <a:spLocks noChangeShapeType="1"/>
          </p:cNvSpPr>
          <p:nvPr/>
        </p:nvSpPr>
        <p:spPr bwMode="auto">
          <a:xfrm>
            <a:off x="5627920" y="2506520"/>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955" name="Oval 3165"/>
          <p:cNvSpPr>
            <a:spLocks noChangeArrowheads="1"/>
          </p:cNvSpPr>
          <p:nvPr/>
        </p:nvSpPr>
        <p:spPr bwMode="auto">
          <a:xfrm>
            <a:off x="6217595" y="2431018"/>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56" name="Oval 3165"/>
          <p:cNvSpPr>
            <a:spLocks noChangeArrowheads="1"/>
          </p:cNvSpPr>
          <p:nvPr/>
        </p:nvSpPr>
        <p:spPr bwMode="auto">
          <a:xfrm>
            <a:off x="2582877" y="2055225"/>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57" name="文本框 22"/>
          <p:cNvSpPr txBox="1">
            <a:spLocks noChangeAspect="1" noMove="1" noResize="1" noRot="1" noAdjustHandles="1" noEditPoints="1" noChangeArrowheads="1" noChangeShapeType="1" noTextEdit="1"/>
          </p:cNvSpPr>
          <p:nvPr/>
        </p:nvSpPr>
        <p:spPr>
          <a:xfrm>
            <a:off x="6185652" y="2650619"/>
            <a:ext cx="352083" cy="307777"/>
          </a:xfrm>
          <a:prstGeom prst="rect"/>
          <a:blipFill>
            <a:blip xmlns:r="http://schemas.openxmlformats.org/officeDocument/2006/relationships" r:embed="rId1"/>
            <a:stretch>
              <a:fillRect l="-10526" r="-10526" b="-18000"/>
            </a:stretch>
          </a:blipFill>
        </p:spPr>
        <p:txBody>
          <a:bodyPr/>
          <a:p>
            <a:r>
              <a:rPr altLang="en-US" lang="zh-CN">
                <a:noFill/>
              </a:rPr>
              <a:t> </a:t>
            </a:r>
          </a:p>
        </p:txBody>
      </p:sp>
      <p:sp>
        <p:nvSpPr>
          <p:cNvPr id="1048958" name="Oval 3165"/>
          <p:cNvSpPr>
            <a:spLocks noChangeArrowheads="1"/>
          </p:cNvSpPr>
          <p:nvPr/>
        </p:nvSpPr>
        <p:spPr bwMode="auto">
          <a:xfrm>
            <a:off x="2582877" y="2829219"/>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59" name="文本框 24"/>
          <p:cNvSpPr txBox="1">
            <a:spLocks noChangeAspect="1" noMove="1" noResize="1" noRot="1" noAdjustHandles="1" noEditPoints="1" noChangeArrowheads="1" noChangeShapeType="1" noTextEdit="1"/>
          </p:cNvSpPr>
          <p:nvPr/>
        </p:nvSpPr>
        <p:spPr>
          <a:xfrm>
            <a:off x="2227790" y="1932045"/>
            <a:ext cx="284758" cy="307777"/>
          </a:xfrm>
          <a:prstGeom prst="rect"/>
          <a:blipFill>
            <a:blip xmlns:r="http://schemas.openxmlformats.org/officeDocument/2006/relationships" r:embed="rId2"/>
            <a:stretch>
              <a:fillRect l="-10638" r="-8511" b="-18000"/>
            </a:stretch>
          </a:blipFill>
        </p:spPr>
        <p:txBody>
          <a:bodyPr/>
          <a:p>
            <a:r>
              <a:rPr altLang="en-US" lang="zh-CN">
                <a:noFill/>
              </a:rPr>
              <a:t> </a:t>
            </a:r>
          </a:p>
        </p:txBody>
      </p:sp>
      <p:sp>
        <p:nvSpPr>
          <p:cNvPr id="1048960" name="文本框 5"/>
          <p:cNvSpPr txBox="1"/>
          <p:nvPr/>
        </p:nvSpPr>
        <p:spPr bwMode="auto">
          <a:xfrm>
            <a:off x="1569081" y="1538304"/>
            <a:ext cx="1556157"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Input signal</a:t>
            </a:r>
            <a:endParaRPr altLang="en-US" dirty="0" sz="2000" kumimoji="1" lang="zh-CN" smtClean="0">
              <a:latin typeface="Arial" panose="020B0604020202020204" pitchFamily="34" charset="0"/>
              <a:cs typeface="Arial" panose="020B0604020202020204" pitchFamily="34" charset="0"/>
            </a:endParaRPr>
          </a:p>
        </p:txBody>
      </p:sp>
      <p:sp>
        <p:nvSpPr>
          <p:cNvPr id="1048961" name="文本框 25"/>
          <p:cNvSpPr txBox="1">
            <a:spLocks noChangeAspect="1" noMove="1" noResize="1" noRot="1" noAdjustHandles="1" noEditPoints="1" noChangeArrowheads="1" noChangeShapeType="1" noTextEdit="1"/>
          </p:cNvSpPr>
          <p:nvPr/>
        </p:nvSpPr>
        <p:spPr>
          <a:xfrm>
            <a:off x="2154045" y="2916728"/>
            <a:ext cx="588110" cy="307777"/>
          </a:xfrm>
          <a:prstGeom prst="rect"/>
          <a:blipFill>
            <a:blip xmlns:r="http://schemas.openxmlformats.org/officeDocument/2006/relationships" r:embed="rId3"/>
            <a:stretch>
              <a:fillRect l="-9278" r="-4124" b="-15686"/>
            </a:stretch>
          </a:blipFill>
        </p:spPr>
        <p:txBody>
          <a:bodyPr/>
          <a:p>
            <a:r>
              <a:rPr altLang="en-US" lang="zh-CN">
                <a:noFill/>
              </a:rPr>
              <a:t> </a:t>
            </a:r>
          </a:p>
        </p:txBody>
      </p:sp>
      <p:sp>
        <p:nvSpPr>
          <p:cNvPr id="1048962" name="文本框 26"/>
          <p:cNvSpPr txBox="1"/>
          <p:nvPr/>
        </p:nvSpPr>
        <p:spPr bwMode="auto">
          <a:xfrm>
            <a:off x="1370132" y="3290612"/>
            <a:ext cx="2322352"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Reference voltage</a:t>
            </a:r>
            <a:endParaRPr altLang="en-US" dirty="0" sz="2000" kumimoji="1" lang="zh-CN" smtClean="0">
              <a:latin typeface="Arial" panose="020B0604020202020204" pitchFamily="34" charset="0"/>
              <a:cs typeface="Arial" panose="020B0604020202020204" pitchFamily="34" charset="0"/>
            </a:endParaRPr>
          </a:p>
        </p:txBody>
      </p:sp>
      <p:sp>
        <p:nvSpPr>
          <p:cNvPr id="1048963" name="文本框 27"/>
          <p:cNvSpPr txBox="1"/>
          <p:nvPr/>
        </p:nvSpPr>
        <p:spPr bwMode="auto">
          <a:xfrm>
            <a:off x="5772932" y="1940654"/>
            <a:ext cx="1722006" cy="7010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Output signal</a:t>
            </a:r>
            <a:endParaRPr altLang="en-US" dirty="0" sz="2000" kumimoji="1" lang="zh-CN" smtClean="0">
              <a:latin typeface="Arial" panose="020B0604020202020204" pitchFamily="34" charset="0"/>
              <a:cs typeface="Arial" panose="020B0604020202020204" pitchFamily="34" charset="0"/>
            </a:endParaRPr>
          </a:p>
        </p:txBody>
      </p:sp>
      <p:grpSp>
        <p:nvGrpSpPr>
          <p:cNvPr id="204" name="组合 52"/>
          <p:cNvGrpSpPr/>
          <p:nvPr/>
        </p:nvGrpSpPr>
        <p:grpSpPr>
          <a:xfrm>
            <a:off x="1798391" y="3452584"/>
            <a:ext cx="6150178" cy="2952546"/>
            <a:chOff x="1798391" y="3452584"/>
            <a:chExt cx="6150178" cy="2952546"/>
          </a:xfrm>
        </p:grpSpPr>
        <p:grpSp>
          <p:nvGrpSpPr>
            <p:cNvPr id="205" name="组合 28"/>
            <p:cNvGrpSpPr/>
            <p:nvPr/>
          </p:nvGrpSpPr>
          <p:grpSpPr>
            <a:xfrm>
              <a:off x="2928636" y="3452584"/>
              <a:ext cx="3728291" cy="2629319"/>
              <a:chOff x="831501" y="3257084"/>
              <a:chExt cx="3728291" cy="2629319"/>
            </a:xfrm>
          </p:grpSpPr>
          <p:grpSp>
            <p:nvGrpSpPr>
              <p:cNvPr id="206" name="组合 29"/>
              <p:cNvGrpSpPr/>
              <p:nvPr/>
            </p:nvGrpSpPr>
            <p:grpSpPr>
              <a:xfrm>
                <a:off x="1060548" y="3257084"/>
                <a:ext cx="3499244" cy="2629319"/>
                <a:chOff x="3826639" y="418854"/>
                <a:chExt cx="3499244" cy="2629319"/>
              </a:xfrm>
            </p:grpSpPr>
            <p:cxnSp>
              <p:nvCxnSpPr>
                <p:cNvPr id="3145951" name="直接箭头连接符 31"/>
                <p:cNvCxnSpPr>
                  <a:cxnSpLocks/>
                </p:cNvCxnSpPr>
                <p:nvPr/>
              </p:nvCxnSpPr>
              <p:spPr>
                <a:xfrm flipV="1">
                  <a:off x="5198868" y="871229"/>
                  <a:ext cx="0" cy="2176944"/>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52" name="直接箭头连接符 32"/>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64" name="文本框 33"/>
                <p:cNvSpPr txBox="1">
                  <a:spLocks noChangeAspect="1" noMove="1" noResize="1" noRot="1" noAdjustHandles="1" noEditPoints="1" noChangeArrowheads="1" noChangeShapeType="1" noTextEdit="1"/>
                </p:cNvSpPr>
                <p:nvPr/>
              </p:nvSpPr>
              <p:spPr>
                <a:xfrm>
                  <a:off x="4957755" y="418854"/>
                  <a:ext cx="533708" cy="461665"/>
                </a:xfrm>
                <a:prstGeom prst="rect"/>
                <a:blipFill>
                  <a:blip xmlns:r="http://schemas.openxmlformats.org/officeDocument/2006/relationships" r:embed="rId4"/>
                  <a:stretch>
                    <a:fillRect b="-2632"/>
                  </a:stretch>
                </a:blipFill>
              </p:spPr>
              <p:txBody>
                <a:bodyPr/>
                <a:p>
                  <a:r>
                    <a:rPr altLang="en-US" lang="zh-CN">
                      <a:noFill/>
                    </a:rPr>
                    <a:t> </a:t>
                  </a:r>
                </a:p>
              </p:txBody>
            </p:sp>
            <p:sp>
              <p:nvSpPr>
                <p:cNvPr id="1048965" name="文本框 34"/>
                <p:cNvSpPr txBox="1">
                  <a:spLocks noChangeAspect="1" noMove="1" noResize="1" noRot="1" noAdjustHandles="1" noEditPoints="1" noChangeArrowheads="1" noChangeShapeType="1" noTextEdit="1"/>
                </p:cNvSpPr>
                <p:nvPr/>
              </p:nvSpPr>
              <p:spPr>
                <a:xfrm>
                  <a:off x="6410721" y="1036542"/>
                  <a:ext cx="915162" cy="400110"/>
                </a:xfrm>
                <a:prstGeom prst="rect"/>
                <a:blipFill>
                  <a:blip xmlns:r="http://schemas.openxmlformats.org/officeDocument/2006/relationships" r:embed="rId5"/>
                  <a:stretch>
                    <a:fillRect b="-1538"/>
                  </a:stretch>
                </a:blipFill>
              </p:spPr>
              <p:txBody>
                <a:bodyPr/>
                <a:p>
                  <a:r>
                    <a:rPr altLang="en-US" lang="zh-CN">
                      <a:noFill/>
                    </a:rPr>
                    <a:t> </a:t>
                  </a:r>
                </a:p>
              </p:txBody>
            </p:sp>
            <p:sp>
              <p:nvSpPr>
                <p:cNvPr id="1048966" name="文本框 35"/>
                <p:cNvSpPr txBox="1">
                  <a:spLocks noChangeAspect="1" noMove="1" noResize="1" noRot="1" noAdjustHandles="1" noEditPoints="1" noChangeArrowheads="1" noChangeShapeType="1" noTextEdit="1"/>
                </p:cNvSpPr>
                <p:nvPr/>
              </p:nvSpPr>
              <p:spPr>
                <a:xfrm>
                  <a:off x="6365624" y="1988265"/>
                  <a:ext cx="724781" cy="461665"/>
                </a:xfrm>
                <a:prstGeom prst="rect"/>
                <a:blipFill>
                  <a:blip xmlns:r="http://schemas.openxmlformats.org/officeDocument/2006/relationships" r:embed="rId6"/>
                  <a:stretch>
                    <a:fillRect b="-3947"/>
                  </a:stretch>
                </a:blipFill>
              </p:spPr>
              <p:txBody>
                <a:bodyPr/>
                <a:p>
                  <a:r>
                    <a:rPr altLang="en-US" lang="zh-CN">
                      <a:noFill/>
                    </a:rPr>
                    <a:t> </a:t>
                  </a:r>
                </a:p>
              </p:txBody>
            </p:sp>
          </p:grpSp>
          <p:sp>
            <p:nvSpPr>
              <p:cNvPr id="1048967" name="文本框 30"/>
              <p:cNvSpPr txBox="1">
                <a:spLocks noChangeAspect="1" noMove="1" noResize="1" noRot="1" noAdjustHandles="1" noEditPoints="1" noChangeArrowheads="1" noChangeShapeType="1" noTextEdit="1"/>
              </p:cNvSpPr>
              <p:nvPr/>
            </p:nvSpPr>
            <p:spPr>
              <a:xfrm>
                <a:off x="831501" y="5088105"/>
                <a:ext cx="915162" cy="400110"/>
              </a:xfrm>
              <a:prstGeom prst="rect"/>
              <a:blipFill>
                <a:blip xmlns:r="http://schemas.openxmlformats.org/officeDocument/2006/relationships" r:embed="rId7"/>
                <a:stretch>
                  <a:fillRect b="-1538"/>
                </a:stretch>
              </a:blipFill>
            </p:spPr>
            <p:txBody>
              <a:bodyPr/>
              <a:p>
                <a:r>
                  <a:rPr altLang="en-US" lang="zh-CN">
                    <a:noFill/>
                  </a:rPr>
                  <a:t> </a:t>
                </a:r>
              </a:p>
            </p:txBody>
          </p:sp>
        </p:grpSp>
        <p:grpSp>
          <p:nvGrpSpPr>
            <p:cNvPr id="207" name="组合 36"/>
            <p:cNvGrpSpPr/>
            <p:nvPr/>
          </p:nvGrpSpPr>
          <p:grpSpPr>
            <a:xfrm>
              <a:off x="3552862" y="4279126"/>
              <a:ext cx="2344945" cy="1259838"/>
              <a:chOff x="5143280" y="4208300"/>
              <a:chExt cx="2344945" cy="1257492"/>
            </a:xfrm>
          </p:grpSpPr>
          <p:cxnSp>
            <p:nvCxnSpPr>
              <p:cNvPr id="3145953" name="直接连接符 37"/>
              <p:cNvCxnSpPr>
                <a:cxnSpLocks/>
              </p:cNvCxnSpPr>
              <p:nvPr/>
            </p:nvCxnSpPr>
            <p:spPr>
              <a:xfrm>
                <a:off x="6538864" y="4208300"/>
                <a:ext cx="0" cy="125749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54" name="直接连接符 38"/>
              <p:cNvCxnSpPr>
                <a:cxnSpLocks/>
              </p:cNvCxnSpPr>
              <p:nvPr/>
            </p:nvCxnSpPr>
            <p:spPr>
              <a:xfrm>
                <a:off x="6538864" y="4208300"/>
                <a:ext cx="94936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55" name="直接连接符 39"/>
              <p:cNvCxnSpPr>
                <a:cxnSpLocks/>
              </p:cNvCxnSpPr>
              <p:nvPr/>
            </p:nvCxnSpPr>
            <p:spPr>
              <a:xfrm>
                <a:off x="5143280" y="5465792"/>
                <a:ext cx="1395584"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8968" name="文本框 45"/>
            <p:cNvSpPr txBox="1">
              <a:spLocks noChangeAspect="1" noMove="1" noResize="1" noRot="1" noAdjustHandles="1" noEditPoints="1" noChangeArrowheads="1" noChangeShapeType="1" noTextEdit="1"/>
            </p:cNvSpPr>
            <p:nvPr/>
          </p:nvSpPr>
          <p:spPr>
            <a:xfrm>
              <a:off x="4704865" y="5022345"/>
              <a:ext cx="915162"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48969" name="文本框 46"/>
            <p:cNvSpPr txBox="1"/>
            <p:nvPr/>
          </p:nvSpPr>
          <p:spPr bwMode="auto">
            <a:xfrm>
              <a:off x="6525145" y="4064665"/>
              <a:ext cx="142342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High level</a:t>
              </a:r>
              <a:endParaRPr altLang="en-US" dirty="0" sz="2000" kumimoji="1" lang="zh-CN" smtClean="0">
                <a:latin typeface="Arial" panose="020B0604020202020204" pitchFamily="34" charset="0"/>
                <a:cs typeface="Arial" panose="020B0604020202020204" pitchFamily="34" charset="0"/>
              </a:endParaRPr>
            </a:p>
          </p:txBody>
        </p:sp>
        <p:sp>
          <p:nvSpPr>
            <p:cNvPr id="1048970" name="文本框 47"/>
            <p:cNvSpPr txBox="1"/>
            <p:nvPr/>
          </p:nvSpPr>
          <p:spPr bwMode="auto">
            <a:xfrm>
              <a:off x="1798391" y="5261561"/>
              <a:ext cx="1423424"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Low level</a:t>
              </a:r>
              <a:endParaRPr altLang="en-US" dirty="0" sz="2000" kumimoji="1" lang="zh-CN" smtClean="0">
                <a:latin typeface="Arial" panose="020B0604020202020204" pitchFamily="34" charset="0"/>
                <a:cs typeface="Arial" panose="020B0604020202020204" pitchFamily="34" charset="0"/>
              </a:endParaRPr>
            </a:p>
          </p:txBody>
        </p:sp>
        <p:sp>
          <p:nvSpPr>
            <p:cNvPr id="1048971" name="文本框 48"/>
            <p:cNvSpPr txBox="1"/>
            <p:nvPr/>
          </p:nvSpPr>
          <p:spPr bwMode="auto">
            <a:xfrm>
              <a:off x="5265547" y="5565330"/>
              <a:ext cx="2311803"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Threshold voltage</a:t>
              </a:r>
              <a:endParaRPr altLang="en-US" dirty="0" sz="2000" kumimoji="1" lang="zh-CN" smtClean="0">
                <a:latin typeface="Arial" panose="020B0604020202020204" pitchFamily="34" charset="0"/>
                <a:cs typeface="Arial" panose="020B0604020202020204" pitchFamily="34" charset="0"/>
              </a:endParaRPr>
            </a:p>
          </p:txBody>
        </p:sp>
        <p:cxnSp>
          <p:nvCxnSpPr>
            <p:cNvPr id="3145956" name="直接箭头连接符 50"/>
            <p:cNvCxnSpPr>
              <a:cxnSpLocks/>
            </p:cNvCxnSpPr>
            <p:nvPr/>
          </p:nvCxnSpPr>
          <p:spPr>
            <a:xfrm>
              <a:off x="5366979" y="5322914"/>
              <a:ext cx="222664" cy="27740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972" name="文本框 51"/>
            <p:cNvSpPr txBox="1">
              <a:spLocks noChangeAspect="1" noMove="1" noResize="1" noRot="1" noAdjustHandles="1" noEditPoints="1" noChangeArrowheads="1" noChangeShapeType="1" noTextEdit="1"/>
            </p:cNvSpPr>
            <p:nvPr/>
          </p:nvSpPr>
          <p:spPr>
            <a:xfrm>
              <a:off x="5430776" y="6005020"/>
              <a:ext cx="1912168" cy="400110"/>
            </a:xfrm>
            <a:prstGeom prst="rect"/>
            <a:blipFill>
              <a:blip xmlns:r="http://schemas.openxmlformats.org/officeDocument/2006/relationships" r:embed="rId9"/>
              <a:stretch>
                <a:fillRect b="-15152"/>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04"/>
                                        </p:tgtEl>
                                        <p:attrNameLst>
                                          <p:attrName>style.visibility</p:attrName>
                                        </p:attrNameLst>
                                      </p:cBhvr>
                                      <p:to>
                                        <p:strVal val="visible"/>
                                      </p:to>
                                    </p:set>
                                    <p:animEffect transition="in" filter="wipe(down)">
                                      <p:cBhvr>
                                        <p:cTn dur="500" id="7"/>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26" name=""/>
        <p:cNvGrpSpPr/>
        <p:nvPr/>
      </p:nvGrpSpPr>
      <p:grpSpPr>
        <a:xfrm>
          <a:off x="0" y="0"/>
          <a:ext cx="0" cy="0"/>
          <a:chOff x="0" y="0"/>
          <a:chExt cx="0" cy="0"/>
        </a:xfrm>
      </p:grpSpPr>
      <p:sp>
        <p:nvSpPr>
          <p:cNvPr id="105025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27" name="组合 19"/>
          <p:cNvGrpSpPr/>
          <p:nvPr/>
        </p:nvGrpSpPr>
        <p:grpSpPr>
          <a:xfrm>
            <a:off x="4227048" y="707600"/>
            <a:ext cx="4779035" cy="2636757"/>
            <a:chOff x="2081963" y="2149714"/>
            <a:chExt cx="4779035" cy="2636757"/>
          </a:xfrm>
        </p:grpSpPr>
        <p:grpSp>
          <p:nvGrpSpPr>
            <p:cNvPr id="728" name="组合 18"/>
            <p:cNvGrpSpPr/>
            <p:nvPr/>
          </p:nvGrpSpPr>
          <p:grpSpPr>
            <a:xfrm>
              <a:off x="2081963" y="2149714"/>
              <a:ext cx="4779035" cy="2636757"/>
              <a:chOff x="2647041" y="2319237"/>
              <a:chExt cx="4779035" cy="2636757"/>
            </a:xfrm>
          </p:grpSpPr>
          <p:cxnSp>
            <p:nvCxnSpPr>
              <p:cNvPr id="3146691" name="直接连接符 89"/>
              <p:cNvCxnSpPr>
                <a:cxnSpLocks/>
              </p:cNvCxnSpPr>
              <p:nvPr/>
            </p:nvCxnSpPr>
            <p:spPr>
              <a:xfrm>
                <a:off x="6844582" y="3541859"/>
                <a:ext cx="0" cy="97761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9" name="组合 8"/>
              <p:cNvGrpSpPr/>
              <p:nvPr/>
            </p:nvGrpSpPr>
            <p:grpSpPr>
              <a:xfrm>
                <a:off x="2709942" y="2319237"/>
                <a:ext cx="4716134" cy="2346773"/>
                <a:chOff x="1566444" y="2932808"/>
                <a:chExt cx="4716134" cy="2346773"/>
              </a:xfrm>
            </p:grpSpPr>
            <p:grpSp>
              <p:nvGrpSpPr>
                <p:cNvPr id="730" name="组合 65"/>
                <p:cNvGrpSpPr/>
                <p:nvPr/>
              </p:nvGrpSpPr>
              <p:grpSpPr>
                <a:xfrm>
                  <a:off x="1566444" y="2932808"/>
                  <a:ext cx="4716134" cy="2346773"/>
                  <a:chOff x="1745632" y="2009394"/>
                  <a:chExt cx="4716134" cy="2346773"/>
                </a:xfrm>
              </p:grpSpPr>
              <p:grpSp>
                <p:nvGrpSpPr>
                  <p:cNvPr id="731" name="组合 67"/>
                  <p:cNvGrpSpPr/>
                  <p:nvPr/>
                </p:nvGrpSpPr>
                <p:grpSpPr>
                  <a:xfrm>
                    <a:off x="1745632" y="2009394"/>
                    <a:ext cx="4716134" cy="2346773"/>
                    <a:chOff x="3530360" y="2739728"/>
                    <a:chExt cx="4716134" cy="2346773"/>
                  </a:xfrm>
                </p:grpSpPr>
                <p:grpSp>
                  <p:nvGrpSpPr>
                    <p:cNvPr id="732" name="组合 75"/>
                    <p:cNvGrpSpPr/>
                    <p:nvPr/>
                  </p:nvGrpSpPr>
                  <p:grpSpPr>
                    <a:xfrm>
                      <a:off x="3530360" y="2739728"/>
                      <a:ext cx="4678530" cy="2184826"/>
                      <a:chOff x="5684004" y="812339"/>
                      <a:chExt cx="4678530" cy="2184826"/>
                    </a:xfrm>
                  </p:grpSpPr>
                  <p:grpSp>
                    <p:nvGrpSpPr>
                      <p:cNvPr id="733" name="组合 87"/>
                      <p:cNvGrpSpPr/>
                      <p:nvPr/>
                    </p:nvGrpSpPr>
                    <p:grpSpPr>
                      <a:xfrm>
                        <a:off x="5684004" y="812339"/>
                        <a:ext cx="4678530" cy="2184826"/>
                        <a:chOff x="5745553" y="2483253"/>
                        <a:chExt cx="4678530" cy="2184826"/>
                      </a:xfrm>
                    </p:grpSpPr>
                    <p:grpSp>
                      <p:nvGrpSpPr>
                        <p:cNvPr id="734" name="组合 90"/>
                        <p:cNvGrpSpPr/>
                        <p:nvPr/>
                      </p:nvGrpSpPr>
                      <p:grpSpPr>
                        <a:xfrm>
                          <a:off x="6014085" y="2483253"/>
                          <a:ext cx="4306007" cy="2184826"/>
                          <a:chOff x="5796892" y="1765797"/>
                          <a:chExt cx="4306007" cy="2184826"/>
                        </a:xfrm>
                      </p:grpSpPr>
                      <p:grpSp>
                        <p:nvGrpSpPr>
                          <p:cNvPr id="735" name="组合 96"/>
                          <p:cNvGrpSpPr/>
                          <p:nvPr/>
                        </p:nvGrpSpPr>
                        <p:grpSpPr>
                          <a:xfrm>
                            <a:off x="5796892" y="1765797"/>
                            <a:ext cx="4306007" cy="2184826"/>
                            <a:chOff x="2003844" y="1708764"/>
                            <a:chExt cx="4306007" cy="2184826"/>
                          </a:xfrm>
                        </p:grpSpPr>
                        <p:grpSp>
                          <p:nvGrpSpPr>
                            <p:cNvPr id="736" name="组合 98"/>
                            <p:cNvGrpSpPr/>
                            <p:nvPr/>
                          </p:nvGrpSpPr>
                          <p:grpSpPr>
                            <a:xfrm>
                              <a:off x="2003844" y="1865123"/>
                              <a:ext cx="3884358" cy="2028467"/>
                              <a:chOff x="2946137" y="3634059"/>
                              <a:chExt cx="3884358" cy="2028467"/>
                            </a:xfrm>
                          </p:grpSpPr>
                          <p:cxnSp>
                            <p:nvCxnSpPr>
                              <p:cNvPr id="3146692" name="直接连接符 104"/>
                              <p:cNvCxnSpPr>
                                <a:cxnSpLocks/>
                              </p:cNvCxnSpPr>
                              <p:nvPr/>
                            </p:nvCxnSpPr>
                            <p:spPr>
                              <a:xfrm flipH="1">
                                <a:off x="6269733" y="5662526"/>
                                <a:ext cx="56076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93" name="直接连接符 105"/>
                              <p:cNvCxnSpPr>
                                <a:cxnSpLocks/>
                              </p:cNvCxnSpPr>
                              <p:nvPr/>
                            </p:nvCxnSpPr>
                            <p:spPr>
                              <a:xfrm flipH="1">
                                <a:off x="2946137" y="3634059"/>
                                <a:ext cx="8329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94"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25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25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25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254" name="Line 29"/>
                            <p:cNvSpPr>
                              <a:spLocks noChangeShapeType="1"/>
                            </p:cNvSpPr>
                            <p:nvPr/>
                          </p:nvSpPr>
                          <p:spPr bwMode="auto">
                            <a:xfrm>
                              <a:off x="3896872" y="2200694"/>
                              <a:ext cx="61489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255" name="Oval 3165"/>
                            <p:cNvSpPr>
                              <a:spLocks noChangeArrowheads="1"/>
                            </p:cNvSpPr>
                            <p:nvPr/>
                          </p:nvSpPr>
                          <p:spPr bwMode="auto">
                            <a:xfrm>
                              <a:off x="6165752" y="2853057"/>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256" name="文本框 97"/>
                          <p:cNvSpPr txBox="1">
                            <a:spLocks noChangeAspect="1" noMove="1" noResize="1" noRot="1" noAdjustHandles="1" noEditPoints="1" noChangeArrowheads="1" noChangeShapeType="1" noTextEdit="1"/>
                          </p:cNvSpPr>
                          <p:nvPr/>
                        </p:nvSpPr>
                        <p:spPr bwMode="auto">
                          <a:xfrm>
                            <a:off x="8698564" y="3384686"/>
                            <a:ext cx="349326" cy="307777"/>
                          </a:xfrm>
                          <a:prstGeom prst="rect"/>
                          <a:blipFill>
                            <a:blip xmlns:r="http://schemas.openxmlformats.org/officeDocument/2006/relationships" r:embed="rId3"/>
                            <a:stretch>
                              <a:fillRect l="-14035" r="-7018" b="-19608"/>
                            </a:stretch>
                          </a:blipFill>
                          <a:ln>
                            <a:noFill/>
                          </a:ln>
                          <a:effectLst/>
                        </p:spPr>
                        <p:txBody>
                          <a:bodyPr/>
                          <a:p>
                            <a:r>
                              <a:rPr altLang="en-US" lang="zh-CN">
                                <a:noFill/>
                              </a:rPr>
                              <a:t> </a:t>
                            </a:r>
                          </a:p>
                        </p:txBody>
                      </p:sp>
                    </p:grpSp>
                    <p:sp>
                      <p:nvSpPr>
                        <p:cNvPr id="1050257" name="Oval 3165"/>
                        <p:cNvSpPr>
                          <a:spLocks noChangeArrowheads="1"/>
                        </p:cNvSpPr>
                        <p:nvPr/>
                      </p:nvSpPr>
                      <p:spPr bwMode="auto">
                        <a:xfrm>
                          <a:off x="5869986"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58" name="文本框 94"/>
                        <p:cNvSpPr txBox="1">
                          <a:spLocks noChangeAspect="1" noMove="1" noResize="1" noRot="1" noAdjustHandles="1" noEditPoints="1" noChangeArrowheads="1" noChangeShapeType="1" noTextEdit="1"/>
                        </p:cNvSpPr>
                        <p:nvPr/>
                      </p:nvSpPr>
                      <p:spPr>
                        <a:xfrm>
                          <a:off x="5745553" y="3748333"/>
                          <a:ext cx="284758" cy="307777"/>
                        </a:xfrm>
                        <a:prstGeom prst="rect"/>
                        <a:blipFill>
                          <a:blip xmlns:r="http://schemas.openxmlformats.org/officeDocument/2006/relationships" r:embed="rId4"/>
                          <a:stretch>
                            <a:fillRect l="-12766" r="-8511" b="-15686"/>
                          </a:stretch>
                        </a:blipFill>
                      </p:spPr>
                      <p:txBody>
                        <a:bodyPr/>
                        <a:p>
                          <a:r>
                            <a:rPr altLang="en-US" lang="zh-CN">
                              <a:noFill/>
                            </a:rPr>
                            <a:t> </a:t>
                          </a:r>
                        </a:p>
                      </p:txBody>
                    </p:sp>
                    <p:sp>
                      <p:nvSpPr>
                        <p:cNvPr id="1050259" name="文本框 95"/>
                        <p:cNvSpPr txBox="1">
                          <a:spLocks noChangeAspect="1" noMove="1" noResize="1" noRot="1" noAdjustHandles="1" noEditPoints="1" noChangeArrowheads="1" noChangeShapeType="1" noTextEdit="1"/>
                        </p:cNvSpPr>
                        <p:nvPr/>
                      </p:nvSpPr>
                      <p:spPr>
                        <a:xfrm>
                          <a:off x="10072000" y="3262702"/>
                          <a:ext cx="352083" cy="307777"/>
                        </a:xfrm>
                        <a:prstGeom prst="rect"/>
                        <a:blipFill>
                          <a:blip xmlns:r="http://schemas.openxmlformats.org/officeDocument/2006/relationships" r:embed="rId5"/>
                          <a:stretch>
                            <a:fillRect l="-10526" r="-10526" b="-18000"/>
                          </a:stretch>
                        </a:blipFill>
                      </p:spPr>
                      <p:txBody>
                        <a:bodyPr/>
                        <a:p>
                          <a:r>
                            <a:rPr altLang="en-US" lang="zh-CN">
                              <a:noFill/>
                            </a:rPr>
                            <a:t> </a:t>
                          </a:r>
                        </a:p>
                      </p:txBody>
                    </p:sp>
                  </p:grpSp>
                  <p:cxnSp>
                    <p:nvCxnSpPr>
                      <p:cNvPr id="3146695" name="直接连接符 88"/>
                      <p:cNvCxnSpPr>
                        <a:cxnSpLocks/>
                      </p:cNvCxnSpPr>
                      <p:nvPr/>
                    </p:nvCxnSpPr>
                    <p:spPr>
                      <a:xfrm>
                        <a:off x="6344819" y="1618927"/>
                        <a:ext cx="0" cy="8297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696" name="直接连接符 76"/>
                    <p:cNvCxnSpPr>
                      <a:cxnSpLocks/>
                    </p:cNvCxnSpPr>
                    <p:nvPr/>
                  </p:nvCxnSpPr>
                  <p:spPr>
                    <a:xfrm>
                      <a:off x="6306818" y="3222949"/>
                      <a:ext cx="0" cy="145543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7" name="组合 77"/>
                    <p:cNvGrpSpPr/>
                    <p:nvPr/>
                  </p:nvGrpSpPr>
                  <p:grpSpPr>
                    <a:xfrm>
                      <a:off x="6007568" y="3121395"/>
                      <a:ext cx="1802623" cy="1965106"/>
                      <a:chOff x="7674839" y="1171448"/>
                      <a:chExt cx="1802623" cy="1965106"/>
                    </a:xfrm>
                  </p:grpSpPr>
                  <p:sp>
                    <p:nvSpPr>
                      <p:cNvPr id="1050260" name="AutoShape 523"/>
                      <p:cNvSpPr>
                        <a:spLocks noChangeArrowheads="1"/>
                      </p:cNvSpPr>
                      <p:nvPr/>
                    </p:nvSpPr>
                    <p:spPr bwMode="auto">
                      <a:xfrm rot="10800000" flipV="1">
                        <a:off x="9228802" y="239803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697" name="直接连接符 83"/>
                      <p:cNvCxnSpPr>
                        <a:cxnSpLocks/>
                      </p:cNvCxnSpPr>
                      <p:nvPr/>
                    </p:nvCxnSpPr>
                    <p:spPr>
                      <a:xfrm rot="5400000" flipV="1">
                        <a:off x="9332270" y="2232294"/>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61" name="AutoShape 523"/>
                      <p:cNvSpPr>
                        <a:spLocks noChangeArrowheads="1"/>
                      </p:cNvSpPr>
                      <p:nvPr/>
                    </p:nvSpPr>
                    <p:spPr bwMode="auto">
                      <a:xfrm rot="16200000" flipV="1">
                        <a:off x="7656423" y="118986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698" name="直接连接符 85"/>
                      <p:cNvCxnSpPr>
                        <a:cxnSpLocks/>
                      </p:cNvCxnSpPr>
                      <p:nvPr/>
                    </p:nvCxnSpPr>
                    <p:spPr>
                      <a:xfrm>
                        <a:off x="8789758" y="2005050"/>
                        <a:ext cx="0" cy="113150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99" name="直接连接符 86"/>
                      <p:cNvCxnSpPr>
                        <a:cxnSpLocks/>
                      </p:cNvCxnSpPr>
                      <p:nvPr/>
                    </p:nvCxnSpPr>
                    <p:spPr>
                      <a:xfrm>
                        <a:off x="9463656" y="2366214"/>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700" name="直接连接符 78"/>
                    <p:cNvCxnSpPr>
                      <a:cxnSpLocks/>
                    </p:cNvCxnSpPr>
                    <p:nvPr/>
                  </p:nvCxnSpPr>
                  <p:spPr>
                    <a:xfrm flipH="1">
                      <a:off x="6996652" y="50865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62" name="文本框 81"/>
                    <p:cNvSpPr txBox="1">
                      <a:spLocks noChangeAspect="1" noMove="1" noResize="1" noRot="1" noAdjustHandles="1" noEditPoints="1" noChangeArrowheads="1" noChangeShapeType="1" noTextEdit="1"/>
                    </p:cNvSpPr>
                    <p:nvPr/>
                  </p:nvSpPr>
                  <p:spPr>
                    <a:xfrm>
                      <a:off x="7793122" y="4282902"/>
                      <a:ext cx="453372" cy="307777"/>
                    </a:xfrm>
                    <a:prstGeom prst="rect"/>
                    <a:blipFill>
                      <a:blip xmlns:r="http://schemas.openxmlformats.org/officeDocument/2006/relationships" r:embed="rId6"/>
                      <a:stretch>
                        <a:fillRect l="-1333" b="-15686"/>
                      </a:stretch>
                    </a:blipFill>
                  </p:spPr>
                  <p:txBody>
                    <a:bodyPr/>
                    <a:p>
                      <a:r>
                        <a:rPr altLang="en-US" lang="zh-CN">
                          <a:noFill/>
                        </a:rPr>
                        <a:t> </a:t>
                      </a:r>
                    </a:p>
                  </p:txBody>
                </p:sp>
              </p:grpSp>
              <p:sp>
                <p:nvSpPr>
                  <p:cNvPr id="1050263" name="文本框 70"/>
                  <p:cNvSpPr txBox="1">
                    <a:spLocks noChangeAspect="1" noMove="1" noResize="1" noRot="1" noAdjustHandles="1" noEditPoints="1" noChangeArrowheads="1" noChangeShapeType="1" noTextEdit="1"/>
                  </p:cNvSpPr>
                  <p:nvPr/>
                </p:nvSpPr>
                <p:spPr bwMode="auto">
                  <a:xfrm>
                    <a:off x="4733853" y="2715890"/>
                    <a:ext cx="343363" cy="307777"/>
                  </a:xfrm>
                  <a:prstGeom prst="rect"/>
                  <a:blipFill>
                    <a:blip xmlns:r="http://schemas.openxmlformats.org/officeDocument/2006/relationships" r:embed="rId7"/>
                    <a:stretch>
                      <a:fillRect l="-14286" r="-5357" b="-20000"/>
                    </a:stretch>
                  </a:blipFill>
                  <a:ln>
                    <a:noFill/>
                  </a:ln>
                  <a:effectLst/>
                </p:spPr>
                <p:txBody>
                  <a:bodyPr/>
                  <a:p>
                    <a:r>
                      <a:rPr altLang="en-US" lang="zh-CN">
                        <a:noFill/>
                      </a:rPr>
                      <a:t> </a:t>
                    </a:r>
                  </a:p>
                </p:txBody>
              </p:sp>
              <p:sp>
                <p:nvSpPr>
                  <p:cNvPr id="1050264" name="文本框 73"/>
                  <p:cNvSpPr txBox="1">
                    <a:spLocks noChangeAspect="1" noMove="1" noResize="1" noRot="1" noAdjustHandles="1" noEditPoints="1" noChangeArrowheads="1" noChangeShapeType="1" noTextEdit="1"/>
                  </p:cNvSpPr>
                  <p:nvPr/>
                </p:nvSpPr>
                <p:spPr>
                  <a:xfrm>
                    <a:off x="2395991" y="2107669"/>
                    <a:ext cx="465897" cy="307777"/>
                  </a:xfrm>
                  <a:prstGeom prst="rect"/>
                  <a:blipFill>
                    <a:blip xmlns:r="http://schemas.openxmlformats.org/officeDocument/2006/relationships" r:embed="rId8"/>
                    <a:stretch>
                      <a:fillRect l="-7895" r="-5263" b="-15686"/>
                    </a:stretch>
                  </a:blipFill>
                </p:spPr>
                <p:txBody>
                  <a:bodyPr/>
                  <a:p>
                    <a:r>
                      <a:rPr altLang="en-US" lang="zh-CN">
                        <a:noFill/>
                      </a:rPr>
                      <a:t> </a:t>
                    </a:r>
                  </a:p>
                </p:txBody>
              </p:sp>
              <p:sp>
                <p:nvSpPr>
                  <p:cNvPr id="1050265" name="文本框 74"/>
                  <p:cNvSpPr txBox="1">
                    <a:spLocks noChangeAspect="1" noMove="1" noResize="1" noRot="1" noAdjustHandles="1" noEditPoints="1" noChangeArrowheads="1" noChangeShapeType="1" noTextEdit="1"/>
                  </p:cNvSpPr>
                  <p:nvPr/>
                </p:nvSpPr>
                <p:spPr>
                  <a:xfrm>
                    <a:off x="2403922" y="2493173"/>
                    <a:ext cx="443455" cy="307777"/>
                  </a:xfrm>
                  <a:prstGeom prst="rect"/>
                  <a:blipFill>
                    <a:blip xmlns:r="http://schemas.openxmlformats.org/officeDocument/2006/relationships" r:embed="rId9"/>
                    <a:stretch>
                      <a:fillRect l="-8219" r="-5479" b="-15686"/>
                    </a:stretch>
                  </a:blipFill>
                </p:spPr>
                <p:txBody>
                  <a:bodyPr/>
                  <a:p>
                    <a:r>
                      <a:rPr altLang="en-US" lang="zh-CN">
                        <a:noFill/>
                      </a:rPr>
                      <a:t> </a:t>
                    </a:r>
                  </a:p>
                </p:txBody>
              </p:sp>
            </p:grpSp>
            <p:cxnSp>
              <p:nvCxnSpPr>
                <p:cNvPr id="3146701" name="直接连接符 107"/>
                <p:cNvCxnSpPr>
                  <a:cxnSpLocks/>
                </p:cNvCxnSpPr>
                <p:nvPr/>
              </p:nvCxnSpPr>
              <p:spPr>
                <a:xfrm flipH="1">
                  <a:off x="4320899" y="4142106"/>
                  <a:ext cx="16851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66" name="矩形 109"/>
                <p:cNvSpPr/>
                <p:nvPr/>
              </p:nvSpPr>
              <p:spPr>
                <a:xfrm rot="5400000">
                  <a:off x="4965405" y="465736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67" name="Rectangle 518"/>
              <p:cNvSpPr>
                <a:spLocks noChangeAspect="1" noMove="1" noResize="1" noRot="1" noAdjustHandles="1" noEditPoints="1" noChangeArrowheads="1" noChangeShapeType="1" noTextEdit="1"/>
              </p:cNvSpPr>
              <p:nvPr/>
            </p:nvSpPr>
            <p:spPr bwMode="auto">
              <a:xfrm>
                <a:off x="3845397" y="3848408"/>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268" name="Rectangle 519"/>
              <p:cNvSpPr>
                <a:spLocks noChangeAspect="1" noMove="1" noResize="1" noRot="1" noAdjustHandles="1" noEditPoints="1" noChangeArrowheads="1" noChangeShapeType="1" noTextEdit="1"/>
              </p:cNvSpPr>
              <p:nvPr/>
            </p:nvSpPr>
            <p:spPr bwMode="auto">
              <a:xfrm>
                <a:off x="3794597" y="4375458"/>
                <a:ext cx="322263" cy="307975"/>
              </a:xfrm>
              <a:prstGeom prst="rect"/>
              <a:blipFill>
                <a:blip xmlns:r="http://schemas.openxmlformats.org/officeDocument/2006/relationships" r:embed="rId11"/>
                <a:stretch>
                  <a:fillRect l="-5660" r="-5660" b="-9804"/>
                </a:stretch>
              </a:blipFill>
              <a:ln w="28575">
                <a:noFill/>
                <a:miter lim="800000"/>
                <a:headEnd/>
                <a:tailEnd/>
              </a:ln>
            </p:spPr>
            <p:txBody>
              <a:bodyPr/>
              <a:p>
                <a:r>
                  <a:rPr altLang="en-US" lang="zh-CN">
                    <a:noFill/>
                  </a:rPr>
                  <a:t> </a:t>
                </a:r>
              </a:p>
            </p:txBody>
          </p:sp>
          <p:sp>
            <p:nvSpPr>
              <p:cNvPr id="1050269" name="AutoShape 523"/>
              <p:cNvSpPr>
                <a:spLocks noChangeArrowheads="1"/>
              </p:cNvSpPr>
              <p:nvPr/>
            </p:nvSpPr>
            <p:spPr bwMode="auto">
              <a:xfrm rot="5400000">
                <a:off x="3862860" y="3721407"/>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02" name="直接连接符 49"/>
              <p:cNvCxnSpPr>
                <a:cxnSpLocks/>
              </p:cNvCxnSpPr>
              <p:nvPr/>
            </p:nvCxnSpPr>
            <p:spPr>
              <a:xfrm flipH="1">
                <a:off x="3383436" y="393063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03" name="直接连接符 52"/>
              <p:cNvCxnSpPr>
                <a:cxnSpLocks/>
              </p:cNvCxnSpPr>
              <p:nvPr/>
            </p:nvCxnSpPr>
            <p:spPr>
              <a:xfrm flipH="1">
                <a:off x="2987085" y="4594132"/>
                <a:ext cx="8329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70" name="Oval 3165"/>
              <p:cNvSpPr>
                <a:spLocks noChangeArrowheads="1"/>
              </p:cNvSpPr>
              <p:nvPr/>
            </p:nvSpPr>
            <p:spPr bwMode="auto">
              <a:xfrm>
                <a:off x="2842986" y="452191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704" name="直接连接符 54"/>
              <p:cNvCxnSpPr>
                <a:cxnSpLocks/>
              </p:cNvCxnSpPr>
              <p:nvPr/>
            </p:nvCxnSpPr>
            <p:spPr>
              <a:xfrm flipH="1">
                <a:off x="2969064" y="3545778"/>
                <a:ext cx="414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71" name="Oval 3165"/>
              <p:cNvSpPr>
                <a:spLocks noChangeArrowheads="1"/>
              </p:cNvSpPr>
              <p:nvPr/>
            </p:nvSpPr>
            <p:spPr bwMode="auto">
              <a:xfrm>
                <a:off x="2824965" y="347355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272" name="文本框 57"/>
              <p:cNvSpPr txBox="1">
                <a:spLocks noChangeAspect="1" noMove="1" noResize="1" noRot="1" noAdjustHandles="1" noEditPoints="1" noChangeArrowheads="1" noChangeShapeType="1" noTextEdit="1"/>
              </p:cNvSpPr>
              <p:nvPr/>
            </p:nvSpPr>
            <p:spPr>
              <a:xfrm>
                <a:off x="2674712" y="2540382"/>
                <a:ext cx="499945" cy="307777"/>
              </a:xfrm>
              <a:prstGeom prst="rect"/>
              <a:blipFill>
                <a:blip xmlns:r="http://schemas.openxmlformats.org/officeDocument/2006/relationships" r:embed="rId12"/>
                <a:stretch>
                  <a:fillRect l="-10976" r="-6098" b="-15686"/>
                </a:stretch>
              </a:blipFill>
            </p:spPr>
            <p:txBody>
              <a:bodyPr/>
              <a:p>
                <a:r>
                  <a:rPr altLang="en-US" lang="zh-CN">
                    <a:noFill/>
                  </a:rPr>
                  <a:t> </a:t>
                </a:r>
              </a:p>
            </p:txBody>
          </p:sp>
          <p:sp>
            <p:nvSpPr>
              <p:cNvPr id="1050273" name="文本框 58"/>
              <p:cNvSpPr txBox="1">
                <a:spLocks noChangeAspect="1" noMove="1" noResize="1" noRot="1" noAdjustHandles="1" noEditPoints="1" noChangeArrowheads="1" noChangeShapeType="1" noTextEdit="1"/>
              </p:cNvSpPr>
              <p:nvPr/>
            </p:nvSpPr>
            <p:spPr>
              <a:xfrm>
                <a:off x="2647041" y="4648217"/>
                <a:ext cx="467885" cy="307777"/>
              </a:xfrm>
              <a:prstGeom prst="rect"/>
              <a:blipFill>
                <a:blip xmlns:r="http://schemas.openxmlformats.org/officeDocument/2006/relationships" r:embed="rId13"/>
                <a:stretch>
                  <a:fillRect l="-13158" r="-6579" b="-18000"/>
                </a:stretch>
              </a:blipFill>
            </p:spPr>
            <p:txBody>
              <a:bodyPr/>
              <a:p>
                <a:r>
                  <a:rPr altLang="en-US" lang="zh-CN">
                    <a:noFill/>
                  </a:rPr>
                  <a:t> </a:t>
                </a:r>
              </a:p>
            </p:txBody>
          </p:sp>
          <p:cxnSp>
            <p:nvCxnSpPr>
              <p:cNvPr id="3146705" name="直接连接符 59"/>
              <p:cNvCxnSpPr>
                <a:cxnSpLocks/>
              </p:cNvCxnSpPr>
              <p:nvPr/>
            </p:nvCxnSpPr>
            <p:spPr>
              <a:xfrm>
                <a:off x="5357256" y="2664217"/>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74" name="Line 29"/>
              <p:cNvSpPr>
                <a:spLocks noChangeShapeType="1"/>
              </p:cNvSpPr>
              <p:nvPr/>
            </p:nvSpPr>
            <p:spPr bwMode="auto">
              <a:xfrm>
                <a:off x="4884486" y="4257897"/>
                <a:ext cx="61489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275" name="AutoShape 523"/>
              <p:cNvSpPr>
                <a:spLocks noChangeArrowheads="1"/>
              </p:cNvSpPr>
              <p:nvPr/>
            </p:nvSpPr>
            <p:spPr bwMode="auto">
              <a:xfrm rot="16200000" flipV="1">
                <a:off x="5183198" y="417284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06" name="直接连接符 63"/>
              <p:cNvCxnSpPr>
                <a:cxnSpLocks/>
              </p:cNvCxnSpPr>
              <p:nvPr/>
            </p:nvCxnSpPr>
            <p:spPr>
              <a:xfrm>
                <a:off x="5380514" y="4120693"/>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276" name="矩形 68"/>
              <p:cNvSpPr/>
              <p:nvPr/>
            </p:nvSpPr>
            <p:spPr>
              <a:xfrm>
                <a:off x="5704806" y="346276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7" name="文本框 69"/>
              <p:cNvSpPr txBox="1">
                <a:spLocks noChangeAspect="1" noMove="1" noResize="1" noRot="1" noAdjustHandles="1" noEditPoints="1" noChangeArrowheads="1" noChangeShapeType="1" noTextEdit="1"/>
              </p:cNvSpPr>
              <p:nvPr/>
            </p:nvSpPr>
            <p:spPr>
              <a:xfrm>
                <a:off x="4713918" y="2406708"/>
                <a:ext cx="461088" cy="307777"/>
              </a:xfrm>
              <a:prstGeom prst="rect"/>
              <a:blipFill>
                <a:blip xmlns:r="http://schemas.openxmlformats.org/officeDocument/2006/relationships" r:embed="rId14"/>
                <a:stretch>
                  <a:fillRect l="-8000" r="-6667" b="-15686"/>
                </a:stretch>
              </a:blipFill>
            </p:spPr>
            <p:txBody>
              <a:bodyPr/>
              <a:p>
                <a:r>
                  <a:rPr altLang="en-US" lang="zh-CN">
                    <a:noFill/>
                  </a:rPr>
                  <a:t> </a:t>
                </a:r>
              </a:p>
            </p:txBody>
          </p:sp>
          <p:sp>
            <p:nvSpPr>
              <p:cNvPr id="1050278" name="文本框 71"/>
              <p:cNvSpPr txBox="1">
                <a:spLocks noChangeAspect="1" noMove="1" noResize="1" noRot="1" noAdjustHandles="1" noEditPoints="1" noChangeArrowheads="1" noChangeShapeType="1" noTextEdit="1"/>
              </p:cNvSpPr>
              <p:nvPr/>
            </p:nvSpPr>
            <p:spPr>
              <a:xfrm>
                <a:off x="4695411" y="3861663"/>
                <a:ext cx="461088" cy="307777"/>
              </a:xfrm>
              <a:prstGeom prst="rect"/>
              <a:blipFill>
                <a:blip xmlns:r="http://schemas.openxmlformats.org/officeDocument/2006/relationships" r:embed="rId15"/>
                <a:stretch>
                  <a:fillRect l="-8000" r="-6667" b="-18000"/>
                </a:stretch>
              </a:blipFill>
            </p:spPr>
            <p:txBody>
              <a:bodyPr/>
              <a:p>
                <a:r>
                  <a:rPr altLang="en-US" lang="zh-CN">
                    <a:noFill/>
                  </a:rPr>
                  <a:t> </a:t>
                </a:r>
              </a:p>
            </p:txBody>
          </p:sp>
        </p:grpSp>
        <p:sp>
          <p:nvSpPr>
            <p:cNvPr id="1050279" name="文本框 91"/>
            <p:cNvSpPr txBox="1">
              <a:spLocks noChangeAspect="1" noMove="1" noResize="1" noRot="1" noAdjustHandles="1" noEditPoints="1" noChangeArrowheads="1" noChangeShapeType="1" noTextEdit="1"/>
            </p:cNvSpPr>
            <p:nvPr/>
          </p:nvSpPr>
          <p:spPr>
            <a:xfrm>
              <a:off x="2768511" y="3703674"/>
              <a:ext cx="465897" cy="307777"/>
            </a:xfrm>
            <a:prstGeom prst="rect"/>
            <a:blipFill>
              <a:blip xmlns:r="http://schemas.openxmlformats.org/officeDocument/2006/relationships" r:embed="rId16"/>
              <a:stretch>
                <a:fillRect l="-6494" r="-5195" b="-18000"/>
              </a:stretch>
            </a:blipFill>
          </p:spPr>
          <p:txBody>
            <a:bodyPr/>
            <a:p>
              <a:r>
                <a:rPr altLang="en-US" lang="zh-CN">
                  <a:noFill/>
                </a:rPr>
                <a:t> </a:t>
              </a:r>
            </a:p>
          </p:txBody>
        </p:sp>
        <p:sp>
          <p:nvSpPr>
            <p:cNvPr id="1050280" name="文本框 92"/>
            <p:cNvSpPr txBox="1">
              <a:spLocks noChangeAspect="1" noMove="1" noResize="1" noRot="1" noAdjustHandles="1" noEditPoints="1" noChangeArrowheads="1" noChangeShapeType="1" noTextEdit="1"/>
            </p:cNvSpPr>
            <p:nvPr/>
          </p:nvSpPr>
          <p:spPr>
            <a:xfrm>
              <a:off x="2776442" y="4089178"/>
              <a:ext cx="443455" cy="307777"/>
            </a:xfrm>
            <a:prstGeom prst="rect"/>
            <a:blipFill>
              <a:blip xmlns:r="http://schemas.openxmlformats.org/officeDocument/2006/relationships" r:embed="rId17"/>
              <a:stretch>
                <a:fillRect l="-8333" r="-6944" b="-15686"/>
              </a:stretch>
            </a:blipFill>
          </p:spPr>
          <p:txBody>
            <a:bodyPr/>
            <a:p>
              <a:r>
                <a:rPr altLang="en-US" lang="zh-CN">
                  <a:noFill/>
                </a:rPr>
                <a:t> </a:t>
              </a:r>
            </a:p>
          </p:txBody>
        </p:sp>
      </p:grpSp>
      <p:sp>
        <p:nvSpPr>
          <p:cNvPr id="1050281" name="文本框 60"/>
          <p:cNvSpPr txBox="1"/>
          <p:nvPr/>
        </p:nvSpPr>
        <p:spPr bwMode="auto">
          <a:xfrm>
            <a:off x="630116" y="510152"/>
            <a:ext cx="3053170"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282" name="文本框 64"/>
          <p:cNvSpPr txBox="1">
            <a:spLocks noChangeAspect="1" noMove="1" noResize="1" noRot="1" noAdjustHandles="1" noEditPoints="1" noChangeArrowheads="1" noChangeShapeType="1" noTextEdit="1"/>
          </p:cNvSpPr>
          <p:nvPr/>
        </p:nvSpPr>
        <p:spPr>
          <a:xfrm>
            <a:off x="1021562" y="1182059"/>
            <a:ext cx="2250945" cy="307777"/>
          </a:xfrm>
          <a:prstGeom prst="rect"/>
          <a:blipFill>
            <a:blip xmlns:r="http://schemas.openxmlformats.org/officeDocument/2006/relationships" r:embed="rId18"/>
            <a:stretch>
              <a:fillRect b="-18000"/>
            </a:stretch>
          </a:blipFill>
        </p:spPr>
        <p:txBody>
          <a:bodyPr/>
          <a:p>
            <a:r>
              <a:rPr altLang="en-US" lang="zh-CN">
                <a:noFill/>
              </a:rPr>
              <a:t> </a:t>
            </a:r>
          </a:p>
        </p:txBody>
      </p:sp>
      <p:sp>
        <p:nvSpPr>
          <p:cNvPr id="1050283" name="文本框 72"/>
          <p:cNvSpPr txBox="1">
            <a:spLocks noChangeAspect="1" noMove="1" noResize="1" noRot="1" noAdjustHandles="1" noEditPoints="1" noChangeArrowheads="1" noChangeShapeType="1" noTextEdit="1"/>
          </p:cNvSpPr>
          <p:nvPr/>
        </p:nvSpPr>
        <p:spPr bwMode="auto">
          <a:xfrm>
            <a:off x="1021562" y="1769402"/>
            <a:ext cx="2357254" cy="400110"/>
          </a:xfrm>
          <a:prstGeom prst="rect"/>
          <a:blipFill>
            <a:blip xmlns:r="http://schemas.openxmlformats.org/officeDocument/2006/relationships" r:embed="rId19"/>
            <a:stretch>
              <a:fillRect l="-2850" t="-6061" b="-27273"/>
            </a:stretch>
          </a:blipFill>
          <a:ln>
            <a:noFill/>
          </a:ln>
          <a:effectLst/>
        </p:spPr>
        <p:txBody>
          <a:bodyPr/>
          <a:p>
            <a:r>
              <a:rPr altLang="en-US" lang="zh-CN">
                <a:noFill/>
              </a:rPr>
              <a:t> </a:t>
            </a:r>
          </a:p>
        </p:txBody>
      </p:sp>
      <p:sp>
        <p:nvSpPr>
          <p:cNvPr id="1050284" name="文本框 79"/>
          <p:cNvSpPr txBox="1">
            <a:spLocks noChangeAspect="1" noMove="1" noResize="1" noRot="1" noAdjustHandles="1" noEditPoints="1" noChangeArrowheads="1" noChangeShapeType="1" noTextEdit="1"/>
          </p:cNvSpPr>
          <p:nvPr/>
        </p:nvSpPr>
        <p:spPr>
          <a:xfrm>
            <a:off x="582960" y="2435603"/>
            <a:ext cx="2023548" cy="307777"/>
          </a:xfrm>
          <a:prstGeom prst="rect"/>
          <a:blipFill>
            <a:blip xmlns:r="http://schemas.openxmlformats.org/officeDocument/2006/relationships" r:embed="rId20"/>
            <a:stretch>
              <a:fillRect b="-18000"/>
            </a:stretch>
          </a:blipFill>
        </p:spPr>
        <p:txBody>
          <a:bodyPr/>
          <a:p>
            <a:r>
              <a:rPr altLang="en-US" lang="zh-CN">
                <a:noFill/>
              </a:rPr>
              <a:t> </a:t>
            </a:r>
          </a:p>
        </p:txBody>
      </p:sp>
      <p:sp>
        <p:nvSpPr>
          <p:cNvPr id="1050285" name="文本框 80"/>
          <p:cNvSpPr txBox="1">
            <a:spLocks noChangeAspect="1" noMove="1" noResize="1" noRot="1" noAdjustHandles="1" noEditPoints="1" noChangeArrowheads="1" noChangeShapeType="1" noTextEdit="1"/>
          </p:cNvSpPr>
          <p:nvPr/>
        </p:nvSpPr>
        <p:spPr>
          <a:xfrm>
            <a:off x="587593" y="2998921"/>
            <a:ext cx="2023548" cy="307777"/>
          </a:xfrm>
          <a:prstGeom prst="rect"/>
          <a:blipFill>
            <a:blip xmlns:r="http://schemas.openxmlformats.org/officeDocument/2006/relationships" r:embed="rId21"/>
            <a:stretch>
              <a:fillRect b="-18000"/>
            </a:stretch>
          </a:blipFill>
        </p:spPr>
        <p:txBody>
          <a:bodyPr/>
          <a:p>
            <a:r>
              <a:rPr altLang="en-US" lang="zh-CN">
                <a:noFill/>
              </a:rPr>
              <a:t> </a:t>
            </a:r>
          </a:p>
        </p:txBody>
      </p:sp>
      <p:sp>
        <p:nvSpPr>
          <p:cNvPr id="1050286" name="文本框 108"/>
          <p:cNvSpPr txBox="1"/>
          <p:nvPr/>
        </p:nvSpPr>
        <p:spPr bwMode="auto">
          <a:xfrm>
            <a:off x="2463886" y="2401663"/>
            <a:ext cx="121669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D1 is on </a:t>
            </a:r>
            <a:endParaRPr altLang="en-US" dirty="0" sz="2000" kumimoji="1" lang="zh-CN" smtClean="0">
              <a:latin typeface="Arial" panose="020B0604020202020204" pitchFamily="34" charset="0"/>
              <a:cs typeface="Arial" panose="020B0604020202020204" pitchFamily="34" charset="0"/>
            </a:endParaRPr>
          </a:p>
        </p:txBody>
      </p:sp>
      <p:sp>
        <p:nvSpPr>
          <p:cNvPr id="1050287" name="文本框 110"/>
          <p:cNvSpPr txBox="1"/>
          <p:nvPr/>
        </p:nvSpPr>
        <p:spPr bwMode="auto">
          <a:xfrm>
            <a:off x="6394787" y="1295604"/>
            <a:ext cx="503058"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D1</a:t>
            </a:r>
            <a:endParaRPr altLang="en-US" dirty="0" kumimoji="1" lang="zh-CN" smtClean="0">
              <a:latin typeface="Arial" panose="020B0604020202020204" pitchFamily="34" charset="0"/>
              <a:cs typeface="Arial" panose="020B0604020202020204" pitchFamily="34" charset="0"/>
            </a:endParaRPr>
          </a:p>
        </p:txBody>
      </p:sp>
      <p:sp>
        <p:nvSpPr>
          <p:cNvPr id="1050288" name="文本框 111"/>
          <p:cNvSpPr txBox="1"/>
          <p:nvPr/>
        </p:nvSpPr>
        <p:spPr bwMode="auto">
          <a:xfrm>
            <a:off x="6435612" y="2078645"/>
            <a:ext cx="503058"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D2</a:t>
            </a:r>
            <a:endParaRPr altLang="en-US" dirty="0" kumimoji="1" lang="zh-CN" smtClean="0">
              <a:latin typeface="Arial" panose="020B0604020202020204" pitchFamily="34" charset="0"/>
              <a:cs typeface="Arial" panose="020B0604020202020204" pitchFamily="34" charset="0"/>
            </a:endParaRPr>
          </a:p>
        </p:txBody>
      </p:sp>
      <p:sp>
        <p:nvSpPr>
          <p:cNvPr id="1050289" name="文本框 112"/>
          <p:cNvSpPr txBox="1"/>
          <p:nvPr/>
        </p:nvSpPr>
        <p:spPr bwMode="auto">
          <a:xfrm>
            <a:off x="2455658" y="2944248"/>
            <a:ext cx="121669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D2 is off </a:t>
            </a:r>
            <a:endParaRPr altLang="en-US" dirty="0" sz="2000" kumimoji="1" lang="zh-CN" smtClean="0">
              <a:latin typeface="Arial" panose="020B0604020202020204" pitchFamily="34" charset="0"/>
              <a:cs typeface="Arial" panose="020B0604020202020204" pitchFamily="34" charset="0"/>
            </a:endParaRPr>
          </a:p>
        </p:txBody>
      </p:sp>
      <p:sp>
        <p:nvSpPr>
          <p:cNvPr id="1050290" name="文本框 2"/>
          <p:cNvSpPr txBox="1">
            <a:spLocks noChangeAspect="1" noMove="1" noResize="1" noRot="1" noAdjustHandles="1" noEditPoints="1" noChangeArrowheads="1" noChangeShapeType="1" noTextEdit="1"/>
          </p:cNvSpPr>
          <p:nvPr/>
        </p:nvSpPr>
        <p:spPr bwMode="auto">
          <a:xfrm>
            <a:off x="1455312" y="3559661"/>
            <a:ext cx="1489753" cy="400110"/>
          </a:xfrm>
          <a:prstGeom prst="rect"/>
          <a:blipFill>
            <a:blip xmlns:r="http://schemas.openxmlformats.org/officeDocument/2006/relationships" r:embed="rId22"/>
            <a:stretch>
              <a:fillRect b="-3030"/>
            </a:stretch>
          </a:blipFill>
          <a:ln>
            <a:noFill/>
          </a:ln>
          <a:effectLst/>
        </p:spPr>
        <p:txBody>
          <a:bodyPr/>
          <a:p>
            <a:r>
              <a:rPr altLang="en-US" lang="zh-CN">
                <a:noFill/>
              </a:rPr>
              <a:t> </a:t>
            </a:r>
          </a:p>
        </p:txBody>
      </p:sp>
      <p:sp>
        <p:nvSpPr>
          <p:cNvPr id="1050291" name="文本框 113"/>
          <p:cNvSpPr txBox="1">
            <a:spLocks noChangeAspect="1" noMove="1" noResize="1" noRot="1" noAdjustHandles="1" noEditPoints="1" noChangeArrowheads="1" noChangeShapeType="1" noTextEdit="1"/>
          </p:cNvSpPr>
          <p:nvPr/>
        </p:nvSpPr>
        <p:spPr bwMode="auto">
          <a:xfrm>
            <a:off x="1021562" y="4285164"/>
            <a:ext cx="2357254" cy="400110"/>
          </a:xfrm>
          <a:prstGeom prst="rect"/>
          <a:blipFill>
            <a:blip xmlns:r="http://schemas.openxmlformats.org/officeDocument/2006/relationships" r:embed="rId23"/>
            <a:stretch>
              <a:fillRect l="-2850" t="-7576" b="-27273"/>
            </a:stretch>
          </a:blipFill>
          <a:ln>
            <a:noFill/>
          </a:ln>
          <a:effectLst/>
        </p:spPr>
        <p:txBody>
          <a:bodyPr/>
          <a:p>
            <a:r>
              <a:rPr altLang="en-US" lang="zh-CN">
                <a:noFill/>
              </a:rPr>
              <a:t> </a:t>
            </a:r>
          </a:p>
        </p:txBody>
      </p:sp>
      <p:sp>
        <p:nvSpPr>
          <p:cNvPr id="1050292" name="文本框 114"/>
          <p:cNvSpPr txBox="1">
            <a:spLocks noChangeAspect="1" noMove="1" noResize="1" noRot="1" noAdjustHandles="1" noEditPoints="1" noChangeArrowheads="1" noChangeShapeType="1" noTextEdit="1"/>
          </p:cNvSpPr>
          <p:nvPr/>
        </p:nvSpPr>
        <p:spPr>
          <a:xfrm>
            <a:off x="627236" y="5010668"/>
            <a:ext cx="2023548" cy="307777"/>
          </a:xfrm>
          <a:prstGeom prst="rect"/>
          <a:blipFill>
            <a:blip xmlns:r="http://schemas.openxmlformats.org/officeDocument/2006/relationships" r:embed="rId24"/>
            <a:stretch>
              <a:fillRect b="-18000"/>
            </a:stretch>
          </a:blipFill>
        </p:spPr>
        <p:txBody>
          <a:bodyPr/>
          <a:p>
            <a:r>
              <a:rPr altLang="en-US" lang="zh-CN">
                <a:noFill/>
              </a:rPr>
              <a:t> </a:t>
            </a:r>
          </a:p>
        </p:txBody>
      </p:sp>
      <p:sp>
        <p:nvSpPr>
          <p:cNvPr id="1050293" name="文本框 115"/>
          <p:cNvSpPr txBox="1">
            <a:spLocks noChangeAspect="1" noMove="1" noResize="1" noRot="1" noAdjustHandles="1" noEditPoints="1" noChangeArrowheads="1" noChangeShapeType="1" noTextEdit="1"/>
          </p:cNvSpPr>
          <p:nvPr/>
        </p:nvSpPr>
        <p:spPr>
          <a:xfrm>
            <a:off x="631869" y="5573986"/>
            <a:ext cx="2023548" cy="307777"/>
          </a:xfrm>
          <a:prstGeom prst="rect"/>
          <a:blipFill>
            <a:blip xmlns:r="http://schemas.openxmlformats.org/officeDocument/2006/relationships" r:embed="rId25"/>
            <a:stretch>
              <a:fillRect b="-15686"/>
            </a:stretch>
          </a:blipFill>
        </p:spPr>
        <p:txBody>
          <a:bodyPr/>
          <a:p>
            <a:r>
              <a:rPr altLang="en-US" lang="zh-CN">
                <a:noFill/>
              </a:rPr>
              <a:t> </a:t>
            </a:r>
          </a:p>
        </p:txBody>
      </p:sp>
      <p:sp>
        <p:nvSpPr>
          <p:cNvPr id="1050294" name="文本框 116"/>
          <p:cNvSpPr txBox="1"/>
          <p:nvPr/>
        </p:nvSpPr>
        <p:spPr bwMode="auto">
          <a:xfrm>
            <a:off x="2508162" y="4976728"/>
            <a:ext cx="121669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D1 is off </a:t>
            </a:r>
            <a:endParaRPr altLang="en-US" dirty="0" sz="2000" kumimoji="1" lang="zh-CN" smtClean="0">
              <a:latin typeface="Arial" panose="020B0604020202020204" pitchFamily="34" charset="0"/>
              <a:cs typeface="Arial" panose="020B0604020202020204" pitchFamily="34" charset="0"/>
            </a:endParaRPr>
          </a:p>
        </p:txBody>
      </p:sp>
      <p:sp>
        <p:nvSpPr>
          <p:cNvPr id="1050295" name="文本框 117"/>
          <p:cNvSpPr txBox="1"/>
          <p:nvPr/>
        </p:nvSpPr>
        <p:spPr bwMode="auto">
          <a:xfrm>
            <a:off x="2499934" y="5519313"/>
            <a:ext cx="121669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D2 is on </a:t>
            </a:r>
            <a:endParaRPr altLang="en-US" dirty="0" sz="2000" kumimoji="1" lang="zh-CN" smtClean="0">
              <a:latin typeface="Arial" panose="020B0604020202020204" pitchFamily="34" charset="0"/>
              <a:cs typeface="Arial" panose="020B0604020202020204" pitchFamily="34" charset="0"/>
            </a:endParaRPr>
          </a:p>
        </p:txBody>
      </p:sp>
      <p:sp>
        <p:nvSpPr>
          <p:cNvPr id="1050296" name="文本框 118"/>
          <p:cNvSpPr txBox="1">
            <a:spLocks noChangeAspect="1" noMove="1" noResize="1" noRot="1" noAdjustHandles="1" noEditPoints="1" noChangeArrowheads="1" noChangeShapeType="1" noTextEdit="1"/>
          </p:cNvSpPr>
          <p:nvPr/>
        </p:nvSpPr>
        <p:spPr bwMode="auto">
          <a:xfrm>
            <a:off x="1499588" y="6114653"/>
            <a:ext cx="1489753" cy="400110"/>
          </a:xfrm>
          <a:prstGeom prst="rect"/>
          <a:blipFill>
            <a:blip xmlns:r="http://schemas.openxmlformats.org/officeDocument/2006/relationships" r:embed="rId26"/>
            <a:stretch>
              <a:fillRect b="-4545"/>
            </a:stretch>
          </a:blipFill>
          <a:ln>
            <a:noFill/>
          </a:ln>
          <a:effectLst/>
        </p:spPr>
        <p:txBody>
          <a:bodyPr/>
          <a:p>
            <a:r>
              <a:rPr altLang="en-US" lang="zh-CN">
                <a:noFill/>
              </a:rPr>
              <a:t> </a:t>
            </a:r>
          </a:p>
        </p:txBody>
      </p:sp>
      <p:grpSp>
        <p:nvGrpSpPr>
          <p:cNvPr id="738" name="组合 10"/>
          <p:cNvGrpSpPr/>
          <p:nvPr/>
        </p:nvGrpSpPr>
        <p:grpSpPr>
          <a:xfrm>
            <a:off x="4227048" y="3328269"/>
            <a:ext cx="4383705" cy="3194983"/>
            <a:chOff x="4227048" y="3328269"/>
            <a:chExt cx="4383705" cy="3194983"/>
          </a:xfrm>
        </p:grpSpPr>
        <p:cxnSp>
          <p:nvCxnSpPr>
            <p:cNvPr id="3146707" name="直接连接符 131"/>
            <p:cNvCxnSpPr>
              <a:cxnSpLocks/>
            </p:cNvCxnSpPr>
            <p:nvPr/>
          </p:nvCxnSpPr>
          <p:spPr>
            <a:xfrm>
              <a:off x="4958850" y="4498771"/>
              <a:ext cx="315637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739" name="组合 6"/>
            <p:cNvGrpSpPr/>
            <p:nvPr/>
          </p:nvGrpSpPr>
          <p:grpSpPr>
            <a:xfrm>
              <a:off x="4227048" y="3328269"/>
              <a:ext cx="4383705" cy="3194983"/>
              <a:chOff x="4227048" y="3328269"/>
              <a:chExt cx="4383705" cy="3194983"/>
            </a:xfrm>
          </p:grpSpPr>
          <p:grpSp>
            <p:nvGrpSpPr>
              <p:cNvPr id="740" name="组合 120"/>
              <p:cNvGrpSpPr/>
              <p:nvPr/>
            </p:nvGrpSpPr>
            <p:grpSpPr>
              <a:xfrm>
                <a:off x="4227048" y="3328269"/>
                <a:ext cx="4383705" cy="3142048"/>
                <a:chOff x="3098214" y="81249"/>
                <a:chExt cx="4383705" cy="3142048"/>
              </a:xfrm>
            </p:grpSpPr>
            <p:cxnSp>
              <p:nvCxnSpPr>
                <p:cNvPr id="3146708" name="直接箭头连接符 122"/>
                <p:cNvCxnSpPr>
                  <a:cxnSpLocks/>
                </p:cNvCxnSpPr>
                <p:nvPr/>
              </p:nvCxnSpPr>
              <p:spPr>
                <a:xfrm flipV="1">
                  <a:off x="3835222" y="481470"/>
                  <a:ext cx="0" cy="236973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709" name="直接箭头连接符 123"/>
                <p:cNvCxnSpPr>
                  <a:cxnSpLocks/>
                </p:cNvCxnSpPr>
                <p:nvPr/>
              </p:nvCxnSpPr>
              <p:spPr>
                <a:xfrm flipV="1">
                  <a:off x="3835222" y="2844814"/>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297" name="文本框 124"/>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27"/>
                  <a:stretch>
                    <a:fillRect b="-1316"/>
                  </a:stretch>
                </a:blipFill>
              </p:spPr>
              <p:txBody>
                <a:bodyPr/>
                <a:p>
                  <a:r>
                    <a:rPr altLang="en-US" lang="zh-CN">
                      <a:noFill/>
                    </a:rPr>
                    <a:t> </a:t>
                  </a:r>
                </a:p>
              </p:txBody>
            </p:sp>
            <p:sp>
              <p:nvSpPr>
                <p:cNvPr id="1050298" name="文本框 125"/>
                <p:cNvSpPr txBox="1">
                  <a:spLocks noChangeAspect="1" noMove="1" noResize="1" noRot="1" noAdjustHandles="1" noEditPoints="1" noChangeArrowheads="1" noChangeShapeType="1" noTextEdit="1"/>
                </p:cNvSpPr>
                <p:nvPr/>
              </p:nvSpPr>
              <p:spPr>
                <a:xfrm>
                  <a:off x="3098214" y="957236"/>
                  <a:ext cx="915162" cy="461665"/>
                </a:xfrm>
                <a:prstGeom prst="rect"/>
                <a:blipFill>
                  <a:blip xmlns:r="http://schemas.openxmlformats.org/officeDocument/2006/relationships" r:embed="rId28"/>
                  <a:stretch>
                    <a:fillRect b="-2667"/>
                  </a:stretch>
                </a:blipFill>
              </p:spPr>
              <p:txBody>
                <a:bodyPr/>
                <a:p>
                  <a:r>
                    <a:rPr altLang="en-US" lang="zh-CN">
                      <a:noFill/>
                    </a:rPr>
                    <a:t> </a:t>
                  </a:r>
                </a:p>
              </p:txBody>
            </p:sp>
            <p:sp>
              <p:nvSpPr>
                <p:cNvPr id="1050299" name="文本框 126"/>
                <p:cNvSpPr txBox="1">
                  <a:spLocks noChangeAspect="1" noMove="1" noResize="1" noRot="1" noAdjustHandles="1" noEditPoints="1" noChangeArrowheads="1" noChangeShapeType="1" noTextEdit="1"/>
                </p:cNvSpPr>
                <p:nvPr/>
              </p:nvSpPr>
              <p:spPr>
                <a:xfrm>
                  <a:off x="6867885" y="2761632"/>
                  <a:ext cx="614034" cy="461665"/>
                </a:xfrm>
                <a:prstGeom prst="rect"/>
                <a:blipFill>
                  <a:blip xmlns:r="http://schemas.openxmlformats.org/officeDocument/2006/relationships" r:embed="rId29"/>
                  <a:stretch>
                    <a:fillRect b="-5333"/>
                  </a:stretch>
                </a:blipFill>
              </p:spPr>
              <p:txBody>
                <a:bodyPr/>
                <a:p>
                  <a:r>
                    <a:rPr altLang="en-US" lang="zh-CN">
                      <a:noFill/>
                    </a:rPr>
                    <a:t> </a:t>
                  </a:r>
                </a:p>
              </p:txBody>
            </p:sp>
          </p:grpSp>
          <p:sp>
            <p:nvSpPr>
              <p:cNvPr id="1050300" name="文本框 132"/>
              <p:cNvSpPr txBox="1">
                <a:spLocks noChangeAspect="1" noMove="1" noResize="1" noRot="1" noAdjustHandles="1" noEditPoints="1" noChangeArrowheads="1" noChangeShapeType="1" noTextEdit="1"/>
              </p:cNvSpPr>
              <p:nvPr/>
            </p:nvSpPr>
            <p:spPr>
              <a:xfrm>
                <a:off x="6855069" y="6210429"/>
                <a:ext cx="499945" cy="307777"/>
              </a:xfrm>
              <a:prstGeom prst="rect"/>
              <a:blipFill>
                <a:blip xmlns:r="http://schemas.openxmlformats.org/officeDocument/2006/relationships" r:embed="rId30"/>
                <a:stretch>
                  <a:fillRect l="-12195" r="-6098" b="-18000"/>
                </a:stretch>
              </a:blipFill>
            </p:spPr>
            <p:txBody>
              <a:bodyPr/>
              <a:p>
                <a:r>
                  <a:rPr altLang="en-US" lang="zh-CN">
                    <a:noFill/>
                  </a:rPr>
                  <a:t> </a:t>
                </a:r>
              </a:p>
            </p:txBody>
          </p:sp>
          <p:sp>
            <p:nvSpPr>
              <p:cNvPr id="1050301" name="Oval 3165"/>
              <p:cNvSpPr>
                <a:spLocks noChangeArrowheads="1"/>
              </p:cNvSpPr>
              <p:nvPr/>
            </p:nvSpPr>
            <p:spPr bwMode="auto">
              <a:xfrm>
                <a:off x="5875825" y="602617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02" name="Oval 3165"/>
              <p:cNvSpPr>
                <a:spLocks noChangeArrowheads="1"/>
              </p:cNvSpPr>
              <p:nvPr/>
            </p:nvSpPr>
            <p:spPr bwMode="auto">
              <a:xfrm>
                <a:off x="7053848" y="6019784"/>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03" name="文本框 135"/>
              <p:cNvSpPr txBox="1">
                <a:spLocks noChangeAspect="1" noMove="1" noResize="1" noRot="1" noAdjustHandles="1" noEditPoints="1" noChangeArrowheads="1" noChangeShapeType="1" noTextEdit="1"/>
              </p:cNvSpPr>
              <p:nvPr/>
            </p:nvSpPr>
            <p:spPr>
              <a:xfrm>
                <a:off x="5735630" y="6215475"/>
                <a:ext cx="467885" cy="307777"/>
              </a:xfrm>
              <a:prstGeom prst="rect"/>
              <a:blipFill>
                <a:blip xmlns:r="http://schemas.openxmlformats.org/officeDocument/2006/relationships" r:embed="rId31"/>
                <a:stretch>
                  <a:fillRect l="-12987" r="-5195" b="-18000"/>
                </a:stretch>
              </a:blipFill>
            </p:spPr>
            <p:txBody>
              <a:bodyPr/>
              <a:p>
                <a:r>
                  <a:rPr altLang="en-US" lang="zh-CN">
                    <a:noFill/>
                  </a:rPr>
                  <a:t> </a:t>
                </a:r>
              </a:p>
            </p:txBody>
          </p:sp>
        </p:grpSp>
      </p:grpSp>
      <p:cxnSp>
        <p:nvCxnSpPr>
          <p:cNvPr id="3146710" name="直接连接符 136"/>
          <p:cNvCxnSpPr>
            <a:cxnSpLocks/>
          </p:cNvCxnSpPr>
          <p:nvPr/>
        </p:nvCxnSpPr>
        <p:spPr>
          <a:xfrm>
            <a:off x="4958850" y="4498771"/>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11" name="直接连接符 137"/>
          <p:cNvCxnSpPr>
            <a:cxnSpLocks/>
          </p:cNvCxnSpPr>
          <p:nvPr/>
        </p:nvCxnSpPr>
        <p:spPr>
          <a:xfrm>
            <a:off x="5948737" y="4498771"/>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712" name="直接连接符 138"/>
          <p:cNvCxnSpPr>
            <a:cxnSpLocks/>
          </p:cNvCxnSpPr>
          <p:nvPr/>
        </p:nvCxnSpPr>
        <p:spPr>
          <a:xfrm>
            <a:off x="7123415" y="4519345"/>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713" name="直接连接符 139"/>
          <p:cNvCxnSpPr>
            <a:cxnSpLocks/>
          </p:cNvCxnSpPr>
          <p:nvPr/>
        </p:nvCxnSpPr>
        <p:spPr>
          <a:xfrm>
            <a:off x="7123415" y="4495774"/>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304" name="矩形 1"/>
          <p:cNvSpPr>
            <a:spLocks noChangeAspect="1" noMove="1" noResize="1" noRot="1" noAdjustHandles="1" noEditPoints="1" noChangeArrowheads="1" noChangeShapeType="1" noTextEdit="1"/>
          </p:cNvSpPr>
          <p:nvPr/>
        </p:nvSpPr>
        <p:spPr>
          <a:xfrm>
            <a:off x="4646508" y="6016703"/>
            <a:ext cx="385041" cy="400110"/>
          </a:xfrm>
          <a:prstGeom prst="rect"/>
          <a:blipFill>
            <a:blip xmlns:r="http://schemas.openxmlformats.org/officeDocument/2006/relationships" r:embed="rId32"/>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33">
            <p14:nvContentPartPr>
              <p14:cNvPr id="1050305" name=""/>
              <p14:cNvContentPartPr/>
              <p14:nvPr/>
            </p14:nvContentPartPr>
            <p14:xfrm>
              <a:off x="3184641" y="2527305"/>
              <a:ext cx="195830" cy="226309"/>
            </p14:xfrm>
          </p:contentPart>
        </mc:Choice>
        <mc:Fallback>
          <p:sp>
            <p:nvSpPr>
              <p:cNvPr id="1050305" name=""/>
              <p:cNvSpPr/>
              <p:nvPr/>
            </p:nvSpPr>
            <p:spPr>
              <a:xfrm>
                <a:off x="3184641" y="2527305"/>
                <a:ext cx="195830" cy="226309"/>
              </a:xfrm>
            </p:spPr>
          </p:sp>
        </mc:Fallback>
      </mc:AlternateContent>
      <mc:AlternateContent xmlns:mc="http://schemas.openxmlformats.org/markup-compatibility/2006">
        <mc:Choice xmlns:p14="http://schemas.microsoft.com/office/powerpoint/2010/main" Requires="p14">
          <p:contentPart p14:bwMode="auto" r:id="rId34">
            <p14:nvContentPartPr>
              <p14:cNvPr id="1050306" name=""/>
              <p14:cNvContentPartPr/>
              <p14:nvPr/>
            </p14:nvContentPartPr>
            <p14:xfrm>
              <a:off x="3359008" y="3057583"/>
              <a:ext cx="158505" cy="174954"/>
            </p14:xfrm>
          </p:contentPart>
        </mc:Choice>
        <mc:Fallback>
          <p:sp>
            <p:nvSpPr>
              <p:cNvPr id="1050306" name=""/>
              <p:cNvSpPr/>
              <p:nvPr/>
            </p:nvSpPr>
            <p:spPr>
              <a:xfrm>
                <a:off x="3359008" y="3057583"/>
                <a:ext cx="158505" cy="174954"/>
              </a:xfrm>
            </p:spPr>
          </p:sp>
        </mc:Fallback>
      </mc:AlternateContent>
      <mc:AlternateContent xmlns:mc="http://schemas.openxmlformats.org/markup-compatibility/2006">
        <mc:Choice xmlns:p14="http://schemas.microsoft.com/office/powerpoint/2010/main" Requires="p14">
          <p:contentPart p14:bwMode="auto" r:id="rId35">
            <p14:nvContentPartPr>
              <p14:cNvPr id="1050307" name=""/>
              <p14:cNvContentPartPr/>
              <p14:nvPr/>
            </p14:nvContentPartPr>
            <p14:xfrm>
              <a:off x="1722301" y="3942231"/>
              <a:ext cx="798507" cy="54725"/>
            </p14:xfrm>
          </p:contentPart>
        </mc:Choice>
        <mc:Fallback>
          <p:sp>
            <p:nvSpPr>
              <p:cNvPr id="1050307" name=""/>
              <p:cNvSpPr/>
              <p:nvPr/>
            </p:nvSpPr>
            <p:spPr>
              <a:xfrm>
                <a:off x="1722301" y="3942231"/>
                <a:ext cx="798507" cy="54725"/>
              </a:xfrm>
            </p:spPr>
          </p:sp>
        </mc:Fallback>
      </mc:AlternateContent>
      <mc:AlternateContent xmlns:mc="http://schemas.openxmlformats.org/markup-compatibility/2006">
        <mc:Choice xmlns:p14="http://schemas.microsoft.com/office/powerpoint/2010/main" Requires="p14">
          <p:contentPart p14:bwMode="auto" r:id="rId36">
            <p14:nvContentPartPr>
              <p14:cNvPr id="1050308" name=""/>
              <p14:cNvContentPartPr/>
              <p14:nvPr/>
            </p14:nvContentPartPr>
            <p14:xfrm>
              <a:off x="2511349" y="3473573"/>
              <a:ext cx="307328" cy="491312"/>
            </p14:xfrm>
          </p:contentPart>
        </mc:Choice>
        <mc:Fallback>
          <p:sp>
            <p:nvSpPr>
              <p:cNvPr id="1050308" name=""/>
              <p:cNvSpPr/>
              <p:nvPr/>
            </p:nvSpPr>
            <p:spPr>
              <a:xfrm>
                <a:off x="2511349" y="3473573"/>
                <a:ext cx="307328" cy="491312"/>
              </a:xfrm>
            </p:spPr>
          </p:sp>
        </mc:Fallback>
      </mc:AlternateContent>
      <mc:AlternateContent xmlns:mc="http://schemas.openxmlformats.org/markup-compatibility/2006">
        <mc:Choice xmlns:p14="http://schemas.microsoft.com/office/powerpoint/2010/main" Requires="p14">
          <p:contentPart p14:bwMode="auto" r:id="rId37">
            <p14:nvContentPartPr>
              <p14:cNvPr id="1050309" name=""/>
              <p14:cNvContentPartPr/>
              <p14:nvPr/>
            </p14:nvContentPartPr>
            <p14:xfrm>
              <a:off x="8116504" y="2853504"/>
              <a:ext cx="73866" cy="24990"/>
            </p14:xfrm>
          </p:contentPart>
        </mc:Choice>
        <mc:Fallback>
          <p:sp>
            <p:nvSpPr>
              <p:cNvPr id="1050309" name=""/>
              <p:cNvSpPr/>
              <p:nvPr/>
            </p:nvSpPr>
            <p:spPr>
              <a:xfrm>
                <a:off x="8116504" y="2853504"/>
                <a:ext cx="73866" cy="24990"/>
              </a:xfrm>
            </p:spPr>
          </p:sp>
        </mc:Fallback>
      </mc:AlternateContent>
      <mc:AlternateContent xmlns:mc="http://schemas.openxmlformats.org/markup-compatibility/2006">
        <mc:Choice xmlns:p14="http://schemas.microsoft.com/office/powerpoint/2010/main" Requires="p14">
          <p:contentPart p14:bwMode="auto" r:id="rId38">
            <p14:nvContentPartPr>
              <p14:cNvPr id="1050310" name=""/>
              <p14:cNvContentPartPr/>
              <p14:nvPr/>
            </p14:nvContentPartPr>
            <p14:xfrm>
              <a:off x="7600599" y="2907315"/>
              <a:ext cx="25048" cy="8464"/>
            </p14:xfrm>
          </p:contentPart>
        </mc:Choice>
        <mc:Fallback>
          <p:sp>
            <p:nvSpPr>
              <p:cNvPr id="1050310" name=""/>
              <p:cNvSpPr/>
              <p:nvPr/>
            </p:nvSpPr>
            <p:spPr>
              <a:xfrm>
                <a:off x="7600599" y="2907315"/>
                <a:ext cx="25048" cy="8464"/>
              </a:xfrm>
            </p:spPr>
          </p:sp>
        </mc:Fallback>
      </mc:AlternateContent>
      <mc:AlternateContent xmlns:mc="http://schemas.openxmlformats.org/markup-compatibility/2006">
        <mc:Choice xmlns:p14="http://schemas.microsoft.com/office/powerpoint/2010/main" Requires="p14">
          <p:contentPart p14:bwMode="auto" r:id="rId39">
            <p14:nvContentPartPr>
              <p14:cNvPr id="1050311" name=""/>
              <p14:cNvContentPartPr/>
              <p14:nvPr/>
            </p14:nvContentPartPr>
            <p14:xfrm>
              <a:off x="7565433" y="4727482"/>
              <a:ext cx="242935" cy="537828"/>
            </p14:xfrm>
          </p:contentPart>
        </mc:Choice>
        <mc:Fallback>
          <p:sp>
            <p:nvSpPr>
              <p:cNvPr id="1050311" name=""/>
              <p:cNvSpPr/>
              <p:nvPr/>
            </p:nvSpPr>
            <p:spPr>
              <a:xfrm>
                <a:off x="7565433" y="4727482"/>
                <a:ext cx="242935" cy="53782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283"/>
                                        </p:tgtEl>
                                        <p:attrNameLst>
                                          <p:attrName>style.visibility</p:attrName>
                                        </p:attrNameLst>
                                      </p:cBhvr>
                                      <p:to>
                                        <p:strVal val="visible"/>
                                      </p:to>
                                    </p:set>
                                    <p:animEffect transition="in" filter="wipe(down)">
                                      <p:cBhvr>
                                        <p:cTn dur="500" id="7"/>
                                        <p:tgtEl>
                                          <p:spTgt spid="105028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284"/>
                                        </p:tgtEl>
                                        <p:attrNameLst>
                                          <p:attrName>style.visibility</p:attrName>
                                        </p:attrNameLst>
                                      </p:cBhvr>
                                      <p:to>
                                        <p:strVal val="visible"/>
                                      </p:to>
                                    </p:set>
                                    <p:animEffect transition="in" filter="wipe(down)">
                                      <p:cBhvr>
                                        <p:cTn dur="500" id="12"/>
                                        <p:tgtEl>
                                          <p:spTgt spid="105028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286"/>
                                        </p:tgtEl>
                                        <p:attrNameLst>
                                          <p:attrName>style.visibility</p:attrName>
                                        </p:attrNameLst>
                                      </p:cBhvr>
                                      <p:to>
                                        <p:strVal val="visible"/>
                                      </p:to>
                                    </p:set>
                                    <p:animEffect transition="in" filter="wipe(down)">
                                      <p:cBhvr>
                                        <p:cTn dur="500" id="17"/>
                                        <p:tgtEl>
                                          <p:spTgt spid="105028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285"/>
                                        </p:tgtEl>
                                        <p:attrNameLst>
                                          <p:attrName>style.visibility</p:attrName>
                                        </p:attrNameLst>
                                      </p:cBhvr>
                                      <p:to>
                                        <p:strVal val="visible"/>
                                      </p:to>
                                    </p:set>
                                    <p:animEffect transition="in" filter="wipe(down)">
                                      <p:cBhvr>
                                        <p:cTn dur="500" id="22"/>
                                        <p:tgtEl>
                                          <p:spTgt spid="105028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289"/>
                                        </p:tgtEl>
                                        <p:attrNameLst>
                                          <p:attrName>style.visibility</p:attrName>
                                        </p:attrNameLst>
                                      </p:cBhvr>
                                      <p:to>
                                        <p:strVal val="visible"/>
                                      </p:to>
                                    </p:set>
                                    <p:animEffect transition="in" filter="wipe(down)">
                                      <p:cBhvr>
                                        <p:cTn dur="500" id="27"/>
                                        <p:tgtEl>
                                          <p:spTgt spid="1050289"/>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290"/>
                                        </p:tgtEl>
                                        <p:attrNameLst>
                                          <p:attrName>style.visibility</p:attrName>
                                        </p:attrNameLst>
                                      </p:cBhvr>
                                      <p:to>
                                        <p:strVal val="visible"/>
                                      </p:to>
                                    </p:set>
                                    <p:animEffect transition="in" filter="wipe(down)">
                                      <p:cBhvr>
                                        <p:cTn dur="500" id="32"/>
                                        <p:tgtEl>
                                          <p:spTgt spid="1050290"/>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3146713"/>
                                        </p:tgtEl>
                                        <p:attrNameLst>
                                          <p:attrName>style.visibility</p:attrName>
                                        </p:attrNameLst>
                                      </p:cBhvr>
                                      <p:to>
                                        <p:strVal val="visible"/>
                                      </p:to>
                                    </p:set>
                                    <p:animEffect transition="in" filter="wipe(down)">
                                      <p:cBhvr>
                                        <p:cTn dur="500" id="37"/>
                                        <p:tgtEl>
                                          <p:spTgt spid="3146713"/>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50291"/>
                                        </p:tgtEl>
                                        <p:attrNameLst>
                                          <p:attrName>style.visibility</p:attrName>
                                        </p:attrNameLst>
                                      </p:cBhvr>
                                      <p:to>
                                        <p:strVal val="visible"/>
                                      </p:to>
                                    </p:set>
                                    <p:animEffect transition="in" filter="wipe(down)">
                                      <p:cBhvr>
                                        <p:cTn dur="500" id="42"/>
                                        <p:tgtEl>
                                          <p:spTgt spid="1050291"/>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50292"/>
                                        </p:tgtEl>
                                        <p:attrNameLst>
                                          <p:attrName>style.visibility</p:attrName>
                                        </p:attrNameLst>
                                      </p:cBhvr>
                                      <p:to>
                                        <p:strVal val="visible"/>
                                      </p:to>
                                    </p:set>
                                    <p:animEffect transition="in" filter="wipe(down)">
                                      <p:cBhvr>
                                        <p:cTn dur="500" id="47"/>
                                        <p:tgtEl>
                                          <p:spTgt spid="1050292"/>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50294"/>
                                        </p:tgtEl>
                                        <p:attrNameLst>
                                          <p:attrName>style.visibility</p:attrName>
                                        </p:attrNameLst>
                                      </p:cBhvr>
                                      <p:to>
                                        <p:strVal val="visible"/>
                                      </p:to>
                                    </p:set>
                                    <p:animEffect transition="in" filter="wipe(down)">
                                      <p:cBhvr>
                                        <p:cTn dur="500" id="52"/>
                                        <p:tgtEl>
                                          <p:spTgt spid="1050294"/>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50293"/>
                                        </p:tgtEl>
                                        <p:attrNameLst>
                                          <p:attrName>style.visibility</p:attrName>
                                        </p:attrNameLst>
                                      </p:cBhvr>
                                      <p:to>
                                        <p:strVal val="visible"/>
                                      </p:to>
                                    </p:set>
                                    <p:animEffect transition="in" filter="wipe(down)">
                                      <p:cBhvr>
                                        <p:cTn dur="500" id="57"/>
                                        <p:tgtEl>
                                          <p:spTgt spid="1050293"/>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4">
                                  <p:stCondLst>
                                    <p:cond delay="0"/>
                                  </p:stCondLst>
                                  <p:childTnLst>
                                    <p:set>
                                      <p:cBhvr>
                                        <p:cTn dur="1" fill="hold" id="61">
                                          <p:stCondLst>
                                            <p:cond delay="0"/>
                                          </p:stCondLst>
                                        </p:cTn>
                                        <p:tgtEl>
                                          <p:spTgt spid="1050295"/>
                                        </p:tgtEl>
                                        <p:attrNameLst>
                                          <p:attrName>style.visibility</p:attrName>
                                        </p:attrNameLst>
                                      </p:cBhvr>
                                      <p:to>
                                        <p:strVal val="visible"/>
                                      </p:to>
                                    </p:set>
                                    <p:animEffect transition="in" filter="wipe(down)">
                                      <p:cBhvr>
                                        <p:cTn dur="500" id="62"/>
                                        <p:tgtEl>
                                          <p:spTgt spid="1050295"/>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4">
                                  <p:stCondLst>
                                    <p:cond delay="0"/>
                                  </p:stCondLst>
                                  <p:childTnLst>
                                    <p:set>
                                      <p:cBhvr>
                                        <p:cTn dur="1" fill="hold" id="66">
                                          <p:stCondLst>
                                            <p:cond delay="0"/>
                                          </p:stCondLst>
                                        </p:cTn>
                                        <p:tgtEl>
                                          <p:spTgt spid="1050296"/>
                                        </p:tgtEl>
                                        <p:attrNameLst>
                                          <p:attrName>style.visibility</p:attrName>
                                        </p:attrNameLst>
                                      </p:cBhvr>
                                      <p:to>
                                        <p:strVal val="visible"/>
                                      </p:to>
                                    </p:set>
                                    <p:animEffect transition="in" filter="wipe(down)">
                                      <p:cBhvr>
                                        <p:cTn dur="500" id="67"/>
                                        <p:tgtEl>
                                          <p:spTgt spid="1050296"/>
                                        </p:tgtEl>
                                      </p:cBhvr>
                                    </p:animEffect>
                                  </p:childTnLst>
                                </p:cTn>
                              </p:par>
                            </p:childTnLst>
                          </p:cTn>
                        </p:par>
                      </p:childTnLst>
                    </p:cTn>
                  </p:par>
                  <p:par>
                    <p:cTn fill="hold" id="68">
                      <p:stCondLst>
                        <p:cond delay="indefinite"/>
                      </p:stCondLst>
                      <p:childTnLst>
                        <p:par>
                          <p:cTn fill="hold" id="69">
                            <p:stCondLst>
                              <p:cond delay="0"/>
                            </p:stCondLst>
                            <p:childTnLst>
                              <p:par>
                                <p:cTn fill="hold" id="70" nodeType="clickEffect" presetClass="entr" presetID="22" presetSubtype="4">
                                  <p:stCondLst>
                                    <p:cond delay="0"/>
                                  </p:stCondLst>
                                  <p:childTnLst>
                                    <p:set>
                                      <p:cBhvr>
                                        <p:cTn dur="1" fill="hold" id="71">
                                          <p:stCondLst>
                                            <p:cond delay="0"/>
                                          </p:stCondLst>
                                        </p:cTn>
                                        <p:tgtEl>
                                          <p:spTgt spid="3146710"/>
                                        </p:tgtEl>
                                        <p:attrNameLst>
                                          <p:attrName>style.visibility</p:attrName>
                                        </p:attrNameLst>
                                      </p:cBhvr>
                                      <p:to>
                                        <p:strVal val="visible"/>
                                      </p:to>
                                    </p:set>
                                    <p:animEffect transition="in" filter="wipe(down)">
                                      <p:cBhvr>
                                        <p:cTn dur="500" id="72"/>
                                        <p:tgtEl>
                                          <p:spTgt spid="3146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83" grpId="0"/>
      <p:bldP spid="1050284" grpId="0"/>
      <p:bldP spid="1050285" grpId="0"/>
      <p:bldP spid="1050286" grpId="0"/>
      <p:bldP spid="1050289" grpId="0"/>
      <p:bldP spid="1050290" grpId="0"/>
      <p:bldP spid="1050291" grpId="0"/>
      <p:bldP spid="1050292" grpId="0"/>
      <p:bldP spid="1050293" grpId="0"/>
      <p:bldP spid="1050294" grpId="0"/>
      <p:bldP spid="1050295" grpId="0"/>
      <p:bldP spid="105029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743" name=""/>
        <p:cNvGrpSpPr/>
        <p:nvPr/>
      </p:nvGrpSpPr>
      <p:grpSpPr>
        <a:xfrm>
          <a:off x="0" y="0"/>
          <a:ext cx="0" cy="0"/>
          <a:chOff x="0" y="0"/>
          <a:chExt cx="0" cy="0"/>
        </a:xfrm>
      </p:grpSpPr>
      <p:sp>
        <p:nvSpPr>
          <p:cNvPr id="10503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44" name="组合 19"/>
          <p:cNvGrpSpPr/>
          <p:nvPr/>
        </p:nvGrpSpPr>
        <p:grpSpPr>
          <a:xfrm>
            <a:off x="4021154" y="669941"/>
            <a:ext cx="4779035" cy="2636757"/>
            <a:chOff x="2081963" y="2149714"/>
            <a:chExt cx="4779035" cy="2636757"/>
          </a:xfrm>
        </p:grpSpPr>
        <p:grpSp>
          <p:nvGrpSpPr>
            <p:cNvPr id="745" name="组合 18"/>
            <p:cNvGrpSpPr/>
            <p:nvPr/>
          </p:nvGrpSpPr>
          <p:grpSpPr>
            <a:xfrm>
              <a:off x="2081963" y="2149714"/>
              <a:ext cx="4779035" cy="2636757"/>
              <a:chOff x="2647041" y="2319237"/>
              <a:chExt cx="4779035" cy="2636757"/>
            </a:xfrm>
          </p:grpSpPr>
          <p:cxnSp>
            <p:nvCxnSpPr>
              <p:cNvPr id="3146714" name="直接连接符 89"/>
              <p:cNvCxnSpPr>
                <a:cxnSpLocks/>
              </p:cNvCxnSpPr>
              <p:nvPr/>
            </p:nvCxnSpPr>
            <p:spPr>
              <a:xfrm>
                <a:off x="6844582" y="3541859"/>
                <a:ext cx="0" cy="97761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6" name="组合 8"/>
              <p:cNvGrpSpPr/>
              <p:nvPr/>
            </p:nvGrpSpPr>
            <p:grpSpPr>
              <a:xfrm>
                <a:off x="2709942" y="2319237"/>
                <a:ext cx="4716134" cy="2346773"/>
                <a:chOff x="1566444" y="2932808"/>
                <a:chExt cx="4716134" cy="2346773"/>
              </a:xfrm>
            </p:grpSpPr>
            <p:grpSp>
              <p:nvGrpSpPr>
                <p:cNvPr id="747" name="组合 65"/>
                <p:cNvGrpSpPr/>
                <p:nvPr/>
              </p:nvGrpSpPr>
              <p:grpSpPr>
                <a:xfrm>
                  <a:off x="1566444" y="2932808"/>
                  <a:ext cx="4716134" cy="2346773"/>
                  <a:chOff x="1745632" y="2009394"/>
                  <a:chExt cx="4716134" cy="2346773"/>
                </a:xfrm>
              </p:grpSpPr>
              <p:grpSp>
                <p:nvGrpSpPr>
                  <p:cNvPr id="748" name="组合 67"/>
                  <p:cNvGrpSpPr/>
                  <p:nvPr/>
                </p:nvGrpSpPr>
                <p:grpSpPr>
                  <a:xfrm>
                    <a:off x="1745632" y="2009394"/>
                    <a:ext cx="4716134" cy="2346773"/>
                    <a:chOff x="3530360" y="2739728"/>
                    <a:chExt cx="4716134" cy="2346773"/>
                  </a:xfrm>
                </p:grpSpPr>
                <p:grpSp>
                  <p:nvGrpSpPr>
                    <p:cNvPr id="749" name="组合 75"/>
                    <p:cNvGrpSpPr/>
                    <p:nvPr/>
                  </p:nvGrpSpPr>
                  <p:grpSpPr>
                    <a:xfrm>
                      <a:off x="3530360" y="2739728"/>
                      <a:ext cx="4678530" cy="2184826"/>
                      <a:chOff x="5684004" y="812339"/>
                      <a:chExt cx="4678530" cy="2184826"/>
                    </a:xfrm>
                  </p:grpSpPr>
                  <p:grpSp>
                    <p:nvGrpSpPr>
                      <p:cNvPr id="750" name="组合 87"/>
                      <p:cNvGrpSpPr/>
                      <p:nvPr/>
                    </p:nvGrpSpPr>
                    <p:grpSpPr>
                      <a:xfrm>
                        <a:off x="5684004" y="812339"/>
                        <a:ext cx="4678530" cy="2184826"/>
                        <a:chOff x="5745553" y="2483253"/>
                        <a:chExt cx="4678530" cy="2184826"/>
                      </a:xfrm>
                    </p:grpSpPr>
                    <p:grpSp>
                      <p:nvGrpSpPr>
                        <p:cNvPr id="751" name="组合 90"/>
                        <p:cNvGrpSpPr/>
                        <p:nvPr/>
                      </p:nvGrpSpPr>
                      <p:grpSpPr>
                        <a:xfrm>
                          <a:off x="6014085" y="2483253"/>
                          <a:ext cx="4306007" cy="2184826"/>
                          <a:chOff x="5796892" y="1765797"/>
                          <a:chExt cx="4306007" cy="2184826"/>
                        </a:xfrm>
                      </p:grpSpPr>
                      <p:grpSp>
                        <p:nvGrpSpPr>
                          <p:cNvPr id="752" name="组合 96"/>
                          <p:cNvGrpSpPr/>
                          <p:nvPr/>
                        </p:nvGrpSpPr>
                        <p:grpSpPr>
                          <a:xfrm>
                            <a:off x="5796892" y="1765797"/>
                            <a:ext cx="4306007" cy="2184826"/>
                            <a:chOff x="2003844" y="1708764"/>
                            <a:chExt cx="4306007" cy="2184826"/>
                          </a:xfrm>
                        </p:grpSpPr>
                        <p:grpSp>
                          <p:nvGrpSpPr>
                            <p:cNvPr id="753" name="组合 98"/>
                            <p:cNvGrpSpPr/>
                            <p:nvPr/>
                          </p:nvGrpSpPr>
                          <p:grpSpPr>
                            <a:xfrm>
                              <a:off x="2003844" y="1865123"/>
                              <a:ext cx="3884358" cy="2028467"/>
                              <a:chOff x="2946137" y="3634059"/>
                              <a:chExt cx="3884358" cy="2028467"/>
                            </a:xfrm>
                          </p:grpSpPr>
                          <p:cxnSp>
                            <p:nvCxnSpPr>
                              <p:cNvPr id="3146715" name="直接连接符 104"/>
                              <p:cNvCxnSpPr>
                                <a:cxnSpLocks/>
                              </p:cNvCxnSpPr>
                              <p:nvPr/>
                            </p:nvCxnSpPr>
                            <p:spPr>
                              <a:xfrm flipH="1">
                                <a:off x="6269733" y="5662526"/>
                                <a:ext cx="56076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16" name="直接连接符 105"/>
                              <p:cNvCxnSpPr>
                                <a:cxnSpLocks/>
                              </p:cNvCxnSpPr>
                              <p:nvPr/>
                            </p:nvCxnSpPr>
                            <p:spPr>
                              <a:xfrm flipH="1">
                                <a:off x="2946137" y="3634059"/>
                                <a:ext cx="8329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17" name="直接连接符 106"/>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31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31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31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319" name="Line 29"/>
                            <p:cNvSpPr>
                              <a:spLocks noChangeShapeType="1"/>
                            </p:cNvSpPr>
                            <p:nvPr/>
                          </p:nvSpPr>
                          <p:spPr bwMode="auto">
                            <a:xfrm>
                              <a:off x="3896872" y="2200694"/>
                              <a:ext cx="61489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320" name="Oval 3165"/>
                            <p:cNvSpPr>
                              <a:spLocks noChangeArrowheads="1"/>
                            </p:cNvSpPr>
                            <p:nvPr/>
                          </p:nvSpPr>
                          <p:spPr bwMode="auto">
                            <a:xfrm>
                              <a:off x="6165752" y="2853057"/>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321" name="文本框 97"/>
                          <p:cNvSpPr txBox="1">
                            <a:spLocks noChangeAspect="1" noMove="1" noResize="1" noRot="1" noAdjustHandles="1" noEditPoints="1" noChangeArrowheads="1" noChangeShapeType="1" noTextEdit="1"/>
                          </p:cNvSpPr>
                          <p:nvPr/>
                        </p:nvSpPr>
                        <p:spPr bwMode="auto">
                          <a:xfrm>
                            <a:off x="8698564" y="3384686"/>
                            <a:ext cx="349326" cy="307777"/>
                          </a:xfrm>
                          <a:prstGeom prst="rect"/>
                          <a:blipFill>
                            <a:blip xmlns:r="http://schemas.openxmlformats.org/officeDocument/2006/relationships" r:embed="rId3"/>
                            <a:stretch>
                              <a:fillRect l="-14035" r="-7018" b="-19608"/>
                            </a:stretch>
                          </a:blipFill>
                          <a:ln>
                            <a:noFill/>
                          </a:ln>
                          <a:effectLst/>
                        </p:spPr>
                        <p:txBody>
                          <a:bodyPr/>
                          <a:p>
                            <a:r>
                              <a:rPr altLang="en-US" lang="zh-CN">
                                <a:noFill/>
                              </a:rPr>
                              <a:t> </a:t>
                            </a:r>
                          </a:p>
                        </p:txBody>
                      </p:sp>
                    </p:grpSp>
                    <p:sp>
                      <p:nvSpPr>
                        <p:cNvPr id="1050322" name="Oval 3165"/>
                        <p:cNvSpPr>
                          <a:spLocks noChangeArrowheads="1"/>
                        </p:cNvSpPr>
                        <p:nvPr/>
                      </p:nvSpPr>
                      <p:spPr bwMode="auto">
                        <a:xfrm>
                          <a:off x="5869986"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23" name="文本框 94"/>
                        <p:cNvSpPr txBox="1">
                          <a:spLocks noChangeAspect="1" noMove="1" noResize="1" noRot="1" noAdjustHandles="1" noEditPoints="1" noChangeArrowheads="1" noChangeShapeType="1" noTextEdit="1"/>
                        </p:cNvSpPr>
                        <p:nvPr/>
                      </p:nvSpPr>
                      <p:spPr>
                        <a:xfrm>
                          <a:off x="5745553" y="3748333"/>
                          <a:ext cx="284758" cy="307777"/>
                        </a:xfrm>
                        <a:prstGeom prst="rect"/>
                        <a:blipFill>
                          <a:blip xmlns:r="http://schemas.openxmlformats.org/officeDocument/2006/relationships" r:embed="rId4"/>
                          <a:stretch>
                            <a:fillRect l="-12766" r="-8511" b="-15686"/>
                          </a:stretch>
                        </a:blipFill>
                      </p:spPr>
                      <p:txBody>
                        <a:bodyPr/>
                        <a:p>
                          <a:r>
                            <a:rPr altLang="en-US" lang="zh-CN">
                              <a:noFill/>
                            </a:rPr>
                            <a:t> </a:t>
                          </a:r>
                        </a:p>
                      </p:txBody>
                    </p:sp>
                    <p:sp>
                      <p:nvSpPr>
                        <p:cNvPr id="1050324" name="文本框 95"/>
                        <p:cNvSpPr txBox="1">
                          <a:spLocks noChangeAspect="1" noMove="1" noResize="1" noRot="1" noAdjustHandles="1" noEditPoints="1" noChangeArrowheads="1" noChangeShapeType="1" noTextEdit="1"/>
                        </p:cNvSpPr>
                        <p:nvPr/>
                      </p:nvSpPr>
                      <p:spPr>
                        <a:xfrm>
                          <a:off x="10072000" y="3262702"/>
                          <a:ext cx="352083" cy="307777"/>
                        </a:xfrm>
                        <a:prstGeom prst="rect"/>
                        <a:blipFill>
                          <a:blip xmlns:r="http://schemas.openxmlformats.org/officeDocument/2006/relationships" r:embed="rId5"/>
                          <a:stretch>
                            <a:fillRect l="-10526" r="-10526" b="-18000"/>
                          </a:stretch>
                        </a:blipFill>
                      </p:spPr>
                      <p:txBody>
                        <a:bodyPr/>
                        <a:p>
                          <a:r>
                            <a:rPr altLang="en-US" lang="zh-CN">
                              <a:noFill/>
                            </a:rPr>
                            <a:t> </a:t>
                          </a:r>
                        </a:p>
                      </p:txBody>
                    </p:sp>
                  </p:grpSp>
                  <p:cxnSp>
                    <p:nvCxnSpPr>
                      <p:cNvPr id="3146718" name="直接连接符 88"/>
                      <p:cNvCxnSpPr>
                        <a:cxnSpLocks/>
                      </p:cNvCxnSpPr>
                      <p:nvPr/>
                    </p:nvCxnSpPr>
                    <p:spPr>
                      <a:xfrm>
                        <a:off x="6344819" y="1618927"/>
                        <a:ext cx="0" cy="82972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719" name="直接连接符 76"/>
                    <p:cNvCxnSpPr>
                      <a:cxnSpLocks/>
                    </p:cNvCxnSpPr>
                    <p:nvPr/>
                  </p:nvCxnSpPr>
                  <p:spPr>
                    <a:xfrm>
                      <a:off x="6306818" y="3222949"/>
                      <a:ext cx="0" cy="145543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4" name="组合 77"/>
                    <p:cNvGrpSpPr/>
                    <p:nvPr/>
                  </p:nvGrpSpPr>
                  <p:grpSpPr>
                    <a:xfrm>
                      <a:off x="6007568" y="3121395"/>
                      <a:ext cx="1802623" cy="1965106"/>
                      <a:chOff x="7674839" y="1171448"/>
                      <a:chExt cx="1802623" cy="1965106"/>
                    </a:xfrm>
                  </p:grpSpPr>
                  <p:sp>
                    <p:nvSpPr>
                      <p:cNvPr id="1050325" name="AutoShape 523"/>
                      <p:cNvSpPr>
                        <a:spLocks noChangeArrowheads="1"/>
                      </p:cNvSpPr>
                      <p:nvPr/>
                    </p:nvSpPr>
                    <p:spPr bwMode="auto">
                      <a:xfrm rot="10800000" flipV="1">
                        <a:off x="9228802" y="239803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20" name="直接连接符 83"/>
                      <p:cNvCxnSpPr>
                        <a:cxnSpLocks/>
                      </p:cNvCxnSpPr>
                      <p:nvPr/>
                    </p:nvCxnSpPr>
                    <p:spPr>
                      <a:xfrm rot="5400000" flipV="1">
                        <a:off x="9332270" y="2232294"/>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26" name="AutoShape 523"/>
                      <p:cNvSpPr>
                        <a:spLocks noChangeArrowheads="1"/>
                      </p:cNvSpPr>
                      <p:nvPr/>
                    </p:nvSpPr>
                    <p:spPr bwMode="auto">
                      <a:xfrm rot="16200000" flipV="1">
                        <a:off x="7656423" y="118986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21" name="直接连接符 85"/>
                      <p:cNvCxnSpPr>
                        <a:cxnSpLocks/>
                      </p:cNvCxnSpPr>
                      <p:nvPr/>
                    </p:nvCxnSpPr>
                    <p:spPr>
                      <a:xfrm>
                        <a:off x="8789758" y="2005050"/>
                        <a:ext cx="0" cy="113150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22" name="直接连接符 86"/>
                      <p:cNvCxnSpPr>
                        <a:cxnSpLocks/>
                      </p:cNvCxnSpPr>
                      <p:nvPr/>
                    </p:nvCxnSpPr>
                    <p:spPr>
                      <a:xfrm>
                        <a:off x="9463656" y="2366214"/>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723" name="直接连接符 78"/>
                    <p:cNvCxnSpPr>
                      <a:cxnSpLocks/>
                    </p:cNvCxnSpPr>
                    <p:nvPr/>
                  </p:nvCxnSpPr>
                  <p:spPr>
                    <a:xfrm flipH="1">
                      <a:off x="6996652" y="50865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27" name="文本框 81"/>
                    <p:cNvSpPr txBox="1">
                      <a:spLocks noChangeAspect="1" noMove="1" noResize="1" noRot="1" noAdjustHandles="1" noEditPoints="1" noChangeArrowheads="1" noChangeShapeType="1" noTextEdit="1"/>
                    </p:cNvSpPr>
                    <p:nvPr/>
                  </p:nvSpPr>
                  <p:spPr>
                    <a:xfrm>
                      <a:off x="7793122" y="4282902"/>
                      <a:ext cx="453372" cy="307777"/>
                    </a:xfrm>
                    <a:prstGeom prst="rect"/>
                    <a:blipFill>
                      <a:blip xmlns:r="http://schemas.openxmlformats.org/officeDocument/2006/relationships" r:embed="rId6"/>
                      <a:stretch>
                        <a:fillRect l="-1333" b="-15686"/>
                      </a:stretch>
                    </a:blipFill>
                  </p:spPr>
                  <p:txBody>
                    <a:bodyPr/>
                    <a:p>
                      <a:r>
                        <a:rPr altLang="en-US" lang="zh-CN">
                          <a:noFill/>
                        </a:rPr>
                        <a:t> </a:t>
                      </a:r>
                    </a:p>
                  </p:txBody>
                </p:sp>
              </p:grpSp>
              <p:sp>
                <p:nvSpPr>
                  <p:cNvPr id="1050328" name="文本框 70"/>
                  <p:cNvSpPr txBox="1">
                    <a:spLocks noChangeAspect="1" noMove="1" noResize="1" noRot="1" noAdjustHandles="1" noEditPoints="1" noChangeArrowheads="1" noChangeShapeType="1" noTextEdit="1"/>
                  </p:cNvSpPr>
                  <p:nvPr/>
                </p:nvSpPr>
                <p:spPr bwMode="auto">
                  <a:xfrm>
                    <a:off x="4733853" y="2715890"/>
                    <a:ext cx="343363" cy="307777"/>
                  </a:xfrm>
                  <a:prstGeom prst="rect"/>
                  <a:blipFill>
                    <a:blip xmlns:r="http://schemas.openxmlformats.org/officeDocument/2006/relationships" r:embed="rId7"/>
                    <a:stretch>
                      <a:fillRect l="-14286" r="-5357" b="-20000"/>
                    </a:stretch>
                  </a:blipFill>
                  <a:ln>
                    <a:noFill/>
                  </a:ln>
                  <a:effectLst/>
                </p:spPr>
                <p:txBody>
                  <a:bodyPr/>
                  <a:p>
                    <a:r>
                      <a:rPr altLang="en-US" lang="zh-CN">
                        <a:noFill/>
                      </a:rPr>
                      <a:t> </a:t>
                    </a:r>
                  </a:p>
                </p:txBody>
              </p:sp>
              <p:sp>
                <p:nvSpPr>
                  <p:cNvPr id="1050329" name="文本框 73"/>
                  <p:cNvSpPr txBox="1">
                    <a:spLocks noChangeAspect="1" noMove="1" noResize="1" noRot="1" noAdjustHandles="1" noEditPoints="1" noChangeArrowheads="1" noChangeShapeType="1" noTextEdit="1"/>
                  </p:cNvSpPr>
                  <p:nvPr/>
                </p:nvSpPr>
                <p:spPr>
                  <a:xfrm>
                    <a:off x="2395991" y="2107669"/>
                    <a:ext cx="465897" cy="307777"/>
                  </a:xfrm>
                  <a:prstGeom prst="rect"/>
                  <a:blipFill>
                    <a:blip xmlns:r="http://schemas.openxmlformats.org/officeDocument/2006/relationships" r:embed="rId8"/>
                    <a:stretch>
                      <a:fillRect l="-7895" r="-5263" b="-15686"/>
                    </a:stretch>
                  </a:blipFill>
                </p:spPr>
                <p:txBody>
                  <a:bodyPr/>
                  <a:p>
                    <a:r>
                      <a:rPr altLang="en-US" lang="zh-CN">
                        <a:noFill/>
                      </a:rPr>
                      <a:t> </a:t>
                    </a:r>
                  </a:p>
                </p:txBody>
              </p:sp>
              <p:sp>
                <p:nvSpPr>
                  <p:cNvPr id="1050330" name="文本框 74"/>
                  <p:cNvSpPr txBox="1">
                    <a:spLocks noChangeAspect="1" noMove="1" noResize="1" noRot="1" noAdjustHandles="1" noEditPoints="1" noChangeArrowheads="1" noChangeShapeType="1" noTextEdit="1"/>
                  </p:cNvSpPr>
                  <p:nvPr/>
                </p:nvSpPr>
                <p:spPr>
                  <a:xfrm>
                    <a:off x="2403922" y="2493173"/>
                    <a:ext cx="443455" cy="307777"/>
                  </a:xfrm>
                  <a:prstGeom prst="rect"/>
                  <a:blipFill>
                    <a:blip xmlns:r="http://schemas.openxmlformats.org/officeDocument/2006/relationships" r:embed="rId9"/>
                    <a:stretch>
                      <a:fillRect l="-8219" r="-5479" b="-15686"/>
                    </a:stretch>
                  </a:blipFill>
                </p:spPr>
                <p:txBody>
                  <a:bodyPr/>
                  <a:p>
                    <a:r>
                      <a:rPr altLang="en-US" lang="zh-CN">
                        <a:noFill/>
                      </a:rPr>
                      <a:t> </a:t>
                    </a:r>
                  </a:p>
                </p:txBody>
              </p:sp>
            </p:grpSp>
            <p:cxnSp>
              <p:nvCxnSpPr>
                <p:cNvPr id="3146724" name="直接连接符 107"/>
                <p:cNvCxnSpPr>
                  <a:cxnSpLocks/>
                </p:cNvCxnSpPr>
                <p:nvPr/>
              </p:nvCxnSpPr>
              <p:spPr>
                <a:xfrm flipH="1">
                  <a:off x="4320899" y="4142106"/>
                  <a:ext cx="168511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31" name="矩形 109"/>
                <p:cNvSpPr/>
                <p:nvPr/>
              </p:nvSpPr>
              <p:spPr>
                <a:xfrm rot="5400000">
                  <a:off x="4965405" y="465736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2" name="Rectangle 518"/>
              <p:cNvSpPr>
                <a:spLocks noChangeAspect="1" noMove="1" noResize="1" noRot="1" noAdjustHandles="1" noEditPoints="1" noChangeArrowheads="1" noChangeShapeType="1" noTextEdit="1"/>
              </p:cNvSpPr>
              <p:nvPr/>
            </p:nvSpPr>
            <p:spPr bwMode="auto">
              <a:xfrm>
                <a:off x="3845397" y="3848408"/>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333" name="Rectangle 519"/>
              <p:cNvSpPr>
                <a:spLocks noChangeAspect="1" noMove="1" noResize="1" noRot="1" noAdjustHandles="1" noEditPoints="1" noChangeArrowheads="1" noChangeShapeType="1" noTextEdit="1"/>
              </p:cNvSpPr>
              <p:nvPr/>
            </p:nvSpPr>
            <p:spPr bwMode="auto">
              <a:xfrm>
                <a:off x="3794597" y="4375458"/>
                <a:ext cx="322263" cy="307975"/>
              </a:xfrm>
              <a:prstGeom prst="rect"/>
              <a:blipFill>
                <a:blip xmlns:r="http://schemas.openxmlformats.org/officeDocument/2006/relationships" r:embed="rId11"/>
                <a:stretch>
                  <a:fillRect l="-5660" r="-5660" b="-9804"/>
                </a:stretch>
              </a:blipFill>
              <a:ln w="28575">
                <a:noFill/>
                <a:miter lim="800000"/>
                <a:headEnd/>
                <a:tailEnd/>
              </a:ln>
            </p:spPr>
            <p:txBody>
              <a:bodyPr/>
              <a:p>
                <a:r>
                  <a:rPr altLang="en-US" lang="zh-CN">
                    <a:noFill/>
                  </a:rPr>
                  <a:t> </a:t>
                </a:r>
              </a:p>
            </p:txBody>
          </p:sp>
          <p:sp>
            <p:nvSpPr>
              <p:cNvPr id="1050334" name="AutoShape 523"/>
              <p:cNvSpPr>
                <a:spLocks noChangeArrowheads="1"/>
              </p:cNvSpPr>
              <p:nvPr/>
            </p:nvSpPr>
            <p:spPr bwMode="auto">
              <a:xfrm rot="5400000">
                <a:off x="3862860" y="3721407"/>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25" name="直接连接符 49"/>
              <p:cNvCxnSpPr>
                <a:cxnSpLocks/>
              </p:cNvCxnSpPr>
              <p:nvPr/>
            </p:nvCxnSpPr>
            <p:spPr>
              <a:xfrm flipH="1">
                <a:off x="3383436" y="393063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26" name="直接连接符 52"/>
              <p:cNvCxnSpPr>
                <a:cxnSpLocks/>
              </p:cNvCxnSpPr>
              <p:nvPr/>
            </p:nvCxnSpPr>
            <p:spPr>
              <a:xfrm flipH="1">
                <a:off x="2987085" y="4594132"/>
                <a:ext cx="83291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35" name="Oval 3165"/>
              <p:cNvSpPr>
                <a:spLocks noChangeArrowheads="1"/>
              </p:cNvSpPr>
              <p:nvPr/>
            </p:nvSpPr>
            <p:spPr bwMode="auto">
              <a:xfrm>
                <a:off x="2842986" y="452191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727" name="直接连接符 54"/>
              <p:cNvCxnSpPr>
                <a:cxnSpLocks/>
              </p:cNvCxnSpPr>
              <p:nvPr/>
            </p:nvCxnSpPr>
            <p:spPr>
              <a:xfrm flipH="1">
                <a:off x="2969064" y="3545778"/>
                <a:ext cx="41437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36" name="Oval 3165"/>
              <p:cNvSpPr>
                <a:spLocks noChangeArrowheads="1"/>
              </p:cNvSpPr>
              <p:nvPr/>
            </p:nvSpPr>
            <p:spPr bwMode="auto">
              <a:xfrm>
                <a:off x="2824965" y="3473557"/>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37" name="文本框 57"/>
              <p:cNvSpPr txBox="1">
                <a:spLocks noChangeAspect="1" noMove="1" noResize="1" noRot="1" noAdjustHandles="1" noEditPoints="1" noChangeArrowheads="1" noChangeShapeType="1" noTextEdit="1"/>
              </p:cNvSpPr>
              <p:nvPr/>
            </p:nvSpPr>
            <p:spPr>
              <a:xfrm>
                <a:off x="2674712" y="2540382"/>
                <a:ext cx="499945" cy="307777"/>
              </a:xfrm>
              <a:prstGeom prst="rect"/>
              <a:blipFill>
                <a:blip xmlns:r="http://schemas.openxmlformats.org/officeDocument/2006/relationships" r:embed="rId12"/>
                <a:stretch>
                  <a:fillRect l="-10976" r="-6098" b="-15686"/>
                </a:stretch>
              </a:blipFill>
            </p:spPr>
            <p:txBody>
              <a:bodyPr/>
              <a:p>
                <a:r>
                  <a:rPr altLang="en-US" lang="zh-CN">
                    <a:noFill/>
                  </a:rPr>
                  <a:t> </a:t>
                </a:r>
              </a:p>
            </p:txBody>
          </p:sp>
          <p:sp>
            <p:nvSpPr>
              <p:cNvPr id="1050338" name="文本框 58"/>
              <p:cNvSpPr txBox="1">
                <a:spLocks noChangeAspect="1" noMove="1" noResize="1" noRot="1" noAdjustHandles="1" noEditPoints="1" noChangeArrowheads="1" noChangeShapeType="1" noTextEdit="1"/>
              </p:cNvSpPr>
              <p:nvPr/>
            </p:nvSpPr>
            <p:spPr>
              <a:xfrm>
                <a:off x="2647041" y="4648217"/>
                <a:ext cx="467885" cy="307777"/>
              </a:xfrm>
              <a:prstGeom prst="rect"/>
              <a:blipFill>
                <a:blip xmlns:r="http://schemas.openxmlformats.org/officeDocument/2006/relationships" r:embed="rId13"/>
                <a:stretch>
                  <a:fillRect l="-13158" r="-6579" b="-18000"/>
                </a:stretch>
              </a:blipFill>
            </p:spPr>
            <p:txBody>
              <a:bodyPr/>
              <a:p>
                <a:r>
                  <a:rPr altLang="en-US" lang="zh-CN">
                    <a:noFill/>
                  </a:rPr>
                  <a:t> </a:t>
                </a:r>
              </a:p>
            </p:txBody>
          </p:sp>
          <p:cxnSp>
            <p:nvCxnSpPr>
              <p:cNvPr id="3146728" name="直接连接符 59"/>
              <p:cNvCxnSpPr>
                <a:cxnSpLocks/>
              </p:cNvCxnSpPr>
              <p:nvPr/>
            </p:nvCxnSpPr>
            <p:spPr>
              <a:xfrm>
                <a:off x="5357256" y="2664217"/>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39" name="Line 29"/>
              <p:cNvSpPr>
                <a:spLocks noChangeShapeType="1"/>
              </p:cNvSpPr>
              <p:nvPr/>
            </p:nvSpPr>
            <p:spPr bwMode="auto">
              <a:xfrm>
                <a:off x="4884486" y="4257897"/>
                <a:ext cx="614898"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340" name="AutoShape 523"/>
              <p:cNvSpPr>
                <a:spLocks noChangeArrowheads="1"/>
              </p:cNvSpPr>
              <p:nvPr/>
            </p:nvSpPr>
            <p:spPr bwMode="auto">
              <a:xfrm rot="16200000" flipV="1">
                <a:off x="5183198" y="417284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29" name="直接连接符 63"/>
              <p:cNvCxnSpPr>
                <a:cxnSpLocks/>
              </p:cNvCxnSpPr>
              <p:nvPr/>
            </p:nvCxnSpPr>
            <p:spPr>
              <a:xfrm>
                <a:off x="5380514" y="4120693"/>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41" name="矩形 68"/>
              <p:cNvSpPr/>
              <p:nvPr/>
            </p:nvSpPr>
            <p:spPr>
              <a:xfrm>
                <a:off x="5704806" y="3462762"/>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2" name="文本框 69"/>
              <p:cNvSpPr txBox="1">
                <a:spLocks noChangeAspect="1" noMove="1" noResize="1" noRot="1" noAdjustHandles="1" noEditPoints="1" noChangeArrowheads="1" noChangeShapeType="1" noTextEdit="1"/>
              </p:cNvSpPr>
              <p:nvPr/>
            </p:nvSpPr>
            <p:spPr>
              <a:xfrm>
                <a:off x="4713918" y="2406708"/>
                <a:ext cx="461088" cy="307777"/>
              </a:xfrm>
              <a:prstGeom prst="rect"/>
              <a:blipFill>
                <a:blip xmlns:r="http://schemas.openxmlformats.org/officeDocument/2006/relationships" r:embed="rId14"/>
                <a:stretch>
                  <a:fillRect l="-8000" r="-6667" b="-15686"/>
                </a:stretch>
              </a:blipFill>
            </p:spPr>
            <p:txBody>
              <a:bodyPr/>
              <a:p>
                <a:r>
                  <a:rPr altLang="en-US" lang="zh-CN">
                    <a:noFill/>
                  </a:rPr>
                  <a:t> </a:t>
                </a:r>
              </a:p>
            </p:txBody>
          </p:sp>
          <p:sp>
            <p:nvSpPr>
              <p:cNvPr id="1050343" name="文本框 71"/>
              <p:cNvSpPr txBox="1">
                <a:spLocks noChangeAspect="1" noMove="1" noResize="1" noRot="1" noAdjustHandles="1" noEditPoints="1" noChangeArrowheads="1" noChangeShapeType="1" noTextEdit="1"/>
              </p:cNvSpPr>
              <p:nvPr/>
            </p:nvSpPr>
            <p:spPr>
              <a:xfrm>
                <a:off x="4695411" y="3861663"/>
                <a:ext cx="461088" cy="307777"/>
              </a:xfrm>
              <a:prstGeom prst="rect"/>
              <a:blipFill>
                <a:blip xmlns:r="http://schemas.openxmlformats.org/officeDocument/2006/relationships" r:embed="rId15"/>
                <a:stretch>
                  <a:fillRect l="-8000" r="-6667" b="-18000"/>
                </a:stretch>
              </a:blipFill>
            </p:spPr>
            <p:txBody>
              <a:bodyPr/>
              <a:p>
                <a:r>
                  <a:rPr altLang="en-US" lang="zh-CN">
                    <a:noFill/>
                  </a:rPr>
                  <a:t> </a:t>
                </a:r>
              </a:p>
            </p:txBody>
          </p:sp>
        </p:grpSp>
        <p:sp>
          <p:nvSpPr>
            <p:cNvPr id="1050344" name="文本框 91"/>
            <p:cNvSpPr txBox="1">
              <a:spLocks noChangeAspect="1" noMove="1" noResize="1" noRot="1" noAdjustHandles="1" noEditPoints="1" noChangeArrowheads="1" noChangeShapeType="1" noTextEdit="1"/>
            </p:cNvSpPr>
            <p:nvPr/>
          </p:nvSpPr>
          <p:spPr>
            <a:xfrm>
              <a:off x="2768511" y="3703674"/>
              <a:ext cx="465897" cy="307777"/>
            </a:xfrm>
            <a:prstGeom prst="rect"/>
            <a:blipFill>
              <a:blip xmlns:r="http://schemas.openxmlformats.org/officeDocument/2006/relationships" r:embed="rId16"/>
              <a:stretch>
                <a:fillRect l="-6494" r="-5195" b="-18000"/>
              </a:stretch>
            </a:blipFill>
          </p:spPr>
          <p:txBody>
            <a:bodyPr/>
            <a:p>
              <a:r>
                <a:rPr altLang="en-US" lang="zh-CN">
                  <a:noFill/>
                </a:rPr>
                <a:t> </a:t>
              </a:r>
            </a:p>
          </p:txBody>
        </p:sp>
        <p:sp>
          <p:nvSpPr>
            <p:cNvPr id="1050345" name="文本框 92"/>
            <p:cNvSpPr txBox="1">
              <a:spLocks noChangeAspect="1" noMove="1" noResize="1" noRot="1" noAdjustHandles="1" noEditPoints="1" noChangeArrowheads="1" noChangeShapeType="1" noTextEdit="1"/>
            </p:cNvSpPr>
            <p:nvPr/>
          </p:nvSpPr>
          <p:spPr>
            <a:xfrm>
              <a:off x="2776442" y="4089178"/>
              <a:ext cx="443455" cy="307777"/>
            </a:xfrm>
            <a:prstGeom prst="rect"/>
            <a:blipFill>
              <a:blip xmlns:r="http://schemas.openxmlformats.org/officeDocument/2006/relationships" r:embed="rId17"/>
              <a:stretch>
                <a:fillRect l="-8333" r="-6944" b="-15686"/>
              </a:stretch>
            </a:blipFill>
          </p:spPr>
          <p:txBody>
            <a:bodyPr/>
            <a:p>
              <a:r>
                <a:rPr altLang="en-US" lang="zh-CN">
                  <a:noFill/>
                </a:rPr>
                <a:t> </a:t>
              </a:r>
            </a:p>
          </p:txBody>
        </p:sp>
      </p:grpSp>
      <p:sp>
        <p:nvSpPr>
          <p:cNvPr id="1050346" name="文本框 60"/>
          <p:cNvSpPr txBox="1"/>
          <p:nvPr/>
        </p:nvSpPr>
        <p:spPr bwMode="auto">
          <a:xfrm>
            <a:off x="633567" y="1603278"/>
            <a:ext cx="3053170"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50347" name="文本框 72"/>
          <p:cNvSpPr txBox="1">
            <a:spLocks noChangeAspect="1" noMove="1" noResize="1" noRot="1" noAdjustHandles="1" noEditPoints="1" noChangeArrowheads="1" noChangeShapeType="1" noTextEdit="1"/>
          </p:cNvSpPr>
          <p:nvPr/>
        </p:nvSpPr>
        <p:spPr bwMode="auto">
          <a:xfrm>
            <a:off x="615817" y="2421791"/>
            <a:ext cx="3236399" cy="400110"/>
          </a:xfrm>
          <a:prstGeom prst="rect"/>
          <a:blipFill>
            <a:blip xmlns:r="http://schemas.openxmlformats.org/officeDocument/2006/relationships" r:embed="rId18"/>
            <a:stretch>
              <a:fillRect l="-1883" t="-6061" b="-27273"/>
            </a:stretch>
          </a:blipFill>
          <a:ln>
            <a:noFill/>
          </a:ln>
          <a:effectLst/>
        </p:spPr>
        <p:txBody>
          <a:bodyPr/>
          <a:p>
            <a:r>
              <a:rPr altLang="en-US" lang="zh-CN">
                <a:noFill/>
              </a:rPr>
              <a:t> </a:t>
            </a:r>
          </a:p>
        </p:txBody>
      </p:sp>
      <p:sp>
        <p:nvSpPr>
          <p:cNvPr id="1050348" name="文本框 79"/>
          <p:cNvSpPr txBox="1">
            <a:spLocks noChangeAspect="1" noMove="1" noResize="1" noRot="1" noAdjustHandles="1" noEditPoints="1" noChangeArrowheads="1" noChangeShapeType="1" noTextEdit="1"/>
          </p:cNvSpPr>
          <p:nvPr/>
        </p:nvSpPr>
        <p:spPr>
          <a:xfrm>
            <a:off x="567655" y="3136269"/>
            <a:ext cx="2023548" cy="307777"/>
          </a:xfrm>
          <a:prstGeom prst="rect"/>
          <a:blipFill>
            <a:blip xmlns:r="http://schemas.openxmlformats.org/officeDocument/2006/relationships" r:embed="rId19"/>
            <a:stretch>
              <a:fillRect b="-15686"/>
            </a:stretch>
          </a:blipFill>
        </p:spPr>
        <p:txBody>
          <a:bodyPr/>
          <a:p>
            <a:r>
              <a:rPr altLang="en-US" lang="zh-CN">
                <a:noFill/>
              </a:rPr>
              <a:t> </a:t>
            </a:r>
          </a:p>
        </p:txBody>
      </p:sp>
      <p:sp>
        <p:nvSpPr>
          <p:cNvPr id="1050349" name="文本框 80"/>
          <p:cNvSpPr txBox="1">
            <a:spLocks noChangeAspect="1" noMove="1" noResize="1" noRot="1" noAdjustHandles="1" noEditPoints="1" noChangeArrowheads="1" noChangeShapeType="1" noTextEdit="1"/>
          </p:cNvSpPr>
          <p:nvPr/>
        </p:nvSpPr>
        <p:spPr>
          <a:xfrm>
            <a:off x="572288" y="3699587"/>
            <a:ext cx="2023548" cy="307777"/>
          </a:xfrm>
          <a:prstGeom prst="rect"/>
          <a:blipFill>
            <a:blip xmlns:r="http://schemas.openxmlformats.org/officeDocument/2006/relationships" r:embed="rId20"/>
            <a:stretch>
              <a:fillRect b="-18000"/>
            </a:stretch>
          </a:blipFill>
        </p:spPr>
        <p:txBody>
          <a:bodyPr/>
          <a:p>
            <a:r>
              <a:rPr altLang="en-US" lang="zh-CN">
                <a:noFill/>
              </a:rPr>
              <a:t> </a:t>
            </a:r>
          </a:p>
        </p:txBody>
      </p:sp>
      <p:sp>
        <p:nvSpPr>
          <p:cNvPr id="1050350" name="文本框 108"/>
          <p:cNvSpPr txBox="1"/>
          <p:nvPr/>
        </p:nvSpPr>
        <p:spPr bwMode="auto">
          <a:xfrm>
            <a:off x="2448581" y="3102329"/>
            <a:ext cx="121669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D1 is off </a:t>
            </a:r>
            <a:endParaRPr altLang="en-US" dirty="0" sz="2000" kumimoji="1" lang="zh-CN" smtClean="0">
              <a:latin typeface="Arial" panose="020B0604020202020204" pitchFamily="34" charset="0"/>
              <a:cs typeface="Arial" panose="020B0604020202020204" pitchFamily="34" charset="0"/>
            </a:endParaRPr>
          </a:p>
        </p:txBody>
      </p:sp>
      <p:sp>
        <p:nvSpPr>
          <p:cNvPr id="1050351" name="文本框 110"/>
          <p:cNvSpPr txBox="1"/>
          <p:nvPr/>
        </p:nvSpPr>
        <p:spPr bwMode="auto">
          <a:xfrm>
            <a:off x="6394787" y="1295604"/>
            <a:ext cx="503058"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D1</a:t>
            </a:r>
            <a:endParaRPr altLang="en-US" dirty="0" kumimoji="1" lang="zh-CN" smtClean="0">
              <a:latin typeface="Arial" panose="020B0604020202020204" pitchFamily="34" charset="0"/>
              <a:cs typeface="Arial" panose="020B0604020202020204" pitchFamily="34" charset="0"/>
            </a:endParaRPr>
          </a:p>
        </p:txBody>
      </p:sp>
      <p:sp>
        <p:nvSpPr>
          <p:cNvPr id="1050352" name="文本框 111"/>
          <p:cNvSpPr txBox="1"/>
          <p:nvPr/>
        </p:nvSpPr>
        <p:spPr bwMode="auto">
          <a:xfrm>
            <a:off x="6435612" y="2078645"/>
            <a:ext cx="503058" cy="369332"/>
          </a:xfrm>
          <a:prstGeom prst="rect"/>
          <a:noFill/>
          <a:ln>
            <a:noFill/>
          </a:ln>
          <a:effectLst/>
        </p:spPr>
        <p:txBody>
          <a:bodyPr rtlCol="0" wrap="square">
            <a:spAutoFit/>
          </a:bodyPr>
          <a:p>
            <a:pPr>
              <a:spcBef>
                <a:spcPct val="50000"/>
              </a:spcBef>
            </a:pPr>
            <a:r>
              <a:rPr altLang="zh-CN" dirty="0" kumimoji="1" lang="en-US" smtClean="0">
                <a:latin typeface="Arial" panose="020B0604020202020204" pitchFamily="34" charset="0"/>
                <a:cs typeface="Arial" panose="020B0604020202020204" pitchFamily="34" charset="0"/>
              </a:rPr>
              <a:t>D2</a:t>
            </a:r>
            <a:endParaRPr altLang="en-US" dirty="0" kumimoji="1" lang="zh-CN" smtClean="0">
              <a:latin typeface="Arial" panose="020B0604020202020204" pitchFamily="34" charset="0"/>
              <a:cs typeface="Arial" panose="020B0604020202020204" pitchFamily="34" charset="0"/>
            </a:endParaRPr>
          </a:p>
        </p:txBody>
      </p:sp>
      <p:sp>
        <p:nvSpPr>
          <p:cNvPr id="1050353" name="文本框 112"/>
          <p:cNvSpPr txBox="1"/>
          <p:nvPr/>
        </p:nvSpPr>
        <p:spPr bwMode="auto">
          <a:xfrm>
            <a:off x="2440353" y="3644914"/>
            <a:ext cx="1216696" cy="400110"/>
          </a:xfrm>
          <a:prstGeom prst="rect"/>
          <a:noFill/>
          <a:ln>
            <a:noFill/>
          </a:ln>
          <a:effectLst/>
        </p:spPr>
        <p:txBody>
          <a:bodyPr rtlCol="0" wrap="square">
            <a:spAutoFit/>
          </a:bodyPr>
          <a:p>
            <a:pPr>
              <a:spcBef>
                <a:spcPct val="50000"/>
              </a:spcBef>
            </a:pPr>
            <a:r>
              <a:rPr altLang="zh-CN" dirty="0" sz="2000" kumimoji="1" lang="en-US" smtClean="0">
                <a:latin typeface="Arial" panose="020B0604020202020204" pitchFamily="34" charset="0"/>
                <a:cs typeface="Arial" panose="020B0604020202020204" pitchFamily="34" charset="0"/>
              </a:rPr>
              <a:t>D2 is off </a:t>
            </a:r>
            <a:endParaRPr altLang="en-US" dirty="0" sz="2000" kumimoji="1" lang="zh-CN" smtClean="0">
              <a:latin typeface="Arial" panose="020B0604020202020204" pitchFamily="34" charset="0"/>
              <a:cs typeface="Arial" panose="020B0604020202020204" pitchFamily="34" charset="0"/>
            </a:endParaRPr>
          </a:p>
        </p:txBody>
      </p:sp>
      <p:sp>
        <p:nvSpPr>
          <p:cNvPr id="1050354" name="文本框 2"/>
          <p:cNvSpPr txBox="1">
            <a:spLocks noChangeAspect="1" noMove="1" noResize="1" noRot="1" noAdjustHandles="1" noEditPoints="1" noChangeArrowheads="1" noChangeShapeType="1" noTextEdit="1"/>
          </p:cNvSpPr>
          <p:nvPr/>
        </p:nvSpPr>
        <p:spPr bwMode="auto">
          <a:xfrm>
            <a:off x="1415275" y="4319290"/>
            <a:ext cx="1489753" cy="400110"/>
          </a:xfrm>
          <a:prstGeom prst="rect"/>
          <a:blipFill>
            <a:blip xmlns:r="http://schemas.openxmlformats.org/officeDocument/2006/relationships" r:embed="rId21"/>
            <a:stretch>
              <a:fillRect b="-4615"/>
            </a:stretch>
          </a:blipFill>
          <a:ln>
            <a:noFill/>
          </a:ln>
          <a:effectLst/>
        </p:spPr>
        <p:txBody>
          <a:bodyPr/>
          <a:p>
            <a:r>
              <a:rPr altLang="en-US" lang="zh-CN">
                <a:noFill/>
              </a:rPr>
              <a:t> </a:t>
            </a:r>
          </a:p>
        </p:txBody>
      </p:sp>
      <p:grpSp>
        <p:nvGrpSpPr>
          <p:cNvPr id="755" name="组合 4"/>
          <p:cNvGrpSpPr/>
          <p:nvPr/>
        </p:nvGrpSpPr>
        <p:grpSpPr>
          <a:xfrm>
            <a:off x="4227048" y="3328269"/>
            <a:ext cx="4383705" cy="3194983"/>
            <a:chOff x="4227048" y="3328269"/>
            <a:chExt cx="4383705" cy="3194983"/>
          </a:xfrm>
        </p:grpSpPr>
        <p:grpSp>
          <p:nvGrpSpPr>
            <p:cNvPr id="756" name="组合 10"/>
            <p:cNvGrpSpPr/>
            <p:nvPr/>
          </p:nvGrpSpPr>
          <p:grpSpPr>
            <a:xfrm>
              <a:off x="4227048" y="3328269"/>
              <a:ext cx="4383705" cy="3194983"/>
              <a:chOff x="4227048" y="3328269"/>
              <a:chExt cx="4383705" cy="3194983"/>
            </a:xfrm>
          </p:grpSpPr>
          <p:cxnSp>
            <p:nvCxnSpPr>
              <p:cNvPr id="3146730" name="直接连接符 131"/>
              <p:cNvCxnSpPr>
                <a:cxnSpLocks/>
              </p:cNvCxnSpPr>
              <p:nvPr/>
            </p:nvCxnSpPr>
            <p:spPr>
              <a:xfrm>
                <a:off x="4958850" y="4498771"/>
                <a:ext cx="3156376"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757" name="组合 6"/>
              <p:cNvGrpSpPr/>
              <p:nvPr/>
            </p:nvGrpSpPr>
            <p:grpSpPr>
              <a:xfrm>
                <a:off x="4227048" y="3328269"/>
                <a:ext cx="4383705" cy="3194983"/>
                <a:chOff x="4227048" y="3328269"/>
                <a:chExt cx="4383705" cy="3194983"/>
              </a:xfrm>
            </p:grpSpPr>
            <p:grpSp>
              <p:nvGrpSpPr>
                <p:cNvPr id="758" name="组合 120"/>
                <p:cNvGrpSpPr/>
                <p:nvPr/>
              </p:nvGrpSpPr>
              <p:grpSpPr>
                <a:xfrm>
                  <a:off x="4227048" y="3328269"/>
                  <a:ext cx="4383705" cy="3142048"/>
                  <a:chOff x="3098214" y="81249"/>
                  <a:chExt cx="4383705" cy="3142048"/>
                </a:xfrm>
              </p:grpSpPr>
              <p:cxnSp>
                <p:nvCxnSpPr>
                  <p:cNvPr id="3146731" name="直接箭头连接符 122"/>
                  <p:cNvCxnSpPr>
                    <a:cxnSpLocks/>
                  </p:cNvCxnSpPr>
                  <p:nvPr/>
                </p:nvCxnSpPr>
                <p:spPr>
                  <a:xfrm flipV="1">
                    <a:off x="3835222" y="481470"/>
                    <a:ext cx="0" cy="236973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732" name="直接箭头连接符 123"/>
                  <p:cNvCxnSpPr>
                    <a:cxnSpLocks/>
                  </p:cNvCxnSpPr>
                  <p:nvPr/>
                </p:nvCxnSpPr>
                <p:spPr>
                  <a:xfrm flipV="1">
                    <a:off x="3835222" y="2844814"/>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355" name="文本框 124"/>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22"/>
                    <a:stretch>
                      <a:fillRect b="-1316"/>
                    </a:stretch>
                  </a:blipFill>
                </p:spPr>
                <p:txBody>
                  <a:bodyPr/>
                  <a:p>
                    <a:r>
                      <a:rPr altLang="en-US" lang="zh-CN">
                        <a:noFill/>
                      </a:rPr>
                      <a:t> </a:t>
                    </a:r>
                  </a:p>
                </p:txBody>
              </p:sp>
              <p:sp>
                <p:nvSpPr>
                  <p:cNvPr id="1050356" name="文本框 125"/>
                  <p:cNvSpPr txBox="1">
                    <a:spLocks noChangeAspect="1" noMove="1" noResize="1" noRot="1" noAdjustHandles="1" noEditPoints="1" noChangeArrowheads="1" noChangeShapeType="1" noTextEdit="1"/>
                  </p:cNvSpPr>
                  <p:nvPr/>
                </p:nvSpPr>
                <p:spPr>
                  <a:xfrm>
                    <a:off x="3098214" y="957236"/>
                    <a:ext cx="915162" cy="461665"/>
                  </a:xfrm>
                  <a:prstGeom prst="rect"/>
                  <a:blipFill>
                    <a:blip xmlns:r="http://schemas.openxmlformats.org/officeDocument/2006/relationships" r:embed="rId23"/>
                    <a:stretch>
                      <a:fillRect b="-2667"/>
                    </a:stretch>
                  </a:blipFill>
                </p:spPr>
                <p:txBody>
                  <a:bodyPr/>
                  <a:p>
                    <a:r>
                      <a:rPr altLang="en-US" lang="zh-CN">
                        <a:noFill/>
                      </a:rPr>
                      <a:t> </a:t>
                    </a:r>
                  </a:p>
                </p:txBody>
              </p:sp>
              <p:sp>
                <p:nvSpPr>
                  <p:cNvPr id="1050357" name="文本框 126"/>
                  <p:cNvSpPr txBox="1">
                    <a:spLocks noChangeAspect="1" noMove="1" noResize="1" noRot="1" noAdjustHandles="1" noEditPoints="1" noChangeArrowheads="1" noChangeShapeType="1" noTextEdit="1"/>
                  </p:cNvSpPr>
                  <p:nvPr/>
                </p:nvSpPr>
                <p:spPr>
                  <a:xfrm>
                    <a:off x="6867885" y="2761632"/>
                    <a:ext cx="614034" cy="461665"/>
                  </a:xfrm>
                  <a:prstGeom prst="rect"/>
                  <a:blipFill>
                    <a:blip xmlns:r="http://schemas.openxmlformats.org/officeDocument/2006/relationships" r:embed="rId24"/>
                    <a:stretch>
                      <a:fillRect b="-5333"/>
                    </a:stretch>
                  </a:blipFill>
                </p:spPr>
                <p:txBody>
                  <a:bodyPr/>
                  <a:p>
                    <a:r>
                      <a:rPr altLang="en-US" lang="zh-CN">
                        <a:noFill/>
                      </a:rPr>
                      <a:t> </a:t>
                    </a:r>
                  </a:p>
                </p:txBody>
              </p:sp>
            </p:grpSp>
            <p:sp>
              <p:nvSpPr>
                <p:cNvPr id="1050358" name="文本框 132"/>
                <p:cNvSpPr txBox="1">
                  <a:spLocks noChangeAspect="1" noMove="1" noResize="1" noRot="1" noAdjustHandles="1" noEditPoints="1" noChangeArrowheads="1" noChangeShapeType="1" noTextEdit="1"/>
                </p:cNvSpPr>
                <p:nvPr/>
              </p:nvSpPr>
              <p:spPr>
                <a:xfrm>
                  <a:off x="6855069" y="6210429"/>
                  <a:ext cx="499945" cy="307777"/>
                </a:xfrm>
                <a:prstGeom prst="rect"/>
                <a:blipFill>
                  <a:blip xmlns:r="http://schemas.openxmlformats.org/officeDocument/2006/relationships" r:embed="rId25"/>
                  <a:stretch>
                    <a:fillRect l="-12195" r="-6098" b="-18000"/>
                  </a:stretch>
                </a:blipFill>
              </p:spPr>
              <p:txBody>
                <a:bodyPr/>
                <a:p>
                  <a:r>
                    <a:rPr altLang="en-US" lang="zh-CN">
                      <a:noFill/>
                    </a:rPr>
                    <a:t> </a:t>
                  </a:r>
                </a:p>
              </p:txBody>
            </p:sp>
            <p:sp>
              <p:nvSpPr>
                <p:cNvPr id="1050359" name="Oval 3165"/>
                <p:cNvSpPr>
                  <a:spLocks noChangeArrowheads="1"/>
                </p:cNvSpPr>
                <p:nvPr/>
              </p:nvSpPr>
              <p:spPr bwMode="auto">
                <a:xfrm>
                  <a:off x="5875825" y="602617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60" name="Oval 3165"/>
                <p:cNvSpPr>
                  <a:spLocks noChangeArrowheads="1"/>
                </p:cNvSpPr>
                <p:nvPr/>
              </p:nvSpPr>
              <p:spPr bwMode="auto">
                <a:xfrm>
                  <a:off x="7053848" y="6019784"/>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361" name="文本框 135"/>
                <p:cNvSpPr txBox="1">
                  <a:spLocks noChangeAspect="1" noMove="1" noResize="1" noRot="1" noAdjustHandles="1" noEditPoints="1" noChangeArrowheads="1" noChangeShapeType="1" noTextEdit="1"/>
                </p:cNvSpPr>
                <p:nvPr/>
              </p:nvSpPr>
              <p:spPr>
                <a:xfrm>
                  <a:off x="5735630" y="6215475"/>
                  <a:ext cx="467885" cy="307777"/>
                </a:xfrm>
                <a:prstGeom prst="rect"/>
                <a:blipFill>
                  <a:blip xmlns:r="http://schemas.openxmlformats.org/officeDocument/2006/relationships" r:embed="rId26"/>
                  <a:stretch>
                    <a:fillRect l="-12987" r="-5195" b="-18000"/>
                  </a:stretch>
                </a:blipFill>
              </p:spPr>
              <p:txBody>
                <a:bodyPr/>
                <a:p>
                  <a:r>
                    <a:rPr altLang="en-US" lang="zh-CN">
                      <a:noFill/>
                    </a:rPr>
                    <a:t> </a:t>
                  </a:r>
                </a:p>
              </p:txBody>
            </p:sp>
          </p:grpSp>
        </p:grpSp>
        <p:cxnSp>
          <p:nvCxnSpPr>
            <p:cNvPr id="3146733" name="直接连接符 136"/>
            <p:cNvCxnSpPr>
              <a:cxnSpLocks/>
            </p:cNvCxnSpPr>
            <p:nvPr/>
          </p:nvCxnSpPr>
          <p:spPr>
            <a:xfrm>
              <a:off x="4958850" y="4498771"/>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34" name="直接连接符 137"/>
            <p:cNvCxnSpPr>
              <a:cxnSpLocks/>
            </p:cNvCxnSpPr>
            <p:nvPr/>
          </p:nvCxnSpPr>
          <p:spPr>
            <a:xfrm>
              <a:off x="5948737" y="4498771"/>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735" name="直接连接符 138"/>
            <p:cNvCxnSpPr>
              <a:cxnSpLocks/>
            </p:cNvCxnSpPr>
            <p:nvPr/>
          </p:nvCxnSpPr>
          <p:spPr>
            <a:xfrm>
              <a:off x="7123415" y="4519345"/>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736" name="直接连接符 139"/>
            <p:cNvCxnSpPr>
              <a:cxnSpLocks/>
            </p:cNvCxnSpPr>
            <p:nvPr/>
          </p:nvCxnSpPr>
          <p:spPr>
            <a:xfrm>
              <a:off x="7123415" y="4495774"/>
              <a:ext cx="1005298"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737" name="直接连接符 119"/>
          <p:cNvCxnSpPr>
            <a:cxnSpLocks/>
          </p:cNvCxnSpPr>
          <p:nvPr/>
        </p:nvCxnSpPr>
        <p:spPr>
          <a:xfrm>
            <a:off x="5964984" y="6091833"/>
            <a:ext cx="11584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38" name="直接连接符 121"/>
          <p:cNvCxnSpPr>
            <a:cxnSpLocks/>
          </p:cNvCxnSpPr>
          <p:nvPr/>
        </p:nvCxnSpPr>
        <p:spPr>
          <a:xfrm>
            <a:off x="5947874" y="4495774"/>
            <a:ext cx="0" cy="16217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39" name="直接连接符 127"/>
          <p:cNvCxnSpPr>
            <a:cxnSpLocks/>
          </p:cNvCxnSpPr>
          <p:nvPr/>
        </p:nvCxnSpPr>
        <p:spPr>
          <a:xfrm>
            <a:off x="7123415" y="4486985"/>
            <a:ext cx="0" cy="16217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362" name="矩形 113"/>
          <p:cNvSpPr>
            <a:spLocks noChangeAspect="1" noMove="1" noResize="1" noRot="1" noAdjustHandles="1" noEditPoints="1" noChangeArrowheads="1" noChangeShapeType="1" noTextEdit="1"/>
          </p:cNvSpPr>
          <p:nvPr/>
        </p:nvSpPr>
        <p:spPr>
          <a:xfrm>
            <a:off x="4646508" y="6016703"/>
            <a:ext cx="385041" cy="400110"/>
          </a:xfrm>
          <a:prstGeom prst="rect"/>
          <a:blipFill>
            <a:blip xmlns:r="http://schemas.openxmlformats.org/officeDocument/2006/relationships" r:embed="rId18"/>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348"/>
                                        </p:tgtEl>
                                        <p:attrNameLst>
                                          <p:attrName>style.visibility</p:attrName>
                                        </p:attrNameLst>
                                      </p:cBhvr>
                                      <p:to>
                                        <p:strVal val="visible"/>
                                      </p:to>
                                    </p:set>
                                    <p:animEffect transition="in" filter="wipe(down)">
                                      <p:cBhvr>
                                        <p:cTn dur="500" id="7"/>
                                        <p:tgtEl>
                                          <p:spTgt spid="105034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350"/>
                                        </p:tgtEl>
                                        <p:attrNameLst>
                                          <p:attrName>style.visibility</p:attrName>
                                        </p:attrNameLst>
                                      </p:cBhvr>
                                      <p:to>
                                        <p:strVal val="visible"/>
                                      </p:to>
                                    </p:set>
                                    <p:animEffect transition="in" filter="wipe(down)">
                                      <p:cBhvr>
                                        <p:cTn dur="500" id="12"/>
                                        <p:tgtEl>
                                          <p:spTgt spid="105035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349"/>
                                        </p:tgtEl>
                                        <p:attrNameLst>
                                          <p:attrName>style.visibility</p:attrName>
                                        </p:attrNameLst>
                                      </p:cBhvr>
                                      <p:to>
                                        <p:strVal val="visible"/>
                                      </p:to>
                                    </p:set>
                                    <p:animEffect transition="in" filter="wipe(down)">
                                      <p:cBhvr>
                                        <p:cTn dur="500" id="17"/>
                                        <p:tgtEl>
                                          <p:spTgt spid="105034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353"/>
                                        </p:tgtEl>
                                        <p:attrNameLst>
                                          <p:attrName>style.visibility</p:attrName>
                                        </p:attrNameLst>
                                      </p:cBhvr>
                                      <p:to>
                                        <p:strVal val="visible"/>
                                      </p:to>
                                    </p:set>
                                    <p:animEffect transition="in" filter="wipe(down)">
                                      <p:cBhvr>
                                        <p:cTn dur="500" id="22"/>
                                        <p:tgtEl>
                                          <p:spTgt spid="105035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354"/>
                                        </p:tgtEl>
                                        <p:attrNameLst>
                                          <p:attrName>style.visibility</p:attrName>
                                        </p:attrNameLst>
                                      </p:cBhvr>
                                      <p:to>
                                        <p:strVal val="visible"/>
                                      </p:to>
                                    </p:set>
                                    <p:animEffect transition="in" filter="wipe(down)">
                                      <p:cBhvr>
                                        <p:cTn dur="500" id="27"/>
                                        <p:tgtEl>
                                          <p:spTgt spid="1050354"/>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3146738"/>
                                        </p:tgtEl>
                                        <p:attrNameLst>
                                          <p:attrName>style.visibility</p:attrName>
                                        </p:attrNameLst>
                                      </p:cBhvr>
                                      <p:to>
                                        <p:strVal val="visible"/>
                                      </p:to>
                                    </p:set>
                                    <p:animEffect transition="in" filter="wipe(down)">
                                      <p:cBhvr>
                                        <p:cTn dur="500" id="32"/>
                                        <p:tgtEl>
                                          <p:spTgt spid="3146738"/>
                                        </p:tgtEl>
                                      </p:cBhvr>
                                    </p:animEffect>
                                  </p:childTnLst>
                                </p:cTn>
                              </p:par>
                              <p:par>
                                <p:cTn fill="hold" id="33" nodeType="withEffect" presetClass="entr" presetID="22" presetSubtype="4">
                                  <p:stCondLst>
                                    <p:cond delay="0"/>
                                  </p:stCondLst>
                                  <p:childTnLst>
                                    <p:set>
                                      <p:cBhvr>
                                        <p:cTn dur="1" fill="hold" id="34">
                                          <p:stCondLst>
                                            <p:cond delay="0"/>
                                          </p:stCondLst>
                                        </p:cTn>
                                        <p:tgtEl>
                                          <p:spTgt spid="3146737"/>
                                        </p:tgtEl>
                                        <p:attrNameLst>
                                          <p:attrName>style.visibility</p:attrName>
                                        </p:attrNameLst>
                                      </p:cBhvr>
                                      <p:to>
                                        <p:strVal val="visible"/>
                                      </p:to>
                                    </p:set>
                                    <p:animEffect transition="in" filter="wipe(down)">
                                      <p:cBhvr>
                                        <p:cTn dur="500" id="35"/>
                                        <p:tgtEl>
                                          <p:spTgt spid="3146737"/>
                                        </p:tgtEl>
                                      </p:cBhvr>
                                    </p:animEffect>
                                  </p:childTnLst>
                                </p:cTn>
                              </p:par>
                              <p:par>
                                <p:cTn fill="hold" id="36" nodeType="withEffect" presetClass="entr" presetID="22" presetSubtype="4">
                                  <p:stCondLst>
                                    <p:cond delay="0"/>
                                  </p:stCondLst>
                                  <p:childTnLst>
                                    <p:set>
                                      <p:cBhvr>
                                        <p:cTn dur="1" fill="hold" id="37">
                                          <p:stCondLst>
                                            <p:cond delay="0"/>
                                          </p:stCondLst>
                                        </p:cTn>
                                        <p:tgtEl>
                                          <p:spTgt spid="3146739"/>
                                        </p:tgtEl>
                                        <p:attrNameLst>
                                          <p:attrName>style.visibility</p:attrName>
                                        </p:attrNameLst>
                                      </p:cBhvr>
                                      <p:to>
                                        <p:strVal val="visible"/>
                                      </p:to>
                                    </p:set>
                                    <p:animEffect transition="in" filter="wipe(down)">
                                      <p:cBhvr>
                                        <p:cTn dur="500" id="38"/>
                                        <p:tgtEl>
                                          <p:spTgt spid="314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48" grpId="0"/>
      <p:bldP spid="1050349" grpId="0"/>
      <p:bldP spid="1050350" grpId="0"/>
      <p:bldP spid="1050353" grpId="0"/>
      <p:bldP spid="105035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761" name=""/>
        <p:cNvGrpSpPr/>
        <p:nvPr/>
      </p:nvGrpSpPr>
      <p:grpSpPr>
        <a:xfrm>
          <a:off x="0" y="0"/>
          <a:ext cx="0" cy="0"/>
          <a:chOff x="0" y="0"/>
          <a:chExt cx="0" cy="0"/>
        </a:xfrm>
      </p:grpSpPr>
      <p:sp>
        <p:nvSpPr>
          <p:cNvPr id="10503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367" name="Text Box 12"/>
          <p:cNvSpPr txBox="1">
            <a:spLocks noChangeArrowheads="1"/>
          </p:cNvSpPr>
          <p:nvPr/>
        </p:nvSpPr>
        <p:spPr bwMode="auto">
          <a:xfrm>
            <a:off x="535747" y="1431342"/>
            <a:ext cx="2702102"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Rectangular wave</a:t>
            </a:r>
          </a:p>
        </p:txBody>
      </p:sp>
      <p:sp>
        <p:nvSpPr>
          <p:cNvPr id="1050368" name="矩形 8"/>
          <p:cNvSpPr/>
          <p:nvPr/>
        </p:nvSpPr>
        <p:spPr>
          <a:xfrm>
            <a:off x="484559" y="344147"/>
            <a:ext cx="804602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9.6 Non-sine-wave generator</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50369"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62" name="组合 1"/>
          <p:cNvGrpSpPr/>
          <p:nvPr/>
        </p:nvGrpSpPr>
        <p:grpSpPr>
          <a:xfrm>
            <a:off x="947891" y="2202688"/>
            <a:ext cx="1814199" cy="702769"/>
            <a:chOff x="2856216" y="4741854"/>
            <a:chExt cx="4054519" cy="1570605"/>
          </a:xfrm>
        </p:grpSpPr>
        <p:cxnSp>
          <p:nvCxnSpPr>
            <p:cNvPr id="3146740" name="直接连接符 6"/>
            <p:cNvCxnSpPr>
              <a:cxnSpLocks/>
            </p:cNvCxnSpPr>
            <p:nvPr/>
          </p:nvCxnSpPr>
          <p:spPr>
            <a:xfrm>
              <a:off x="3267790" y="4741854"/>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1" name="直接连接符 7"/>
            <p:cNvCxnSpPr>
              <a:cxnSpLocks/>
            </p:cNvCxnSpPr>
            <p:nvPr/>
          </p:nvCxnSpPr>
          <p:spPr>
            <a:xfrm>
              <a:off x="2856216" y="4759458"/>
              <a:ext cx="4066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2" name="直接连接符 11"/>
            <p:cNvCxnSpPr>
              <a:cxnSpLocks/>
            </p:cNvCxnSpPr>
            <p:nvPr/>
          </p:nvCxnSpPr>
          <p:spPr>
            <a:xfrm>
              <a:off x="4337477" y="4744046"/>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3" name="直接连接符 12"/>
            <p:cNvCxnSpPr>
              <a:cxnSpLocks/>
            </p:cNvCxnSpPr>
            <p:nvPr/>
          </p:nvCxnSpPr>
          <p:spPr>
            <a:xfrm>
              <a:off x="4334624" y="4758945"/>
              <a:ext cx="123987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4" name="直接连接符 13"/>
            <p:cNvCxnSpPr>
              <a:cxnSpLocks/>
            </p:cNvCxnSpPr>
            <p:nvPr/>
          </p:nvCxnSpPr>
          <p:spPr>
            <a:xfrm>
              <a:off x="5574503"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5" name="直接连接符 14"/>
            <p:cNvCxnSpPr>
              <a:cxnSpLocks/>
            </p:cNvCxnSpPr>
            <p:nvPr/>
          </p:nvCxnSpPr>
          <p:spPr>
            <a:xfrm>
              <a:off x="6669626"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6" name="直接连接符 15"/>
            <p:cNvCxnSpPr>
              <a:cxnSpLocks/>
            </p:cNvCxnSpPr>
            <p:nvPr/>
          </p:nvCxnSpPr>
          <p:spPr>
            <a:xfrm>
              <a:off x="6669626" y="4752128"/>
              <a:ext cx="24110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7" name="直接连接符 16"/>
            <p:cNvCxnSpPr>
              <a:cxnSpLocks/>
            </p:cNvCxnSpPr>
            <p:nvPr/>
          </p:nvCxnSpPr>
          <p:spPr>
            <a:xfrm>
              <a:off x="3262902" y="6282413"/>
              <a:ext cx="107172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48" name="直接连接符 17"/>
            <p:cNvCxnSpPr>
              <a:cxnSpLocks/>
            </p:cNvCxnSpPr>
            <p:nvPr/>
          </p:nvCxnSpPr>
          <p:spPr>
            <a:xfrm>
              <a:off x="5574503" y="6285603"/>
              <a:ext cx="109512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63" name="组合 2"/>
          <p:cNvGrpSpPr/>
          <p:nvPr/>
        </p:nvGrpSpPr>
        <p:grpSpPr>
          <a:xfrm>
            <a:off x="3620072" y="2199282"/>
            <a:ext cx="2040507" cy="638781"/>
            <a:chOff x="2841371" y="1924868"/>
            <a:chExt cx="4002305" cy="1252923"/>
          </a:xfrm>
        </p:grpSpPr>
        <p:cxnSp>
          <p:nvCxnSpPr>
            <p:cNvPr id="3146749" name="直接连接符 18"/>
            <p:cNvCxnSpPr>
              <a:cxnSpLocks/>
            </p:cNvCxnSpPr>
            <p:nvPr/>
          </p:nvCxnSpPr>
          <p:spPr>
            <a:xfrm>
              <a:off x="3333964" y="1929464"/>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750" name="直接连接符 19"/>
            <p:cNvCxnSpPr>
              <a:cxnSpLocks/>
            </p:cNvCxnSpPr>
            <p:nvPr/>
          </p:nvCxnSpPr>
          <p:spPr>
            <a:xfrm flipV="1">
              <a:off x="4341150" y="1948134"/>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751" name="直接连接符 20"/>
            <p:cNvCxnSpPr>
              <a:cxnSpLocks/>
            </p:cNvCxnSpPr>
            <p:nvPr/>
          </p:nvCxnSpPr>
          <p:spPr>
            <a:xfrm>
              <a:off x="5345507" y="1948966"/>
              <a:ext cx="996593" cy="1228825"/>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752" name="直接连接符 21"/>
            <p:cNvCxnSpPr>
              <a:cxnSpLocks/>
            </p:cNvCxnSpPr>
            <p:nvPr/>
          </p:nvCxnSpPr>
          <p:spPr>
            <a:xfrm flipV="1">
              <a:off x="6340786" y="2538212"/>
              <a:ext cx="502890" cy="620078"/>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6753" name="直接连接符 22"/>
            <p:cNvCxnSpPr>
              <a:cxnSpLocks/>
            </p:cNvCxnSpPr>
            <p:nvPr/>
          </p:nvCxnSpPr>
          <p:spPr>
            <a:xfrm flipV="1">
              <a:off x="2841371" y="1924868"/>
              <a:ext cx="502890" cy="620078"/>
            </a:xfrm>
            <a:prstGeom prst="line"/>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50370" name="Text Box 12"/>
          <p:cNvSpPr txBox="1">
            <a:spLocks noChangeArrowheads="1"/>
          </p:cNvSpPr>
          <p:nvPr/>
        </p:nvSpPr>
        <p:spPr bwMode="auto">
          <a:xfrm>
            <a:off x="3255611" y="1430018"/>
            <a:ext cx="276943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Triangular wave</a:t>
            </a:r>
          </a:p>
        </p:txBody>
      </p:sp>
      <p:grpSp>
        <p:nvGrpSpPr>
          <p:cNvPr id="764" name="组合 30"/>
          <p:cNvGrpSpPr/>
          <p:nvPr/>
        </p:nvGrpSpPr>
        <p:grpSpPr>
          <a:xfrm>
            <a:off x="6653946" y="2195432"/>
            <a:ext cx="1548153" cy="650209"/>
            <a:chOff x="6695043" y="2195432"/>
            <a:chExt cx="1548153" cy="650209"/>
          </a:xfrm>
        </p:grpSpPr>
        <p:grpSp>
          <p:nvGrpSpPr>
            <p:cNvPr id="765" name="组合 24"/>
            <p:cNvGrpSpPr/>
            <p:nvPr/>
          </p:nvGrpSpPr>
          <p:grpSpPr>
            <a:xfrm>
              <a:off x="6695043" y="2219146"/>
              <a:ext cx="512054" cy="626495"/>
              <a:chOff x="4341150" y="1948134"/>
              <a:chExt cx="1004356" cy="1228825"/>
            </a:xfrm>
          </p:grpSpPr>
          <p:cxnSp>
            <p:nvCxnSpPr>
              <p:cNvPr id="3146754" name="直接连接符 26"/>
              <p:cNvCxnSpPr>
                <a:cxnSpLocks/>
              </p:cNvCxnSpPr>
              <p:nvPr/>
            </p:nvCxnSpPr>
            <p:spPr>
              <a:xfrm flipV="1">
                <a:off x="4341150" y="1948134"/>
                <a:ext cx="996593" cy="1228825"/>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755" name="直接连接符 27"/>
              <p:cNvCxnSpPr>
                <a:cxnSpLocks/>
              </p:cNvCxnSpPr>
              <p:nvPr/>
            </p:nvCxnSpPr>
            <p:spPr>
              <a:xfrm>
                <a:off x="5345506" y="1948966"/>
                <a:ext cx="0" cy="1227993"/>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66" name="组合 31"/>
            <p:cNvGrpSpPr/>
            <p:nvPr/>
          </p:nvGrpSpPr>
          <p:grpSpPr>
            <a:xfrm>
              <a:off x="7211056" y="2198394"/>
              <a:ext cx="512054" cy="626495"/>
              <a:chOff x="4341150" y="1948134"/>
              <a:chExt cx="1004356" cy="1228825"/>
            </a:xfrm>
          </p:grpSpPr>
          <p:cxnSp>
            <p:nvCxnSpPr>
              <p:cNvPr id="3146756" name="直接连接符 32"/>
              <p:cNvCxnSpPr>
                <a:cxnSpLocks/>
              </p:cNvCxnSpPr>
              <p:nvPr/>
            </p:nvCxnSpPr>
            <p:spPr>
              <a:xfrm flipV="1">
                <a:off x="4341150" y="1948134"/>
                <a:ext cx="996593" cy="1228825"/>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757" name="直接连接符 33"/>
              <p:cNvCxnSpPr>
                <a:cxnSpLocks/>
              </p:cNvCxnSpPr>
              <p:nvPr/>
            </p:nvCxnSpPr>
            <p:spPr>
              <a:xfrm>
                <a:off x="5345506" y="1948966"/>
                <a:ext cx="0" cy="1227993"/>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67" name="组合 34"/>
            <p:cNvGrpSpPr/>
            <p:nvPr/>
          </p:nvGrpSpPr>
          <p:grpSpPr>
            <a:xfrm>
              <a:off x="7731142" y="2195432"/>
              <a:ext cx="512054" cy="626495"/>
              <a:chOff x="4341150" y="1948134"/>
              <a:chExt cx="1004356" cy="1228825"/>
            </a:xfrm>
          </p:grpSpPr>
          <p:cxnSp>
            <p:nvCxnSpPr>
              <p:cNvPr id="3146758" name="直接连接符 35"/>
              <p:cNvCxnSpPr>
                <a:cxnSpLocks/>
              </p:cNvCxnSpPr>
              <p:nvPr/>
            </p:nvCxnSpPr>
            <p:spPr>
              <a:xfrm flipV="1">
                <a:off x="4341150" y="1948134"/>
                <a:ext cx="996593" cy="1228825"/>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759" name="直接连接符 36"/>
              <p:cNvCxnSpPr>
                <a:cxnSpLocks/>
              </p:cNvCxnSpPr>
              <p:nvPr/>
            </p:nvCxnSpPr>
            <p:spPr>
              <a:xfrm>
                <a:off x="5345506" y="1948966"/>
                <a:ext cx="0" cy="1227993"/>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sp>
        <p:nvSpPr>
          <p:cNvPr id="1050371" name="Text Box 12"/>
          <p:cNvSpPr txBox="1">
            <a:spLocks noChangeArrowheads="1"/>
          </p:cNvSpPr>
          <p:nvPr/>
        </p:nvSpPr>
        <p:spPr bwMode="auto">
          <a:xfrm>
            <a:off x="6014833" y="1427558"/>
            <a:ext cx="2769430"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err="1" smtClean="0">
                <a:latin typeface="Arial" panose="020B0604020202020204" pitchFamily="34" charset="0"/>
                <a:cs typeface="Arial" panose="020B0604020202020204" pitchFamily="34" charset="0"/>
              </a:rPr>
              <a:t>Sawtooth</a:t>
            </a:r>
            <a:r>
              <a:rPr altLang="zh-CN" dirty="0" sz="2400" kumimoji="1" lang="en-US" smtClean="0">
                <a:latin typeface="Arial" panose="020B0604020202020204" pitchFamily="34" charset="0"/>
                <a:cs typeface="Arial" panose="020B0604020202020204" pitchFamily="34" charset="0"/>
              </a:rPr>
              <a:t> wave</a:t>
            </a:r>
          </a:p>
        </p:txBody>
      </p:sp>
      <p:grpSp>
        <p:nvGrpSpPr>
          <p:cNvPr id="768" name="组合 37"/>
          <p:cNvGrpSpPr/>
          <p:nvPr/>
        </p:nvGrpSpPr>
        <p:grpSpPr>
          <a:xfrm>
            <a:off x="999261" y="4096941"/>
            <a:ext cx="1899582" cy="1447742"/>
            <a:chOff x="1404885" y="3233743"/>
            <a:chExt cx="2362964" cy="1800903"/>
          </a:xfrm>
        </p:grpSpPr>
        <p:cxnSp>
          <p:nvCxnSpPr>
            <p:cNvPr id="3146760" name="直接连接符 39"/>
            <p:cNvCxnSpPr>
              <a:cxnSpLocks/>
            </p:cNvCxnSpPr>
            <p:nvPr/>
          </p:nvCxnSpPr>
          <p:spPr>
            <a:xfrm>
              <a:off x="1404885" y="4133935"/>
              <a:ext cx="332914"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761" name="直接连接符 40"/>
            <p:cNvCxnSpPr>
              <a:cxnSpLocks/>
            </p:cNvCxnSpPr>
            <p:nvPr/>
          </p:nvCxnSpPr>
          <p:spPr>
            <a:xfrm>
              <a:off x="1900112" y="4131950"/>
              <a:ext cx="348485"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69" name="组合 41"/>
            <p:cNvGrpSpPr/>
            <p:nvPr/>
          </p:nvGrpSpPr>
          <p:grpSpPr>
            <a:xfrm>
              <a:off x="1716881" y="4131950"/>
              <a:ext cx="182117" cy="897250"/>
              <a:chOff x="1716881" y="4131950"/>
              <a:chExt cx="182117" cy="897250"/>
            </a:xfrm>
          </p:grpSpPr>
          <p:cxnSp>
            <p:nvCxnSpPr>
              <p:cNvPr id="3146762" name="直接连接符 42"/>
              <p:cNvCxnSpPr>
                <a:cxnSpLocks/>
              </p:cNvCxnSpPr>
              <p:nvPr/>
            </p:nvCxnSpPr>
            <p:spPr>
              <a:xfrm>
                <a:off x="1716881" y="4133935"/>
                <a:ext cx="0" cy="879479"/>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372" name="任意多边形 43"/>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70" name="组合 44"/>
            <p:cNvGrpSpPr/>
            <p:nvPr/>
          </p:nvGrpSpPr>
          <p:grpSpPr>
            <a:xfrm flipV="1">
              <a:off x="2248597" y="3233743"/>
              <a:ext cx="182117" cy="897250"/>
              <a:chOff x="1716881" y="4131950"/>
              <a:chExt cx="182117" cy="897250"/>
            </a:xfrm>
          </p:grpSpPr>
          <p:cxnSp>
            <p:nvCxnSpPr>
              <p:cNvPr id="3146763" name="直接连接符 45"/>
              <p:cNvCxnSpPr>
                <a:cxnSpLocks/>
              </p:cNvCxnSpPr>
              <p:nvPr/>
            </p:nvCxnSpPr>
            <p:spPr>
              <a:xfrm>
                <a:off x="1716881" y="4133935"/>
                <a:ext cx="0" cy="879479"/>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373" name="任意多边形 46"/>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764" name="直接连接符 47"/>
            <p:cNvCxnSpPr>
              <a:cxnSpLocks/>
            </p:cNvCxnSpPr>
            <p:nvPr/>
          </p:nvCxnSpPr>
          <p:spPr>
            <a:xfrm>
              <a:off x="2426520" y="4130780"/>
              <a:ext cx="323737"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765" name="直接连接符 49"/>
            <p:cNvCxnSpPr>
              <a:cxnSpLocks/>
            </p:cNvCxnSpPr>
            <p:nvPr/>
          </p:nvCxnSpPr>
          <p:spPr>
            <a:xfrm>
              <a:off x="2929992" y="4137396"/>
              <a:ext cx="348485"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71" name="组合 50"/>
            <p:cNvGrpSpPr/>
            <p:nvPr/>
          </p:nvGrpSpPr>
          <p:grpSpPr>
            <a:xfrm>
              <a:off x="2750955" y="4137396"/>
              <a:ext cx="182117" cy="897250"/>
              <a:chOff x="1716881" y="4131950"/>
              <a:chExt cx="182117" cy="897250"/>
            </a:xfrm>
          </p:grpSpPr>
          <p:cxnSp>
            <p:nvCxnSpPr>
              <p:cNvPr id="3146766" name="直接连接符 51"/>
              <p:cNvCxnSpPr>
                <a:cxnSpLocks/>
              </p:cNvCxnSpPr>
              <p:nvPr/>
            </p:nvCxnSpPr>
            <p:spPr>
              <a:xfrm>
                <a:off x="1716881" y="4133935"/>
                <a:ext cx="0" cy="879479"/>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374" name="任意多边形 52"/>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72" name="组合 53"/>
            <p:cNvGrpSpPr/>
            <p:nvPr/>
          </p:nvGrpSpPr>
          <p:grpSpPr>
            <a:xfrm flipV="1">
              <a:off x="3266189" y="3240146"/>
              <a:ext cx="182117" cy="897250"/>
              <a:chOff x="1716881" y="4131950"/>
              <a:chExt cx="182117" cy="897250"/>
            </a:xfrm>
          </p:grpSpPr>
          <p:cxnSp>
            <p:nvCxnSpPr>
              <p:cNvPr id="3146767" name="直接连接符 54"/>
              <p:cNvCxnSpPr>
                <a:cxnSpLocks/>
              </p:cNvCxnSpPr>
              <p:nvPr/>
            </p:nvCxnSpPr>
            <p:spPr>
              <a:xfrm>
                <a:off x="1716881" y="4133935"/>
                <a:ext cx="0" cy="879479"/>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50375" name="任意多边形 55"/>
              <p:cNvSpPr/>
              <p:nvPr/>
            </p:nvSpPr>
            <p:spPr>
              <a:xfrm>
                <a:off x="1719744" y="4131950"/>
                <a:ext cx="179254" cy="897250"/>
              </a:xfrm>
              <a:custGeom>
                <a:avLst/>
                <a:gdLst>
                  <a:gd name="connsiteX0" fmla="*/ 0 w 453006"/>
                  <a:gd name="connsiteY0" fmla="*/ 922789 h 922789"/>
                  <a:gd name="connsiteX1" fmla="*/ 222308 w 453006"/>
                  <a:gd name="connsiteY1" fmla="*/ 159391 h 922789"/>
                  <a:gd name="connsiteX2" fmla="*/ 453006 w 453006"/>
                  <a:gd name="connsiteY2" fmla="*/ 0 h 922789"/>
                </a:gdLst>
                <a:ahLst/>
                <a:cxnLst>
                  <a:cxn ang="0">
                    <a:pos x="connsiteX0" y="connsiteY0"/>
                  </a:cxn>
                  <a:cxn ang="0">
                    <a:pos x="connsiteX1" y="connsiteY1"/>
                  </a:cxn>
                  <a:cxn ang="0">
                    <a:pos x="connsiteX2" y="connsiteY2"/>
                  </a:cxn>
                </a:cxnLst>
                <a:rect l="l" t="t" r="r" b="b"/>
                <a:pathLst>
                  <a:path w="453006" h="922789">
                    <a:moveTo>
                      <a:pt x="0" y="922789"/>
                    </a:moveTo>
                    <a:cubicBezTo>
                      <a:pt x="73403" y="617989"/>
                      <a:pt x="146807" y="313189"/>
                      <a:pt x="222308" y="159391"/>
                    </a:cubicBezTo>
                    <a:cubicBezTo>
                      <a:pt x="297809" y="5593"/>
                      <a:pt x="375407" y="2796"/>
                      <a:pt x="45300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768" name="直接连接符 56"/>
            <p:cNvCxnSpPr>
              <a:cxnSpLocks/>
            </p:cNvCxnSpPr>
            <p:nvPr/>
          </p:nvCxnSpPr>
          <p:spPr>
            <a:xfrm>
              <a:off x="3444112" y="4137183"/>
              <a:ext cx="323737"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50376" name="Text Box 12"/>
          <p:cNvSpPr txBox="1">
            <a:spLocks noChangeArrowheads="1"/>
          </p:cNvSpPr>
          <p:nvPr/>
        </p:nvSpPr>
        <p:spPr bwMode="auto">
          <a:xfrm>
            <a:off x="822945" y="3573461"/>
            <a:ext cx="2166833" cy="461665"/>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Peaked wave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680" name=""/>
        <p:cNvGrpSpPr/>
        <p:nvPr/>
      </p:nvGrpSpPr>
      <p:grpSpPr>
        <a:xfrm>
          <a:off x="0" y="0"/>
          <a:ext cx="0" cy="0"/>
          <a:chOff x="0" y="0"/>
          <a:chExt cx="0" cy="0"/>
        </a:xfrm>
      </p:grpSpPr>
      <p:sp>
        <p:nvSpPr>
          <p:cNvPr id="105014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145" name="矩形 8"/>
          <p:cNvSpPr/>
          <p:nvPr/>
        </p:nvSpPr>
        <p:spPr>
          <a:xfrm>
            <a:off x="770408" y="586492"/>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(1) Rectangular wave generator</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50146" name="矩形 1"/>
          <p:cNvSpPr/>
          <p:nvPr/>
        </p:nvSpPr>
        <p:spPr>
          <a:xfrm>
            <a:off x="1329491" y="2502456"/>
            <a:ext cx="2887039" cy="693506"/>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solidFill>
                  <a:schemeClr val="tx1"/>
                </a:solidFill>
                <a:latin typeface="Arial" panose="020B0604020202020204" pitchFamily="34" charset="0"/>
                <a:cs typeface="Arial" panose="020B0604020202020204" pitchFamily="34" charset="0"/>
              </a:rPr>
              <a:t>Sine-wave generator</a:t>
            </a:r>
            <a:endParaRPr altLang="en-US" dirty="0" sz="2000" lang="zh-CN">
              <a:solidFill>
                <a:schemeClr val="tx1"/>
              </a:solidFill>
              <a:latin typeface="Arial" panose="020B0604020202020204" pitchFamily="34" charset="0"/>
              <a:cs typeface="Arial" panose="020B0604020202020204" pitchFamily="34" charset="0"/>
            </a:endParaRPr>
          </a:p>
        </p:txBody>
      </p:sp>
      <p:cxnSp>
        <p:nvCxnSpPr>
          <p:cNvPr id="3146601" name="直接箭头连接符 6"/>
          <p:cNvCxnSpPr>
            <a:cxnSpLocks/>
          </p:cNvCxnSpPr>
          <p:nvPr/>
        </p:nvCxnSpPr>
        <p:spPr>
          <a:xfrm>
            <a:off x="4216530" y="2855359"/>
            <a:ext cx="577142" cy="0"/>
          </a:xfrm>
          <a:prstGeom prst="straightConnector1"/>
          <a:ln w="38100">
            <a:tailEnd type="triangle" w="lg" len="lg"/>
          </a:ln>
        </p:spPr>
        <p:style>
          <a:lnRef idx="1">
            <a:schemeClr val="accent1"/>
          </a:lnRef>
          <a:fillRef idx="0">
            <a:schemeClr val="accent1"/>
          </a:fillRef>
          <a:effectRef idx="0">
            <a:schemeClr val="accent1"/>
          </a:effectRef>
          <a:fontRef idx="minor">
            <a:schemeClr val="tx1"/>
          </a:fontRef>
        </p:style>
      </p:cxnSp>
      <p:sp>
        <p:nvSpPr>
          <p:cNvPr id="1050147" name="矩形 72"/>
          <p:cNvSpPr/>
          <p:nvPr/>
        </p:nvSpPr>
        <p:spPr>
          <a:xfrm>
            <a:off x="4793672" y="2285145"/>
            <a:ext cx="3041073" cy="1139417"/>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solidFill>
                  <a:schemeClr val="tx1"/>
                </a:solidFill>
                <a:latin typeface="Arial" panose="020B0604020202020204" pitchFamily="34" charset="0"/>
                <a:cs typeface="Arial" panose="020B0604020202020204" pitchFamily="34" charset="0"/>
              </a:rPr>
              <a:t>Single-limit voltage comparator / Hysteresis comparator</a:t>
            </a:r>
            <a:endParaRPr altLang="en-US" dirty="0" sz="2000" lang="zh-CN">
              <a:solidFill>
                <a:schemeClr val="tx1"/>
              </a:solidFill>
              <a:latin typeface="Arial" panose="020B0604020202020204" pitchFamily="34" charset="0"/>
              <a:cs typeface="Arial" panose="020B0604020202020204" pitchFamily="34" charset="0"/>
            </a:endParaRPr>
          </a:p>
        </p:txBody>
      </p:sp>
      <p:cxnSp>
        <p:nvCxnSpPr>
          <p:cNvPr id="3146602" name="直接箭头连接符 79"/>
          <p:cNvCxnSpPr>
            <a:cxnSpLocks/>
          </p:cNvCxnSpPr>
          <p:nvPr/>
        </p:nvCxnSpPr>
        <p:spPr>
          <a:xfrm rot="5400000">
            <a:off x="6102654" y="3713133"/>
            <a:ext cx="577142" cy="0"/>
          </a:xfrm>
          <a:prstGeom prst="straightConnector1"/>
          <a:ln w="38100">
            <a:tailEnd type="triangle" w="lg" len="lg"/>
          </a:ln>
        </p:spPr>
        <p:style>
          <a:lnRef idx="1">
            <a:schemeClr val="accent1"/>
          </a:lnRef>
          <a:fillRef idx="0">
            <a:schemeClr val="accent1"/>
          </a:fillRef>
          <a:effectRef idx="0">
            <a:schemeClr val="accent1"/>
          </a:effectRef>
          <a:fontRef idx="minor">
            <a:schemeClr val="tx1"/>
          </a:fontRef>
        </p:style>
      </p:cxnSp>
      <p:sp>
        <p:nvSpPr>
          <p:cNvPr id="1050148" name="矩形 80"/>
          <p:cNvSpPr/>
          <p:nvPr/>
        </p:nvSpPr>
        <p:spPr>
          <a:xfrm>
            <a:off x="4892288" y="4005751"/>
            <a:ext cx="2887039" cy="693506"/>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solidFill>
                  <a:schemeClr val="tx1"/>
                </a:solidFill>
                <a:latin typeface="Arial" panose="020B0604020202020204" pitchFamily="34" charset="0"/>
                <a:cs typeface="Arial" panose="020B0604020202020204" pitchFamily="34" charset="0"/>
              </a:rPr>
              <a:t>Rectangular wave</a:t>
            </a:r>
            <a:endParaRPr altLang="en-US" dirty="0" sz="2000" lang="zh-CN">
              <a:solidFill>
                <a:schemeClr val="tx1"/>
              </a:solidFill>
              <a:latin typeface="Arial" panose="020B0604020202020204" pitchFamily="34" charset="0"/>
              <a:cs typeface="Arial" panose="020B0604020202020204" pitchFamily="34" charset="0"/>
            </a:endParaRPr>
          </a:p>
        </p:txBody>
      </p:sp>
      <p:sp>
        <p:nvSpPr>
          <p:cNvPr id="1050149" name="文本框 11"/>
          <p:cNvSpPr txBox="1"/>
          <p:nvPr/>
        </p:nvSpPr>
        <p:spPr bwMode="auto">
          <a:xfrm>
            <a:off x="2328615" y="1478516"/>
            <a:ext cx="436682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(a) First method</a:t>
            </a:r>
            <a:endParaRPr altLang="en-US" dirty="0" sz="2400" kumimoji="1" lang="zh-CN" smtClean="0">
              <a:latin typeface="Arial" panose="020B0604020202020204" pitchFamily="34" charset="0"/>
              <a:cs typeface="Arial" panose="020B0604020202020204" pitchFamily="34" charset="0"/>
            </a:endParaRPr>
          </a:p>
        </p:txBody>
      </p:sp>
      <p:grpSp>
        <p:nvGrpSpPr>
          <p:cNvPr id="681" name="组合 10"/>
          <p:cNvGrpSpPr/>
          <p:nvPr/>
        </p:nvGrpSpPr>
        <p:grpSpPr>
          <a:xfrm>
            <a:off x="5484125" y="4844288"/>
            <a:ext cx="1814199" cy="702769"/>
            <a:chOff x="2856216" y="4741854"/>
            <a:chExt cx="4054519" cy="1570605"/>
          </a:xfrm>
        </p:grpSpPr>
        <p:cxnSp>
          <p:nvCxnSpPr>
            <p:cNvPr id="3146603" name="直接连接符 12"/>
            <p:cNvCxnSpPr>
              <a:cxnSpLocks/>
            </p:cNvCxnSpPr>
            <p:nvPr/>
          </p:nvCxnSpPr>
          <p:spPr>
            <a:xfrm>
              <a:off x="3267790" y="4741854"/>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04" name="直接连接符 13"/>
            <p:cNvCxnSpPr>
              <a:cxnSpLocks/>
            </p:cNvCxnSpPr>
            <p:nvPr/>
          </p:nvCxnSpPr>
          <p:spPr>
            <a:xfrm>
              <a:off x="2856216" y="4759458"/>
              <a:ext cx="4066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05" name="直接连接符 14"/>
            <p:cNvCxnSpPr>
              <a:cxnSpLocks/>
            </p:cNvCxnSpPr>
            <p:nvPr/>
          </p:nvCxnSpPr>
          <p:spPr>
            <a:xfrm>
              <a:off x="4337477" y="4744046"/>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06" name="直接连接符 15"/>
            <p:cNvCxnSpPr>
              <a:cxnSpLocks/>
            </p:cNvCxnSpPr>
            <p:nvPr/>
          </p:nvCxnSpPr>
          <p:spPr>
            <a:xfrm>
              <a:off x="4334624" y="4758945"/>
              <a:ext cx="123987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07" name="直接连接符 16"/>
            <p:cNvCxnSpPr>
              <a:cxnSpLocks/>
            </p:cNvCxnSpPr>
            <p:nvPr/>
          </p:nvCxnSpPr>
          <p:spPr>
            <a:xfrm>
              <a:off x="5574503"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08" name="直接连接符 17"/>
            <p:cNvCxnSpPr>
              <a:cxnSpLocks/>
            </p:cNvCxnSpPr>
            <p:nvPr/>
          </p:nvCxnSpPr>
          <p:spPr>
            <a:xfrm>
              <a:off x="6669626"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09" name="直接连接符 18"/>
            <p:cNvCxnSpPr>
              <a:cxnSpLocks/>
            </p:cNvCxnSpPr>
            <p:nvPr/>
          </p:nvCxnSpPr>
          <p:spPr>
            <a:xfrm>
              <a:off x="6669626" y="4752128"/>
              <a:ext cx="24110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10" name="直接连接符 19"/>
            <p:cNvCxnSpPr>
              <a:cxnSpLocks/>
            </p:cNvCxnSpPr>
            <p:nvPr/>
          </p:nvCxnSpPr>
          <p:spPr>
            <a:xfrm>
              <a:off x="3262902" y="6282413"/>
              <a:ext cx="107172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611" name="直接连接符 20"/>
            <p:cNvCxnSpPr>
              <a:cxnSpLocks/>
            </p:cNvCxnSpPr>
            <p:nvPr/>
          </p:nvCxnSpPr>
          <p:spPr>
            <a:xfrm>
              <a:off x="5574503" y="6285603"/>
              <a:ext cx="109512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82" name="组合 2"/>
          <p:cNvGrpSpPr/>
          <p:nvPr/>
        </p:nvGrpSpPr>
        <p:grpSpPr>
          <a:xfrm>
            <a:off x="1794276" y="3378196"/>
            <a:ext cx="2146405" cy="669873"/>
            <a:chOff x="1056572" y="3478057"/>
            <a:chExt cx="3946552" cy="1231682"/>
          </a:xfrm>
        </p:grpSpPr>
        <p:sp>
          <p:nvSpPr>
            <p:cNvPr id="1050150" name="弧形 21"/>
            <p:cNvSpPr/>
            <p:nvPr/>
          </p:nvSpPr>
          <p:spPr>
            <a:xfrm>
              <a:off x="1056572" y="3478057"/>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1" name="弧形 22"/>
            <p:cNvSpPr/>
            <p:nvPr/>
          </p:nvSpPr>
          <p:spPr>
            <a:xfrm flipV="1">
              <a:off x="2043210" y="3515398"/>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2" name="弧形 23"/>
            <p:cNvSpPr/>
            <p:nvPr/>
          </p:nvSpPr>
          <p:spPr>
            <a:xfrm>
              <a:off x="3029848" y="3480914"/>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153" name="弧形 24"/>
            <p:cNvSpPr/>
            <p:nvPr/>
          </p:nvSpPr>
          <p:spPr>
            <a:xfrm flipV="1">
              <a:off x="4016486" y="3518255"/>
              <a:ext cx="986638" cy="1191484"/>
            </a:xfrm>
            <a:prstGeom prst="arc">
              <a:avLst>
                <a:gd name="adj1" fmla="val 10720857"/>
                <a:gd name="adj2" fmla="val 286040"/>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6601"/>
                                        </p:tgtEl>
                                        <p:attrNameLst>
                                          <p:attrName>style.visibility</p:attrName>
                                        </p:attrNameLst>
                                      </p:cBhvr>
                                      <p:to>
                                        <p:strVal val="visible"/>
                                      </p:to>
                                    </p:set>
                                    <p:animEffect transition="in" filter="wipe(down)">
                                      <p:cBhvr>
                                        <p:cTn dur="500" id="7"/>
                                        <p:tgtEl>
                                          <p:spTgt spid="314660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147"/>
                                        </p:tgtEl>
                                        <p:attrNameLst>
                                          <p:attrName>style.visibility</p:attrName>
                                        </p:attrNameLst>
                                      </p:cBhvr>
                                      <p:to>
                                        <p:strVal val="visible"/>
                                      </p:to>
                                    </p:set>
                                    <p:animEffect transition="in" filter="wipe(down)">
                                      <p:cBhvr>
                                        <p:cTn dur="500" id="10"/>
                                        <p:tgtEl>
                                          <p:spTgt spid="1050147"/>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6602"/>
                                        </p:tgtEl>
                                        <p:attrNameLst>
                                          <p:attrName>style.visibility</p:attrName>
                                        </p:attrNameLst>
                                      </p:cBhvr>
                                      <p:to>
                                        <p:strVal val="visible"/>
                                      </p:to>
                                    </p:set>
                                    <p:animEffect transition="in" filter="wipe(down)">
                                      <p:cBhvr>
                                        <p:cTn dur="500" id="15"/>
                                        <p:tgtEl>
                                          <p:spTgt spid="3146602"/>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148"/>
                                        </p:tgtEl>
                                        <p:attrNameLst>
                                          <p:attrName>style.visibility</p:attrName>
                                        </p:attrNameLst>
                                      </p:cBhvr>
                                      <p:to>
                                        <p:strVal val="visible"/>
                                      </p:to>
                                    </p:set>
                                    <p:animEffect transition="in" filter="wipe(down)">
                                      <p:cBhvr>
                                        <p:cTn dur="500" id="18"/>
                                        <p:tgtEl>
                                          <p:spTgt spid="1050148"/>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681"/>
                                        </p:tgtEl>
                                        <p:attrNameLst>
                                          <p:attrName>style.visibility</p:attrName>
                                        </p:attrNameLst>
                                      </p:cBhvr>
                                      <p:to>
                                        <p:strVal val="visible"/>
                                      </p:to>
                                    </p:set>
                                    <p:animEffect transition="in" filter="wipe(down)">
                                      <p:cBhvr>
                                        <p:cTn dur="500" id="23"/>
                                        <p:tgtEl>
                                          <p:spTgt spid="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7" grpId="0" animBg="1"/>
      <p:bldP spid="105014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657" name=""/>
        <p:cNvGrpSpPr/>
        <p:nvPr/>
      </p:nvGrpSpPr>
      <p:grpSpPr>
        <a:xfrm>
          <a:off x="0" y="0"/>
          <a:ext cx="0" cy="0"/>
          <a:chOff x="0" y="0"/>
          <a:chExt cx="0" cy="0"/>
        </a:xfrm>
      </p:grpSpPr>
      <p:sp>
        <p:nvSpPr>
          <p:cNvPr id="10500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98" name="文本框 11"/>
          <p:cNvSpPr txBox="1"/>
          <p:nvPr/>
        </p:nvSpPr>
        <p:spPr bwMode="auto">
          <a:xfrm>
            <a:off x="987135" y="569921"/>
            <a:ext cx="716972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(b) Second method: use one operational amplifier</a:t>
            </a:r>
            <a:endParaRPr altLang="en-US" dirty="0" sz="2400" kumimoji="1" lang="zh-CN" smtClean="0">
              <a:latin typeface="Arial" panose="020B0604020202020204" pitchFamily="34" charset="0"/>
              <a:cs typeface="Arial" panose="020B0604020202020204" pitchFamily="34" charset="0"/>
            </a:endParaRPr>
          </a:p>
        </p:txBody>
      </p:sp>
      <p:grpSp>
        <p:nvGrpSpPr>
          <p:cNvPr id="658" name="组合 10"/>
          <p:cNvGrpSpPr/>
          <p:nvPr/>
        </p:nvGrpSpPr>
        <p:grpSpPr>
          <a:xfrm>
            <a:off x="659903" y="2634111"/>
            <a:ext cx="3635935" cy="1918763"/>
            <a:chOff x="1522065" y="2932808"/>
            <a:chExt cx="3635935" cy="1918763"/>
          </a:xfrm>
        </p:grpSpPr>
        <p:grpSp>
          <p:nvGrpSpPr>
            <p:cNvPr id="659" name="组合 16"/>
            <p:cNvGrpSpPr/>
            <p:nvPr/>
          </p:nvGrpSpPr>
          <p:grpSpPr>
            <a:xfrm>
              <a:off x="1522065" y="2932808"/>
              <a:ext cx="3635935" cy="1918763"/>
              <a:chOff x="1701253" y="2009394"/>
              <a:chExt cx="3635935" cy="1918763"/>
            </a:xfrm>
          </p:grpSpPr>
          <p:grpSp>
            <p:nvGrpSpPr>
              <p:cNvPr id="660" name="组合 18"/>
              <p:cNvGrpSpPr/>
              <p:nvPr/>
            </p:nvGrpSpPr>
            <p:grpSpPr>
              <a:xfrm>
                <a:off x="1701253" y="2009394"/>
                <a:ext cx="3635935" cy="1918763"/>
                <a:chOff x="3485981" y="2739728"/>
                <a:chExt cx="3635935" cy="1918763"/>
              </a:xfrm>
            </p:grpSpPr>
            <p:grpSp>
              <p:nvGrpSpPr>
                <p:cNvPr id="661" name="组合 22"/>
                <p:cNvGrpSpPr/>
                <p:nvPr/>
              </p:nvGrpSpPr>
              <p:grpSpPr>
                <a:xfrm>
                  <a:off x="3485981" y="2739728"/>
                  <a:ext cx="3635935" cy="1918763"/>
                  <a:chOff x="5639625" y="812339"/>
                  <a:chExt cx="3635935" cy="1918763"/>
                </a:xfrm>
              </p:grpSpPr>
              <p:grpSp>
                <p:nvGrpSpPr>
                  <p:cNvPr id="662" name="组合 34"/>
                  <p:cNvGrpSpPr/>
                  <p:nvPr/>
                </p:nvGrpSpPr>
                <p:grpSpPr>
                  <a:xfrm>
                    <a:off x="5639625" y="812339"/>
                    <a:ext cx="3635935" cy="1918763"/>
                    <a:chOff x="5701174" y="2483253"/>
                    <a:chExt cx="3635935" cy="1918763"/>
                  </a:xfrm>
                </p:grpSpPr>
                <p:grpSp>
                  <p:nvGrpSpPr>
                    <p:cNvPr id="663" name="组合 36"/>
                    <p:cNvGrpSpPr/>
                    <p:nvPr/>
                  </p:nvGrpSpPr>
                  <p:grpSpPr>
                    <a:xfrm>
                      <a:off x="6054143" y="2483253"/>
                      <a:ext cx="3002933" cy="1918763"/>
                      <a:chOff x="5836950" y="1765797"/>
                      <a:chExt cx="3002933" cy="1918763"/>
                    </a:xfrm>
                  </p:grpSpPr>
                  <p:grpSp>
                    <p:nvGrpSpPr>
                      <p:cNvPr id="664" name="组合 40"/>
                      <p:cNvGrpSpPr/>
                      <p:nvPr/>
                    </p:nvGrpSpPr>
                    <p:grpSpPr>
                      <a:xfrm>
                        <a:off x="5836950" y="1765797"/>
                        <a:ext cx="3002933" cy="1918763"/>
                        <a:chOff x="2043902" y="1708764"/>
                        <a:chExt cx="3002933" cy="1918763"/>
                      </a:xfrm>
                    </p:grpSpPr>
                    <p:grpSp>
                      <p:nvGrpSpPr>
                        <p:cNvPr id="665" name="组合 42"/>
                        <p:cNvGrpSpPr/>
                        <p:nvPr/>
                      </p:nvGrpSpPr>
                      <p:grpSpPr>
                        <a:xfrm>
                          <a:off x="2043902" y="1865123"/>
                          <a:ext cx="792854" cy="1762404"/>
                          <a:chOff x="2986195" y="3634059"/>
                          <a:chExt cx="792854" cy="1762404"/>
                        </a:xfrm>
                      </p:grpSpPr>
                      <p:cxnSp>
                        <p:nvCxnSpPr>
                          <p:cNvPr id="3146575" name="直接连接符 48"/>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76" name="直接连接符 49"/>
                          <p:cNvCxnSpPr>
                            <a:cxnSpLocks/>
                          </p:cNvCxnSpPr>
                          <p:nvPr/>
                        </p:nvCxnSpPr>
                        <p:spPr>
                          <a:xfrm flipH="1">
                            <a:off x="2986195" y="3634059"/>
                            <a:ext cx="79285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77" name="直接连接符 50"/>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9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10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10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102"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103"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104" name="文本框 41"/>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3793" r="-5172" b="-20000"/>
                        </a:stretch>
                      </a:blipFill>
                      <a:ln>
                        <a:noFill/>
                      </a:ln>
                      <a:effectLst/>
                    </p:spPr>
                    <p:txBody>
                      <a:bodyPr/>
                      <a:p>
                        <a:r>
                          <a:rPr altLang="en-US" lang="zh-CN">
                            <a:noFill/>
                          </a:rPr>
                          <a:t> </a:t>
                        </a:r>
                      </a:p>
                    </p:txBody>
                  </p:sp>
                </p:grpSp>
                <p:sp>
                  <p:nvSpPr>
                    <p:cNvPr id="1050105" name="Oval 3165"/>
                    <p:cNvSpPr>
                      <a:spLocks noChangeArrowheads="1"/>
                    </p:cNvSpPr>
                    <p:nvPr/>
                  </p:nvSpPr>
                  <p:spPr bwMode="auto">
                    <a:xfrm>
                      <a:off x="5936767" y="2567391"/>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106" name="文本框 38"/>
                    <p:cNvSpPr txBox="1">
                      <a:spLocks noChangeAspect="1" noMove="1" noResize="1" noRot="1" noAdjustHandles="1" noEditPoints="1" noChangeArrowheads="1" noChangeShapeType="1" noTextEdit="1"/>
                    </p:cNvSpPr>
                    <p:nvPr/>
                  </p:nvSpPr>
                  <p:spPr>
                    <a:xfrm>
                      <a:off x="5701174" y="2667559"/>
                      <a:ext cx="284758" cy="307777"/>
                    </a:xfrm>
                    <a:prstGeom prst="rect"/>
                    <a:blipFill>
                      <a:blip xmlns:r="http://schemas.openxmlformats.org/officeDocument/2006/relationships" r:embed="rId4"/>
                      <a:stretch>
                        <a:fillRect l="-10638" r="-8511" b="-15686"/>
                      </a:stretch>
                    </a:blipFill>
                  </p:spPr>
                  <p:txBody>
                    <a:bodyPr/>
                    <a:p>
                      <a:r>
                        <a:rPr altLang="en-US" lang="zh-CN">
                          <a:noFill/>
                        </a:rPr>
                        <a:t> </a:t>
                      </a:r>
                    </a:p>
                  </p:txBody>
                </p:sp>
                <p:sp>
                  <p:nvSpPr>
                    <p:cNvPr id="1050107" name="文本框 39"/>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5"/>
                      <a:stretch>
                        <a:fillRect l="-10345" r="-8621" b="-15686"/>
                      </a:stretch>
                    </a:blipFill>
                  </p:spPr>
                  <p:txBody>
                    <a:bodyPr/>
                    <a:p>
                      <a:r>
                        <a:rPr altLang="en-US" lang="zh-CN">
                          <a:noFill/>
                        </a:rPr>
                        <a:t> </a:t>
                      </a:r>
                    </a:p>
                  </p:txBody>
                </p:sp>
              </p:grpSp>
              <p:cxnSp>
                <p:nvCxnSpPr>
                  <p:cNvPr id="3146578" name="直接连接符 35"/>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79" name="直接连接符 23"/>
                <p:cNvCxnSpPr>
                  <a:cxnSpLocks/>
                </p:cNvCxnSpPr>
                <p:nvPr/>
              </p:nvCxnSpPr>
              <p:spPr>
                <a:xfrm>
                  <a:off x="6498422" y="3239240"/>
                  <a:ext cx="0" cy="141803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6" name="组合 24"/>
                <p:cNvGrpSpPr/>
                <p:nvPr/>
              </p:nvGrpSpPr>
              <p:grpSpPr>
                <a:xfrm>
                  <a:off x="6356171" y="4000382"/>
                  <a:ext cx="290385" cy="384435"/>
                  <a:chOff x="8023442" y="2050435"/>
                  <a:chExt cx="290385" cy="384435"/>
                </a:xfrm>
              </p:grpSpPr>
              <p:sp>
                <p:nvSpPr>
                  <p:cNvPr id="1050108"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80" name="直接连接符 30"/>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09"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81" name="直接连接符 32"/>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82" name="直接连接符 33"/>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83" name="直接连接符 25"/>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10" name="文本框 26"/>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6"/>
                  <a:stretch>
                    <a:fillRect l="-20000" r="-20000" b="-9804"/>
                  </a:stretch>
                </a:blipFill>
                <a:ln>
                  <a:noFill/>
                </a:ln>
                <a:effectLst/>
              </p:spPr>
              <p:txBody>
                <a:bodyPr/>
                <a:p>
                  <a:r>
                    <a:rPr altLang="en-US" lang="zh-CN">
                      <a:noFill/>
                    </a:rPr>
                    <a:t> </a:t>
                  </a:r>
                </a:p>
              </p:txBody>
            </p:sp>
            <p:sp>
              <p:nvSpPr>
                <p:cNvPr id="1050111" name="矩形 27"/>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2" name="文本框 28"/>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7"/>
                  <a:stretch>
                    <a:fillRect b="-22000"/>
                  </a:stretch>
                </a:blipFill>
              </p:spPr>
              <p:txBody>
                <a:bodyPr/>
                <a:p>
                  <a:r>
                    <a:rPr altLang="en-US" lang="zh-CN">
                      <a:noFill/>
                    </a:rPr>
                    <a:t> </a:t>
                  </a:r>
                </a:p>
              </p:txBody>
            </p:sp>
          </p:grpSp>
          <p:sp>
            <p:nvSpPr>
              <p:cNvPr id="1050113" name="文本框 19"/>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8"/>
                <a:stretch>
                  <a:fillRect l="-16071" r="-5357" b="-17647"/>
                </a:stretch>
              </a:blipFill>
              <a:ln>
                <a:noFill/>
              </a:ln>
              <a:effectLst/>
            </p:spPr>
            <p:txBody>
              <a:bodyPr/>
              <a:p>
                <a:r>
                  <a:rPr altLang="en-US" lang="zh-CN">
                    <a:noFill/>
                  </a:rPr>
                  <a:t> </a:t>
                </a:r>
              </a:p>
            </p:txBody>
          </p:sp>
          <p:sp>
            <p:nvSpPr>
              <p:cNvPr id="1050114" name="文本框 20"/>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9"/>
                <a:stretch>
                  <a:fillRect l="-10345" r="-8621" b="-15686"/>
                </a:stretch>
              </a:blipFill>
            </p:spPr>
            <p:txBody>
              <a:bodyPr/>
              <a:p>
                <a:r>
                  <a:rPr altLang="en-US" lang="zh-CN">
                    <a:noFill/>
                  </a:rPr>
                  <a:t> </a:t>
                </a:r>
              </a:p>
            </p:txBody>
          </p:sp>
          <p:sp>
            <p:nvSpPr>
              <p:cNvPr id="1050115" name="文本框 21"/>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0"/>
                <a:stretch>
                  <a:fillRect l="-9091" r="-9091" b="-15686"/>
                </a:stretch>
              </a:blipFill>
            </p:spPr>
            <p:txBody>
              <a:bodyPr/>
              <a:p>
                <a:r>
                  <a:rPr altLang="en-US" lang="zh-CN">
                    <a:noFill/>
                  </a:rPr>
                  <a:t> </a:t>
                </a:r>
              </a:p>
            </p:txBody>
          </p:sp>
        </p:grpSp>
        <p:cxnSp>
          <p:nvCxnSpPr>
            <p:cNvPr id="3146584" name="直接连接符 13"/>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16" name="矩形 14"/>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7" name="矩形 15"/>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18" name="文本框 2"/>
          <p:cNvSpPr txBox="1"/>
          <p:nvPr/>
        </p:nvSpPr>
        <p:spPr bwMode="auto">
          <a:xfrm>
            <a:off x="848671" y="1946465"/>
            <a:ext cx="3106924"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Hysteresis comparator</a:t>
            </a:r>
            <a:endParaRPr altLang="en-US" dirty="0" sz="2000" kumimoji="1" lang="zh-CN" smtClean="0">
              <a:latin typeface="Arial" panose="020B0604020202020204" pitchFamily="34" charset="0"/>
              <a:cs typeface="Arial" panose="020B0604020202020204" pitchFamily="34" charset="0"/>
            </a:endParaRPr>
          </a:p>
        </p:txBody>
      </p:sp>
      <p:grpSp>
        <p:nvGrpSpPr>
          <p:cNvPr id="667" name="组合 112"/>
          <p:cNvGrpSpPr/>
          <p:nvPr/>
        </p:nvGrpSpPr>
        <p:grpSpPr>
          <a:xfrm>
            <a:off x="4907583" y="2009617"/>
            <a:ext cx="3909828" cy="2542043"/>
            <a:chOff x="4568536" y="2030165"/>
            <a:chExt cx="3909828" cy="2542043"/>
          </a:xfrm>
        </p:grpSpPr>
        <p:grpSp>
          <p:nvGrpSpPr>
            <p:cNvPr id="668" name="组合 110"/>
            <p:cNvGrpSpPr/>
            <p:nvPr/>
          </p:nvGrpSpPr>
          <p:grpSpPr>
            <a:xfrm>
              <a:off x="4568536" y="2030165"/>
              <a:ext cx="3909828" cy="2542043"/>
              <a:chOff x="4568536" y="2030165"/>
              <a:chExt cx="3909828" cy="2542043"/>
            </a:xfrm>
          </p:grpSpPr>
          <p:grpSp>
            <p:nvGrpSpPr>
              <p:cNvPr id="669" name="组合 51"/>
              <p:cNvGrpSpPr/>
              <p:nvPr/>
            </p:nvGrpSpPr>
            <p:grpSpPr>
              <a:xfrm>
                <a:off x="4975695" y="2102599"/>
                <a:ext cx="3502669" cy="2469609"/>
                <a:chOff x="1655331" y="2381962"/>
                <a:chExt cx="3502669" cy="2469609"/>
              </a:xfrm>
            </p:grpSpPr>
            <p:grpSp>
              <p:nvGrpSpPr>
                <p:cNvPr id="670" name="组合 52"/>
                <p:cNvGrpSpPr/>
                <p:nvPr/>
              </p:nvGrpSpPr>
              <p:grpSpPr>
                <a:xfrm>
                  <a:off x="1655331" y="2381962"/>
                  <a:ext cx="3502669" cy="2469609"/>
                  <a:chOff x="1834519" y="1458548"/>
                  <a:chExt cx="3502669" cy="2469609"/>
                </a:xfrm>
              </p:grpSpPr>
              <p:grpSp>
                <p:nvGrpSpPr>
                  <p:cNvPr id="671" name="组合 56"/>
                  <p:cNvGrpSpPr/>
                  <p:nvPr/>
                </p:nvGrpSpPr>
                <p:grpSpPr>
                  <a:xfrm>
                    <a:off x="1834519" y="1458548"/>
                    <a:ext cx="3502669" cy="2469609"/>
                    <a:chOff x="3619247" y="2188882"/>
                    <a:chExt cx="3502669" cy="2469609"/>
                  </a:xfrm>
                </p:grpSpPr>
                <p:grpSp>
                  <p:nvGrpSpPr>
                    <p:cNvPr id="672" name="组合 60"/>
                    <p:cNvGrpSpPr/>
                    <p:nvPr/>
                  </p:nvGrpSpPr>
                  <p:grpSpPr>
                    <a:xfrm>
                      <a:off x="3619247" y="2739728"/>
                      <a:ext cx="3502669" cy="1918763"/>
                      <a:chOff x="5772891" y="812339"/>
                      <a:chExt cx="3502669" cy="1918763"/>
                    </a:xfrm>
                  </p:grpSpPr>
                  <p:grpSp>
                    <p:nvGrpSpPr>
                      <p:cNvPr id="673" name="组合 73"/>
                      <p:cNvGrpSpPr/>
                      <p:nvPr/>
                    </p:nvGrpSpPr>
                    <p:grpSpPr>
                      <a:xfrm>
                        <a:off x="5772891" y="812339"/>
                        <a:ext cx="3502669" cy="1918763"/>
                        <a:chOff x="5834440" y="2483253"/>
                        <a:chExt cx="3502669" cy="1918763"/>
                      </a:xfrm>
                    </p:grpSpPr>
                    <p:grpSp>
                      <p:nvGrpSpPr>
                        <p:cNvPr id="674" name="组合 75"/>
                        <p:cNvGrpSpPr/>
                        <p:nvPr/>
                      </p:nvGrpSpPr>
                      <p:grpSpPr>
                        <a:xfrm>
                          <a:off x="5834440" y="2483253"/>
                          <a:ext cx="3222636" cy="1918763"/>
                          <a:chOff x="5617247" y="1765797"/>
                          <a:chExt cx="3222636" cy="1918763"/>
                        </a:xfrm>
                      </p:grpSpPr>
                      <p:grpSp>
                        <p:nvGrpSpPr>
                          <p:cNvPr id="675" name="组合 81"/>
                          <p:cNvGrpSpPr/>
                          <p:nvPr/>
                        </p:nvGrpSpPr>
                        <p:grpSpPr>
                          <a:xfrm>
                            <a:off x="5617247" y="1765797"/>
                            <a:ext cx="3222636" cy="1918763"/>
                            <a:chOff x="1824199" y="1708764"/>
                            <a:chExt cx="3222636" cy="1918763"/>
                          </a:xfrm>
                        </p:grpSpPr>
                        <p:grpSp>
                          <p:nvGrpSpPr>
                            <p:cNvPr id="676" name="组合 83"/>
                            <p:cNvGrpSpPr/>
                            <p:nvPr/>
                          </p:nvGrpSpPr>
                          <p:grpSpPr>
                            <a:xfrm>
                              <a:off x="1824199" y="1865123"/>
                              <a:ext cx="1012557" cy="1762404"/>
                              <a:chOff x="2766492" y="3634059"/>
                              <a:chExt cx="1012557" cy="1762404"/>
                            </a:xfrm>
                          </p:grpSpPr>
                          <p:cxnSp>
                            <p:nvCxnSpPr>
                              <p:cNvPr id="3146585" name="直接连接符 89"/>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86" name="直接连接符 90"/>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87" name="直接连接符 9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11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12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12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122"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123"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124" name="文本框 82"/>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11"/>
                            <a:stretch>
                              <a:fillRect l="-15789" r="-5263" b="-20000"/>
                            </a:stretch>
                          </a:blipFill>
                          <a:ln>
                            <a:noFill/>
                          </a:ln>
                          <a:effectLst/>
                        </p:spPr>
                        <p:txBody>
                          <a:bodyPr/>
                          <a:p>
                            <a:r>
                              <a:rPr altLang="en-US" lang="zh-CN">
                                <a:noFill/>
                              </a:rPr>
                              <a:t> </a:t>
                            </a:r>
                          </a:p>
                        </p:txBody>
                      </p:sp>
                    </p:grpSp>
                    <p:sp>
                      <p:nvSpPr>
                        <p:cNvPr id="1050125" name="文本框 78"/>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12"/>
                          <a:stretch>
                            <a:fillRect l="-10526" r="-10526" b="-18000"/>
                          </a:stretch>
                        </a:blipFill>
                      </p:spPr>
                      <p:txBody>
                        <a:bodyPr/>
                        <a:p>
                          <a:r>
                            <a:rPr altLang="en-US" lang="zh-CN">
                              <a:noFill/>
                            </a:rPr>
                            <a:t> </a:t>
                          </a:r>
                        </a:p>
                      </p:txBody>
                    </p:sp>
                  </p:grpSp>
                  <p:cxnSp>
                    <p:nvCxnSpPr>
                      <p:cNvPr id="3146588" name="直接连接符 74"/>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89" name="直接连接符 61"/>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7" name="组合 62"/>
                    <p:cNvGrpSpPr/>
                    <p:nvPr/>
                  </p:nvGrpSpPr>
                  <p:grpSpPr>
                    <a:xfrm>
                      <a:off x="6356171" y="4000382"/>
                      <a:ext cx="290385" cy="384435"/>
                      <a:chOff x="8023442" y="2050435"/>
                      <a:chExt cx="290385" cy="384435"/>
                    </a:xfrm>
                  </p:grpSpPr>
                  <p:sp>
                    <p:nvSpPr>
                      <p:cNvPr id="1050126"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90" name="直接连接符 68"/>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27"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91" name="直接连接符 70"/>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92" name="直接连接符 71"/>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93" name="直接连接符 63"/>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28" name="文本框 64"/>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13"/>
                      <a:stretch>
                        <a:fillRect l="-20000" r="-20000" b="-9804"/>
                      </a:stretch>
                    </a:blipFill>
                    <a:ln>
                      <a:noFill/>
                    </a:ln>
                    <a:effectLst/>
                  </p:spPr>
                  <p:txBody>
                    <a:bodyPr/>
                    <a:p>
                      <a:r>
                        <a:rPr altLang="en-US" lang="zh-CN">
                          <a:noFill/>
                        </a:rPr>
                        <a:t> </a:t>
                      </a:r>
                    </a:p>
                  </p:txBody>
                </p:sp>
                <p:sp>
                  <p:nvSpPr>
                    <p:cNvPr id="1050129" name="矩形 65"/>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0" name="文本框 66"/>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14"/>
                      <a:stretch>
                        <a:fillRect b="-22000"/>
                      </a:stretch>
                    </a:blipFill>
                  </p:spPr>
                  <p:txBody>
                    <a:bodyPr/>
                    <a:p>
                      <a:r>
                        <a:rPr altLang="en-US" lang="zh-CN">
                          <a:noFill/>
                        </a:rPr>
                        <a:t> </a:t>
                      </a:r>
                    </a:p>
                  </p:txBody>
                </p:sp>
              </p:grpSp>
              <p:sp>
                <p:nvSpPr>
                  <p:cNvPr id="1050131" name="文本框 57"/>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15"/>
                    <a:stretch>
                      <a:fillRect l="-14035" r="-3509" b="-17647"/>
                    </a:stretch>
                  </a:blipFill>
                  <a:ln>
                    <a:noFill/>
                  </a:ln>
                  <a:effectLst/>
                </p:spPr>
                <p:txBody>
                  <a:bodyPr/>
                  <a:p>
                    <a:r>
                      <a:rPr altLang="en-US" lang="zh-CN">
                        <a:noFill/>
                      </a:rPr>
                      <a:t> </a:t>
                    </a:r>
                  </a:p>
                </p:txBody>
              </p:sp>
              <p:sp>
                <p:nvSpPr>
                  <p:cNvPr id="1050132" name="文本框 58"/>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6"/>
                    <a:stretch>
                      <a:fillRect l="-8475" r="-6780" b="-15686"/>
                    </a:stretch>
                  </a:blipFill>
                </p:spPr>
                <p:txBody>
                  <a:bodyPr/>
                  <a:p>
                    <a:r>
                      <a:rPr altLang="en-US" lang="zh-CN">
                        <a:noFill/>
                      </a:rPr>
                      <a:t> </a:t>
                    </a:r>
                  </a:p>
                </p:txBody>
              </p:sp>
              <p:sp>
                <p:nvSpPr>
                  <p:cNvPr id="1050133" name="文本框 59"/>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7"/>
                    <a:stretch>
                      <a:fillRect l="-10909" r="-9091" b="-15686"/>
                    </a:stretch>
                  </a:blipFill>
                </p:spPr>
                <p:txBody>
                  <a:bodyPr/>
                  <a:p>
                    <a:r>
                      <a:rPr altLang="en-US" lang="zh-CN">
                        <a:noFill/>
                      </a:rPr>
                      <a:t> </a:t>
                    </a:r>
                  </a:p>
                </p:txBody>
              </p:sp>
            </p:grpSp>
            <p:cxnSp>
              <p:nvCxnSpPr>
                <p:cNvPr id="3146594" name="直接连接符 53"/>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34" name="矩形 54"/>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5" name="矩形 55"/>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595" name="直接连接符 92"/>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96" name="直接连接符 93"/>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97" name="直接连接符 95"/>
              <p:cNvCxnSpPr>
                <a:cxnSpLocks/>
              </p:cNvCxnSpPr>
              <p:nvPr/>
            </p:nvCxnSpPr>
            <p:spPr>
              <a:xfrm flipH="1">
                <a:off x="4975693" y="2102599"/>
                <a:ext cx="28821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36" name="矩形 100"/>
              <p:cNvSpPr/>
              <p:nvPr/>
            </p:nvSpPr>
            <p:spPr>
              <a:xfrm>
                <a:off x="6250719" y="20301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7" name="文本框 101"/>
              <p:cNvSpPr txBox="1">
                <a:spLocks noChangeAspect="1" noMove="1" noResize="1" noRot="1" noAdjustHandles="1" noEditPoints="1" noChangeArrowheads="1" noChangeShapeType="1" noTextEdit="1"/>
              </p:cNvSpPr>
              <p:nvPr/>
            </p:nvSpPr>
            <p:spPr bwMode="auto">
              <a:xfrm>
                <a:off x="6614812" y="2107546"/>
                <a:ext cx="349326" cy="307777"/>
              </a:xfrm>
              <a:prstGeom prst="rect"/>
              <a:blipFill>
                <a:blip xmlns:r="http://schemas.openxmlformats.org/officeDocument/2006/relationships" r:embed="rId18"/>
                <a:stretch>
                  <a:fillRect l="-15789" r="-5263" b="-19608"/>
                </a:stretch>
              </a:blipFill>
              <a:ln>
                <a:noFill/>
              </a:ln>
              <a:effectLst/>
            </p:spPr>
            <p:txBody>
              <a:bodyPr/>
              <a:p>
                <a:r>
                  <a:rPr altLang="en-US" lang="zh-CN">
                    <a:noFill/>
                  </a:rPr>
                  <a:t> </a:t>
                </a:r>
              </a:p>
            </p:txBody>
          </p:sp>
          <p:cxnSp>
            <p:nvCxnSpPr>
              <p:cNvPr id="3146598" name="直接连接符 103"/>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99" name="直接连接符 105"/>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600" name="直接连接符 106"/>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138" name="文本框 109"/>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19"/>
                <a:stretch>
                  <a:fillRect l="-17500" r="-17500" b="-9804"/>
                </a:stretch>
              </a:blipFill>
              <a:ln>
                <a:noFill/>
              </a:ln>
              <a:effectLst/>
            </p:spPr>
            <p:txBody>
              <a:bodyPr/>
              <a:p>
                <a:r>
                  <a:rPr altLang="en-US" lang="zh-CN">
                    <a:noFill/>
                  </a:rPr>
                  <a:t> </a:t>
                </a:r>
              </a:p>
            </p:txBody>
          </p:sp>
        </p:grpSp>
        <p:sp>
          <p:nvSpPr>
            <p:cNvPr id="1050139"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140" name="右箭头 113"/>
          <p:cNvSpPr/>
          <p:nvPr/>
        </p:nvSpPr>
        <p:spPr>
          <a:xfrm>
            <a:off x="4356683" y="3204250"/>
            <a:ext cx="385281" cy="34191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638" name=""/>
        <p:cNvGrpSpPr/>
        <p:nvPr/>
      </p:nvGrpSpPr>
      <p:grpSpPr>
        <a:xfrm>
          <a:off x="0" y="0"/>
          <a:ext cx="0" cy="0"/>
          <a:chOff x="0" y="0"/>
          <a:chExt cx="0" cy="0"/>
        </a:xfrm>
      </p:grpSpPr>
      <p:sp>
        <p:nvSpPr>
          <p:cNvPr id="105005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51" name="文本框 11"/>
          <p:cNvSpPr txBox="1"/>
          <p:nvPr/>
        </p:nvSpPr>
        <p:spPr bwMode="auto">
          <a:xfrm>
            <a:off x="987135" y="569921"/>
            <a:ext cx="716972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Arial" panose="020B0604020202020204" pitchFamily="34" charset="0"/>
              <a:cs typeface="Arial" panose="020B0604020202020204" pitchFamily="34" charset="0"/>
            </a:endParaRPr>
          </a:p>
        </p:txBody>
      </p:sp>
      <p:grpSp>
        <p:nvGrpSpPr>
          <p:cNvPr id="639" name="组合 112"/>
          <p:cNvGrpSpPr/>
          <p:nvPr/>
        </p:nvGrpSpPr>
        <p:grpSpPr>
          <a:xfrm>
            <a:off x="542988" y="1493751"/>
            <a:ext cx="3909828" cy="2542043"/>
            <a:chOff x="4568536" y="2030165"/>
            <a:chExt cx="3909828" cy="2542043"/>
          </a:xfrm>
        </p:grpSpPr>
        <p:grpSp>
          <p:nvGrpSpPr>
            <p:cNvPr id="640" name="组合 110"/>
            <p:cNvGrpSpPr/>
            <p:nvPr/>
          </p:nvGrpSpPr>
          <p:grpSpPr>
            <a:xfrm>
              <a:off x="4568536" y="2030165"/>
              <a:ext cx="3909828" cy="2542043"/>
              <a:chOff x="4568536" y="2030165"/>
              <a:chExt cx="3909828" cy="2542043"/>
            </a:xfrm>
          </p:grpSpPr>
          <p:grpSp>
            <p:nvGrpSpPr>
              <p:cNvPr id="641" name="组合 51"/>
              <p:cNvGrpSpPr/>
              <p:nvPr/>
            </p:nvGrpSpPr>
            <p:grpSpPr>
              <a:xfrm>
                <a:off x="4975695" y="2102599"/>
                <a:ext cx="3502669" cy="2469609"/>
                <a:chOff x="1655331" y="2381962"/>
                <a:chExt cx="3502669" cy="2469609"/>
              </a:xfrm>
            </p:grpSpPr>
            <p:grpSp>
              <p:nvGrpSpPr>
                <p:cNvPr id="642" name="组合 52"/>
                <p:cNvGrpSpPr/>
                <p:nvPr/>
              </p:nvGrpSpPr>
              <p:grpSpPr>
                <a:xfrm>
                  <a:off x="1655331" y="2381962"/>
                  <a:ext cx="3502669" cy="2469609"/>
                  <a:chOff x="1834519" y="1458548"/>
                  <a:chExt cx="3502669" cy="2469609"/>
                </a:xfrm>
              </p:grpSpPr>
              <p:grpSp>
                <p:nvGrpSpPr>
                  <p:cNvPr id="643" name="组合 56"/>
                  <p:cNvGrpSpPr/>
                  <p:nvPr/>
                </p:nvGrpSpPr>
                <p:grpSpPr>
                  <a:xfrm>
                    <a:off x="1834519" y="1458548"/>
                    <a:ext cx="3502669" cy="2469609"/>
                    <a:chOff x="3619247" y="2188882"/>
                    <a:chExt cx="3502669" cy="2469609"/>
                  </a:xfrm>
                </p:grpSpPr>
                <p:grpSp>
                  <p:nvGrpSpPr>
                    <p:cNvPr id="644" name="组合 60"/>
                    <p:cNvGrpSpPr/>
                    <p:nvPr/>
                  </p:nvGrpSpPr>
                  <p:grpSpPr>
                    <a:xfrm>
                      <a:off x="3619247" y="2739728"/>
                      <a:ext cx="3502669" cy="1918763"/>
                      <a:chOff x="5772891" y="812339"/>
                      <a:chExt cx="3502669" cy="1918763"/>
                    </a:xfrm>
                  </p:grpSpPr>
                  <p:grpSp>
                    <p:nvGrpSpPr>
                      <p:cNvPr id="645" name="组合 73"/>
                      <p:cNvGrpSpPr/>
                      <p:nvPr/>
                    </p:nvGrpSpPr>
                    <p:grpSpPr>
                      <a:xfrm>
                        <a:off x="5772891" y="812339"/>
                        <a:ext cx="3502669" cy="1918763"/>
                        <a:chOff x="5834440" y="2483253"/>
                        <a:chExt cx="3502669" cy="1918763"/>
                      </a:xfrm>
                    </p:grpSpPr>
                    <p:grpSp>
                      <p:nvGrpSpPr>
                        <p:cNvPr id="646" name="组合 75"/>
                        <p:cNvGrpSpPr/>
                        <p:nvPr/>
                      </p:nvGrpSpPr>
                      <p:grpSpPr>
                        <a:xfrm>
                          <a:off x="5834440" y="2483253"/>
                          <a:ext cx="3222636" cy="1918763"/>
                          <a:chOff x="5617247" y="1765797"/>
                          <a:chExt cx="3222636" cy="1918763"/>
                        </a:xfrm>
                      </p:grpSpPr>
                      <p:grpSp>
                        <p:nvGrpSpPr>
                          <p:cNvPr id="647" name="组合 81"/>
                          <p:cNvGrpSpPr/>
                          <p:nvPr/>
                        </p:nvGrpSpPr>
                        <p:grpSpPr>
                          <a:xfrm>
                            <a:off x="5617247" y="1765797"/>
                            <a:ext cx="3222636" cy="1918763"/>
                            <a:chOff x="1824199" y="1708764"/>
                            <a:chExt cx="3222636" cy="1918763"/>
                          </a:xfrm>
                        </p:grpSpPr>
                        <p:grpSp>
                          <p:nvGrpSpPr>
                            <p:cNvPr id="648" name="组合 83"/>
                            <p:cNvGrpSpPr/>
                            <p:nvPr/>
                          </p:nvGrpSpPr>
                          <p:grpSpPr>
                            <a:xfrm>
                              <a:off x="1824199" y="1865123"/>
                              <a:ext cx="1012557" cy="1762404"/>
                              <a:chOff x="2766492" y="3634059"/>
                              <a:chExt cx="1012557" cy="1762404"/>
                            </a:xfrm>
                          </p:grpSpPr>
                          <p:cxnSp>
                            <p:nvCxnSpPr>
                              <p:cNvPr id="3146545" name="直接连接符 89"/>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46" name="直接连接符 90"/>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47" name="直接连接符 9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05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05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05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055"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056"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057" name="文本框 82"/>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20000"/>
                            </a:stretch>
                          </a:blipFill>
                          <a:ln>
                            <a:noFill/>
                          </a:ln>
                          <a:effectLst/>
                        </p:spPr>
                        <p:txBody>
                          <a:bodyPr/>
                          <a:p>
                            <a:r>
                              <a:rPr altLang="en-US" lang="zh-CN">
                                <a:noFill/>
                              </a:rPr>
                              <a:t> </a:t>
                            </a:r>
                          </a:p>
                        </p:txBody>
                      </p:sp>
                    </p:grpSp>
                    <p:sp>
                      <p:nvSpPr>
                        <p:cNvPr id="1050058" name="文本框 78"/>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4"/>
                          <a:stretch>
                            <a:fillRect l="-10526" r="-10526" b="-15686"/>
                          </a:stretch>
                        </a:blipFill>
                      </p:spPr>
                      <p:txBody>
                        <a:bodyPr/>
                        <a:p>
                          <a:r>
                            <a:rPr altLang="en-US" lang="zh-CN">
                              <a:noFill/>
                            </a:rPr>
                            <a:t> </a:t>
                          </a:r>
                        </a:p>
                      </p:txBody>
                    </p:sp>
                  </p:grpSp>
                  <p:cxnSp>
                    <p:nvCxnSpPr>
                      <p:cNvPr id="3146548" name="直接连接符 74"/>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49" name="直接连接符 61"/>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9" name="组合 62"/>
                    <p:cNvGrpSpPr/>
                    <p:nvPr/>
                  </p:nvGrpSpPr>
                  <p:grpSpPr>
                    <a:xfrm>
                      <a:off x="6356171" y="4000382"/>
                      <a:ext cx="290385" cy="384435"/>
                      <a:chOff x="8023442" y="2050435"/>
                      <a:chExt cx="290385" cy="384435"/>
                    </a:xfrm>
                  </p:grpSpPr>
                  <p:sp>
                    <p:nvSpPr>
                      <p:cNvPr id="1050059"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50" name="直接连接符 68"/>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60"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551" name="直接连接符 70"/>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52" name="直接连接符 71"/>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553" name="直接连接符 63"/>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61" name="文本框 64"/>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5"/>
                      <a:stretch>
                        <a:fillRect l="-20000" r="-20000" b="-9804"/>
                      </a:stretch>
                    </a:blipFill>
                    <a:ln>
                      <a:noFill/>
                    </a:ln>
                    <a:effectLst/>
                  </p:spPr>
                  <p:txBody>
                    <a:bodyPr/>
                    <a:p>
                      <a:r>
                        <a:rPr altLang="en-US" lang="zh-CN">
                          <a:noFill/>
                        </a:rPr>
                        <a:t> </a:t>
                      </a:r>
                    </a:p>
                  </p:txBody>
                </p:sp>
                <p:sp>
                  <p:nvSpPr>
                    <p:cNvPr id="1050062" name="矩形 65"/>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3" name="文本框 66"/>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6"/>
                      <a:stretch>
                        <a:fillRect b="-22000"/>
                      </a:stretch>
                    </a:blipFill>
                  </p:spPr>
                  <p:txBody>
                    <a:bodyPr/>
                    <a:p>
                      <a:r>
                        <a:rPr altLang="en-US" lang="zh-CN">
                          <a:noFill/>
                        </a:rPr>
                        <a:t> </a:t>
                      </a:r>
                    </a:p>
                  </p:txBody>
                </p:sp>
              </p:grpSp>
              <p:sp>
                <p:nvSpPr>
                  <p:cNvPr id="1050064" name="文本框 57"/>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7"/>
                    <a:stretch>
                      <a:fillRect l="-16071" r="-5357" b="-20000"/>
                    </a:stretch>
                  </a:blipFill>
                  <a:ln>
                    <a:noFill/>
                  </a:ln>
                  <a:effectLst/>
                </p:spPr>
                <p:txBody>
                  <a:bodyPr/>
                  <a:p>
                    <a:r>
                      <a:rPr altLang="en-US" lang="zh-CN">
                        <a:noFill/>
                      </a:rPr>
                      <a:t> </a:t>
                    </a:r>
                  </a:p>
                </p:txBody>
              </p:sp>
              <p:sp>
                <p:nvSpPr>
                  <p:cNvPr id="1050065" name="文本框 58"/>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8"/>
                    <a:stretch>
                      <a:fillRect l="-8475" r="-6780" b="-15686"/>
                    </a:stretch>
                  </a:blipFill>
                </p:spPr>
                <p:txBody>
                  <a:bodyPr/>
                  <a:p>
                    <a:r>
                      <a:rPr altLang="en-US" lang="zh-CN">
                        <a:noFill/>
                      </a:rPr>
                      <a:t> </a:t>
                    </a:r>
                  </a:p>
                </p:txBody>
              </p:sp>
              <p:sp>
                <p:nvSpPr>
                  <p:cNvPr id="1050066" name="文本框 59"/>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9"/>
                    <a:stretch>
                      <a:fillRect l="-10909" r="-9091" b="-18000"/>
                    </a:stretch>
                  </a:blipFill>
                </p:spPr>
                <p:txBody>
                  <a:bodyPr/>
                  <a:p>
                    <a:r>
                      <a:rPr altLang="en-US" lang="zh-CN">
                        <a:noFill/>
                      </a:rPr>
                      <a:t> </a:t>
                    </a:r>
                  </a:p>
                </p:txBody>
              </p:sp>
            </p:grpSp>
            <p:cxnSp>
              <p:nvCxnSpPr>
                <p:cNvPr id="3146554" name="直接连接符 53"/>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67" name="矩形 54"/>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8" name="矩形 55"/>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555" name="直接连接符 92"/>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56" name="直接连接符 93"/>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57" name="直接连接符 95"/>
              <p:cNvCxnSpPr>
                <a:cxnSpLocks/>
              </p:cNvCxnSpPr>
              <p:nvPr/>
            </p:nvCxnSpPr>
            <p:spPr>
              <a:xfrm flipH="1">
                <a:off x="4975693" y="2102599"/>
                <a:ext cx="28821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69" name="矩形 100"/>
              <p:cNvSpPr/>
              <p:nvPr/>
            </p:nvSpPr>
            <p:spPr>
              <a:xfrm>
                <a:off x="6250719" y="20301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0" name="文本框 101"/>
              <p:cNvSpPr txBox="1">
                <a:spLocks noChangeAspect="1" noMove="1" noResize="1" noRot="1" noAdjustHandles="1" noEditPoints="1" noChangeArrowheads="1" noChangeShapeType="1" noTextEdit="1"/>
              </p:cNvSpPr>
              <p:nvPr/>
            </p:nvSpPr>
            <p:spPr bwMode="auto">
              <a:xfrm>
                <a:off x="6614812" y="2107546"/>
                <a:ext cx="349326" cy="307777"/>
              </a:xfrm>
              <a:prstGeom prst="rect"/>
              <a:blipFill>
                <a:blip xmlns:r="http://schemas.openxmlformats.org/officeDocument/2006/relationships" r:embed="rId10"/>
                <a:stretch>
                  <a:fillRect l="-15789" r="-5263" b="-20000"/>
                </a:stretch>
              </a:blipFill>
              <a:ln>
                <a:noFill/>
              </a:ln>
              <a:effectLst/>
            </p:spPr>
            <p:txBody>
              <a:bodyPr/>
              <a:p>
                <a:r>
                  <a:rPr altLang="en-US" lang="zh-CN">
                    <a:noFill/>
                  </a:rPr>
                  <a:t> </a:t>
                </a:r>
              </a:p>
            </p:txBody>
          </p:sp>
          <p:cxnSp>
            <p:nvCxnSpPr>
              <p:cNvPr id="3146558" name="直接连接符 103"/>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59" name="直接连接符 105"/>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560" name="直接连接符 106"/>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071" name="文本框 109"/>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11"/>
                <a:stretch>
                  <a:fillRect l="-17500" r="-17500" b="-10000"/>
                </a:stretch>
              </a:blipFill>
              <a:ln>
                <a:noFill/>
              </a:ln>
              <a:effectLst/>
            </p:spPr>
            <p:txBody>
              <a:bodyPr/>
              <a:p>
                <a:r>
                  <a:rPr altLang="en-US" lang="zh-CN">
                    <a:noFill/>
                  </a:rPr>
                  <a:t> </a:t>
                </a:r>
              </a:p>
            </p:txBody>
          </p:sp>
        </p:grpSp>
        <p:sp>
          <p:nvSpPr>
            <p:cNvPr id="1050072"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073" name="文本框 133"/>
          <p:cNvSpPr txBox="1">
            <a:spLocks noChangeAspect="1" noMove="1" noResize="1" noRot="1" noAdjustHandles="1" noEditPoints="1" noChangeArrowheads="1" noChangeShapeType="1" noTextEdit="1"/>
          </p:cNvSpPr>
          <p:nvPr/>
        </p:nvSpPr>
        <p:spPr bwMode="auto">
          <a:xfrm>
            <a:off x="3968473" y="4575107"/>
            <a:ext cx="4605841" cy="400110"/>
          </a:xfrm>
          <a:prstGeom prst="rect"/>
          <a:blipFill>
            <a:blip xmlns:r="http://schemas.openxmlformats.org/officeDocument/2006/relationships" r:embed="rId12"/>
            <a:stretch>
              <a:fillRect l="-1455" t="-10769" b="-27692"/>
            </a:stretch>
          </a:blipFill>
          <a:ln>
            <a:noFill/>
          </a:ln>
          <a:effectLst/>
        </p:spPr>
        <p:txBody>
          <a:bodyPr/>
          <a:p>
            <a:r>
              <a:rPr altLang="en-US" lang="zh-CN">
                <a:noFill/>
              </a:rPr>
              <a:t> </a:t>
            </a:r>
          </a:p>
        </p:txBody>
      </p:sp>
      <p:sp>
        <p:nvSpPr>
          <p:cNvPr id="1050074" name="右箭头 4"/>
          <p:cNvSpPr/>
          <p:nvPr/>
        </p:nvSpPr>
        <p:spPr>
          <a:xfrm rot="-2700000">
            <a:off x="3519260" y="4848858"/>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5" name="右箭头 134"/>
          <p:cNvSpPr/>
          <p:nvPr/>
        </p:nvSpPr>
        <p:spPr>
          <a:xfrm rot="2700000" flipV="1">
            <a:off x="3519259" y="5394664"/>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50" name="组合 9"/>
          <p:cNvGrpSpPr/>
          <p:nvPr/>
        </p:nvGrpSpPr>
        <p:grpSpPr>
          <a:xfrm>
            <a:off x="784528" y="1222799"/>
            <a:ext cx="3209554" cy="1251967"/>
            <a:chOff x="796365" y="1044672"/>
            <a:chExt cx="3209554" cy="1251967"/>
          </a:xfrm>
        </p:grpSpPr>
        <p:cxnSp>
          <p:nvCxnSpPr>
            <p:cNvPr id="3146561" name="直接连接符 137"/>
            <p:cNvCxnSpPr>
              <a:cxnSpLocks/>
            </p:cNvCxnSpPr>
            <p:nvPr/>
          </p:nvCxnSpPr>
          <p:spPr>
            <a:xfrm>
              <a:off x="4005919" y="1056215"/>
              <a:ext cx="0" cy="1240424"/>
            </a:xfrm>
            <a:prstGeom prst="line"/>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6562" name="直接连接符 138"/>
            <p:cNvCxnSpPr>
              <a:cxnSpLocks/>
            </p:cNvCxnSpPr>
            <p:nvPr/>
          </p:nvCxnSpPr>
          <p:spPr>
            <a:xfrm flipH="1">
              <a:off x="796365" y="1056215"/>
              <a:ext cx="3192929" cy="0"/>
            </a:xfrm>
            <a:prstGeom prst="line"/>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6563" name="直接连接符 139"/>
            <p:cNvCxnSpPr>
              <a:cxnSpLocks/>
            </p:cNvCxnSpPr>
            <p:nvPr/>
          </p:nvCxnSpPr>
          <p:spPr>
            <a:xfrm>
              <a:off x="824247" y="1044672"/>
              <a:ext cx="0" cy="1050591"/>
            </a:xfrm>
            <a:prstGeom prst="line"/>
            <a:ln w="28575">
              <a:solidFill>
                <a:schemeClr val="accent5"/>
              </a:solidFill>
              <a:prstDash val="sysDash"/>
              <a:tailEnd type="triangle" w="lg" len="lg"/>
            </a:ln>
          </p:spPr>
          <p:style>
            <a:lnRef idx="1">
              <a:schemeClr val="accent1"/>
            </a:lnRef>
            <a:fillRef idx="0">
              <a:schemeClr val="accent1"/>
            </a:fillRef>
            <a:effectRef idx="0">
              <a:schemeClr val="accent1"/>
            </a:effectRef>
            <a:fontRef idx="minor">
              <a:schemeClr val="tx1"/>
            </a:fontRef>
          </p:style>
        </p:cxnSp>
      </p:grpSp>
      <p:sp>
        <p:nvSpPr>
          <p:cNvPr id="1050076" name="文本框 140"/>
          <p:cNvSpPr txBox="1">
            <a:spLocks noChangeAspect="1" noMove="1" noResize="1" noRot="1" noAdjustHandles="1" noEditPoints="1" noChangeArrowheads="1" noChangeShapeType="1" noTextEdit="1"/>
          </p:cNvSpPr>
          <p:nvPr/>
        </p:nvSpPr>
        <p:spPr bwMode="auto">
          <a:xfrm>
            <a:off x="3977457" y="5359783"/>
            <a:ext cx="4853702" cy="400110"/>
          </a:xfrm>
          <a:prstGeom prst="rect"/>
          <a:blipFill>
            <a:blip xmlns:r="http://schemas.openxmlformats.org/officeDocument/2006/relationships" r:embed="rId13"/>
            <a:stretch>
              <a:fillRect l="-1255" t="-6061" b="-27273"/>
            </a:stretch>
          </a:blipFill>
          <a:ln>
            <a:noFill/>
          </a:ln>
          <a:effectLst/>
        </p:spPr>
        <p:txBody>
          <a:bodyPr/>
          <a:p>
            <a:r>
              <a:rPr altLang="en-US" lang="zh-CN">
                <a:noFill/>
              </a:rPr>
              <a:t> </a:t>
            </a:r>
          </a:p>
        </p:txBody>
      </p:sp>
      <p:sp>
        <p:nvSpPr>
          <p:cNvPr id="1050077" name="文本框 12"/>
          <p:cNvSpPr txBox="1"/>
          <p:nvPr/>
        </p:nvSpPr>
        <p:spPr bwMode="auto">
          <a:xfrm>
            <a:off x="2911402" y="4516440"/>
            <a:ext cx="720422" cy="400110"/>
          </a:xfrm>
          <a:prstGeom prst="rect"/>
          <a:solidFill>
            <a:schemeClr val="accent2">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Fast</a:t>
            </a:r>
            <a:endParaRPr altLang="en-US" dirty="0" sz="2000" kumimoji="1" lang="zh-CN" smtClean="0">
              <a:latin typeface="Arial" panose="020B0604020202020204" pitchFamily="34" charset="0"/>
              <a:cs typeface="Arial" panose="020B0604020202020204" pitchFamily="34" charset="0"/>
            </a:endParaRPr>
          </a:p>
        </p:txBody>
      </p:sp>
      <p:sp>
        <p:nvSpPr>
          <p:cNvPr id="1050078" name="文本框 141"/>
          <p:cNvSpPr txBox="1"/>
          <p:nvPr/>
        </p:nvSpPr>
        <p:spPr bwMode="auto">
          <a:xfrm>
            <a:off x="2900063" y="5544212"/>
            <a:ext cx="762008" cy="400110"/>
          </a:xfrm>
          <a:prstGeom prst="rect"/>
          <a:solidFill>
            <a:schemeClr val="bg1">
              <a:lumMod val="85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Slow</a:t>
            </a:r>
            <a:endParaRPr altLang="en-US" dirty="0" sz="2000" kumimoji="1" lang="zh-CN" smtClean="0">
              <a:latin typeface="Arial" panose="020B0604020202020204" pitchFamily="34" charset="0"/>
              <a:cs typeface="Arial" panose="020B0604020202020204" pitchFamily="34" charset="0"/>
            </a:endParaRPr>
          </a:p>
        </p:txBody>
      </p:sp>
      <p:sp>
        <p:nvSpPr>
          <p:cNvPr id="1050079" name="文本框 142"/>
          <p:cNvSpPr txBox="1">
            <a:spLocks noChangeAspect="1" noMove="1" noResize="1" noRot="1" noAdjustHandles="1" noEditPoints="1" noChangeArrowheads="1" noChangeShapeType="1" noTextEdit="1"/>
          </p:cNvSpPr>
          <p:nvPr/>
        </p:nvSpPr>
        <p:spPr bwMode="auto">
          <a:xfrm>
            <a:off x="5382635" y="6252842"/>
            <a:ext cx="2908285" cy="400110"/>
          </a:xfrm>
          <a:prstGeom prst="rect"/>
          <a:blipFill>
            <a:blip xmlns:r="http://schemas.openxmlformats.org/officeDocument/2006/relationships" r:embed="rId14"/>
            <a:stretch>
              <a:fillRect l="-2306" t="-7692" r="-1048" b="-29231"/>
            </a:stretch>
          </a:blipFill>
          <a:ln>
            <a:noFill/>
          </a:ln>
          <a:effectLst/>
        </p:spPr>
        <p:txBody>
          <a:bodyPr/>
          <a:p>
            <a:r>
              <a:rPr altLang="en-US" lang="zh-CN">
                <a:noFill/>
              </a:rPr>
              <a:t> </a:t>
            </a:r>
          </a:p>
        </p:txBody>
      </p:sp>
      <p:sp>
        <p:nvSpPr>
          <p:cNvPr id="1050080" name="下箭头 17"/>
          <p:cNvSpPr/>
          <p:nvPr/>
        </p:nvSpPr>
        <p:spPr>
          <a:xfrm>
            <a:off x="6639510" y="5872279"/>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1" name="文本框 143"/>
          <p:cNvSpPr txBox="1">
            <a:spLocks noChangeAspect="1" noMove="1" noResize="1" noRot="1" noAdjustHandles="1" noEditPoints="1" noChangeArrowheads="1" noChangeShapeType="1" noTextEdit="1"/>
          </p:cNvSpPr>
          <p:nvPr/>
        </p:nvSpPr>
        <p:spPr bwMode="auto">
          <a:xfrm>
            <a:off x="761491" y="6241116"/>
            <a:ext cx="3411292" cy="400110"/>
          </a:xfrm>
          <a:prstGeom prst="rect"/>
          <a:blipFill>
            <a:blip xmlns:r="http://schemas.openxmlformats.org/officeDocument/2006/relationships" r:embed="rId15"/>
            <a:stretch>
              <a:fillRect l="-1964" t="-7692" b="-29231"/>
            </a:stretch>
          </a:blipFill>
          <a:ln>
            <a:noFill/>
          </a:ln>
          <a:effectLst/>
        </p:spPr>
        <p:txBody>
          <a:bodyPr/>
          <a:p>
            <a:r>
              <a:rPr altLang="en-US" lang="zh-CN">
                <a:noFill/>
              </a:rPr>
              <a:t> </a:t>
            </a:r>
          </a:p>
        </p:txBody>
      </p:sp>
      <p:sp>
        <p:nvSpPr>
          <p:cNvPr id="1050082" name="下箭头 144"/>
          <p:cNvSpPr/>
          <p:nvPr/>
        </p:nvSpPr>
        <p:spPr>
          <a:xfrm rot="5400000">
            <a:off x="4633303" y="6279157"/>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3" name="矩形 175"/>
          <p:cNvSpPr>
            <a:spLocks noChangeAspect="1" noMove="1" noResize="1" noRot="1" noAdjustHandles="1" noEditPoints="1" noChangeArrowheads="1" noChangeShapeType="1" noTextEdit="1"/>
          </p:cNvSpPr>
          <p:nvPr/>
        </p:nvSpPr>
        <p:spPr>
          <a:xfrm>
            <a:off x="4519751" y="2954822"/>
            <a:ext cx="727892" cy="400110"/>
          </a:xfrm>
          <a:prstGeom prst="rect"/>
          <a:blipFill>
            <a:blip xmlns:r="http://schemas.openxmlformats.org/officeDocument/2006/relationships" r:embed="rId16"/>
            <a:stretch>
              <a:fillRect b="-1538"/>
            </a:stretch>
          </a:blipFill>
        </p:spPr>
        <p:txBody>
          <a:bodyPr/>
          <a:p>
            <a:r>
              <a:rPr altLang="en-US" lang="zh-CN">
                <a:noFill/>
              </a:rPr>
              <a:t> </a:t>
            </a:r>
          </a:p>
        </p:txBody>
      </p:sp>
      <p:grpSp>
        <p:nvGrpSpPr>
          <p:cNvPr id="651" name="组合 8"/>
          <p:cNvGrpSpPr/>
          <p:nvPr/>
        </p:nvGrpSpPr>
        <p:grpSpPr>
          <a:xfrm>
            <a:off x="4420331" y="1089297"/>
            <a:ext cx="4448756" cy="2922063"/>
            <a:chOff x="4420331" y="1089297"/>
            <a:chExt cx="4448756" cy="2922063"/>
          </a:xfrm>
        </p:grpSpPr>
        <p:sp>
          <p:nvSpPr>
            <p:cNvPr id="1050084" name="文本框 179"/>
            <p:cNvSpPr txBox="1">
              <a:spLocks noChangeAspect="1" noMove="1" noResize="1" noRot="1" noAdjustHandles="1" noEditPoints="1" noChangeArrowheads="1" noChangeShapeType="1" noTextEdit="1"/>
            </p:cNvSpPr>
            <p:nvPr/>
          </p:nvSpPr>
          <p:spPr>
            <a:xfrm>
              <a:off x="4433947" y="2157801"/>
              <a:ext cx="915162" cy="400110"/>
            </a:xfrm>
            <a:prstGeom prst="rect"/>
            <a:blipFill>
              <a:blip xmlns:r="http://schemas.openxmlformats.org/officeDocument/2006/relationships" r:embed="rId17"/>
              <a:stretch>
                <a:fillRect/>
              </a:stretch>
            </a:blipFill>
          </p:spPr>
          <p:txBody>
            <a:bodyPr/>
            <a:p>
              <a:r>
                <a:rPr altLang="en-US" lang="zh-CN">
                  <a:noFill/>
                </a:rPr>
                <a:t> </a:t>
              </a:r>
            </a:p>
          </p:txBody>
        </p:sp>
        <p:grpSp>
          <p:nvGrpSpPr>
            <p:cNvPr id="652" name="组合 7"/>
            <p:cNvGrpSpPr/>
            <p:nvPr/>
          </p:nvGrpSpPr>
          <p:grpSpPr>
            <a:xfrm>
              <a:off x="4420331" y="1089297"/>
              <a:ext cx="4448756" cy="2922063"/>
              <a:chOff x="4420331" y="1089297"/>
              <a:chExt cx="4448756" cy="2922063"/>
            </a:xfrm>
          </p:grpSpPr>
          <p:cxnSp>
            <p:nvCxnSpPr>
              <p:cNvPr id="3146564" name="直接箭头连接符 170"/>
              <p:cNvCxnSpPr>
                <a:cxnSpLocks/>
              </p:cNvCxnSpPr>
              <p:nvPr/>
            </p:nvCxnSpPr>
            <p:spPr>
              <a:xfrm flipV="1">
                <a:off x="5196386"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565" name="直接连接符 177"/>
              <p:cNvCxnSpPr>
                <a:cxnSpLocks/>
              </p:cNvCxnSpPr>
              <p:nvPr/>
            </p:nvCxnSpPr>
            <p:spPr>
              <a:xfrm>
                <a:off x="5196385" y="2423401"/>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653" name="组合 145"/>
              <p:cNvGrpSpPr/>
              <p:nvPr/>
            </p:nvGrpSpPr>
            <p:grpSpPr>
              <a:xfrm>
                <a:off x="4420331" y="1089297"/>
                <a:ext cx="4448756" cy="2866011"/>
                <a:chOff x="4188001" y="3328269"/>
                <a:chExt cx="4448756" cy="2866011"/>
              </a:xfrm>
            </p:grpSpPr>
            <p:grpSp>
              <p:nvGrpSpPr>
                <p:cNvPr id="654" name="组合 153"/>
                <p:cNvGrpSpPr/>
                <p:nvPr/>
              </p:nvGrpSpPr>
              <p:grpSpPr>
                <a:xfrm>
                  <a:off x="4188001" y="3328269"/>
                  <a:ext cx="4448756" cy="1537547"/>
                  <a:chOff x="3059167" y="81249"/>
                  <a:chExt cx="4448756" cy="1537547"/>
                </a:xfrm>
              </p:grpSpPr>
              <p:cxnSp>
                <p:nvCxnSpPr>
                  <p:cNvPr id="3146566" name="直接箭头连接符 158"/>
                  <p:cNvCxnSpPr>
                    <a:cxnSpLocks/>
                  </p:cNvCxnSpPr>
                  <p:nvPr/>
                </p:nvCxnSpPr>
                <p:spPr>
                  <a:xfrm flipV="1">
                    <a:off x="3835222"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567" name="直接箭头连接符 159"/>
                  <p:cNvCxnSpPr>
                    <a:cxnSpLocks/>
                  </p:cNvCxnSpPr>
                  <p:nvPr/>
                </p:nvCxnSpPr>
                <p:spPr>
                  <a:xfrm flipV="1">
                    <a:off x="3821048" y="1103333"/>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85" name="文本框 160"/>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18"/>
                    <a:stretch>
                      <a:fillRect b="-2667"/>
                    </a:stretch>
                  </a:blipFill>
                </p:spPr>
                <p:txBody>
                  <a:bodyPr/>
                  <a:p>
                    <a:r>
                      <a:rPr altLang="en-US" lang="zh-CN">
                        <a:noFill/>
                      </a:rPr>
                      <a:t> </a:t>
                    </a:r>
                  </a:p>
                </p:txBody>
              </p:sp>
              <p:sp>
                <p:nvSpPr>
                  <p:cNvPr id="1050086" name="文本框 161"/>
                  <p:cNvSpPr txBox="1">
                    <a:spLocks noChangeAspect="1" noMove="1" noResize="1" noRot="1" noAdjustHandles="1" noEditPoints="1" noChangeArrowheads="1" noChangeShapeType="1" noTextEdit="1"/>
                  </p:cNvSpPr>
                  <p:nvPr/>
                </p:nvSpPr>
                <p:spPr>
                  <a:xfrm>
                    <a:off x="3059167" y="560780"/>
                    <a:ext cx="915162" cy="400110"/>
                  </a:xfrm>
                  <a:prstGeom prst="rect"/>
                  <a:blipFill>
                    <a:blip xmlns:r="http://schemas.openxmlformats.org/officeDocument/2006/relationships" r:embed="rId19"/>
                    <a:stretch>
                      <a:fillRect b="-1515"/>
                    </a:stretch>
                  </a:blipFill>
                </p:spPr>
                <p:txBody>
                  <a:bodyPr/>
                  <a:p>
                    <a:r>
                      <a:rPr altLang="en-US" lang="zh-CN">
                        <a:noFill/>
                      </a:rPr>
                      <a:t> </a:t>
                    </a:r>
                  </a:p>
                </p:txBody>
              </p:sp>
              <p:sp>
                <p:nvSpPr>
                  <p:cNvPr id="1050087" name="文本框 162"/>
                  <p:cNvSpPr txBox="1">
                    <a:spLocks noChangeAspect="1" noMove="1" noResize="1" noRot="1" noAdjustHandles="1" noEditPoints="1" noChangeArrowheads="1" noChangeShapeType="1" noTextEdit="1"/>
                  </p:cNvSpPr>
                  <p:nvPr/>
                </p:nvSpPr>
                <p:spPr>
                  <a:xfrm>
                    <a:off x="6893889" y="918920"/>
                    <a:ext cx="614034" cy="461665"/>
                  </a:xfrm>
                  <a:prstGeom prst="rect"/>
                  <a:blipFill>
                    <a:blip xmlns:r="http://schemas.openxmlformats.org/officeDocument/2006/relationships" r:embed="rId20"/>
                    <a:stretch>
                      <a:fillRect/>
                    </a:stretch>
                  </a:blipFill>
                </p:spPr>
                <p:txBody>
                  <a:bodyPr/>
                  <a:p>
                    <a:r>
                      <a:rPr altLang="en-US" lang="zh-CN">
                        <a:noFill/>
                      </a:rPr>
                      <a:t> </a:t>
                    </a:r>
                  </a:p>
                </p:txBody>
              </p:sp>
            </p:grpSp>
            <p:cxnSp>
              <p:nvCxnSpPr>
                <p:cNvPr id="3146568" name="直接连接符 148"/>
                <p:cNvCxnSpPr>
                  <a:cxnSpLocks/>
                </p:cNvCxnSpPr>
                <p:nvPr/>
              </p:nvCxnSpPr>
              <p:spPr>
                <a:xfrm>
                  <a:off x="5336980" y="4596080"/>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146569" name="直接箭头连接符 171"/>
              <p:cNvCxnSpPr>
                <a:cxnSpLocks/>
              </p:cNvCxnSpPr>
              <p:nvPr/>
            </p:nvCxnSpPr>
            <p:spPr>
              <a:xfrm flipV="1">
                <a:off x="5182212" y="3542743"/>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088" name="文本框 172"/>
              <p:cNvSpPr txBox="1">
                <a:spLocks noChangeAspect="1" noMove="1" noResize="1" noRot="1" noAdjustHandles="1" noEditPoints="1" noChangeArrowheads="1" noChangeShapeType="1" noTextEdit="1"/>
              </p:cNvSpPr>
              <p:nvPr/>
            </p:nvSpPr>
            <p:spPr>
              <a:xfrm>
                <a:off x="4941119" y="2520373"/>
                <a:ext cx="533708" cy="461665"/>
              </a:xfrm>
              <a:prstGeom prst="rect"/>
              <a:blipFill>
                <a:blip xmlns:r="http://schemas.openxmlformats.org/officeDocument/2006/relationships" r:embed="rId21"/>
                <a:stretch>
                  <a:fillRect b="-2632"/>
                </a:stretch>
              </a:blipFill>
            </p:spPr>
            <p:txBody>
              <a:bodyPr/>
              <a:p>
                <a:r>
                  <a:rPr altLang="en-US" lang="zh-CN">
                    <a:noFill/>
                  </a:rPr>
                  <a:t> </a:t>
                </a:r>
              </a:p>
            </p:txBody>
          </p:sp>
          <p:sp>
            <p:nvSpPr>
              <p:cNvPr id="1050089" name="文本框 173"/>
              <p:cNvSpPr txBox="1">
                <a:spLocks noChangeAspect="1" noMove="1" noResize="1" noRot="1" noAdjustHandles="1" noEditPoints="1" noChangeArrowheads="1" noChangeShapeType="1" noTextEdit="1"/>
              </p:cNvSpPr>
              <p:nvPr/>
            </p:nvSpPr>
            <p:spPr>
              <a:xfrm>
                <a:off x="8217125" y="3353531"/>
                <a:ext cx="614034" cy="461665"/>
              </a:xfrm>
              <a:prstGeom prst="rect"/>
              <a:blipFill>
                <a:blip xmlns:r="http://schemas.openxmlformats.org/officeDocument/2006/relationships" r:embed="rId22"/>
                <a:stretch>
                  <a:fillRect/>
                </a:stretch>
              </a:blipFill>
            </p:spPr>
            <p:txBody>
              <a:bodyPr/>
              <a:p>
                <a:r>
                  <a:rPr altLang="en-US" lang="zh-CN">
                    <a:noFill/>
                  </a:rPr>
                  <a:t> </a:t>
                </a:r>
              </a:p>
            </p:txBody>
          </p:sp>
          <p:cxnSp>
            <p:nvCxnSpPr>
              <p:cNvPr id="3146570" name="直接连接符 94"/>
              <p:cNvCxnSpPr>
                <a:cxnSpLocks/>
              </p:cNvCxnSpPr>
              <p:nvPr/>
            </p:nvCxnSpPr>
            <p:spPr>
              <a:xfrm>
                <a:off x="5196386" y="3128500"/>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571" name="直接连接符 96"/>
              <p:cNvCxnSpPr>
                <a:cxnSpLocks/>
              </p:cNvCxnSpPr>
              <p:nvPr/>
            </p:nvCxnSpPr>
            <p:spPr>
              <a:xfrm>
                <a:off x="5196385" y="3928841"/>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050090" name="文本框 97"/>
          <p:cNvSpPr txBox="1">
            <a:spLocks noChangeAspect="1" noMove="1" noResize="1" noRot="1" noAdjustHandles="1" noEditPoints="1" noChangeArrowheads="1" noChangeShapeType="1" noTextEdit="1"/>
          </p:cNvSpPr>
          <p:nvPr/>
        </p:nvSpPr>
        <p:spPr bwMode="auto">
          <a:xfrm>
            <a:off x="563198" y="5075117"/>
            <a:ext cx="2928454" cy="400110"/>
          </a:xfrm>
          <a:prstGeom prst="rect"/>
          <a:blipFill>
            <a:blip xmlns:r="http://schemas.openxmlformats.org/officeDocument/2006/relationships" r:embed="rId23"/>
            <a:stretch>
              <a:fillRect l="-2079" t="-7692" b="-29231"/>
            </a:stretch>
          </a:blipFill>
          <a:ln>
            <a:noFill/>
          </a:ln>
          <a:effectLst/>
        </p:spPr>
        <p:txBody>
          <a:bodyPr/>
          <a:p>
            <a:r>
              <a:rPr altLang="en-US" lang="zh-CN">
                <a:noFill/>
              </a:rPr>
              <a:t> </a:t>
            </a:r>
          </a:p>
        </p:txBody>
      </p:sp>
      <p:sp>
        <p:nvSpPr>
          <p:cNvPr id="1050091" name="任意多边形 99"/>
          <p:cNvSpPr/>
          <p:nvPr/>
        </p:nvSpPr>
        <p:spPr>
          <a:xfrm>
            <a:off x="5058033" y="3129762"/>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2" name="矩形 102"/>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3" name="矩形 104"/>
          <p:cNvSpPr>
            <a:spLocks noChangeAspect="1" noMove="1" noResize="1" noRot="1" noAdjustHandles="1" noEditPoints="1" noChangeArrowheads="1" noChangeShapeType="1" noTextEdit="1"/>
          </p:cNvSpPr>
          <p:nvPr/>
        </p:nvSpPr>
        <p:spPr>
          <a:xfrm>
            <a:off x="4508804" y="3640687"/>
            <a:ext cx="727892" cy="400110"/>
          </a:xfrm>
          <a:prstGeom prst="rect"/>
          <a:blipFill>
            <a:blip xmlns:r="http://schemas.openxmlformats.org/officeDocument/2006/relationships" r:embed="rId24"/>
            <a:stretch>
              <a:fillRect b="-1515"/>
            </a:stretch>
          </a:blipFill>
        </p:spPr>
        <p:txBody>
          <a:bodyPr/>
          <a:p>
            <a:r>
              <a:rPr altLang="en-US" lang="zh-CN">
                <a:noFill/>
              </a:rPr>
              <a:t> </a:t>
            </a:r>
          </a:p>
        </p:txBody>
      </p:sp>
      <p:cxnSp>
        <p:nvCxnSpPr>
          <p:cNvPr id="3146572" name="直接连接符 107"/>
          <p:cNvCxnSpPr>
            <a:cxnSpLocks/>
          </p:cNvCxnSpPr>
          <p:nvPr/>
        </p:nvCxnSpPr>
        <p:spPr>
          <a:xfrm>
            <a:off x="5182212" y="1774128"/>
            <a:ext cx="3873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573" name="直接连接符 108"/>
          <p:cNvCxnSpPr>
            <a:cxnSpLocks/>
          </p:cNvCxnSpPr>
          <p:nvPr/>
        </p:nvCxnSpPr>
        <p:spPr>
          <a:xfrm>
            <a:off x="5572583" y="2417848"/>
            <a:ext cx="19783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574" name="直接连接符 113"/>
          <p:cNvCxnSpPr>
            <a:cxnSpLocks/>
          </p:cNvCxnSpPr>
          <p:nvPr/>
        </p:nvCxnSpPr>
        <p:spPr>
          <a:xfrm>
            <a:off x="5569310" y="1758356"/>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074"/>
                                        </p:tgtEl>
                                        <p:attrNameLst>
                                          <p:attrName>style.visibility</p:attrName>
                                        </p:attrNameLst>
                                      </p:cBhvr>
                                      <p:to>
                                        <p:strVal val="visible"/>
                                      </p:to>
                                    </p:set>
                                    <p:animEffect transition="in" filter="wipe(down)">
                                      <p:cBhvr>
                                        <p:cTn dur="500" id="7"/>
                                        <p:tgtEl>
                                          <p:spTgt spid="105007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073"/>
                                        </p:tgtEl>
                                        <p:attrNameLst>
                                          <p:attrName>style.visibility</p:attrName>
                                        </p:attrNameLst>
                                      </p:cBhvr>
                                      <p:to>
                                        <p:strVal val="visible"/>
                                      </p:to>
                                    </p:set>
                                    <p:animEffect transition="in" filter="wipe(down)">
                                      <p:cBhvr>
                                        <p:cTn dur="500" id="10"/>
                                        <p:tgtEl>
                                          <p:spTgt spid="1050073"/>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077"/>
                                        </p:tgtEl>
                                        <p:attrNameLst>
                                          <p:attrName>style.visibility</p:attrName>
                                        </p:attrNameLst>
                                      </p:cBhvr>
                                      <p:to>
                                        <p:strVal val="visible"/>
                                      </p:to>
                                    </p:set>
                                    <p:animEffect transition="in" filter="wipe(down)">
                                      <p:cBhvr>
                                        <p:cTn dur="500" id="13"/>
                                        <p:tgtEl>
                                          <p:spTgt spid="1050077"/>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2" presetSubtype="4">
                                  <p:stCondLst>
                                    <p:cond delay="0"/>
                                  </p:stCondLst>
                                  <p:childTnLst>
                                    <p:set>
                                      <p:cBhvr>
                                        <p:cTn dur="1" fill="hold" id="17">
                                          <p:stCondLst>
                                            <p:cond delay="0"/>
                                          </p:stCondLst>
                                        </p:cTn>
                                        <p:tgtEl>
                                          <p:spTgt spid="1050075"/>
                                        </p:tgtEl>
                                        <p:attrNameLst>
                                          <p:attrName>style.visibility</p:attrName>
                                        </p:attrNameLst>
                                      </p:cBhvr>
                                      <p:to>
                                        <p:strVal val="visible"/>
                                      </p:to>
                                    </p:set>
                                    <p:animEffect transition="in" filter="wipe(down)">
                                      <p:cBhvr>
                                        <p:cTn dur="500" id="18"/>
                                        <p:tgtEl>
                                          <p:spTgt spid="1050075"/>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50078"/>
                                        </p:tgtEl>
                                        <p:attrNameLst>
                                          <p:attrName>style.visibility</p:attrName>
                                        </p:attrNameLst>
                                      </p:cBhvr>
                                      <p:to>
                                        <p:strVal val="visible"/>
                                      </p:to>
                                    </p:set>
                                    <p:animEffect transition="in" filter="wipe(down)">
                                      <p:cBhvr>
                                        <p:cTn dur="500" id="21"/>
                                        <p:tgtEl>
                                          <p:spTgt spid="1050078"/>
                                        </p:tgtEl>
                                      </p:cBhvr>
                                    </p:animEffect>
                                  </p:childTnLst>
                                </p:cTn>
                              </p:par>
                              <p:par>
                                <p:cTn fill="hold" grpId="0" id="22" nodeType="withEffect" presetClass="entr" presetID="22" presetSubtype="4">
                                  <p:stCondLst>
                                    <p:cond delay="0"/>
                                  </p:stCondLst>
                                  <p:childTnLst>
                                    <p:set>
                                      <p:cBhvr>
                                        <p:cTn dur="1" fill="hold" id="23">
                                          <p:stCondLst>
                                            <p:cond delay="0"/>
                                          </p:stCondLst>
                                        </p:cTn>
                                        <p:tgtEl>
                                          <p:spTgt spid="1050076"/>
                                        </p:tgtEl>
                                        <p:attrNameLst>
                                          <p:attrName>style.visibility</p:attrName>
                                        </p:attrNameLst>
                                      </p:cBhvr>
                                      <p:to>
                                        <p:strVal val="visible"/>
                                      </p:to>
                                    </p:set>
                                    <p:animEffect transition="in" filter="wipe(down)">
                                      <p:cBhvr>
                                        <p:cTn dur="500" id="24"/>
                                        <p:tgtEl>
                                          <p:spTgt spid="1050076"/>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4">
                                  <p:stCondLst>
                                    <p:cond delay="0"/>
                                  </p:stCondLst>
                                  <p:childTnLst>
                                    <p:set>
                                      <p:cBhvr>
                                        <p:cTn dur="1" fill="hold" id="28">
                                          <p:stCondLst>
                                            <p:cond delay="0"/>
                                          </p:stCondLst>
                                        </p:cTn>
                                        <p:tgtEl>
                                          <p:spTgt spid="1050080"/>
                                        </p:tgtEl>
                                        <p:attrNameLst>
                                          <p:attrName>style.visibility</p:attrName>
                                        </p:attrNameLst>
                                      </p:cBhvr>
                                      <p:to>
                                        <p:strVal val="visible"/>
                                      </p:to>
                                    </p:set>
                                    <p:animEffect transition="in" filter="wipe(down)">
                                      <p:cBhvr>
                                        <p:cTn dur="500" id="29"/>
                                        <p:tgtEl>
                                          <p:spTgt spid="1050080"/>
                                        </p:tgtEl>
                                      </p:cBhvr>
                                    </p:animEffect>
                                  </p:childTnLst>
                                </p:cTn>
                              </p:par>
                              <p:par>
                                <p:cTn fill="hold" grpId="0" id="30" nodeType="withEffect" presetClass="entr" presetID="22" presetSubtype="4">
                                  <p:stCondLst>
                                    <p:cond delay="0"/>
                                  </p:stCondLst>
                                  <p:childTnLst>
                                    <p:set>
                                      <p:cBhvr>
                                        <p:cTn dur="1" fill="hold" id="31">
                                          <p:stCondLst>
                                            <p:cond delay="0"/>
                                          </p:stCondLst>
                                        </p:cTn>
                                        <p:tgtEl>
                                          <p:spTgt spid="1050079"/>
                                        </p:tgtEl>
                                        <p:attrNameLst>
                                          <p:attrName>style.visibility</p:attrName>
                                        </p:attrNameLst>
                                      </p:cBhvr>
                                      <p:to>
                                        <p:strVal val="visible"/>
                                      </p:to>
                                    </p:set>
                                    <p:animEffect transition="in" filter="wipe(down)">
                                      <p:cBhvr>
                                        <p:cTn dur="500" id="32"/>
                                        <p:tgtEl>
                                          <p:spTgt spid="1050079"/>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50091"/>
                                        </p:tgtEl>
                                        <p:attrNameLst>
                                          <p:attrName>style.visibility</p:attrName>
                                        </p:attrNameLst>
                                      </p:cBhvr>
                                      <p:to>
                                        <p:strVal val="visible"/>
                                      </p:to>
                                    </p:set>
                                    <p:animEffect transition="in" filter="wipe(down)">
                                      <p:cBhvr>
                                        <p:cTn dur="500" id="37"/>
                                        <p:tgtEl>
                                          <p:spTgt spid="1050091"/>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50081"/>
                                        </p:tgtEl>
                                        <p:attrNameLst>
                                          <p:attrName>style.visibility</p:attrName>
                                        </p:attrNameLst>
                                      </p:cBhvr>
                                      <p:to>
                                        <p:strVal val="visible"/>
                                      </p:to>
                                    </p:set>
                                    <p:animEffect transition="in" filter="wipe(down)">
                                      <p:cBhvr>
                                        <p:cTn dur="500" id="42"/>
                                        <p:tgtEl>
                                          <p:spTgt spid="1050081"/>
                                        </p:tgtEl>
                                      </p:cBhvr>
                                    </p:animEffect>
                                  </p:childTnLst>
                                </p:cTn>
                              </p:par>
                              <p:par>
                                <p:cTn fill="hold" grpId="0" id="43" nodeType="withEffect" presetClass="entr" presetID="22" presetSubtype="4">
                                  <p:stCondLst>
                                    <p:cond delay="0"/>
                                  </p:stCondLst>
                                  <p:childTnLst>
                                    <p:set>
                                      <p:cBhvr>
                                        <p:cTn dur="1" fill="hold" id="44">
                                          <p:stCondLst>
                                            <p:cond delay="0"/>
                                          </p:stCondLst>
                                        </p:cTn>
                                        <p:tgtEl>
                                          <p:spTgt spid="1050082"/>
                                        </p:tgtEl>
                                        <p:attrNameLst>
                                          <p:attrName>style.visibility</p:attrName>
                                        </p:attrNameLst>
                                      </p:cBhvr>
                                      <p:to>
                                        <p:strVal val="visible"/>
                                      </p:to>
                                    </p:set>
                                    <p:animEffect transition="in" filter="wipe(down)">
                                      <p:cBhvr>
                                        <p:cTn dur="500" id="45"/>
                                        <p:tgtEl>
                                          <p:spTgt spid="1050082"/>
                                        </p:tgtEl>
                                      </p:cBhvr>
                                    </p:animEffect>
                                  </p:childTnLst>
                                </p:cTn>
                              </p:par>
                            </p:childTnLst>
                          </p:cTn>
                        </p:par>
                      </p:childTnLst>
                    </p:cTn>
                  </p:par>
                  <p:par>
                    <p:cTn fill="hold" id="46">
                      <p:stCondLst>
                        <p:cond delay="indefinite"/>
                      </p:stCondLst>
                      <p:childTnLst>
                        <p:par>
                          <p:cTn fill="hold" id="47">
                            <p:stCondLst>
                              <p:cond delay="0"/>
                            </p:stCondLst>
                            <p:childTnLst>
                              <p:par>
                                <p:cTn fill="hold" id="48" nodeType="clickEffect" presetClass="entr" presetID="22" presetSubtype="4">
                                  <p:stCondLst>
                                    <p:cond delay="0"/>
                                  </p:stCondLst>
                                  <p:childTnLst>
                                    <p:set>
                                      <p:cBhvr>
                                        <p:cTn dur="1" fill="hold" id="49">
                                          <p:stCondLst>
                                            <p:cond delay="0"/>
                                          </p:stCondLst>
                                        </p:cTn>
                                        <p:tgtEl>
                                          <p:spTgt spid="3146573"/>
                                        </p:tgtEl>
                                        <p:attrNameLst>
                                          <p:attrName>style.visibility</p:attrName>
                                        </p:attrNameLst>
                                      </p:cBhvr>
                                      <p:to>
                                        <p:strVal val="visible"/>
                                      </p:to>
                                    </p:set>
                                    <p:animEffect transition="in" filter="wipe(down)">
                                      <p:cBhvr>
                                        <p:cTn dur="500" id="50"/>
                                        <p:tgtEl>
                                          <p:spTgt spid="3146573"/>
                                        </p:tgtEl>
                                      </p:cBhvr>
                                    </p:animEffect>
                                  </p:childTnLst>
                                </p:cTn>
                              </p:par>
                              <p:par>
                                <p:cTn fill="hold" id="51" nodeType="withEffect" presetClass="entr" presetID="22" presetSubtype="4">
                                  <p:stCondLst>
                                    <p:cond delay="0"/>
                                  </p:stCondLst>
                                  <p:childTnLst>
                                    <p:set>
                                      <p:cBhvr>
                                        <p:cTn dur="1" fill="hold" id="52">
                                          <p:stCondLst>
                                            <p:cond delay="0"/>
                                          </p:stCondLst>
                                        </p:cTn>
                                        <p:tgtEl>
                                          <p:spTgt spid="3146574"/>
                                        </p:tgtEl>
                                        <p:attrNameLst>
                                          <p:attrName>style.visibility</p:attrName>
                                        </p:attrNameLst>
                                      </p:cBhvr>
                                      <p:to>
                                        <p:strVal val="visible"/>
                                      </p:to>
                                    </p:set>
                                    <p:animEffect transition="in" filter="wipe(down)">
                                      <p:cBhvr>
                                        <p:cTn dur="500" id="53"/>
                                        <p:tgtEl>
                                          <p:spTgt spid="314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73" grpId="0"/>
      <p:bldP spid="1050074" grpId="0" animBg="1"/>
      <p:bldP spid="1050075" grpId="0" animBg="1"/>
      <p:bldP spid="1050076" grpId="0"/>
      <p:bldP spid="1050077" grpId="0" animBg="1"/>
      <p:bldP spid="1050078" grpId="0" animBg="1"/>
      <p:bldP spid="1050079" grpId="0"/>
      <p:bldP spid="1050080" grpId="0" animBg="1"/>
      <p:bldP spid="1050081" grpId="0"/>
      <p:bldP spid="1050082" grpId="0" animBg="1"/>
      <p:bldP spid="105009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8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25" name="文本框 11"/>
          <p:cNvSpPr txBox="1"/>
          <p:nvPr/>
        </p:nvSpPr>
        <p:spPr bwMode="auto">
          <a:xfrm>
            <a:off x="987135" y="519929"/>
            <a:ext cx="716972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Working principle</a:t>
            </a:r>
            <a:endParaRPr altLang="en-US" dirty="0" sz="2400" kumimoji="1" lang="zh-CN" smtClean="0">
              <a:latin typeface="Arial" panose="020B0604020202020204" pitchFamily="34" charset="0"/>
              <a:cs typeface="Arial" panose="020B0604020202020204" pitchFamily="34" charset="0"/>
            </a:endParaRPr>
          </a:p>
        </p:txBody>
      </p:sp>
      <p:grpSp>
        <p:nvGrpSpPr>
          <p:cNvPr id="175" name="组合 112"/>
          <p:cNvGrpSpPr/>
          <p:nvPr/>
        </p:nvGrpSpPr>
        <p:grpSpPr>
          <a:xfrm>
            <a:off x="824309" y="1493751"/>
            <a:ext cx="3628507" cy="2542043"/>
            <a:chOff x="4849857" y="2030165"/>
            <a:chExt cx="3628507" cy="2542043"/>
          </a:xfrm>
        </p:grpSpPr>
        <p:grpSp>
          <p:nvGrpSpPr>
            <p:cNvPr id="176" name="组合 110"/>
            <p:cNvGrpSpPr/>
            <p:nvPr/>
          </p:nvGrpSpPr>
          <p:grpSpPr>
            <a:xfrm>
              <a:off x="4849857" y="2030165"/>
              <a:ext cx="3628507" cy="2542043"/>
              <a:chOff x="4849857" y="2030165"/>
              <a:chExt cx="3628507" cy="2542043"/>
            </a:xfrm>
          </p:grpSpPr>
          <p:grpSp>
            <p:nvGrpSpPr>
              <p:cNvPr id="177" name="组合 51"/>
              <p:cNvGrpSpPr/>
              <p:nvPr/>
            </p:nvGrpSpPr>
            <p:grpSpPr>
              <a:xfrm>
                <a:off x="4975695" y="2102599"/>
                <a:ext cx="3502669" cy="2469609"/>
                <a:chOff x="1655331" y="2381962"/>
                <a:chExt cx="3502669" cy="2469609"/>
              </a:xfrm>
            </p:grpSpPr>
            <p:grpSp>
              <p:nvGrpSpPr>
                <p:cNvPr id="178" name="组合 52"/>
                <p:cNvGrpSpPr/>
                <p:nvPr/>
              </p:nvGrpSpPr>
              <p:grpSpPr>
                <a:xfrm>
                  <a:off x="1655331" y="2381962"/>
                  <a:ext cx="3502669" cy="2469609"/>
                  <a:chOff x="1834519" y="1458548"/>
                  <a:chExt cx="3502669" cy="2469609"/>
                </a:xfrm>
              </p:grpSpPr>
              <p:grpSp>
                <p:nvGrpSpPr>
                  <p:cNvPr id="179" name="组合 56"/>
                  <p:cNvGrpSpPr/>
                  <p:nvPr/>
                </p:nvGrpSpPr>
                <p:grpSpPr>
                  <a:xfrm>
                    <a:off x="1834519" y="1458548"/>
                    <a:ext cx="3502669" cy="2469609"/>
                    <a:chOff x="3619247" y="2188882"/>
                    <a:chExt cx="3502669" cy="2469609"/>
                  </a:xfrm>
                </p:grpSpPr>
                <p:grpSp>
                  <p:nvGrpSpPr>
                    <p:cNvPr id="180" name="组合 60"/>
                    <p:cNvGrpSpPr/>
                    <p:nvPr/>
                  </p:nvGrpSpPr>
                  <p:grpSpPr>
                    <a:xfrm>
                      <a:off x="3619247" y="2739728"/>
                      <a:ext cx="3502669" cy="1918763"/>
                      <a:chOff x="5772891" y="812339"/>
                      <a:chExt cx="3502669" cy="1918763"/>
                    </a:xfrm>
                  </p:grpSpPr>
                  <p:grpSp>
                    <p:nvGrpSpPr>
                      <p:cNvPr id="181" name="组合 73"/>
                      <p:cNvGrpSpPr/>
                      <p:nvPr/>
                    </p:nvGrpSpPr>
                    <p:grpSpPr>
                      <a:xfrm>
                        <a:off x="5772891" y="812339"/>
                        <a:ext cx="3502669" cy="1918763"/>
                        <a:chOff x="5834440" y="2483253"/>
                        <a:chExt cx="3502669" cy="1918763"/>
                      </a:xfrm>
                    </p:grpSpPr>
                    <p:grpSp>
                      <p:nvGrpSpPr>
                        <p:cNvPr id="182" name="组合 75"/>
                        <p:cNvGrpSpPr/>
                        <p:nvPr/>
                      </p:nvGrpSpPr>
                      <p:grpSpPr>
                        <a:xfrm>
                          <a:off x="5834440" y="2483253"/>
                          <a:ext cx="3222636" cy="1918763"/>
                          <a:chOff x="5617247" y="1765797"/>
                          <a:chExt cx="3222636" cy="1918763"/>
                        </a:xfrm>
                      </p:grpSpPr>
                      <p:grpSp>
                        <p:nvGrpSpPr>
                          <p:cNvPr id="183" name="组合 81"/>
                          <p:cNvGrpSpPr/>
                          <p:nvPr/>
                        </p:nvGrpSpPr>
                        <p:grpSpPr>
                          <a:xfrm>
                            <a:off x="5617247" y="1765797"/>
                            <a:ext cx="3222636" cy="1918763"/>
                            <a:chOff x="1824199" y="1708764"/>
                            <a:chExt cx="3222636" cy="1918763"/>
                          </a:xfrm>
                        </p:grpSpPr>
                        <p:grpSp>
                          <p:nvGrpSpPr>
                            <p:cNvPr id="184" name="组合 83"/>
                            <p:cNvGrpSpPr/>
                            <p:nvPr/>
                          </p:nvGrpSpPr>
                          <p:grpSpPr>
                            <a:xfrm>
                              <a:off x="1824199" y="1865123"/>
                              <a:ext cx="1012557" cy="1762404"/>
                              <a:chOff x="2766492" y="3634059"/>
                              <a:chExt cx="1012557" cy="1762404"/>
                            </a:xfrm>
                          </p:grpSpPr>
                          <p:cxnSp>
                            <p:nvCxnSpPr>
                              <p:cNvPr id="3145916" name="直接连接符 89"/>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7" name="直接连接符 90"/>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18" name="直接连接符 9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82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82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82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829"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830"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831" name="文本框 82"/>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20000"/>
                            </a:stretch>
                          </a:blipFill>
                          <a:ln>
                            <a:noFill/>
                          </a:ln>
                          <a:effectLst/>
                        </p:spPr>
                        <p:txBody>
                          <a:bodyPr/>
                          <a:p>
                            <a:r>
                              <a:rPr altLang="en-US" lang="zh-CN">
                                <a:noFill/>
                              </a:rPr>
                              <a:t> </a:t>
                            </a:r>
                          </a:p>
                        </p:txBody>
                      </p:sp>
                    </p:grpSp>
                    <p:sp>
                      <p:nvSpPr>
                        <p:cNvPr id="1048832" name="文本框 78"/>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4"/>
                          <a:stretch>
                            <a:fillRect l="-10526" r="-10526" b="-15686"/>
                          </a:stretch>
                        </a:blipFill>
                      </p:spPr>
                      <p:txBody>
                        <a:bodyPr/>
                        <a:p>
                          <a:r>
                            <a:rPr altLang="en-US" lang="zh-CN">
                              <a:noFill/>
                            </a:rPr>
                            <a:t> </a:t>
                          </a:r>
                        </a:p>
                      </p:txBody>
                    </p:sp>
                  </p:grpSp>
                  <p:cxnSp>
                    <p:nvCxnSpPr>
                      <p:cNvPr id="3145919" name="直接连接符 74"/>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20" name="直接连接符 61"/>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组合 62"/>
                    <p:cNvGrpSpPr/>
                    <p:nvPr/>
                  </p:nvGrpSpPr>
                  <p:grpSpPr>
                    <a:xfrm>
                      <a:off x="6356171" y="4000382"/>
                      <a:ext cx="290385" cy="384435"/>
                      <a:chOff x="8023442" y="2050435"/>
                      <a:chExt cx="290385" cy="384435"/>
                    </a:xfrm>
                  </p:grpSpPr>
                  <p:sp>
                    <p:nvSpPr>
                      <p:cNvPr id="1048833"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921" name="直接连接符 68"/>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34"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922" name="直接连接符 70"/>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3" name="直接连接符 71"/>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24" name="直接连接符 63"/>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35" name="文本框 64"/>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5"/>
                      <a:stretch>
                        <a:fillRect l="-20000" r="-20000" b="-9804"/>
                      </a:stretch>
                    </a:blipFill>
                    <a:ln>
                      <a:noFill/>
                    </a:ln>
                    <a:effectLst/>
                  </p:spPr>
                  <p:txBody>
                    <a:bodyPr/>
                    <a:p>
                      <a:r>
                        <a:rPr altLang="en-US" lang="zh-CN">
                          <a:noFill/>
                        </a:rPr>
                        <a:t> </a:t>
                      </a:r>
                    </a:p>
                  </p:txBody>
                </p:sp>
                <p:sp>
                  <p:nvSpPr>
                    <p:cNvPr id="1048836" name="矩形 65"/>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7" name="文本框 66"/>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6"/>
                      <a:stretch>
                        <a:fillRect b="-22000"/>
                      </a:stretch>
                    </a:blipFill>
                  </p:spPr>
                  <p:txBody>
                    <a:bodyPr/>
                    <a:p>
                      <a:r>
                        <a:rPr altLang="en-US" lang="zh-CN">
                          <a:noFill/>
                        </a:rPr>
                        <a:t> </a:t>
                      </a:r>
                    </a:p>
                  </p:txBody>
                </p:sp>
              </p:grpSp>
              <p:sp>
                <p:nvSpPr>
                  <p:cNvPr id="1048838" name="文本框 57"/>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7"/>
                    <a:stretch>
                      <a:fillRect l="-16071" r="-5357" b="-20000"/>
                    </a:stretch>
                  </a:blipFill>
                  <a:ln>
                    <a:noFill/>
                  </a:ln>
                  <a:effectLst/>
                </p:spPr>
                <p:txBody>
                  <a:bodyPr/>
                  <a:p>
                    <a:r>
                      <a:rPr altLang="en-US" lang="zh-CN">
                        <a:noFill/>
                      </a:rPr>
                      <a:t> </a:t>
                    </a:r>
                  </a:p>
                </p:txBody>
              </p:sp>
              <p:sp>
                <p:nvSpPr>
                  <p:cNvPr id="1048839" name="文本框 58"/>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8"/>
                    <a:stretch>
                      <a:fillRect l="-8475" r="-6780" b="-15686"/>
                    </a:stretch>
                  </a:blipFill>
                </p:spPr>
                <p:txBody>
                  <a:bodyPr/>
                  <a:p>
                    <a:r>
                      <a:rPr altLang="en-US" lang="zh-CN">
                        <a:noFill/>
                      </a:rPr>
                      <a:t> </a:t>
                    </a:r>
                  </a:p>
                </p:txBody>
              </p:sp>
              <p:sp>
                <p:nvSpPr>
                  <p:cNvPr id="1048840" name="文本框 59"/>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9"/>
                    <a:stretch>
                      <a:fillRect l="-10909" r="-9091" b="-18000"/>
                    </a:stretch>
                  </a:blipFill>
                </p:spPr>
                <p:txBody>
                  <a:bodyPr/>
                  <a:p>
                    <a:r>
                      <a:rPr altLang="en-US" lang="zh-CN">
                        <a:noFill/>
                      </a:rPr>
                      <a:t> </a:t>
                    </a:r>
                  </a:p>
                </p:txBody>
              </p:sp>
            </p:grpSp>
            <p:cxnSp>
              <p:nvCxnSpPr>
                <p:cNvPr id="3145925" name="直接连接符 53"/>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41" name="矩形 54"/>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2" name="矩形 55"/>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26" name="直接连接符 92"/>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7" name="直接连接符 93"/>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8" name="直接连接符 95"/>
              <p:cNvCxnSpPr>
                <a:cxnSpLocks/>
              </p:cNvCxnSpPr>
              <p:nvPr/>
            </p:nvCxnSpPr>
            <p:spPr>
              <a:xfrm flipH="1">
                <a:off x="4975693" y="2102599"/>
                <a:ext cx="28821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43" name="矩形 100"/>
              <p:cNvSpPr/>
              <p:nvPr/>
            </p:nvSpPr>
            <p:spPr>
              <a:xfrm>
                <a:off x="6250719" y="20301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4" name="文本框 101"/>
              <p:cNvSpPr txBox="1">
                <a:spLocks noChangeAspect="1" noMove="1" noResize="1" noRot="1" noAdjustHandles="1" noEditPoints="1" noChangeArrowheads="1" noChangeShapeType="1" noTextEdit="1"/>
              </p:cNvSpPr>
              <p:nvPr/>
            </p:nvSpPr>
            <p:spPr bwMode="auto">
              <a:xfrm>
                <a:off x="6614812" y="2107546"/>
                <a:ext cx="349326" cy="307777"/>
              </a:xfrm>
              <a:prstGeom prst="rect"/>
              <a:blipFill>
                <a:blip xmlns:r="http://schemas.openxmlformats.org/officeDocument/2006/relationships" r:embed="rId10"/>
                <a:stretch>
                  <a:fillRect l="-15789" r="-5263" b="-20000"/>
                </a:stretch>
              </a:blipFill>
              <a:ln>
                <a:noFill/>
              </a:ln>
              <a:effectLst/>
            </p:spPr>
            <p:txBody>
              <a:bodyPr/>
              <a:p>
                <a:r>
                  <a:rPr altLang="en-US" lang="zh-CN">
                    <a:noFill/>
                  </a:rPr>
                  <a:t> </a:t>
                </a:r>
              </a:p>
            </p:txBody>
          </p:sp>
          <p:cxnSp>
            <p:nvCxnSpPr>
              <p:cNvPr id="3145929" name="直接连接符 103"/>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0" name="直接连接符 105"/>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31" name="直接连接符 106"/>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45" name="文本框 109"/>
              <p:cNvSpPr txBox="1">
                <a:spLocks noChangeAspect="1" noMove="1" noResize="1" noRot="1" noAdjustHandles="1" noEditPoints="1" noChangeArrowheads="1" noChangeShapeType="1" noTextEdit="1"/>
              </p:cNvSpPr>
              <p:nvPr/>
            </p:nvSpPr>
            <p:spPr bwMode="auto">
              <a:xfrm>
                <a:off x="5116368" y="3321691"/>
                <a:ext cx="241540" cy="307777"/>
              </a:xfrm>
              <a:prstGeom prst="rect"/>
              <a:blipFill>
                <a:blip xmlns:r="http://schemas.openxmlformats.org/officeDocument/2006/relationships" r:embed="rId11"/>
                <a:stretch>
                  <a:fillRect l="-20000" r="-15000" b="-10000"/>
                </a:stretch>
              </a:blipFill>
              <a:ln>
                <a:noFill/>
              </a:ln>
              <a:effectLst/>
            </p:spPr>
            <p:txBody>
              <a:bodyPr/>
              <a:p>
                <a:r>
                  <a:rPr altLang="en-US" lang="zh-CN">
                    <a:noFill/>
                  </a:rPr>
                  <a:t> </a:t>
                </a:r>
              </a:p>
            </p:txBody>
          </p:sp>
        </p:grpSp>
        <p:sp>
          <p:nvSpPr>
            <p:cNvPr id="1048846"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847" name="文本框 133"/>
          <p:cNvSpPr txBox="1">
            <a:spLocks noChangeAspect="1" noMove="1" noResize="1" noRot="1" noAdjustHandles="1" noEditPoints="1" noChangeArrowheads="1" noChangeShapeType="1" noTextEdit="1"/>
          </p:cNvSpPr>
          <p:nvPr/>
        </p:nvSpPr>
        <p:spPr bwMode="auto">
          <a:xfrm>
            <a:off x="3968473" y="4575107"/>
            <a:ext cx="4605841" cy="400110"/>
          </a:xfrm>
          <a:prstGeom prst="rect"/>
          <a:blipFill>
            <a:blip xmlns:r="http://schemas.openxmlformats.org/officeDocument/2006/relationships" r:embed="rId12"/>
            <a:stretch>
              <a:fillRect l="-1455" t="-10769" b="-27692"/>
            </a:stretch>
          </a:blipFill>
          <a:ln>
            <a:noFill/>
          </a:ln>
          <a:effectLst/>
        </p:spPr>
        <p:txBody>
          <a:bodyPr/>
          <a:p>
            <a:r>
              <a:rPr altLang="en-US" lang="zh-CN">
                <a:noFill/>
              </a:rPr>
              <a:t> </a:t>
            </a:r>
          </a:p>
        </p:txBody>
      </p:sp>
      <p:sp>
        <p:nvSpPr>
          <p:cNvPr id="1048848" name="右箭头 4"/>
          <p:cNvSpPr/>
          <p:nvPr/>
        </p:nvSpPr>
        <p:spPr>
          <a:xfrm rot="-2700000">
            <a:off x="3519260" y="4848858"/>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9" name="右箭头 134"/>
          <p:cNvSpPr/>
          <p:nvPr/>
        </p:nvSpPr>
        <p:spPr>
          <a:xfrm rot="2700000" flipV="1">
            <a:off x="3519259" y="5394664"/>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6" name="组合 9"/>
          <p:cNvGrpSpPr/>
          <p:nvPr/>
        </p:nvGrpSpPr>
        <p:grpSpPr>
          <a:xfrm>
            <a:off x="688461" y="1222799"/>
            <a:ext cx="3297890" cy="1577583"/>
            <a:chOff x="700298" y="1044672"/>
            <a:chExt cx="3297890" cy="1577583"/>
          </a:xfrm>
        </p:grpSpPr>
        <p:cxnSp>
          <p:nvCxnSpPr>
            <p:cNvPr id="3145932" name="直接连接符 137"/>
            <p:cNvCxnSpPr>
              <a:cxnSpLocks/>
            </p:cNvCxnSpPr>
            <p:nvPr/>
          </p:nvCxnSpPr>
          <p:spPr>
            <a:xfrm>
              <a:off x="700298" y="1056215"/>
              <a:ext cx="0" cy="1566040"/>
            </a:xfrm>
            <a:prstGeom prst="line"/>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145933" name="直接连接符 138"/>
            <p:cNvCxnSpPr>
              <a:cxnSpLocks/>
            </p:cNvCxnSpPr>
            <p:nvPr/>
          </p:nvCxnSpPr>
          <p:spPr>
            <a:xfrm flipH="1">
              <a:off x="700298" y="1056215"/>
              <a:ext cx="3288997" cy="0"/>
            </a:xfrm>
            <a:prstGeom prst="line"/>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145934" name="直接连接符 139"/>
            <p:cNvCxnSpPr>
              <a:cxnSpLocks/>
            </p:cNvCxnSpPr>
            <p:nvPr/>
          </p:nvCxnSpPr>
          <p:spPr>
            <a:xfrm>
              <a:off x="3998188" y="1044672"/>
              <a:ext cx="0" cy="1050591"/>
            </a:xfrm>
            <a:prstGeom prst="line"/>
            <a:ln w="28575">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grpSp>
      <p:sp>
        <p:nvSpPr>
          <p:cNvPr id="1048850" name="文本框 140"/>
          <p:cNvSpPr txBox="1">
            <a:spLocks noChangeAspect="1" noMove="1" noResize="1" noRot="1" noAdjustHandles="1" noEditPoints="1" noChangeArrowheads="1" noChangeShapeType="1" noTextEdit="1"/>
          </p:cNvSpPr>
          <p:nvPr/>
        </p:nvSpPr>
        <p:spPr bwMode="auto">
          <a:xfrm>
            <a:off x="3977456" y="5359783"/>
            <a:ext cx="4653926" cy="400110"/>
          </a:xfrm>
          <a:prstGeom prst="rect"/>
          <a:blipFill>
            <a:blip xmlns:r="http://schemas.openxmlformats.org/officeDocument/2006/relationships" r:embed="rId13"/>
            <a:stretch>
              <a:fillRect l="-1309" t="-9091" b="-24242"/>
            </a:stretch>
          </a:blipFill>
          <a:ln>
            <a:noFill/>
          </a:ln>
          <a:effectLst/>
        </p:spPr>
        <p:txBody>
          <a:bodyPr/>
          <a:p>
            <a:r>
              <a:rPr altLang="en-US" lang="zh-CN">
                <a:noFill/>
              </a:rPr>
              <a:t> </a:t>
            </a:r>
          </a:p>
        </p:txBody>
      </p:sp>
      <p:sp>
        <p:nvSpPr>
          <p:cNvPr id="1048851" name="文本框 12"/>
          <p:cNvSpPr txBox="1"/>
          <p:nvPr/>
        </p:nvSpPr>
        <p:spPr bwMode="auto">
          <a:xfrm>
            <a:off x="2878892" y="4515373"/>
            <a:ext cx="707170" cy="400110"/>
          </a:xfrm>
          <a:prstGeom prst="rect"/>
          <a:solidFill>
            <a:schemeClr val="accent2">
              <a:lumMod val="20000"/>
              <a:lumOff val="80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Fast</a:t>
            </a:r>
            <a:endParaRPr altLang="en-US" dirty="0" sz="2000" kumimoji="1" lang="zh-CN" smtClean="0">
              <a:latin typeface="Arial" panose="020B0604020202020204" pitchFamily="34" charset="0"/>
              <a:cs typeface="Arial" panose="020B0604020202020204" pitchFamily="34" charset="0"/>
            </a:endParaRPr>
          </a:p>
        </p:txBody>
      </p:sp>
      <p:sp>
        <p:nvSpPr>
          <p:cNvPr id="1048852" name="文本框 141"/>
          <p:cNvSpPr txBox="1"/>
          <p:nvPr/>
        </p:nvSpPr>
        <p:spPr bwMode="auto">
          <a:xfrm>
            <a:off x="2838202" y="5521023"/>
            <a:ext cx="744994" cy="400110"/>
          </a:xfrm>
          <a:prstGeom prst="rect"/>
          <a:solidFill>
            <a:schemeClr val="bg1">
              <a:lumMod val="85000"/>
            </a:schemeClr>
          </a:solid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Slow</a:t>
            </a:r>
            <a:endParaRPr altLang="en-US" dirty="0" sz="2000" kumimoji="1" lang="zh-CN" smtClean="0">
              <a:latin typeface="Arial" panose="020B0604020202020204" pitchFamily="34" charset="0"/>
              <a:cs typeface="Arial" panose="020B0604020202020204" pitchFamily="34" charset="0"/>
            </a:endParaRPr>
          </a:p>
        </p:txBody>
      </p:sp>
      <p:sp>
        <p:nvSpPr>
          <p:cNvPr id="1048853" name="文本框 142"/>
          <p:cNvSpPr txBox="1">
            <a:spLocks noChangeAspect="1" noMove="1" noResize="1" noRot="1" noAdjustHandles="1" noEditPoints="1" noChangeArrowheads="1" noChangeShapeType="1" noTextEdit="1"/>
          </p:cNvSpPr>
          <p:nvPr/>
        </p:nvSpPr>
        <p:spPr bwMode="auto">
          <a:xfrm>
            <a:off x="5382635" y="6252842"/>
            <a:ext cx="3653860" cy="400110"/>
          </a:xfrm>
          <a:prstGeom prst="rect"/>
          <a:blipFill>
            <a:blip xmlns:r="http://schemas.openxmlformats.org/officeDocument/2006/relationships" r:embed="rId14"/>
            <a:stretch>
              <a:fillRect l="-1836" t="-7692" b="-29231"/>
            </a:stretch>
          </a:blipFill>
          <a:ln>
            <a:noFill/>
          </a:ln>
          <a:effectLst/>
        </p:spPr>
        <p:txBody>
          <a:bodyPr/>
          <a:p>
            <a:r>
              <a:rPr altLang="en-US" lang="zh-CN">
                <a:noFill/>
              </a:rPr>
              <a:t> </a:t>
            </a:r>
          </a:p>
        </p:txBody>
      </p:sp>
      <p:sp>
        <p:nvSpPr>
          <p:cNvPr id="1048854" name="下箭头 17"/>
          <p:cNvSpPr/>
          <p:nvPr/>
        </p:nvSpPr>
        <p:spPr>
          <a:xfrm>
            <a:off x="6639510" y="5872279"/>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5" name="文本框 143"/>
          <p:cNvSpPr txBox="1">
            <a:spLocks noChangeAspect="1" noMove="1" noResize="1" noRot="1" noAdjustHandles="1" noEditPoints="1" noChangeArrowheads="1" noChangeShapeType="1" noTextEdit="1"/>
          </p:cNvSpPr>
          <p:nvPr/>
        </p:nvSpPr>
        <p:spPr bwMode="auto">
          <a:xfrm>
            <a:off x="761491" y="6241116"/>
            <a:ext cx="3411292" cy="400110"/>
          </a:xfrm>
          <a:prstGeom prst="rect"/>
          <a:blipFill>
            <a:blip xmlns:r="http://schemas.openxmlformats.org/officeDocument/2006/relationships" r:embed="rId15"/>
            <a:stretch>
              <a:fillRect l="-1964" t="-7692" b="-29231"/>
            </a:stretch>
          </a:blipFill>
          <a:ln>
            <a:noFill/>
          </a:ln>
          <a:effectLst/>
        </p:spPr>
        <p:txBody>
          <a:bodyPr/>
          <a:p>
            <a:r>
              <a:rPr altLang="en-US" lang="zh-CN">
                <a:noFill/>
              </a:rPr>
              <a:t> </a:t>
            </a:r>
          </a:p>
        </p:txBody>
      </p:sp>
      <p:sp>
        <p:nvSpPr>
          <p:cNvPr id="1048856" name="下箭头 144"/>
          <p:cNvSpPr/>
          <p:nvPr/>
        </p:nvSpPr>
        <p:spPr>
          <a:xfrm rot="5400000">
            <a:off x="4633303" y="6279157"/>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7" name="文本框 180"/>
          <p:cNvSpPr txBox="1">
            <a:spLocks noChangeAspect="1" noMove="1" noResize="1" noRot="1" noAdjustHandles="1" noEditPoints="1" noChangeArrowheads="1" noChangeShapeType="1" noTextEdit="1"/>
          </p:cNvSpPr>
          <p:nvPr/>
        </p:nvSpPr>
        <p:spPr bwMode="auto">
          <a:xfrm>
            <a:off x="785930" y="4984468"/>
            <a:ext cx="2928454" cy="400110"/>
          </a:xfrm>
          <a:prstGeom prst="rect"/>
          <a:blipFill>
            <a:blip xmlns:r="http://schemas.openxmlformats.org/officeDocument/2006/relationships" r:embed="rId16"/>
            <a:stretch>
              <a:fillRect l="-2292" t="-7692" b="-29231"/>
            </a:stretch>
          </a:blipFill>
          <a:ln>
            <a:noFill/>
          </a:ln>
          <a:effectLst/>
        </p:spPr>
        <p:txBody>
          <a:bodyPr/>
          <a:p>
            <a:r>
              <a:rPr altLang="en-US" lang="zh-CN">
                <a:noFill/>
              </a:rPr>
              <a:t> </a:t>
            </a:r>
          </a:p>
        </p:txBody>
      </p:sp>
      <p:grpSp>
        <p:nvGrpSpPr>
          <p:cNvPr id="187" name="组合 204"/>
          <p:cNvGrpSpPr/>
          <p:nvPr/>
        </p:nvGrpSpPr>
        <p:grpSpPr>
          <a:xfrm>
            <a:off x="4419676" y="1048755"/>
            <a:ext cx="4448756" cy="2983208"/>
            <a:chOff x="4419676" y="1048755"/>
            <a:chExt cx="4448756" cy="2983208"/>
          </a:xfrm>
        </p:grpSpPr>
        <p:grpSp>
          <p:nvGrpSpPr>
            <p:cNvPr id="188" name="组合 181"/>
            <p:cNvGrpSpPr/>
            <p:nvPr/>
          </p:nvGrpSpPr>
          <p:grpSpPr>
            <a:xfrm>
              <a:off x="4419676" y="1048755"/>
              <a:ext cx="4448756" cy="2983208"/>
              <a:chOff x="4420331" y="1089297"/>
              <a:chExt cx="4448756" cy="2983208"/>
            </a:xfrm>
          </p:grpSpPr>
          <p:cxnSp>
            <p:nvCxnSpPr>
              <p:cNvPr id="3145935" name="直接箭头连接符 182"/>
              <p:cNvCxnSpPr>
                <a:cxnSpLocks/>
              </p:cNvCxnSpPr>
              <p:nvPr/>
            </p:nvCxnSpPr>
            <p:spPr>
              <a:xfrm flipV="1">
                <a:off x="5196386"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58" name="任意多边形 183"/>
              <p:cNvSpPr/>
              <p:nvPr/>
            </p:nvSpPr>
            <p:spPr>
              <a:xfrm>
                <a:off x="5058033" y="3129762"/>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6" name="直接连接符 184"/>
              <p:cNvCxnSpPr>
                <a:cxnSpLocks/>
              </p:cNvCxnSpPr>
              <p:nvPr/>
            </p:nvCxnSpPr>
            <p:spPr>
              <a:xfrm>
                <a:off x="5196385" y="2423401"/>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89" name="组合 185"/>
              <p:cNvGrpSpPr/>
              <p:nvPr/>
            </p:nvGrpSpPr>
            <p:grpSpPr>
              <a:xfrm>
                <a:off x="4420331" y="1089297"/>
                <a:ext cx="4448756" cy="2866011"/>
                <a:chOff x="4188001" y="3328269"/>
                <a:chExt cx="4448756" cy="2866011"/>
              </a:xfrm>
            </p:grpSpPr>
            <p:grpSp>
              <p:nvGrpSpPr>
                <p:cNvPr id="190" name="组合 193"/>
                <p:cNvGrpSpPr/>
                <p:nvPr/>
              </p:nvGrpSpPr>
              <p:grpSpPr>
                <a:xfrm>
                  <a:off x="4188001" y="3328269"/>
                  <a:ext cx="4448756" cy="1537547"/>
                  <a:chOff x="3059167" y="81249"/>
                  <a:chExt cx="4448756" cy="1537547"/>
                </a:xfrm>
              </p:grpSpPr>
              <p:cxnSp>
                <p:nvCxnSpPr>
                  <p:cNvPr id="3145937" name="直接箭头连接符 197"/>
                  <p:cNvCxnSpPr>
                    <a:cxnSpLocks/>
                  </p:cNvCxnSpPr>
                  <p:nvPr/>
                </p:nvCxnSpPr>
                <p:spPr>
                  <a:xfrm flipV="1">
                    <a:off x="3835222"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38" name="直接箭头连接符 198"/>
                  <p:cNvCxnSpPr>
                    <a:cxnSpLocks/>
                  </p:cNvCxnSpPr>
                  <p:nvPr/>
                </p:nvCxnSpPr>
                <p:spPr>
                  <a:xfrm flipV="1">
                    <a:off x="3821048" y="1103333"/>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59" name="文本框 199"/>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17"/>
                    <a:stretch>
                      <a:fillRect b="-2632"/>
                    </a:stretch>
                  </a:blipFill>
                </p:spPr>
                <p:txBody>
                  <a:bodyPr/>
                  <a:p>
                    <a:r>
                      <a:rPr altLang="en-US" lang="zh-CN">
                        <a:noFill/>
                      </a:rPr>
                      <a:t> </a:t>
                    </a:r>
                  </a:p>
                </p:txBody>
              </p:sp>
              <p:sp>
                <p:nvSpPr>
                  <p:cNvPr id="1048860" name="文本框 200"/>
                  <p:cNvSpPr txBox="1">
                    <a:spLocks noChangeAspect="1" noMove="1" noResize="1" noRot="1" noAdjustHandles="1" noEditPoints="1" noChangeArrowheads="1" noChangeShapeType="1" noTextEdit="1"/>
                  </p:cNvSpPr>
                  <p:nvPr/>
                </p:nvSpPr>
                <p:spPr>
                  <a:xfrm>
                    <a:off x="3059167" y="560780"/>
                    <a:ext cx="915162" cy="400110"/>
                  </a:xfrm>
                  <a:prstGeom prst="rect"/>
                  <a:blipFill>
                    <a:blip xmlns:r="http://schemas.openxmlformats.org/officeDocument/2006/relationships" r:embed="rId18"/>
                    <a:stretch>
                      <a:fillRect b="-1538"/>
                    </a:stretch>
                  </a:blipFill>
                </p:spPr>
                <p:txBody>
                  <a:bodyPr/>
                  <a:p>
                    <a:r>
                      <a:rPr altLang="en-US" lang="zh-CN">
                        <a:noFill/>
                      </a:rPr>
                      <a:t> </a:t>
                    </a:r>
                  </a:p>
                </p:txBody>
              </p:sp>
              <p:sp>
                <p:nvSpPr>
                  <p:cNvPr id="1048861" name="文本框 201"/>
                  <p:cNvSpPr txBox="1">
                    <a:spLocks noChangeAspect="1" noMove="1" noResize="1" noRot="1" noAdjustHandles="1" noEditPoints="1" noChangeArrowheads="1" noChangeShapeType="1" noTextEdit="1"/>
                  </p:cNvSpPr>
                  <p:nvPr/>
                </p:nvSpPr>
                <p:spPr>
                  <a:xfrm>
                    <a:off x="6893889" y="918920"/>
                    <a:ext cx="614034" cy="461665"/>
                  </a:xfrm>
                  <a:prstGeom prst="rect"/>
                  <a:blipFill>
                    <a:blip xmlns:r="http://schemas.openxmlformats.org/officeDocument/2006/relationships" r:embed="rId19"/>
                    <a:stretch>
                      <a:fillRect/>
                    </a:stretch>
                  </a:blipFill>
                </p:spPr>
                <p:txBody>
                  <a:bodyPr/>
                  <a:p>
                    <a:r>
                      <a:rPr altLang="en-US" lang="zh-CN">
                        <a:noFill/>
                      </a:rPr>
                      <a:t> </a:t>
                    </a:r>
                  </a:p>
                </p:txBody>
              </p:sp>
            </p:grpSp>
            <p:cxnSp>
              <p:nvCxnSpPr>
                <p:cNvPr id="3145939" name="直接连接符 194"/>
                <p:cNvCxnSpPr>
                  <a:cxnSpLocks/>
                </p:cNvCxnSpPr>
                <p:nvPr/>
              </p:nvCxnSpPr>
              <p:spPr>
                <a:xfrm>
                  <a:off x="4949882" y="4013100"/>
                  <a:ext cx="3873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40" name="直接连接符 195"/>
                <p:cNvCxnSpPr>
                  <a:cxnSpLocks/>
                </p:cNvCxnSpPr>
                <p:nvPr/>
              </p:nvCxnSpPr>
              <p:spPr>
                <a:xfrm>
                  <a:off x="5336980" y="4596080"/>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41" name="直接连接符 196"/>
                <p:cNvCxnSpPr>
                  <a:cxnSpLocks/>
                </p:cNvCxnSpPr>
                <p:nvPr/>
              </p:nvCxnSpPr>
              <p:spPr>
                <a:xfrm>
                  <a:off x="5340253" y="4656820"/>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942" name="直接连接符 186"/>
              <p:cNvCxnSpPr>
                <a:cxnSpLocks/>
              </p:cNvCxnSpPr>
              <p:nvPr/>
            </p:nvCxnSpPr>
            <p:spPr>
              <a:xfrm>
                <a:off x="5569310" y="1758356"/>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43" name="直接箭头连接符 187"/>
              <p:cNvCxnSpPr>
                <a:cxnSpLocks/>
              </p:cNvCxnSpPr>
              <p:nvPr/>
            </p:nvCxnSpPr>
            <p:spPr>
              <a:xfrm flipV="1">
                <a:off x="5182212" y="3542743"/>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862" name="文本框 188"/>
              <p:cNvSpPr txBox="1">
                <a:spLocks noChangeAspect="1" noMove="1" noResize="1" noRot="1" noAdjustHandles="1" noEditPoints="1" noChangeArrowheads="1" noChangeShapeType="1" noTextEdit="1"/>
              </p:cNvSpPr>
              <p:nvPr/>
            </p:nvSpPr>
            <p:spPr>
              <a:xfrm>
                <a:off x="4941119" y="2520373"/>
                <a:ext cx="533708" cy="461665"/>
              </a:xfrm>
              <a:prstGeom prst="rect"/>
              <a:blipFill>
                <a:blip xmlns:r="http://schemas.openxmlformats.org/officeDocument/2006/relationships" r:embed="rId20"/>
                <a:stretch>
                  <a:fillRect b="-1316"/>
                </a:stretch>
              </a:blipFill>
            </p:spPr>
            <p:txBody>
              <a:bodyPr/>
              <a:p>
                <a:r>
                  <a:rPr altLang="en-US" lang="zh-CN">
                    <a:noFill/>
                  </a:rPr>
                  <a:t> </a:t>
                </a:r>
              </a:p>
            </p:txBody>
          </p:sp>
          <p:sp>
            <p:nvSpPr>
              <p:cNvPr id="1048863" name="文本框 189"/>
              <p:cNvSpPr txBox="1">
                <a:spLocks noChangeAspect="1" noMove="1" noResize="1" noRot="1" noAdjustHandles="1" noEditPoints="1" noChangeArrowheads="1" noChangeShapeType="1" noTextEdit="1"/>
              </p:cNvSpPr>
              <p:nvPr/>
            </p:nvSpPr>
            <p:spPr>
              <a:xfrm>
                <a:off x="8217125" y="3353531"/>
                <a:ext cx="614034" cy="461665"/>
              </a:xfrm>
              <a:prstGeom prst="rect"/>
              <a:blipFill>
                <a:blip xmlns:r="http://schemas.openxmlformats.org/officeDocument/2006/relationships" r:embed="rId21"/>
                <a:stretch>
                  <a:fillRect/>
                </a:stretch>
              </a:blipFill>
            </p:spPr>
            <p:txBody>
              <a:bodyPr/>
              <a:p>
                <a:r>
                  <a:rPr altLang="en-US" lang="zh-CN">
                    <a:noFill/>
                  </a:rPr>
                  <a:t> </a:t>
                </a:r>
              </a:p>
            </p:txBody>
          </p:sp>
          <p:cxnSp>
            <p:nvCxnSpPr>
              <p:cNvPr id="3145944" name="直接连接符 190"/>
              <p:cNvCxnSpPr>
                <a:cxnSpLocks/>
              </p:cNvCxnSpPr>
              <p:nvPr/>
            </p:nvCxnSpPr>
            <p:spPr>
              <a:xfrm>
                <a:off x="5196386" y="3144448"/>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45" name="直接连接符 191"/>
              <p:cNvCxnSpPr>
                <a:cxnSpLocks/>
              </p:cNvCxnSpPr>
              <p:nvPr/>
            </p:nvCxnSpPr>
            <p:spPr>
              <a:xfrm>
                <a:off x="5196385" y="3923525"/>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864" name="矩形 192"/>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5" name="矩形 202"/>
            <p:cNvSpPr>
              <a:spLocks noChangeAspect="1" noMove="1" noResize="1" noRot="1" noAdjustHandles="1" noEditPoints="1" noChangeArrowheads="1" noChangeShapeType="1" noTextEdit="1"/>
            </p:cNvSpPr>
            <p:nvPr/>
          </p:nvSpPr>
          <p:spPr>
            <a:xfrm>
              <a:off x="4519751" y="2913260"/>
              <a:ext cx="727892" cy="400110"/>
            </a:xfrm>
            <a:prstGeom prst="rect"/>
            <a:blipFill>
              <a:blip xmlns:r="http://schemas.openxmlformats.org/officeDocument/2006/relationships" r:embed="rId22"/>
              <a:stretch>
                <a:fillRect/>
              </a:stretch>
            </a:blipFill>
          </p:spPr>
          <p:txBody>
            <a:bodyPr/>
            <a:p>
              <a:r>
                <a:rPr altLang="en-US" lang="zh-CN">
                  <a:noFill/>
                </a:rPr>
                <a:t> </a:t>
              </a:r>
            </a:p>
          </p:txBody>
        </p:sp>
        <p:sp>
          <p:nvSpPr>
            <p:cNvPr id="1048866" name="矩形 203"/>
            <p:cNvSpPr>
              <a:spLocks noChangeAspect="1" noMove="1" noResize="1" noRot="1" noAdjustHandles="1" noEditPoints="1" noChangeArrowheads="1" noChangeShapeType="1" noTextEdit="1"/>
            </p:cNvSpPr>
            <p:nvPr/>
          </p:nvSpPr>
          <p:spPr>
            <a:xfrm>
              <a:off x="4508804" y="3599125"/>
              <a:ext cx="727892" cy="400110"/>
            </a:xfrm>
            <a:prstGeom prst="rect"/>
            <a:blipFill>
              <a:blip xmlns:r="http://schemas.openxmlformats.org/officeDocument/2006/relationships" r:embed="rId23"/>
              <a:stretch>
                <a:fillRect b="-1515"/>
              </a:stretch>
            </a:blipFill>
          </p:spPr>
          <p:txBody>
            <a:bodyPr/>
            <a:p>
              <a:r>
                <a:rPr altLang="en-US" lang="zh-CN">
                  <a:noFill/>
                </a:rPr>
                <a:t> </a:t>
              </a:r>
            </a:p>
          </p:txBody>
        </p:sp>
      </p:grpSp>
      <p:sp>
        <p:nvSpPr>
          <p:cNvPr id="1048867" name="任意多边形 205"/>
          <p:cNvSpPr/>
          <p:nvPr/>
        </p:nvSpPr>
        <p:spPr>
          <a:xfrm flipV="1">
            <a:off x="5586529" y="3077901"/>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6" name="直接连接符 206"/>
          <p:cNvCxnSpPr>
            <a:cxnSpLocks/>
          </p:cNvCxnSpPr>
          <p:nvPr/>
        </p:nvCxnSpPr>
        <p:spPr>
          <a:xfrm>
            <a:off x="6129260" y="2376885"/>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47" name="直接连接符 209"/>
          <p:cNvCxnSpPr>
            <a:cxnSpLocks/>
          </p:cNvCxnSpPr>
          <p:nvPr/>
        </p:nvCxnSpPr>
        <p:spPr>
          <a:xfrm>
            <a:off x="6128388" y="1725020"/>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868" name="文本框 213"/>
          <p:cNvSpPr txBox="1">
            <a:spLocks noChangeAspect="1" noMove="1" noResize="1" noRot="1" noAdjustHandles="1" noEditPoints="1" noChangeArrowheads="1" noChangeShapeType="1" noTextEdit="1"/>
          </p:cNvSpPr>
          <p:nvPr/>
        </p:nvSpPr>
        <p:spPr>
          <a:xfrm>
            <a:off x="4433947" y="2157801"/>
            <a:ext cx="915162"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48869" name="矩形 1"/>
          <p:cNvSpPr>
            <a:spLocks noChangeAspect="1" noMove="1" noResize="1" noRot="1" noAdjustHandles="1" noEditPoints="1" noChangeArrowheads="1" noChangeShapeType="1" noTextEdit="1"/>
          </p:cNvSpPr>
          <p:nvPr/>
        </p:nvSpPr>
        <p:spPr>
          <a:xfrm>
            <a:off x="5359808" y="3831946"/>
            <a:ext cx="457176" cy="369332"/>
          </a:xfrm>
          <a:prstGeom prst="rect"/>
          <a:blipFill>
            <a:blip xmlns:r="http://schemas.openxmlformats.org/officeDocument/2006/relationships" r:embed="rId25"/>
            <a:stretch>
              <a:fillRect/>
            </a:stretch>
          </a:blipFill>
        </p:spPr>
        <p:txBody>
          <a:bodyPr/>
          <a:p>
            <a:r>
              <a:rPr altLang="en-US" lang="zh-CN">
                <a:noFill/>
              </a:rPr>
              <a:t> </a:t>
            </a:r>
          </a:p>
        </p:txBody>
      </p:sp>
      <p:sp>
        <p:nvSpPr>
          <p:cNvPr id="1048870" name="Rectangle 519"/>
          <p:cNvSpPr>
            <a:spLocks noChangeAspect="1" noMove="1" noResize="1" noRot="1" noAdjustHandles="1" noEditPoints="1" noChangeArrowheads="1" noChangeShapeType="1" noTextEdit="1"/>
          </p:cNvSpPr>
          <p:nvPr/>
        </p:nvSpPr>
        <p:spPr bwMode="auto">
          <a:xfrm>
            <a:off x="670567" y="2590014"/>
            <a:ext cx="322263" cy="307975"/>
          </a:xfrm>
          <a:prstGeom prst="rect"/>
          <a:blipFill>
            <a:blip xmlns:r="http://schemas.openxmlformats.org/officeDocument/2006/relationships" r:embed="rId26"/>
            <a:stretch>
              <a:fillRect l="-5660" r="-5660" b="-12000"/>
            </a:stretch>
          </a:blipFill>
          <a:ln w="28575">
            <a:noFill/>
            <a:miter lim="800000"/>
            <a:headEnd/>
            <a:tailEnd/>
          </a:ln>
        </p:spPr>
        <p:txBody>
          <a:bodyPr/>
          <a:p>
            <a:r>
              <a:rPr altLang="en-US" lang="zh-CN">
                <a:noFill/>
              </a:rPr>
              <a:t> </a:t>
            </a:r>
          </a:p>
        </p:txBody>
      </p:sp>
      <p:cxnSp>
        <p:nvCxnSpPr>
          <p:cNvPr id="3145948" name="直接连接符 97"/>
          <p:cNvCxnSpPr>
            <a:cxnSpLocks/>
          </p:cNvCxnSpPr>
          <p:nvPr/>
        </p:nvCxnSpPr>
        <p:spPr>
          <a:xfrm>
            <a:off x="6128388" y="1734024"/>
            <a:ext cx="26357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51"/>
                                        </p:tgtEl>
                                        <p:attrNameLst>
                                          <p:attrName>style.visibility</p:attrName>
                                        </p:attrNameLst>
                                      </p:cBhvr>
                                      <p:to>
                                        <p:strVal val="visible"/>
                                      </p:to>
                                    </p:set>
                                    <p:animEffect transition="in" filter="wipe(down)">
                                      <p:cBhvr>
                                        <p:cTn dur="500" id="7"/>
                                        <p:tgtEl>
                                          <p:spTgt spid="104885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48"/>
                                        </p:tgtEl>
                                        <p:attrNameLst>
                                          <p:attrName>style.visibility</p:attrName>
                                        </p:attrNameLst>
                                      </p:cBhvr>
                                      <p:to>
                                        <p:strVal val="visible"/>
                                      </p:to>
                                    </p:set>
                                    <p:animEffect transition="in" filter="wipe(down)">
                                      <p:cBhvr>
                                        <p:cTn dur="500" id="10"/>
                                        <p:tgtEl>
                                          <p:spTgt spid="1048848"/>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8847"/>
                                        </p:tgtEl>
                                        <p:attrNameLst>
                                          <p:attrName>style.visibility</p:attrName>
                                        </p:attrNameLst>
                                      </p:cBhvr>
                                      <p:to>
                                        <p:strVal val="visible"/>
                                      </p:to>
                                    </p:set>
                                    <p:animEffect transition="in" filter="wipe(down)">
                                      <p:cBhvr>
                                        <p:cTn dur="500" id="13"/>
                                        <p:tgtEl>
                                          <p:spTgt spid="1048847"/>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2" presetSubtype="4">
                                  <p:stCondLst>
                                    <p:cond delay="0"/>
                                  </p:stCondLst>
                                  <p:childTnLst>
                                    <p:set>
                                      <p:cBhvr>
                                        <p:cTn dur="1" fill="hold" id="17">
                                          <p:stCondLst>
                                            <p:cond delay="0"/>
                                          </p:stCondLst>
                                        </p:cTn>
                                        <p:tgtEl>
                                          <p:spTgt spid="1048852"/>
                                        </p:tgtEl>
                                        <p:attrNameLst>
                                          <p:attrName>style.visibility</p:attrName>
                                        </p:attrNameLst>
                                      </p:cBhvr>
                                      <p:to>
                                        <p:strVal val="visible"/>
                                      </p:to>
                                    </p:set>
                                    <p:animEffect transition="in" filter="wipe(down)">
                                      <p:cBhvr>
                                        <p:cTn dur="500" id="18"/>
                                        <p:tgtEl>
                                          <p:spTgt spid="1048852"/>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48849"/>
                                        </p:tgtEl>
                                        <p:attrNameLst>
                                          <p:attrName>style.visibility</p:attrName>
                                        </p:attrNameLst>
                                      </p:cBhvr>
                                      <p:to>
                                        <p:strVal val="visible"/>
                                      </p:to>
                                    </p:set>
                                    <p:animEffect transition="in" filter="wipe(down)">
                                      <p:cBhvr>
                                        <p:cTn dur="500" id="21"/>
                                        <p:tgtEl>
                                          <p:spTgt spid="1048849"/>
                                        </p:tgtEl>
                                      </p:cBhvr>
                                    </p:animEffect>
                                  </p:childTnLst>
                                </p:cTn>
                              </p:par>
                              <p:par>
                                <p:cTn fill="hold" grpId="0" id="22" nodeType="withEffect" presetClass="entr" presetID="22" presetSubtype="4">
                                  <p:stCondLst>
                                    <p:cond delay="0"/>
                                  </p:stCondLst>
                                  <p:childTnLst>
                                    <p:set>
                                      <p:cBhvr>
                                        <p:cTn dur="1" fill="hold" id="23">
                                          <p:stCondLst>
                                            <p:cond delay="0"/>
                                          </p:stCondLst>
                                        </p:cTn>
                                        <p:tgtEl>
                                          <p:spTgt spid="1048850"/>
                                        </p:tgtEl>
                                        <p:attrNameLst>
                                          <p:attrName>style.visibility</p:attrName>
                                        </p:attrNameLst>
                                      </p:cBhvr>
                                      <p:to>
                                        <p:strVal val="visible"/>
                                      </p:to>
                                    </p:set>
                                    <p:animEffect transition="in" filter="wipe(down)">
                                      <p:cBhvr>
                                        <p:cTn dur="500" id="24"/>
                                        <p:tgtEl>
                                          <p:spTgt spid="1048850"/>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4">
                                  <p:stCondLst>
                                    <p:cond delay="0"/>
                                  </p:stCondLst>
                                  <p:childTnLst>
                                    <p:set>
                                      <p:cBhvr>
                                        <p:cTn dur="1" fill="hold" id="28">
                                          <p:stCondLst>
                                            <p:cond delay="0"/>
                                          </p:stCondLst>
                                        </p:cTn>
                                        <p:tgtEl>
                                          <p:spTgt spid="1048854"/>
                                        </p:tgtEl>
                                        <p:attrNameLst>
                                          <p:attrName>style.visibility</p:attrName>
                                        </p:attrNameLst>
                                      </p:cBhvr>
                                      <p:to>
                                        <p:strVal val="visible"/>
                                      </p:to>
                                    </p:set>
                                    <p:animEffect transition="in" filter="wipe(down)">
                                      <p:cBhvr>
                                        <p:cTn dur="500" id="29"/>
                                        <p:tgtEl>
                                          <p:spTgt spid="1048854"/>
                                        </p:tgtEl>
                                      </p:cBhvr>
                                    </p:animEffect>
                                  </p:childTnLst>
                                </p:cTn>
                              </p:par>
                              <p:par>
                                <p:cTn fill="hold" grpId="0" id="30" nodeType="withEffect" presetClass="entr" presetID="22" presetSubtype="4">
                                  <p:stCondLst>
                                    <p:cond delay="0"/>
                                  </p:stCondLst>
                                  <p:childTnLst>
                                    <p:set>
                                      <p:cBhvr>
                                        <p:cTn dur="1" fill="hold" id="31">
                                          <p:stCondLst>
                                            <p:cond delay="0"/>
                                          </p:stCondLst>
                                        </p:cTn>
                                        <p:tgtEl>
                                          <p:spTgt spid="1048853"/>
                                        </p:tgtEl>
                                        <p:attrNameLst>
                                          <p:attrName>style.visibility</p:attrName>
                                        </p:attrNameLst>
                                      </p:cBhvr>
                                      <p:to>
                                        <p:strVal val="visible"/>
                                      </p:to>
                                    </p:set>
                                    <p:animEffect transition="in" filter="wipe(down)">
                                      <p:cBhvr>
                                        <p:cTn dur="500" id="32"/>
                                        <p:tgtEl>
                                          <p:spTgt spid="1048853"/>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8867"/>
                                        </p:tgtEl>
                                        <p:attrNameLst>
                                          <p:attrName>style.visibility</p:attrName>
                                        </p:attrNameLst>
                                      </p:cBhvr>
                                      <p:to>
                                        <p:strVal val="visible"/>
                                      </p:to>
                                    </p:set>
                                    <p:animEffect transition="in" filter="wipe(down)">
                                      <p:cBhvr>
                                        <p:cTn dur="500" id="37"/>
                                        <p:tgtEl>
                                          <p:spTgt spid="1048867"/>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48856"/>
                                        </p:tgtEl>
                                        <p:attrNameLst>
                                          <p:attrName>style.visibility</p:attrName>
                                        </p:attrNameLst>
                                      </p:cBhvr>
                                      <p:to>
                                        <p:strVal val="visible"/>
                                      </p:to>
                                    </p:set>
                                    <p:animEffect transition="in" filter="wipe(down)">
                                      <p:cBhvr>
                                        <p:cTn dur="500" id="42"/>
                                        <p:tgtEl>
                                          <p:spTgt spid="1048856"/>
                                        </p:tgtEl>
                                      </p:cBhvr>
                                    </p:animEffect>
                                  </p:childTnLst>
                                </p:cTn>
                              </p:par>
                              <p:par>
                                <p:cTn fill="hold" grpId="0" id="43" nodeType="withEffect" presetClass="entr" presetID="22" presetSubtype="4">
                                  <p:stCondLst>
                                    <p:cond delay="0"/>
                                  </p:stCondLst>
                                  <p:childTnLst>
                                    <p:set>
                                      <p:cBhvr>
                                        <p:cTn dur="1" fill="hold" id="44">
                                          <p:stCondLst>
                                            <p:cond delay="0"/>
                                          </p:stCondLst>
                                        </p:cTn>
                                        <p:tgtEl>
                                          <p:spTgt spid="1048855"/>
                                        </p:tgtEl>
                                        <p:attrNameLst>
                                          <p:attrName>style.visibility</p:attrName>
                                        </p:attrNameLst>
                                      </p:cBhvr>
                                      <p:to>
                                        <p:strVal val="visible"/>
                                      </p:to>
                                    </p:set>
                                    <p:animEffect transition="in" filter="wipe(down)">
                                      <p:cBhvr>
                                        <p:cTn dur="500" id="45"/>
                                        <p:tgtEl>
                                          <p:spTgt spid="1048855"/>
                                        </p:tgtEl>
                                      </p:cBhvr>
                                    </p:animEffect>
                                  </p:childTnLst>
                                </p:cTn>
                              </p:par>
                            </p:childTnLst>
                          </p:cTn>
                        </p:par>
                      </p:childTnLst>
                    </p:cTn>
                  </p:par>
                  <p:par>
                    <p:cTn fill="hold" id="46">
                      <p:stCondLst>
                        <p:cond delay="indefinite"/>
                      </p:stCondLst>
                      <p:childTnLst>
                        <p:par>
                          <p:cTn fill="hold" id="47">
                            <p:stCondLst>
                              <p:cond delay="0"/>
                            </p:stCondLst>
                            <p:childTnLst>
                              <p:par>
                                <p:cTn fill="hold" id="48" nodeType="clickEffect" presetClass="entr" presetID="22" presetSubtype="4">
                                  <p:stCondLst>
                                    <p:cond delay="0"/>
                                  </p:stCondLst>
                                  <p:childTnLst>
                                    <p:set>
                                      <p:cBhvr>
                                        <p:cTn dur="1" fill="hold" id="49">
                                          <p:stCondLst>
                                            <p:cond delay="0"/>
                                          </p:stCondLst>
                                        </p:cTn>
                                        <p:tgtEl>
                                          <p:spTgt spid="3145948"/>
                                        </p:tgtEl>
                                        <p:attrNameLst>
                                          <p:attrName>style.visibility</p:attrName>
                                        </p:attrNameLst>
                                      </p:cBhvr>
                                      <p:to>
                                        <p:strVal val="visible"/>
                                      </p:to>
                                    </p:set>
                                    <p:animEffect transition="in" filter="wipe(down)">
                                      <p:cBhvr>
                                        <p:cTn dur="500" id="50"/>
                                        <p:tgtEl>
                                          <p:spTgt spid="3145948"/>
                                        </p:tgtEl>
                                      </p:cBhvr>
                                    </p:animEffect>
                                  </p:childTnLst>
                                </p:cTn>
                              </p:par>
                              <p:par>
                                <p:cTn fill="hold" id="51" nodeType="withEffect" presetClass="entr" presetID="22" presetSubtype="4">
                                  <p:stCondLst>
                                    <p:cond delay="0"/>
                                  </p:stCondLst>
                                  <p:childTnLst>
                                    <p:set>
                                      <p:cBhvr>
                                        <p:cTn dur="1" fill="hold" id="52">
                                          <p:stCondLst>
                                            <p:cond delay="0"/>
                                          </p:stCondLst>
                                        </p:cTn>
                                        <p:tgtEl>
                                          <p:spTgt spid="3145947"/>
                                        </p:tgtEl>
                                        <p:attrNameLst>
                                          <p:attrName>style.visibility</p:attrName>
                                        </p:attrNameLst>
                                      </p:cBhvr>
                                      <p:to>
                                        <p:strVal val="visible"/>
                                      </p:to>
                                    </p:set>
                                    <p:animEffect transition="in" filter="wipe(down)">
                                      <p:cBhvr>
                                        <p:cTn dur="500" id="53"/>
                                        <p:tgtEl>
                                          <p:spTgt spid="3145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7" grpId="0"/>
      <p:bldP spid="1048848" grpId="0" animBg="1"/>
      <p:bldP spid="1048849" grpId="0" animBg="1"/>
      <p:bldP spid="1048850" grpId="0"/>
      <p:bldP spid="1048851" grpId="0" animBg="1"/>
      <p:bldP spid="1048852" grpId="0" animBg="1"/>
      <p:bldP spid="1048853" grpId="0"/>
      <p:bldP spid="1048854" grpId="0" animBg="1"/>
      <p:bldP spid="1048855" grpId="0"/>
      <p:bldP spid="1048856" grpId="0" animBg="1"/>
      <p:bldP spid="104886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7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73" name="文本框 11"/>
          <p:cNvSpPr txBox="1"/>
          <p:nvPr/>
        </p:nvSpPr>
        <p:spPr bwMode="auto">
          <a:xfrm>
            <a:off x="1012106" y="824141"/>
            <a:ext cx="7169728" cy="535939"/>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Waveform of output signal </a:t>
            </a:r>
            <a:r>
              <a:rPr altLang="zh-CN" dirty="0" sz="2400" kumimoji="1" lang="en-US" err="1" smtClean="0">
                <a:latin typeface="Arial" panose="020B0604020202020204" pitchFamily="34" charset="0"/>
                <a:cs typeface="Arial" panose="020B0604020202020204" pitchFamily="34" charset="0"/>
              </a:rPr>
              <a:t>u</a:t>
            </a:r>
            <a:r>
              <a:rPr altLang="zh-CN" baseline="-25000" dirty="0" sz="2400" kumimoji="1" lang="en-US" err="1" smtClean="0">
                <a:latin typeface="Arial" panose="020B0604020202020204" pitchFamily="34" charset="0"/>
                <a:cs typeface="Arial" panose="020B0604020202020204" pitchFamily="34" charset="0"/>
              </a:rPr>
              <a:t>O</a:t>
            </a:r>
            <a:r>
              <a:rPr altLang="zh-CN" dirty="0" sz="2400" kumimoji="1" lang="en-US" smtClean="0">
                <a:latin typeface="Arial" panose="020B0604020202020204" pitchFamily="34" charset="0"/>
                <a:cs typeface="Arial" panose="020B0604020202020204" pitchFamily="34" charset="0"/>
              </a:rPr>
              <a:t> </a:t>
            </a:r>
            <a:r>
              <a:rPr altLang="en-US" dirty="0" sz="2400" kumimoji="1" lang="zh-CN" smtClean="0">
                <a:latin typeface="宋体" panose="02010600030101010101" pitchFamily="2" charset="-122"/>
                <a:ea typeface="宋体" panose="02010600030101010101" pitchFamily="2" charset="-122"/>
                <a:cs typeface="Arial" panose="020B0604020202020204" pitchFamily="34" charset="0"/>
              </a:rPr>
              <a:t>输出波形</a:t>
            </a:r>
          </a:p>
        </p:txBody>
      </p:sp>
      <p:grpSp>
        <p:nvGrpSpPr>
          <p:cNvPr id="152" name="组合 112"/>
          <p:cNvGrpSpPr/>
          <p:nvPr/>
        </p:nvGrpSpPr>
        <p:grpSpPr>
          <a:xfrm>
            <a:off x="508352" y="2234970"/>
            <a:ext cx="3909828" cy="2542043"/>
            <a:chOff x="4568536" y="2030165"/>
            <a:chExt cx="3909828" cy="2542043"/>
          </a:xfrm>
        </p:grpSpPr>
        <p:grpSp>
          <p:nvGrpSpPr>
            <p:cNvPr id="153" name="组合 110"/>
            <p:cNvGrpSpPr/>
            <p:nvPr/>
          </p:nvGrpSpPr>
          <p:grpSpPr>
            <a:xfrm>
              <a:off x="4568536" y="2030165"/>
              <a:ext cx="3909828" cy="2542043"/>
              <a:chOff x="4568536" y="2030165"/>
              <a:chExt cx="3909828" cy="2542043"/>
            </a:xfrm>
          </p:grpSpPr>
          <p:grpSp>
            <p:nvGrpSpPr>
              <p:cNvPr id="154" name="组合 51"/>
              <p:cNvGrpSpPr/>
              <p:nvPr/>
            </p:nvGrpSpPr>
            <p:grpSpPr>
              <a:xfrm>
                <a:off x="4975695" y="2102599"/>
                <a:ext cx="3502669" cy="2469609"/>
                <a:chOff x="1655331" y="2381962"/>
                <a:chExt cx="3502669" cy="2469609"/>
              </a:xfrm>
            </p:grpSpPr>
            <p:grpSp>
              <p:nvGrpSpPr>
                <p:cNvPr id="155" name="组合 52"/>
                <p:cNvGrpSpPr/>
                <p:nvPr/>
              </p:nvGrpSpPr>
              <p:grpSpPr>
                <a:xfrm>
                  <a:off x="1655331" y="2381962"/>
                  <a:ext cx="3502669" cy="2469609"/>
                  <a:chOff x="1834519" y="1458548"/>
                  <a:chExt cx="3502669" cy="2469609"/>
                </a:xfrm>
              </p:grpSpPr>
              <p:grpSp>
                <p:nvGrpSpPr>
                  <p:cNvPr id="156" name="组合 56"/>
                  <p:cNvGrpSpPr/>
                  <p:nvPr/>
                </p:nvGrpSpPr>
                <p:grpSpPr>
                  <a:xfrm>
                    <a:off x="1834519" y="1458548"/>
                    <a:ext cx="3502669" cy="2469609"/>
                    <a:chOff x="3619247" y="2188882"/>
                    <a:chExt cx="3502669" cy="2469609"/>
                  </a:xfrm>
                </p:grpSpPr>
                <p:grpSp>
                  <p:nvGrpSpPr>
                    <p:cNvPr id="157" name="组合 60"/>
                    <p:cNvGrpSpPr/>
                    <p:nvPr/>
                  </p:nvGrpSpPr>
                  <p:grpSpPr>
                    <a:xfrm>
                      <a:off x="3619247" y="2739728"/>
                      <a:ext cx="3502669" cy="1918763"/>
                      <a:chOff x="5772891" y="812339"/>
                      <a:chExt cx="3502669" cy="1918763"/>
                    </a:xfrm>
                  </p:grpSpPr>
                  <p:grpSp>
                    <p:nvGrpSpPr>
                      <p:cNvPr id="158" name="组合 73"/>
                      <p:cNvGrpSpPr/>
                      <p:nvPr/>
                    </p:nvGrpSpPr>
                    <p:grpSpPr>
                      <a:xfrm>
                        <a:off x="5772891" y="812339"/>
                        <a:ext cx="3502669" cy="1918763"/>
                        <a:chOff x="5834440" y="2483253"/>
                        <a:chExt cx="3502669" cy="1918763"/>
                      </a:xfrm>
                    </p:grpSpPr>
                    <p:grpSp>
                      <p:nvGrpSpPr>
                        <p:cNvPr id="159" name="组合 75"/>
                        <p:cNvGrpSpPr/>
                        <p:nvPr/>
                      </p:nvGrpSpPr>
                      <p:grpSpPr>
                        <a:xfrm>
                          <a:off x="5834440" y="2483253"/>
                          <a:ext cx="3222636" cy="1918763"/>
                          <a:chOff x="5617247" y="1765797"/>
                          <a:chExt cx="3222636" cy="1918763"/>
                        </a:xfrm>
                      </p:grpSpPr>
                      <p:grpSp>
                        <p:nvGrpSpPr>
                          <p:cNvPr id="160" name="组合 81"/>
                          <p:cNvGrpSpPr/>
                          <p:nvPr/>
                        </p:nvGrpSpPr>
                        <p:grpSpPr>
                          <a:xfrm>
                            <a:off x="5617247" y="1765797"/>
                            <a:ext cx="3222636" cy="1918763"/>
                            <a:chOff x="1824199" y="1708764"/>
                            <a:chExt cx="3222636" cy="1918763"/>
                          </a:xfrm>
                        </p:grpSpPr>
                        <p:grpSp>
                          <p:nvGrpSpPr>
                            <p:cNvPr id="161" name="组合 83"/>
                            <p:cNvGrpSpPr/>
                            <p:nvPr/>
                          </p:nvGrpSpPr>
                          <p:grpSpPr>
                            <a:xfrm>
                              <a:off x="1824199" y="1865123"/>
                              <a:ext cx="1012557" cy="1762404"/>
                              <a:chOff x="2766492" y="3634059"/>
                              <a:chExt cx="1012557" cy="1762404"/>
                            </a:xfrm>
                          </p:grpSpPr>
                          <p:cxnSp>
                            <p:nvCxnSpPr>
                              <p:cNvPr id="3145867" name="直接连接符 89"/>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8" name="直接连接符 90"/>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9" name="直接连接符 9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7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77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77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777"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78"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779" name="文本框 82"/>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3793" r="-5172" b="-20000"/>
                            </a:stretch>
                          </a:blipFill>
                          <a:ln>
                            <a:noFill/>
                          </a:ln>
                          <a:effectLst/>
                        </p:spPr>
                        <p:txBody>
                          <a:bodyPr/>
                          <a:p>
                            <a:r>
                              <a:rPr altLang="en-US" lang="zh-CN">
                                <a:noFill/>
                              </a:rPr>
                              <a:t> </a:t>
                            </a:r>
                          </a:p>
                        </p:txBody>
                      </p:sp>
                    </p:grpSp>
                    <p:sp>
                      <p:nvSpPr>
                        <p:cNvPr id="1048780" name="文本框 78"/>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4"/>
                          <a:stretch>
                            <a:fillRect l="-8621" r="-8621" b="-18000"/>
                          </a:stretch>
                        </a:blipFill>
                      </p:spPr>
                      <p:txBody>
                        <a:bodyPr/>
                        <a:p>
                          <a:r>
                            <a:rPr altLang="en-US" lang="zh-CN">
                              <a:noFill/>
                            </a:rPr>
                            <a:t> </a:t>
                          </a:r>
                        </a:p>
                      </p:txBody>
                    </p:sp>
                  </p:grpSp>
                  <p:cxnSp>
                    <p:nvCxnSpPr>
                      <p:cNvPr id="3145870" name="直接连接符 74"/>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71" name="直接连接符 61"/>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2" name="组合 62"/>
                    <p:cNvGrpSpPr/>
                    <p:nvPr/>
                  </p:nvGrpSpPr>
                  <p:grpSpPr>
                    <a:xfrm>
                      <a:off x="6356171" y="4000382"/>
                      <a:ext cx="290385" cy="384435"/>
                      <a:chOff x="8023442" y="2050435"/>
                      <a:chExt cx="290385" cy="384435"/>
                    </a:xfrm>
                  </p:grpSpPr>
                  <p:sp>
                    <p:nvSpPr>
                      <p:cNvPr id="1048781"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872" name="直接连接符 68"/>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82"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873" name="直接连接符 70"/>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4" name="直接连接符 71"/>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75" name="直接连接符 63"/>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83" name="文本框 64"/>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5"/>
                      <a:stretch>
                        <a:fillRect l="-20000" r="-20000" b="-9804"/>
                      </a:stretch>
                    </a:blipFill>
                    <a:ln>
                      <a:noFill/>
                    </a:ln>
                    <a:effectLst/>
                  </p:spPr>
                  <p:txBody>
                    <a:bodyPr/>
                    <a:p>
                      <a:r>
                        <a:rPr altLang="en-US" lang="zh-CN">
                          <a:noFill/>
                        </a:rPr>
                        <a:t> </a:t>
                      </a:r>
                    </a:p>
                  </p:txBody>
                </p:sp>
                <p:sp>
                  <p:nvSpPr>
                    <p:cNvPr id="1048784" name="矩形 65"/>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5" name="文本框 66"/>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6"/>
                      <a:stretch>
                        <a:fillRect b="-22000"/>
                      </a:stretch>
                    </a:blipFill>
                  </p:spPr>
                  <p:txBody>
                    <a:bodyPr/>
                    <a:p>
                      <a:r>
                        <a:rPr altLang="en-US" lang="zh-CN">
                          <a:noFill/>
                        </a:rPr>
                        <a:t> </a:t>
                      </a:r>
                    </a:p>
                  </p:txBody>
                </p:sp>
              </p:grpSp>
              <p:sp>
                <p:nvSpPr>
                  <p:cNvPr id="1048786" name="文本框 57"/>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7"/>
                    <a:stretch>
                      <a:fillRect l="-16071" r="-5357" b="-17647"/>
                    </a:stretch>
                  </a:blipFill>
                  <a:ln>
                    <a:noFill/>
                  </a:ln>
                  <a:effectLst/>
                </p:spPr>
                <p:txBody>
                  <a:bodyPr/>
                  <a:p>
                    <a:r>
                      <a:rPr altLang="en-US" lang="zh-CN">
                        <a:noFill/>
                      </a:rPr>
                      <a:t> </a:t>
                    </a:r>
                  </a:p>
                </p:txBody>
              </p:sp>
              <p:sp>
                <p:nvSpPr>
                  <p:cNvPr id="1048787" name="文本框 58"/>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8"/>
                    <a:stretch>
                      <a:fillRect l="-10345" r="-8621" b="-18000"/>
                    </a:stretch>
                  </a:blipFill>
                </p:spPr>
                <p:txBody>
                  <a:bodyPr/>
                  <a:p>
                    <a:r>
                      <a:rPr altLang="en-US" lang="zh-CN">
                        <a:noFill/>
                      </a:rPr>
                      <a:t> </a:t>
                    </a:r>
                  </a:p>
                </p:txBody>
              </p:sp>
              <p:sp>
                <p:nvSpPr>
                  <p:cNvPr id="1048788" name="文本框 59"/>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9"/>
                    <a:stretch>
                      <a:fillRect l="-9091" r="-9091" b="-15686"/>
                    </a:stretch>
                  </a:blipFill>
                </p:spPr>
                <p:txBody>
                  <a:bodyPr/>
                  <a:p>
                    <a:r>
                      <a:rPr altLang="en-US" lang="zh-CN">
                        <a:noFill/>
                      </a:rPr>
                      <a:t> </a:t>
                    </a:r>
                  </a:p>
                </p:txBody>
              </p:sp>
            </p:grpSp>
            <p:cxnSp>
              <p:nvCxnSpPr>
                <p:cNvPr id="3145876" name="直接连接符 53"/>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89" name="矩形 54"/>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0" name="矩形 55"/>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77" name="直接连接符 92"/>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8" name="直接连接符 93"/>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9" name="直接连接符 95"/>
              <p:cNvCxnSpPr>
                <a:cxnSpLocks/>
              </p:cNvCxnSpPr>
              <p:nvPr/>
            </p:nvCxnSpPr>
            <p:spPr>
              <a:xfrm flipH="1">
                <a:off x="4975693" y="2102599"/>
                <a:ext cx="28821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91" name="矩形 100"/>
              <p:cNvSpPr/>
              <p:nvPr/>
            </p:nvSpPr>
            <p:spPr>
              <a:xfrm>
                <a:off x="6250719" y="20301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2" name="文本框 101"/>
              <p:cNvSpPr txBox="1">
                <a:spLocks noChangeAspect="1" noMove="1" noResize="1" noRot="1" noAdjustHandles="1" noEditPoints="1" noChangeArrowheads="1" noChangeShapeType="1" noTextEdit="1"/>
              </p:cNvSpPr>
              <p:nvPr/>
            </p:nvSpPr>
            <p:spPr bwMode="auto">
              <a:xfrm>
                <a:off x="6614812" y="2086765"/>
                <a:ext cx="349326" cy="307777"/>
              </a:xfrm>
              <a:prstGeom prst="rect"/>
              <a:blipFill>
                <a:blip xmlns:r="http://schemas.openxmlformats.org/officeDocument/2006/relationships" r:embed="rId10"/>
                <a:stretch>
                  <a:fillRect l="-14035" r="-7018" b="-20000"/>
                </a:stretch>
              </a:blipFill>
              <a:ln>
                <a:noFill/>
              </a:ln>
              <a:effectLst/>
            </p:spPr>
            <p:txBody>
              <a:bodyPr/>
              <a:p>
                <a:r>
                  <a:rPr altLang="en-US" lang="zh-CN">
                    <a:noFill/>
                  </a:rPr>
                  <a:t> </a:t>
                </a:r>
              </a:p>
            </p:txBody>
          </p:sp>
          <p:cxnSp>
            <p:nvCxnSpPr>
              <p:cNvPr id="3145880" name="直接连接符 103"/>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1" name="直接连接符 105"/>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2" name="直接连接符 106"/>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93" name="文本框 109"/>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11"/>
                <a:stretch>
                  <a:fillRect l="-17500" r="-17500" b="-9804"/>
                </a:stretch>
              </a:blipFill>
              <a:ln>
                <a:noFill/>
              </a:ln>
              <a:effectLst/>
            </p:spPr>
            <p:txBody>
              <a:bodyPr/>
              <a:p>
                <a:r>
                  <a:rPr altLang="en-US" lang="zh-CN">
                    <a:noFill/>
                  </a:rPr>
                  <a:t> </a:t>
                </a:r>
              </a:p>
            </p:txBody>
          </p:sp>
        </p:grpSp>
        <p:sp>
          <p:nvSpPr>
            <p:cNvPr id="1048794"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163" name="组合 9"/>
          <p:cNvGrpSpPr/>
          <p:nvPr/>
        </p:nvGrpSpPr>
        <p:grpSpPr>
          <a:xfrm>
            <a:off x="749892" y="1964018"/>
            <a:ext cx="3209554" cy="1251967"/>
            <a:chOff x="796365" y="1044672"/>
            <a:chExt cx="3209554" cy="1251967"/>
          </a:xfrm>
        </p:grpSpPr>
        <p:cxnSp>
          <p:nvCxnSpPr>
            <p:cNvPr id="3145883" name="直接连接符 137"/>
            <p:cNvCxnSpPr>
              <a:cxnSpLocks/>
            </p:cNvCxnSpPr>
            <p:nvPr/>
          </p:nvCxnSpPr>
          <p:spPr>
            <a:xfrm>
              <a:off x="4005919" y="1056215"/>
              <a:ext cx="0" cy="1240424"/>
            </a:xfrm>
            <a:prstGeom prst="line"/>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5884" name="直接连接符 138"/>
            <p:cNvCxnSpPr>
              <a:cxnSpLocks/>
            </p:cNvCxnSpPr>
            <p:nvPr/>
          </p:nvCxnSpPr>
          <p:spPr>
            <a:xfrm flipH="1">
              <a:off x="796365" y="1056215"/>
              <a:ext cx="3192929" cy="0"/>
            </a:xfrm>
            <a:prstGeom prst="line"/>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5885" name="直接连接符 139"/>
            <p:cNvCxnSpPr>
              <a:cxnSpLocks/>
            </p:cNvCxnSpPr>
            <p:nvPr/>
          </p:nvCxnSpPr>
          <p:spPr>
            <a:xfrm>
              <a:off x="824247" y="1044672"/>
              <a:ext cx="0" cy="1050591"/>
            </a:xfrm>
            <a:prstGeom prst="line"/>
            <a:ln w="28575">
              <a:solidFill>
                <a:schemeClr val="accent5"/>
              </a:solidFill>
              <a:prstDash val="sysDash"/>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4" name="组合 204"/>
          <p:cNvGrpSpPr/>
          <p:nvPr/>
        </p:nvGrpSpPr>
        <p:grpSpPr>
          <a:xfrm>
            <a:off x="4385040" y="1789974"/>
            <a:ext cx="4448756" cy="2983208"/>
            <a:chOff x="4419676" y="1048755"/>
            <a:chExt cx="4448756" cy="2983208"/>
          </a:xfrm>
        </p:grpSpPr>
        <p:grpSp>
          <p:nvGrpSpPr>
            <p:cNvPr id="165" name="组合 181"/>
            <p:cNvGrpSpPr/>
            <p:nvPr/>
          </p:nvGrpSpPr>
          <p:grpSpPr>
            <a:xfrm>
              <a:off x="4419676" y="1048755"/>
              <a:ext cx="4448756" cy="2983208"/>
              <a:chOff x="4420331" y="1089297"/>
              <a:chExt cx="4448756" cy="2983208"/>
            </a:xfrm>
          </p:grpSpPr>
          <p:cxnSp>
            <p:nvCxnSpPr>
              <p:cNvPr id="3145886" name="直接箭头连接符 182"/>
              <p:cNvCxnSpPr>
                <a:cxnSpLocks/>
              </p:cNvCxnSpPr>
              <p:nvPr/>
            </p:nvCxnSpPr>
            <p:spPr>
              <a:xfrm flipV="1">
                <a:off x="5196386"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95" name="任意多边形 183"/>
              <p:cNvSpPr/>
              <p:nvPr/>
            </p:nvSpPr>
            <p:spPr>
              <a:xfrm>
                <a:off x="5058033" y="3129762"/>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7" name="直接连接符 184"/>
              <p:cNvCxnSpPr>
                <a:cxnSpLocks/>
              </p:cNvCxnSpPr>
              <p:nvPr/>
            </p:nvCxnSpPr>
            <p:spPr>
              <a:xfrm>
                <a:off x="5196385" y="2423401"/>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6" name="组合 185"/>
              <p:cNvGrpSpPr/>
              <p:nvPr/>
            </p:nvGrpSpPr>
            <p:grpSpPr>
              <a:xfrm>
                <a:off x="4420331" y="1089297"/>
                <a:ext cx="4448756" cy="2866011"/>
                <a:chOff x="4188001" y="3328269"/>
                <a:chExt cx="4448756" cy="2866011"/>
              </a:xfrm>
            </p:grpSpPr>
            <p:grpSp>
              <p:nvGrpSpPr>
                <p:cNvPr id="167" name="组合 193"/>
                <p:cNvGrpSpPr/>
                <p:nvPr/>
              </p:nvGrpSpPr>
              <p:grpSpPr>
                <a:xfrm>
                  <a:off x="4188001" y="3328269"/>
                  <a:ext cx="4448756" cy="1537547"/>
                  <a:chOff x="3059167" y="81249"/>
                  <a:chExt cx="4448756" cy="1537547"/>
                </a:xfrm>
              </p:grpSpPr>
              <p:cxnSp>
                <p:nvCxnSpPr>
                  <p:cNvPr id="3145888" name="直接箭头连接符 197"/>
                  <p:cNvCxnSpPr>
                    <a:cxnSpLocks/>
                  </p:cNvCxnSpPr>
                  <p:nvPr/>
                </p:nvCxnSpPr>
                <p:spPr>
                  <a:xfrm flipV="1">
                    <a:off x="3835222"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89" name="直接箭头连接符 198"/>
                  <p:cNvCxnSpPr>
                    <a:cxnSpLocks/>
                  </p:cNvCxnSpPr>
                  <p:nvPr/>
                </p:nvCxnSpPr>
                <p:spPr>
                  <a:xfrm flipV="1">
                    <a:off x="3821048" y="1103333"/>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96" name="文本框 199"/>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12"/>
                    <a:stretch>
                      <a:fillRect b="-2667"/>
                    </a:stretch>
                  </a:blipFill>
                </p:spPr>
                <p:txBody>
                  <a:bodyPr/>
                  <a:p>
                    <a:r>
                      <a:rPr altLang="en-US" lang="zh-CN">
                        <a:noFill/>
                      </a:rPr>
                      <a:t> </a:t>
                    </a:r>
                  </a:p>
                </p:txBody>
              </p:sp>
              <p:sp>
                <p:nvSpPr>
                  <p:cNvPr id="1048797" name="文本框 200"/>
                  <p:cNvSpPr txBox="1">
                    <a:spLocks noChangeAspect="1" noMove="1" noResize="1" noRot="1" noAdjustHandles="1" noEditPoints="1" noChangeArrowheads="1" noChangeShapeType="1" noTextEdit="1"/>
                  </p:cNvSpPr>
                  <p:nvPr/>
                </p:nvSpPr>
                <p:spPr>
                  <a:xfrm>
                    <a:off x="3059167" y="560780"/>
                    <a:ext cx="915162" cy="400110"/>
                  </a:xfrm>
                  <a:prstGeom prst="rect"/>
                  <a:blipFill>
                    <a:blip xmlns:r="http://schemas.openxmlformats.org/officeDocument/2006/relationships" r:embed="rId13"/>
                    <a:stretch>
                      <a:fillRect b="-1515"/>
                    </a:stretch>
                  </a:blipFill>
                </p:spPr>
                <p:txBody>
                  <a:bodyPr/>
                  <a:p>
                    <a:r>
                      <a:rPr altLang="en-US" lang="zh-CN">
                        <a:noFill/>
                      </a:rPr>
                      <a:t> </a:t>
                    </a:r>
                  </a:p>
                </p:txBody>
              </p:sp>
              <p:sp>
                <p:nvSpPr>
                  <p:cNvPr id="1048798" name="文本框 201"/>
                  <p:cNvSpPr txBox="1">
                    <a:spLocks noChangeAspect="1" noMove="1" noResize="1" noRot="1" noAdjustHandles="1" noEditPoints="1" noChangeArrowheads="1" noChangeShapeType="1" noTextEdit="1"/>
                  </p:cNvSpPr>
                  <p:nvPr/>
                </p:nvSpPr>
                <p:spPr>
                  <a:xfrm>
                    <a:off x="6893889" y="918920"/>
                    <a:ext cx="614034" cy="461665"/>
                  </a:xfrm>
                  <a:prstGeom prst="rect"/>
                  <a:blipFill>
                    <a:blip xmlns:r="http://schemas.openxmlformats.org/officeDocument/2006/relationships" r:embed="rId14"/>
                    <a:stretch>
                      <a:fillRect/>
                    </a:stretch>
                  </a:blipFill>
                </p:spPr>
                <p:txBody>
                  <a:bodyPr/>
                  <a:p>
                    <a:r>
                      <a:rPr altLang="en-US" lang="zh-CN">
                        <a:noFill/>
                      </a:rPr>
                      <a:t> </a:t>
                    </a:r>
                  </a:p>
                </p:txBody>
              </p:sp>
            </p:grpSp>
            <p:cxnSp>
              <p:nvCxnSpPr>
                <p:cNvPr id="3145890" name="直接连接符 194"/>
                <p:cNvCxnSpPr>
                  <a:cxnSpLocks/>
                </p:cNvCxnSpPr>
                <p:nvPr/>
              </p:nvCxnSpPr>
              <p:spPr>
                <a:xfrm>
                  <a:off x="4949882" y="4013100"/>
                  <a:ext cx="3873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91" name="直接连接符 195"/>
                <p:cNvCxnSpPr>
                  <a:cxnSpLocks/>
                </p:cNvCxnSpPr>
                <p:nvPr/>
              </p:nvCxnSpPr>
              <p:spPr>
                <a:xfrm>
                  <a:off x="5336980" y="4596080"/>
                  <a:ext cx="0" cy="159820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92" name="直接连接符 196"/>
                <p:cNvCxnSpPr>
                  <a:cxnSpLocks/>
                </p:cNvCxnSpPr>
                <p:nvPr/>
              </p:nvCxnSpPr>
              <p:spPr>
                <a:xfrm>
                  <a:off x="5340253" y="4656820"/>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893" name="直接连接符 186"/>
              <p:cNvCxnSpPr>
                <a:cxnSpLocks/>
              </p:cNvCxnSpPr>
              <p:nvPr/>
            </p:nvCxnSpPr>
            <p:spPr>
              <a:xfrm>
                <a:off x="5569310" y="1758356"/>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94" name="直接箭头连接符 187"/>
              <p:cNvCxnSpPr>
                <a:cxnSpLocks/>
              </p:cNvCxnSpPr>
              <p:nvPr/>
            </p:nvCxnSpPr>
            <p:spPr>
              <a:xfrm flipV="1">
                <a:off x="5182212" y="3542743"/>
                <a:ext cx="3236211"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99" name="文本框 188"/>
              <p:cNvSpPr txBox="1">
                <a:spLocks noChangeAspect="1" noMove="1" noResize="1" noRot="1" noAdjustHandles="1" noEditPoints="1" noChangeArrowheads="1" noChangeShapeType="1" noTextEdit="1"/>
              </p:cNvSpPr>
              <p:nvPr/>
            </p:nvSpPr>
            <p:spPr>
              <a:xfrm>
                <a:off x="4941119" y="2520373"/>
                <a:ext cx="533708" cy="461665"/>
              </a:xfrm>
              <a:prstGeom prst="rect"/>
              <a:blipFill>
                <a:blip xmlns:r="http://schemas.openxmlformats.org/officeDocument/2006/relationships" r:embed="rId15"/>
                <a:stretch>
                  <a:fillRect b="-2632"/>
                </a:stretch>
              </a:blipFill>
            </p:spPr>
            <p:txBody>
              <a:bodyPr/>
              <a:p>
                <a:r>
                  <a:rPr altLang="en-US" lang="zh-CN">
                    <a:noFill/>
                  </a:rPr>
                  <a:t> </a:t>
                </a:r>
              </a:p>
            </p:txBody>
          </p:sp>
          <p:sp>
            <p:nvSpPr>
              <p:cNvPr id="1048800" name="文本框 189"/>
              <p:cNvSpPr txBox="1">
                <a:spLocks noChangeAspect="1" noMove="1" noResize="1" noRot="1" noAdjustHandles="1" noEditPoints="1" noChangeArrowheads="1" noChangeShapeType="1" noTextEdit="1"/>
              </p:cNvSpPr>
              <p:nvPr/>
            </p:nvSpPr>
            <p:spPr>
              <a:xfrm>
                <a:off x="8217125" y="3353531"/>
                <a:ext cx="614034" cy="461665"/>
              </a:xfrm>
              <a:prstGeom prst="rect"/>
              <a:blipFill>
                <a:blip xmlns:r="http://schemas.openxmlformats.org/officeDocument/2006/relationships" r:embed="rId16"/>
                <a:stretch>
                  <a:fillRect/>
                </a:stretch>
              </a:blipFill>
            </p:spPr>
            <p:txBody>
              <a:bodyPr/>
              <a:p>
                <a:r>
                  <a:rPr altLang="en-US" lang="zh-CN">
                    <a:noFill/>
                  </a:rPr>
                  <a:t> </a:t>
                </a:r>
              </a:p>
            </p:txBody>
          </p:sp>
          <p:cxnSp>
            <p:nvCxnSpPr>
              <p:cNvPr id="3145895" name="直接连接符 190"/>
              <p:cNvCxnSpPr>
                <a:cxnSpLocks/>
              </p:cNvCxnSpPr>
              <p:nvPr/>
            </p:nvCxnSpPr>
            <p:spPr>
              <a:xfrm>
                <a:off x="5196386" y="3139132"/>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96" name="直接连接符 191"/>
              <p:cNvCxnSpPr>
                <a:cxnSpLocks/>
              </p:cNvCxnSpPr>
              <p:nvPr/>
            </p:nvCxnSpPr>
            <p:spPr>
              <a:xfrm>
                <a:off x="5196385" y="3923525"/>
                <a:ext cx="305866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801" name="矩形 192"/>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02" name="矩形 202"/>
            <p:cNvSpPr>
              <a:spLocks noChangeAspect="1" noMove="1" noResize="1" noRot="1" noAdjustHandles="1" noEditPoints="1" noChangeArrowheads="1" noChangeShapeType="1" noTextEdit="1"/>
            </p:cNvSpPr>
            <p:nvPr/>
          </p:nvSpPr>
          <p:spPr>
            <a:xfrm>
              <a:off x="4519751" y="2913260"/>
              <a:ext cx="727892" cy="400110"/>
            </a:xfrm>
            <a:prstGeom prst="rect"/>
            <a:blipFill>
              <a:blip xmlns:r="http://schemas.openxmlformats.org/officeDocument/2006/relationships" r:embed="rId17"/>
              <a:stretch>
                <a:fillRect b="-1515"/>
              </a:stretch>
            </a:blipFill>
          </p:spPr>
          <p:txBody>
            <a:bodyPr/>
            <a:p>
              <a:r>
                <a:rPr altLang="en-US" lang="zh-CN">
                  <a:noFill/>
                </a:rPr>
                <a:t> </a:t>
              </a:r>
            </a:p>
          </p:txBody>
        </p:sp>
        <p:sp>
          <p:nvSpPr>
            <p:cNvPr id="1048803" name="矩形 203"/>
            <p:cNvSpPr>
              <a:spLocks noChangeAspect="1" noMove="1" noResize="1" noRot="1" noAdjustHandles="1" noEditPoints="1" noChangeArrowheads="1" noChangeShapeType="1" noTextEdit="1"/>
            </p:cNvSpPr>
            <p:nvPr/>
          </p:nvSpPr>
          <p:spPr>
            <a:xfrm>
              <a:off x="4508804" y="3599125"/>
              <a:ext cx="727892" cy="400110"/>
            </a:xfrm>
            <a:prstGeom prst="rect"/>
            <a:blipFill>
              <a:blip xmlns:r="http://schemas.openxmlformats.org/officeDocument/2006/relationships" r:embed="rId18"/>
              <a:stretch>
                <a:fillRect/>
              </a:stretch>
            </a:blipFill>
          </p:spPr>
          <p:txBody>
            <a:bodyPr/>
            <a:p>
              <a:r>
                <a:rPr altLang="en-US" lang="zh-CN">
                  <a:noFill/>
                </a:rPr>
                <a:t> </a:t>
              </a:r>
            </a:p>
          </p:txBody>
        </p:sp>
      </p:grpSp>
      <p:sp>
        <p:nvSpPr>
          <p:cNvPr id="1048804" name="任意多边形 205"/>
          <p:cNvSpPr/>
          <p:nvPr/>
        </p:nvSpPr>
        <p:spPr>
          <a:xfrm flipV="1">
            <a:off x="5551893" y="3819120"/>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7" name="直接连接符 206"/>
          <p:cNvCxnSpPr>
            <a:cxnSpLocks/>
          </p:cNvCxnSpPr>
          <p:nvPr/>
        </p:nvCxnSpPr>
        <p:spPr>
          <a:xfrm>
            <a:off x="6094624" y="3118104"/>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98" name="直接连接符 209"/>
          <p:cNvCxnSpPr>
            <a:cxnSpLocks/>
          </p:cNvCxnSpPr>
          <p:nvPr/>
        </p:nvCxnSpPr>
        <p:spPr>
          <a:xfrm>
            <a:off x="6093752" y="24662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68" name="组合 94"/>
          <p:cNvGrpSpPr/>
          <p:nvPr/>
        </p:nvGrpSpPr>
        <p:grpSpPr>
          <a:xfrm>
            <a:off x="1041342" y="2590799"/>
            <a:ext cx="2627396" cy="983912"/>
            <a:chOff x="1053179" y="2412672"/>
            <a:chExt cx="2627396" cy="983912"/>
          </a:xfrm>
        </p:grpSpPr>
        <p:cxnSp>
          <p:nvCxnSpPr>
            <p:cNvPr id="3145899" name="直接连接符 96"/>
            <p:cNvCxnSpPr>
              <a:cxnSpLocks/>
            </p:cNvCxnSpPr>
            <p:nvPr/>
          </p:nvCxnSpPr>
          <p:spPr>
            <a:xfrm>
              <a:off x="1053179" y="2427242"/>
              <a:ext cx="0" cy="969342"/>
            </a:xfrm>
            <a:prstGeom prst="line"/>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145900" name="直接连接符 97"/>
            <p:cNvCxnSpPr>
              <a:cxnSpLocks/>
            </p:cNvCxnSpPr>
            <p:nvPr/>
          </p:nvCxnSpPr>
          <p:spPr>
            <a:xfrm flipH="1">
              <a:off x="1053179" y="2416169"/>
              <a:ext cx="2627396" cy="0"/>
            </a:xfrm>
            <a:prstGeom prst="line"/>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145901" name="直接连接符 98"/>
            <p:cNvCxnSpPr>
              <a:cxnSpLocks/>
            </p:cNvCxnSpPr>
            <p:nvPr/>
          </p:nvCxnSpPr>
          <p:spPr>
            <a:xfrm>
              <a:off x="3672948" y="2412672"/>
              <a:ext cx="0" cy="605686"/>
            </a:xfrm>
            <a:prstGeom prst="line"/>
            <a:ln w="28575">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grpSp>
      <p:sp>
        <p:nvSpPr>
          <p:cNvPr id="1048805" name="任意多边形 102"/>
          <p:cNvSpPr/>
          <p:nvPr/>
        </p:nvSpPr>
        <p:spPr>
          <a:xfrm>
            <a:off x="6101932" y="3831331"/>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6" name="任意多边形 104"/>
          <p:cNvSpPr/>
          <p:nvPr/>
        </p:nvSpPr>
        <p:spPr>
          <a:xfrm flipV="1">
            <a:off x="6643741" y="3823213"/>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7" name="任意多边形 107"/>
          <p:cNvSpPr/>
          <p:nvPr/>
        </p:nvSpPr>
        <p:spPr>
          <a:xfrm>
            <a:off x="7193780" y="3835424"/>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8" name="任意多边形 108"/>
          <p:cNvSpPr/>
          <p:nvPr/>
        </p:nvSpPr>
        <p:spPr>
          <a:xfrm flipV="1">
            <a:off x="7740617" y="3819120"/>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2" name="直接连接符 113"/>
          <p:cNvCxnSpPr>
            <a:cxnSpLocks/>
          </p:cNvCxnSpPr>
          <p:nvPr/>
        </p:nvCxnSpPr>
        <p:spPr>
          <a:xfrm>
            <a:off x="6643741" y="313653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03" name="直接连接符 114"/>
          <p:cNvCxnSpPr>
            <a:cxnSpLocks/>
          </p:cNvCxnSpPr>
          <p:nvPr/>
        </p:nvCxnSpPr>
        <p:spPr>
          <a:xfrm>
            <a:off x="6093752" y="2483639"/>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04" name="直接连接符 115"/>
          <p:cNvCxnSpPr>
            <a:cxnSpLocks/>
          </p:cNvCxnSpPr>
          <p:nvPr/>
        </p:nvCxnSpPr>
        <p:spPr>
          <a:xfrm>
            <a:off x="6636448" y="3118104"/>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05" name="直接连接符 116"/>
          <p:cNvCxnSpPr>
            <a:cxnSpLocks/>
          </p:cNvCxnSpPr>
          <p:nvPr/>
        </p:nvCxnSpPr>
        <p:spPr>
          <a:xfrm>
            <a:off x="6641909"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06" name="直接连接符 117"/>
          <p:cNvCxnSpPr>
            <a:cxnSpLocks/>
          </p:cNvCxnSpPr>
          <p:nvPr/>
        </p:nvCxnSpPr>
        <p:spPr>
          <a:xfrm>
            <a:off x="7193936" y="24662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07" name="直接连接符 118"/>
          <p:cNvCxnSpPr>
            <a:cxnSpLocks/>
          </p:cNvCxnSpPr>
          <p:nvPr/>
        </p:nvCxnSpPr>
        <p:spPr>
          <a:xfrm>
            <a:off x="7193936" y="2483639"/>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08" name="直接连接符 119"/>
          <p:cNvCxnSpPr>
            <a:cxnSpLocks/>
          </p:cNvCxnSpPr>
          <p:nvPr/>
        </p:nvCxnSpPr>
        <p:spPr>
          <a:xfrm>
            <a:off x="7742093"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09" name="直接连接符 120"/>
          <p:cNvCxnSpPr>
            <a:cxnSpLocks/>
          </p:cNvCxnSpPr>
          <p:nvPr/>
        </p:nvCxnSpPr>
        <p:spPr>
          <a:xfrm>
            <a:off x="7736511" y="3125863"/>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10" name="直接连接符 121"/>
          <p:cNvCxnSpPr>
            <a:cxnSpLocks/>
          </p:cNvCxnSpPr>
          <p:nvPr/>
        </p:nvCxnSpPr>
        <p:spPr>
          <a:xfrm>
            <a:off x="7186853" y="312531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911" name="直接连接符 122"/>
          <p:cNvCxnSpPr>
            <a:cxnSpLocks/>
          </p:cNvCxnSpPr>
          <p:nvPr/>
        </p:nvCxnSpPr>
        <p:spPr>
          <a:xfrm>
            <a:off x="7751268" y="312531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809" name="文本框 123"/>
          <p:cNvSpPr txBox="1">
            <a:spLocks noChangeAspect="1" noMove="1" noResize="1" noRot="1" noAdjustHandles="1" noEditPoints="1" noChangeArrowheads="1" noChangeShapeType="1" noTextEdit="1"/>
          </p:cNvSpPr>
          <p:nvPr/>
        </p:nvSpPr>
        <p:spPr>
          <a:xfrm>
            <a:off x="4379155" y="2877556"/>
            <a:ext cx="915162" cy="400110"/>
          </a:xfrm>
          <a:prstGeom prst="rect"/>
          <a:blipFill>
            <a:blip xmlns:r="http://schemas.openxmlformats.org/officeDocument/2006/relationships" r:embed="rId19"/>
            <a:stretch>
              <a:fillRect b="-1515"/>
            </a:stretch>
          </a:blipFill>
        </p:spPr>
        <p:txBody>
          <a:bodyPr/>
          <a:p>
            <a:r>
              <a:rPr altLang="en-US" lang="zh-CN">
                <a:noFill/>
              </a:rPr>
              <a:t> </a:t>
            </a:r>
          </a:p>
        </p:txBody>
      </p:sp>
      <p:sp>
        <p:nvSpPr>
          <p:cNvPr id="1048810" name="文本框 6"/>
          <p:cNvSpPr txBox="1">
            <a:spLocks noChangeAspect="1" noMove="1" noResize="1" noRot="1" noAdjustHandles="1" noEditPoints="1" noChangeArrowheads="1" noChangeShapeType="1" noTextEdit="1"/>
          </p:cNvSpPr>
          <p:nvPr/>
        </p:nvSpPr>
        <p:spPr bwMode="auto">
          <a:xfrm>
            <a:off x="6081472" y="1773695"/>
            <a:ext cx="581891" cy="666529"/>
          </a:xfrm>
          <a:prstGeom prst="rect"/>
          <a:blipFill>
            <a:blip xmlns:r="http://schemas.openxmlformats.org/officeDocument/2006/relationships" r:embed="rId20"/>
            <a:stretch>
              <a:fillRect/>
            </a:stretch>
          </a:blipFill>
          <a:ln>
            <a:noFill/>
          </a:ln>
          <a:effectLst/>
        </p:spPr>
        <p:txBody>
          <a:bodyPr/>
          <a:p>
            <a:r>
              <a:rPr altLang="en-US" lang="zh-CN">
                <a:noFill/>
              </a:rPr>
              <a:t> </a:t>
            </a:r>
          </a:p>
        </p:txBody>
      </p:sp>
      <p:sp>
        <p:nvSpPr>
          <p:cNvPr id="1048811" name="文本框 124"/>
          <p:cNvSpPr txBox="1">
            <a:spLocks noChangeAspect="1" noMove="1" noResize="1" noRot="1" noAdjustHandles="1" noEditPoints="1" noChangeArrowheads="1" noChangeShapeType="1" noTextEdit="1"/>
          </p:cNvSpPr>
          <p:nvPr/>
        </p:nvSpPr>
        <p:spPr bwMode="auto">
          <a:xfrm>
            <a:off x="6648676" y="1859587"/>
            <a:ext cx="574317" cy="666529"/>
          </a:xfrm>
          <a:prstGeom prst="rect"/>
          <a:blipFill>
            <a:blip xmlns:r="http://schemas.openxmlformats.org/officeDocument/2006/relationships" r:embed="rId21"/>
            <a:stretch>
              <a:fillRect/>
            </a:stretch>
          </a:blipFill>
          <a:ln>
            <a:noFill/>
          </a:ln>
          <a:effectLst/>
        </p:spPr>
        <p:txBody>
          <a:bodyPr/>
          <a:p>
            <a:r>
              <a:rPr altLang="en-US" lang="zh-CN">
                <a:noFill/>
              </a:rPr>
              <a:t> </a:t>
            </a:r>
          </a:p>
        </p:txBody>
      </p:sp>
      <p:cxnSp>
        <p:nvCxnSpPr>
          <p:cNvPr id="3145912" name="直接箭头连接符 8"/>
          <p:cNvCxnSpPr>
            <a:cxnSpLocks/>
          </p:cNvCxnSpPr>
          <p:nvPr/>
        </p:nvCxnSpPr>
        <p:spPr>
          <a:xfrm>
            <a:off x="6690427" y="2599347"/>
            <a:ext cx="439992"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913" name="直接箭头连接符 125"/>
          <p:cNvCxnSpPr>
            <a:cxnSpLocks/>
          </p:cNvCxnSpPr>
          <p:nvPr/>
        </p:nvCxnSpPr>
        <p:spPr>
          <a:xfrm>
            <a:off x="6147206" y="2599347"/>
            <a:ext cx="439992"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7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79" name="文本框 11"/>
          <p:cNvSpPr txBox="1"/>
          <p:nvPr/>
        </p:nvSpPr>
        <p:spPr bwMode="auto">
          <a:xfrm>
            <a:off x="1083502" y="464079"/>
            <a:ext cx="716972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Oscillation period/frequency</a:t>
            </a:r>
            <a:endParaRPr altLang="en-US" dirty="0" sz="2400" kumimoji="1" lang="zh-CN" smtClean="0">
              <a:latin typeface="Arial" panose="020B0604020202020204" pitchFamily="34" charset="0"/>
              <a:cs typeface="Arial" panose="020B0604020202020204" pitchFamily="34" charset="0"/>
            </a:endParaRPr>
          </a:p>
        </p:txBody>
      </p:sp>
      <p:sp>
        <p:nvSpPr>
          <p:cNvPr id="1048680" name="文本框 143"/>
          <p:cNvSpPr txBox="1">
            <a:spLocks noChangeAspect="1" noMove="1" noResize="1" noRot="1" noAdjustHandles="1" noEditPoints="1" noChangeArrowheads="1" noChangeShapeType="1" noTextEdit="1"/>
          </p:cNvSpPr>
          <p:nvPr/>
        </p:nvSpPr>
        <p:spPr>
          <a:xfrm>
            <a:off x="4108026" y="1470677"/>
            <a:ext cx="1880935" cy="307777"/>
          </a:xfrm>
          <a:prstGeom prst="rect"/>
          <a:blipFill>
            <a:blip xmlns:r="http://schemas.openxmlformats.org/officeDocument/2006/relationships" r:embed="rId1"/>
            <a:stretch>
              <a:fillRect b="-15686"/>
            </a:stretch>
          </a:blipFill>
        </p:spPr>
        <p:txBody>
          <a:bodyPr/>
          <a:p>
            <a:r>
              <a:rPr altLang="en-US" lang="zh-CN">
                <a:noFill/>
              </a:rPr>
              <a:t> </a:t>
            </a:r>
          </a:p>
        </p:txBody>
      </p:sp>
      <p:grpSp>
        <p:nvGrpSpPr>
          <p:cNvPr id="119" name="组合 13"/>
          <p:cNvGrpSpPr/>
          <p:nvPr/>
        </p:nvGrpSpPr>
        <p:grpSpPr>
          <a:xfrm>
            <a:off x="937657" y="1155755"/>
            <a:ext cx="2802149" cy="1581138"/>
            <a:chOff x="487550" y="1578270"/>
            <a:chExt cx="2802149" cy="1581138"/>
          </a:xfrm>
        </p:grpSpPr>
        <p:grpSp>
          <p:nvGrpSpPr>
            <p:cNvPr id="120" name="组合 7"/>
            <p:cNvGrpSpPr/>
            <p:nvPr/>
          </p:nvGrpSpPr>
          <p:grpSpPr>
            <a:xfrm>
              <a:off x="487550" y="1606553"/>
              <a:ext cx="2802149" cy="1552855"/>
              <a:chOff x="4443022" y="2652571"/>
              <a:chExt cx="2802149" cy="1552855"/>
            </a:xfrm>
          </p:grpSpPr>
          <p:cxnSp>
            <p:nvCxnSpPr>
              <p:cNvPr id="3145793" name="直接连接符 126"/>
              <p:cNvCxnSpPr>
                <a:cxnSpLocks/>
              </p:cNvCxnSpPr>
              <p:nvPr/>
            </p:nvCxnSpPr>
            <p:spPr>
              <a:xfrm>
                <a:off x="4850181" y="3096491"/>
                <a:ext cx="0" cy="48088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4" name="直接连接符 127"/>
              <p:cNvCxnSpPr>
                <a:cxnSpLocks/>
              </p:cNvCxnSpPr>
              <p:nvPr/>
            </p:nvCxnSpPr>
            <p:spPr>
              <a:xfrm flipH="1">
                <a:off x="4850182" y="3096491"/>
                <a:ext cx="189698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1" name="矩形 128"/>
              <p:cNvSpPr/>
              <p:nvPr/>
            </p:nvSpPr>
            <p:spPr>
              <a:xfrm>
                <a:off x="5647225" y="302405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95" name="直接连接符 129"/>
              <p:cNvCxnSpPr>
                <a:cxnSpLocks/>
              </p:cNvCxnSpPr>
              <p:nvPr/>
            </p:nvCxnSpPr>
            <p:spPr>
              <a:xfrm flipH="1">
                <a:off x="4724344" y="357737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6" name="直接连接符 130"/>
              <p:cNvCxnSpPr>
                <a:cxnSpLocks/>
              </p:cNvCxnSpPr>
              <p:nvPr/>
            </p:nvCxnSpPr>
            <p:spPr>
              <a:xfrm flipH="1">
                <a:off x="4724343" y="367560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7" name="直接连接符 131"/>
              <p:cNvCxnSpPr>
                <a:cxnSpLocks/>
              </p:cNvCxnSpPr>
              <p:nvPr/>
            </p:nvCxnSpPr>
            <p:spPr>
              <a:xfrm>
                <a:off x="4855314" y="3675603"/>
                <a:ext cx="0" cy="5223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2" name="文本框 132"/>
              <p:cNvSpPr txBox="1">
                <a:spLocks noChangeAspect="1" noMove="1" noResize="1" noRot="1" noAdjustHandles="1" noEditPoints="1" noChangeArrowheads="1" noChangeShapeType="1" noTextEdit="1"/>
              </p:cNvSpPr>
              <p:nvPr/>
            </p:nvSpPr>
            <p:spPr bwMode="auto">
              <a:xfrm>
                <a:off x="4443022" y="3471162"/>
                <a:ext cx="241540" cy="307777"/>
              </a:xfrm>
              <a:prstGeom prst="rect"/>
              <a:blipFill>
                <a:blip xmlns:r="http://schemas.openxmlformats.org/officeDocument/2006/relationships" r:embed="rId2"/>
                <a:stretch>
                  <a:fillRect l="-20513" r="-17949" b="-10000"/>
                </a:stretch>
              </a:blipFill>
              <a:ln>
                <a:noFill/>
              </a:ln>
              <a:effectLst/>
            </p:spPr>
            <p:txBody>
              <a:bodyPr/>
              <a:p>
                <a:r>
                  <a:rPr altLang="en-US" lang="zh-CN">
                    <a:noFill/>
                  </a:rPr>
                  <a:t> </a:t>
                </a:r>
              </a:p>
            </p:txBody>
          </p:sp>
          <p:cxnSp>
            <p:nvCxnSpPr>
              <p:cNvPr id="3145798" name="直接连接符 133"/>
              <p:cNvCxnSpPr>
                <a:cxnSpLocks/>
              </p:cNvCxnSpPr>
              <p:nvPr/>
            </p:nvCxnSpPr>
            <p:spPr>
              <a:xfrm flipH="1">
                <a:off x="4732360" y="420542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83" name="Oval 3165"/>
              <p:cNvSpPr>
                <a:spLocks noChangeArrowheads="1"/>
              </p:cNvSpPr>
              <p:nvPr/>
            </p:nvSpPr>
            <p:spPr bwMode="auto">
              <a:xfrm>
                <a:off x="6747164" y="3024825"/>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84" name="文本框 140"/>
              <p:cNvSpPr txBox="1">
                <a:spLocks noChangeAspect="1" noMove="1" noResize="1" noRot="1" noAdjustHandles="1" noEditPoints="1" noChangeArrowheads="1" noChangeShapeType="1" noTextEdit="1"/>
              </p:cNvSpPr>
              <p:nvPr/>
            </p:nvSpPr>
            <p:spPr>
              <a:xfrm>
                <a:off x="6962768" y="2870168"/>
                <a:ext cx="282403" cy="307777"/>
              </a:xfrm>
              <a:prstGeom prst="rect"/>
              <a:blipFill>
                <a:blip xmlns:r="http://schemas.openxmlformats.org/officeDocument/2006/relationships" r:embed="rId3"/>
                <a:stretch>
                  <a:fillRect l="-21739" r="-26087" b="-18000"/>
                </a:stretch>
              </a:blipFill>
            </p:spPr>
            <p:txBody>
              <a:bodyPr/>
              <a:p>
                <a:r>
                  <a:rPr altLang="en-US" lang="zh-CN">
                    <a:noFill/>
                  </a:rPr>
                  <a:t> </a:t>
                </a:r>
              </a:p>
            </p:txBody>
          </p:sp>
          <p:sp>
            <p:nvSpPr>
              <p:cNvPr id="1048685" name="文本框 141"/>
              <p:cNvSpPr txBox="1">
                <a:spLocks noChangeAspect="1" noMove="1" noResize="1" noRot="1" noAdjustHandles="1" noEditPoints="1" noChangeArrowheads="1" noChangeShapeType="1" noTextEdit="1"/>
              </p:cNvSpPr>
              <p:nvPr/>
            </p:nvSpPr>
            <p:spPr bwMode="auto">
              <a:xfrm>
                <a:off x="5680655" y="2652571"/>
                <a:ext cx="349326" cy="307777"/>
              </a:xfrm>
              <a:prstGeom prst="rect"/>
              <a:blipFill>
                <a:blip xmlns:r="http://schemas.openxmlformats.org/officeDocument/2006/relationships" r:embed="rId4"/>
                <a:stretch>
                  <a:fillRect l="-15789" r="-5263" b="-19608"/>
                </a:stretch>
              </a:blipFill>
              <a:ln>
                <a:noFill/>
              </a:ln>
              <a:effectLst/>
            </p:spPr>
            <p:txBody>
              <a:bodyPr/>
              <a:p>
                <a:r>
                  <a:rPr altLang="en-US" lang="zh-CN">
                    <a:noFill/>
                  </a:rPr>
                  <a:t> </a:t>
                </a:r>
              </a:p>
            </p:txBody>
          </p:sp>
        </p:grpSp>
        <p:sp>
          <p:nvSpPr>
            <p:cNvPr id="1048686" name="文本框 142"/>
            <p:cNvSpPr txBox="1">
              <a:spLocks noChangeAspect="1" noMove="1" noResize="1" noRot="1" noAdjustHandles="1" noEditPoints="1" noChangeArrowheads="1" noChangeShapeType="1" noTextEdit="1"/>
            </p:cNvSpPr>
            <p:nvPr/>
          </p:nvSpPr>
          <p:spPr>
            <a:xfrm>
              <a:off x="576553" y="1791986"/>
              <a:ext cx="282403" cy="307777"/>
            </a:xfrm>
            <a:prstGeom prst="rect"/>
            <a:blipFill>
              <a:blip xmlns:r="http://schemas.openxmlformats.org/officeDocument/2006/relationships" r:embed="rId5"/>
              <a:stretch>
                <a:fillRect l="-21277" r="-23404" b="-18000"/>
              </a:stretch>
            </a:blipFill>
          </p:spPr>
          <p:txBody>
            <a:bodyPr/>
            <a:p>
              <a:r>
                <a:rPr altLang="en-US" lang="zh-CN">
                  <a:noFill/>
                </a:rPr>
                <a:t> </a:t>
              </a:r>
            </a:p>
          </p:txBody>
        </p:sp>
        <p:sp>
          <p:nvSpPr>
            <p:cNvPr id="1048687" name="文本框 144"/>
            <p:cNvSpPr txBox="1">
              <a:spLocks noChangeAspect="1" noMove="1" noResize="1" noRot="1" noAdjustHandles="1" noEditPoints="1" noChangeArrowheads="1" noChangeShapeType="1" noTextEdit="1"/>
            </p:cNvSpPr>
            <p:nvPr/>
          </p:nvSpPr>
          <p:spPr>
            <a:xfrm>
              <a:off x="2399701" y="1578270"/>
              <a:ext cx="282403" cy="307777"/>
            </a:xfrm>
            <a:prstGeom prst="rect"/>
            <a:blipFill>
              <a:blip xmlns:r="http://schemas.openxmlformats.org/officeDocument/2006/relationships" r:embed="rId6"/>
              <a:stretch>
                <a:fillRect b="-6000"/>
              </a:stretch>
            </a:blipFill>
          </p:spPr>
          <p:txBody>
            <a:bodyPr/>
            <a:p>
              <a:r>
                <a:rPr altLang="en-US" lang="zh-CN">
                  <a:noFill/>
                </a:rPr>
                <a:t> </a:t>
              </a:r>
            </a:p>
          </p:txBody>
        </p:sp>
        <p:cxnSp>
          <p:nvCxnSpPr>
            <p:cNvPr id="3145799" name="直接箭头连接符 12"/>
            <p:cNvCxnSpPr>
              <a:cxnSpLocks/>
            </p:cNvCxnSpPr>
            <p:nvPr/>
          </p:nvCxnSpPr>
          <p:spPr>
            <a:xfrm flipH="1">
              <a:off x="2238759" y="1943401"/>
              <a:ext cx="443345"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grpSp>
      <p:sp>
        <p:nvSpPr>
          <p:cNvPr id="1048688" name="文本框 145"/>
          <p:cNvSpPr txBox="1">
            <a:spLocks noChangeAspect="1" noMove="1" noResize="1" noRot="1" noAdjustHandles="1" noEditPoints="1" noChangeArrowheads="1" noChangeShapeType="1" noTextEdit="1"/>
          </p:cNvSpPr>
          <p:nvPr/>
        </p:nvSpPr>
        <p:spPr>
          <a:xfrm>
            <a:off x="6512856" y="1267277"/>
            <a:ext cx="2303498" cy="602729"/>
          </a:xfrm>
          <a:prstGeom prst="rect"/>
          <a:blipFill>
            <a:blip xmlns:r="http://schemas.openxmlformats.org/officeDocument/2006/relationships" r:embed="rId7"/>
            <a:stretch>
              <a:fillRect/>
            </a:stretch>
          </a:blipFill>
        </p:spPr>
        <p:txBody>
          <a:bodyPr/>
          <a:p>
            <a:r>
              <a:rPr altLang="en-US" lang="zh-CN">
                <a:noFill/>
              </a:rPr>
              <a:t> </a:t>
            </a:r>
          </a:p>
        </p:txBody>
      </p:sp>
      <p:sp>
        <p:nvSpPr>
          <p:cNvPr id="1048689" name="文本框 146"/>
          <p:cNvSpPr txBox="1">
            <a:spLocks noChangeAspect="1" noMove="1" noResize="1" noRot="1" noAdjustHandles="1" noEditPoints="1" noChangeArrowheads="1" noChangeShapeType="1" noTextEdit="1"/>
          </p:cNvSpPr>
          <p:nvPr/>
        </p:nvSpPr>
        <p:spPr>
          <a:xfrm>
            <a:off x="5280859" y="2201558"/>
            <a:ext cx="2601372" cy="319318"/>
          </a:xfrm>
          <a:prstGeom prst="rect"/>
          <a:blipFill>
            <a:blip xmlns:r="http://schemas.openxmlformats.org/officeDocument/2006/relationships" r:embed="rId8"/>
            <a:stretch>
              <a:fillRect l="-5855" t="-22642" b="-45283"/>
            </a:stretch>
          </a:blipFill>
        </p:spPr>
        <p:txBody>
          <a:bodyPr/>
          <a:p>
            <a:r>
              <a:rPr altLang="en-US" lang="zh-CN">
                <a:noFill/>
              </a:rPr>
              <a:t> </a:t>
            </a:r>
          </a:p>
        </p:txBody>
      </p:sp>
      <p:sp>
        <p:nvSpPr>
          <p:cNvPr id="1048690" name="左大括号 147"/>
          <p:cNvSpPr/>
          <p:nvPr/>
        </p:nvSpPr>
        <p:spPr>
          <a:xfrm>
            <a:off x="5564437" y="3963696"/>
            <a:ext cx="151590" cy="1081571"/>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1" name="文本框 148"/>
          <p:cNvSpPr txBox="1">
            <a:spLocks noChangeAspect="1" noMove="1" noResize="1" noRot="1" noAdjustHandles="1" noEditPoints="1" noChangeArrowheads="1" noChangeShapeType="1" noTextEdit="1"/>
          </p:cNvSpPr>
          <p:nvPr/>
        </p:nvSpPr>
        <p:spPr>
          <a:xfrm>
            <a:off x="5419975" y="3816972"/>
            <a:ext cx="2081826" cy="307777"/>
          </a:xfrm>
          <a:prstGeom prst="rect"/>
          <a:blipFill>
            <a:blip xmlns:r="http://schemas.openxmlformats.org/officeDocument/2006/relationships" r:embed="rId9"/>
            <a:stretch>
              <a:fillRect b="-15686"/>
            </a:stretch>
          </a:blipFill>
        </p:spPr>
        <p:txBody>
          <a:bodyPr/>
          <a:p>
            <a:r>
              <a:rPr altLang="en-US" lang="zh-CN">
                <a:noFill/>
              </a:rPr>
              <a:t> </a:t>
            </a:r>
          </a:p>
        </p:txBody>
      </p:sp>
      <p:sp>
        <p:nvSpPr>
          <p:cNvPr id="1048692" name="文本框 149"/>
          <p:cNvSpPr txBox="1">
            <a:spLocks noChangeAspect="1" noMove="1" noResize="1" noRot="1" noAdjustHandles="1" noEditPoints="1" noChangeArrowheads="1" noChangeShapeType="1" noTextEdit="1"/>
          </p:cNvSpPr>
          <p:nvPr/>
        </p:nvSpPr>
        <p:spPr>
          <a:xfrm>
            <a:off x="5355954" y="4344345"/>
            <a:ext cx="2081826" cy="307777"/>
          </a:xfrm>
          <a:prstGeom prst="rect"/>
          <a:blipFill>
            <a:blip xmlns:r="http://schemas.openxmlformats.org/officeDocument/2006/relationships" r:embed="rId10"/>
            <a:stretch>
              <a:fillRect b="-16000"/>
            </a:stretch>
          </a:blipFill>
        </p:spPr>
        <p:txBody>
          <a:bodyPr/>
          <a:p>
            <a:r>
              <a:rPr altLang="en-US" lang="zh-CN">
                <a:noFill/>
              </a:rPr>
              <a:t> </a:t>
            </a:r>
          </a:p>
        </p:txBody>
      </p:sp>
      <p:grpSp>
        <p:nvGrpSpPr>
          <p:cNvPr id="121" name="组合 22"/>
          <p:cNvGrpSpPr/>
          <p:nvPr/>
        </p:nvGrpSpPr>
        <p:grpSpPr>
          <a:xfrm>
            <a:off x="266581" y="2888984"/>
            <a:ext cx="3967037" cy="3031555"/>
            <a:chOff x="719799" y="2905799"/>
            <a:chExt cx="3967037" cy="3031555"/>
          </a:xfrm>
        </p:grpSpPr>
        <p:grpSp>
          <p:nvGrpSpPr>
            <p:cNvPr id="122" name="组合 15"/>
            <p:cNvGrpSpPr/>
            <p:nvPr/>
          </p:nvGrpSpPr>
          <p:grpSpPr>
            <a:xfrm>
              <a:off x="719799" y="2905799"/>
              <a:ext cx="3967037" cy="3031555"/>
              <a:chOff x="4866759" y="1741627"/>
              <a:chExt cx="3967037" cy="3031555"/>
            </a:xfrm>
          </p:grpSpPr>
          <p:grpSp>
            <p:nvGrpSpPr>
              <p:cNvPr id="123" name="组合 151"/>
              <p:cNvGrpSpPr/>
              <p:nvPr/>
            </p:nvGrpSpPr>
            <p:grpSpPr>
              <a:xfrm>
                <a:off x="4866759" y="1741627"/>
                <a:ext cx="3967037" cy="3031555"/>
                <a:chOff x="4901395" y="1000408"/>
                <a:chExt cx="3967037" cy="3031555"/>
              </a:xfrm>
            </p:grpSpPr>
            <p:grpSp>
              <p:nvGrpSpPr>
                <p:cNvPr id="124" name="组合 152"/>
                <p:cNvGrpSpPr/>
                <p:nvPr/>
              </p:nvGrpSpPr>
              <p:grpSpPr>
                <a:xfrm>
                  <a:off x="4901395" y="1000408"/>
                  <a:ext cx="3967037" cy="3031555"/>
                  <a:chOff x="4902050" y="1040950"/>
                  <a:chExt cx="3967037" cy="3031555"/>
                </a:xfrm>
              </p:grpSpPr>
              <p:cxnSp>
                <p:nvCxnSpPr>
                  <p:cNvPr id="3145800" name="直接箭头连接符 155"/>
                  <p:cNvCxnSpPr>
                    <a:cxnSpLocks/>
                  </p:cNvCxnSpPr>
                  <p:nvPr/>
                </p:nvCxnSpPr>
                <p:spPr>
                  <a:xfrm flipV="1">
                    <a:off x="6138495"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01" name="直接连接符 157"/>
                  <p:cNvCxnSpPr>
                    <a:cxnSpLocks/>
                  </p:cNvCxnSpPr>
                  <p:nvPr/>
                </p:nvCxnSpPr>
                <p:spPr>
                  <a:xfrm>
                    <a:off x="6116763" y="2423401"/>
                    <a:ext cx="213828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25" name="组合 166"/>
                  <p:cNvGrpSpPr/>
                  <p:nvPr/>
                </p:nvGrpSpPr>
                <p:grpSpPr>
                  <a:xfrm>
                    <a:off x="5362439" y="1040950"/>
                    <a:ext cx="3506648" cy="1585894"/>
                    <a:chOff x="4001275" y="32902"/>
                    <a:chExt cx="3506648" cy="1585894"/>
                  </a:xfrm>
                </p:grpSpPr>
                <p:cxnSp>
                  <p:nvCxnSpPr>
                    <p:cNvPr id="3145802" name="直接箭头连接符 170"/>
                    <p:cNvCxnSpPr>
                      <a:cxnSpLocks/>
                    </p:cNvCxnSpPr>
                    <p:nvPr/>
                  </p:nvCxnSpPr>
                  <p:spPr>
                    <a:xfrm flipV="1">
                      <a:off x="4777330"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03" name="直接箭头连接符 171"/>
                    <p:cNvCxnSpPr>
                      <a:cxnSpLocks/>
                    </p:cNvCxnSpPr>
                    <p:nvPr/>
                  </p:nvCxnSpPr>
                  <p:spPr>
                    <a:xfrm>
                      <a:off x="4767879" y="1103334"/>
                      <a:ext cx="228938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93" name="文本框 172"/>
                    <p:cNvSpPr txBox="1">
                      <a:spLocks noChangeAspect="1" noMove="1" noResize="1" noRot="1" noAdjustHandles="1" noEditPoints="1" noChangeArrowheads="1" noChangeShapeType="1" noTextEdit="1"/>
                    </p:cNvSpPr>
                    <p:nvPr/>
                  </p:nvSpPr>
                  <p:spPr>
                    <a:xfrm>
                      <a:off x="4376844" y="32902"/>
                      <a:ext cx="533708" cy="461665"/>
                    </a:xfrm>
                    <a:prstGeom prst="rect"/>
                    <a:blipFill>
                      <a:blip xmlns:r="http://schemas.openxmlformats.org/officeDocument/2006/relationships" r:embed="rId11"/>
                      <a:stretch>
                        <a:fillRect b="-1316"/>
                      </a:stretch>
                    </a:blipFill>
                  </p:spPr>
                  <p:txBody>
                    <a:bodyPr/>
                    <a:p>
                      <a:r>
                        <a:rPr altLang="en-US" lang="zh-CN">
                          <a:noFill/>
                        </a:rPr>
                        <a:t> </a:t>
                      </a:r>
                    </a:p>
                  </p:txBody>
                </p:sp>
                <p:sp>
                  <p:nvSpPr>
                    <p:cNvPr id="1048694" name="文本框 173"/>
                    <p:cNvSpPr txBox="1">
                      <a:spLocks noChangeAspect="1" noMove="1" noResize="1" noRot="1" noAdjustHandles="1" noEditPoints="1" noChangeArrowheads="1" noChangeShapeType="1" noTextEdit="1"/>
                    </p:cNvSpPr>
                    <p:nvPr/>
                  </p:nvSpPr>
                  <p:spPr>
                    <a:xfrm>
                      <a:off x="4001275" y="560780"/>
                      <a:ext cx="915162" cy="400110"/>
                    </a:xfrm>
                    <a:prstGeom prst="rect"/>
                    <a:blipFill>
                      <a:blip xmlns:r="http://schemas.openxmlformats.org/officeDocument/2006/relationships" r:embed="rId12"/>
                      <a:stretch>
                        <a:fillRect b="-1538"/>
                      </a:stretch>
                    </a:blipFill>
                  </p:spPr>
                  <p:txBody>
                    <a:bodyPr/>
                    <a:p>
                      <a:r>
                        <a:rPr altLang="en-US" lang="zh-CN">
                          <a:noFill/>
                        </a:rPr>
                        <a:t> </a:t>
                      </a:r>
                    </a:p>
                  </p:txBody>
                </p:sp>
                <p:sp>
                  <p:nvSpPr>
                    <p:cNvPr id="1048695" name="文本框 174"/>
                    <p:cNvSpPr txBox="1">
                      <a:spLocks noChangeAspect="1" noMove="1" noResize="1" noRot="1" noAdjustHandles="1" noEditPoints="1" noChangeArrowheads="1" noChangeShapeType="1" noTextEdit="1"/>
                    </p:cNvSpPr>
                    <p:nvPr/>
                  </p:nvSpPr>
                  <p:spPr>
                    <a:xfrm>
                      <a:off x="6893889" y="918920"/>
                      <a:ext cx="614034" cy="461665"/>
                    </a:xfrm>
                    <a:prstGeom prst="rect"/>
                    <a:blipFill>
                      <a:blip xmlns:r="http://schemas.openxmlformats.org/officeDocument/2006/relationships" r:embed="rId13"/>
                      <a:stretch>
                        <a:fillRect/>
                      </a:stretch>
                    </a:blipFill>
                  </p:spPr>
                  <p:txBody>
                    <a:bodyPr/>
                    <a:p>
                      <a:r>
                        <a:rPr altLang="en-US" lang="zh-CN">
                          <a:noFill/>
                        </a:rPr>
                        <a:t> </a:t>
                      </a:r>
                    </a:p>
                  </p:txBody>
                </p:sp>
              </p:grpSp>
              <p:cxnSp>
                <p:nvCxnSpPr>
                  <p:cNvPr id="3145804" name="直接箭头连接符 160"/>
                  <p:cNvCxnSpPr>
                    <a:cxnSpLocks/>
                  </p:cNvCxnSpPr>
                  <p:nvPr/>
                </p:nvCxnSpPr>
                <p:spPr>
                  <a:xfrm>
                    <a:off x="6129043" y="3542743"/>
                    <a:ext cx="2289380"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96" name="文本框 161"/>
                  <p:cNvSpPr txBox="1">
                    <a:spLocks noChangeAspect="1" noMove="1" noResize="1" noRot="1" noAdjustHandles="1" noEditPoints="1" noChangeArrowheads="1" noChangeShapeType="1" noTextEdit="1"/>
                  </p:cNvSpPr>
                  <p:nvPr/>
                </p:nvSpPr>
                <p:spPr>
                  <a:xfrm>
                    <a:off x="5854620" y="2485215"/>
                    <a:ext cx="533708" cy="461665"/>
                  </a:xfrm>
                  <a:prstGeom prst="rect"/>
                  <a:blipFill>
                    <a:blip xmlns:r="http://schemas.openxmlformats.org/officeDocument/2006/relationships" r:embed="rId14"/>
                    <a:stretch>
                      <a:fillRect b="-1316"/>
                    </a:stretch>
                  </a:blipFill>
                </p:spPr>
                <p:txBody>
                  <a:bodyPr/>
                  <a:p>
                    <a:r>
                      <a:rPr altLang="en-US" lang="zh-CN">
                        <a:noFill/>
                      </a:rPr>
                      <a:t> </a:t>
                    </a:r>
                  </a:p>
                </p:txBody>
              </p:sp>
              <p:sp>
                <p:nvSpPr>
                  <p:cNvPr id="1048697" name="文本框 162"/>
                  <p:cNvSpPr txBox="1">
                    <a:spLocks noChangeAspect="1" noMove="1" noResize="1" noRot="1" noAdjustHandles="1" noEditPoints="1" noChangeArrowheads="1" noChangeShapeType="1" noTextEdit="1"/>
                  </p:cNvSpPr>
                  <p:nvPr/>
                </p:nvSpPr>
                <p:spPr>
                  <a:xfrm>
                    <a:off x="8217125" y="3353531"/>
                    <a:ext cx="614034" cy="461665"/>
                  </a:xfrm>
                  <a:prstGeom prst="rect"/>
                  <a:blipFill>
                    <a:blip xmlns:r="http://schemas.openxmlformats.org/officeDocument/2006/relationships" r:embed="rId15"/>
                    <a:stretch>
                      <a:fillRect/>
                    </a:stretch>
                  </a:blipFill>
                </p:spPr>
                <p:txBody>
                  <a:bodyPr/>
                  <a:p>
                    <a:r>
                      <a:rPr altLang="en-US" lang="zh-CN">
                        <a:noFill/>
                      </a:rPr>
                      <a:t> </a:t>
                    </a:r>
                  </a:p>
                </p:txBody>
              </p:sp>
              <p:cxnSp>
                <p:nvCxnSpPr>
                  <p:cNvPr id="3145805" name="直接连接符 163"/>
                  <p:cNvCxnSpPr>
                    <a:cxnSpLocks/>
                  </p:cNvCxnSpPr>
                  <p:nvPr/>
                </p:nvCxnSpPr>
                <p:spPr>
                  <a:xfrm>
                    <a:off x="6137223" y="3128500"/>
                    <a:ext cx="211783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06" name="直接连接符 164"/>
                  <p:cNvCxnSpPr>
                    <a:cxnSpLocks/>
                  </p:cNvCxnSpPr>
                  <p:nvPr/>
                </p:nvCxnSpPr>
                <p:spPr>
                  <a:xfrm>
                    <a:off x="6116763" y="3896945"/>
                    <a:ext cx="213828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698" name="矩形 165"/>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99" name="矩形 153"/>
                <p:cNvSpPr>
                  <a:spLocks noChangeAspect="1" noMove="1" noResize="1" noRot="1" noAdjustHandles="1" noEditPoints="1" noChangeArrowheads="1" noChangeShapeType="1" noTextEdit="1"/>
                </p:cNvSpPr>
                <p:nvPr/>
              </p:nvSpPr>
              <p:spPr>
                <a:xfrm>
                  <a:off x="5461860" y="2913260"/>
                  <a:ext cx="727892" cy="400110"/>
                </a:xfrm>
                <a:prstGeom prst="rect"/>
                <a:blipFill>
                  <a:blip xmlns:r="http://schemas.openxmlformats.org/officeDocument/2006/relationships" r:embed="rId16"/>
                  <a:stretch>
                    <a:fillRect b="-1538"/>
                  </a:stretch>
                </a:blipFill>
              </p:spPr>
              <p:txBody>
                <a:bodyPr/>
                <a:p>
                  <a:r>
                    <a:rPr altLang="en-US" lang="zh-CN">
                      <a:noFill/>
                    </a:rPr>
                    <a:t> </a:t>
                  </a:r>
                </a:p>
              </p:txBody>
            </p:sp>
            <p:sp>
              <p:nvSpPr>
                <p:cNvPr id="1048700" name="矩形 154"/>
                <p:cNvSpPr>
                  <a:spLocks noChangeAspect="1" noMove="1" noResize="1" noRot="1" noAdjustHandles="1" noEditPoints="1" noChangeArrowheads="1" noChangeShapeType="1" noTextEdit="1"/>
                </p:cNvSpPr>
                <p:nvPr/>
              </p:nvSpPr>
              <p:spPr>
                <a:xfrm>
                  <a:off x="5450913" y="3599125"/>
                  <a:ext cx="727892" cy="400110"/>
                </a:xfrm>
                <a:prstGeom prst="rect"/>
                <a:blipFill>
                  <a:blip xmlns:r="http://schemas.openxmlformats.org/officeDocument/2006/relationships" r:embed="rId17"/>
                  <a:stretch>
                    <a:fillRect b="-1515"/>
                  </a:stretch>
                </a:blipFill>
              </p:spPr>
              <p:txBody>
                <a:bodyPr/>
                <a:p>
                  <a:r>
                    <a:rPr altLang="en-US" lang="zh-CN">
                      <a:noFill/>
                    </a:rPr>
                    <a:t> </a:t>
                  </a:r>
                </a:p>
              </p:txBody>
            </p:sp>
          </p:grpSp>
          <p:sp>
            <p:nvSpPr>
              <p:cNvPr id="1048701" name="任意多边形 178"/>
              <p:cNvSpPr/>
              <p:nvPr/>
            </p:nvSpPr>
            <p:spPr>
              <a:xfrm>
                <a:off x="6101932" y="3831331"/>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2" name="任意多边形 179"/>
              <p:cNvSpPr/>
              <p:nvPr/>
            </p:nvSpPr>
            <p:spPr>
              <a:xfrm flipV="1">
                <a:off x="6643741" y="3823213"/>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3" name="任意多边形 180"/>
              <p:cNvSpPr/>
              <p:nvPr/>
            </p:nvSpPr>
            <p:spPr>
              <a:xfrm>
                <a:off x="7193780" y="3835424"/>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04" name="任意多边形 207"/>
              <p:cNvSpPr/>
              <p:nvPr/>
            </p:nvSpPr>
            <p:spPr>
              <a:xfrm flipV="1">
                <a:off x="7740617" y="3819120"/>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7" name="直接连接符 208"/>
              <p:cNvCxnSpPr>
                <a:cxnSpLocks/>
              </p:cNvCxnSpPr>
              <p:nvPr/>
            </p:nvCxnSpPr>
            <p:spPr>
              <a:xfrm>
                <a:off x="6643741" y="313653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08" name="直接连接符 210"/>
              <p:cNvCxnSpPr>
                <a:cxnSpLocks/>
              </p:cNvCxnSpPr>
              <p:nvPr/>
            </p:nvCxnSpPr>
            <p:spPr>
              <a:xfrm>
                <a:off x="6093752" y="2483639"/>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09" name="直接连接符 211"/>
              <p:cNvCxnSpPr>
                <a:cxnSpLocks/>
              </p:cNvCxnSpPr>
              <p:nvPr/>
            </p:nvCxnSpPr>
            <p:spPr>
              <a:xfrm>
                <a:off x="6636448" y="3118104"/>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10" name="直接连接符 212"/>
              <p:cNvCxnSpPr>
                <a:cxnSpLocks/>
              </p:cNvCxnSpPr>
              <p:nvPr/>
            </p:nvCxnSpPr>
            <p:spPr>
              <a:xfrm>
                <a:off x="6641909"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11" name="直接连接符 213"/>
              <p:cNvCxnSpPr>
                <a:cxnSpLocks/>
              </p:cNvCxnSpPr>
              <p:nvPr/>
            </p:nvCxnSpPr>
            <p:spPr>
              <a:xfrm>
                <a:off x="7193936" y="24662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12" name="直接连接符 214"/>
              <p:cNvCxnSpPr>
                <a:cxnSpLocks/>
              </p:cNvCxnSpPr>
              <p:nvPr/>
            </p:nvCxnSpPr>
            <p:spPr>
              <a:xfrm>
                <a:off x="7193936" y="2483639"/>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13" name="直接连接符 215"/>
              <p:cNvCxnSpPr>
                <a:cxnSpLocks/>
              </p:cNvCxnSpPr>
              <p:nvPr/>
            </p:nvCxnSpPr>
            <p:spPr>
              <a:xfrm>
                <a:off x="7742093"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14" name="直接连接符 216"/>
              <p:cNvCxnSpPr>
                <a:cxnSpLocks/>
              </p:cNvCxnSpPr>
              <p:nvPr/>
            </p:nvCxnSpPr>
            <p:spPr>
              <a:xfrm>
                <a:off x="7736511" y="3125863"/>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15" name="直接连接符 217"/>
              <p:cNvCxnSpPr>
                <a:cxnSpLocks/>
              </p:cNvCxnSpPr>
              <p:nvPr/>
            </p:nvCxnSpPr>
            <p:spPr>
              <a:xfrm>
                <a:off x="7186853" y="312531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16" name="直接连接符 218"/>
              <p:cNvCxnSpPr>
                <a:cxnSpLocks/>
              </p:cNvCxnSpPr>
              <p:nvPr/>
            </p:nvCxnSpPr>
            <p:spPr>
              <a:xfrm>
                <a:off x="7751268" y="312531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705" name="文本框 219"/>
              <p:cNvSpPr txBox="1">
                <a:spLocks noChangeAspect="1" noMove="1" noResize="1" noRot="1" noAdjustHandles="1" noEditPoints="1" noChangeArrowheads="1" noChangeShapeType="1" noTextEdit="1"/>
              </p:cNvSpPr>
              <p:nvPr/>
            </p:nvSpPr>
            <p:spPr>
              <a:xfrm>
                <a:off x="5321263" y="2877556"/>
                <a:ext cx="915162" cy="400110"/>
              </a:xfrm>
              <a:prstGeom prst="rect"/>
              <a:blipFill>
                <a:blip xmlns:r="http://schemas.openxmlformats.org/officeDocument/2006/relationships" r:embed="rId18"/>
                <a:stretch>
                  <a:fillRect b="-1515"/>
                </a:stretch>
              </a:blipFill>
            </p:spPr>
            <p:txBody>
              <a:bodyPr/>
              <a:p>
                <a:r>
                  <a:rPr altLang="en-US" lang="zh-CN">
                    <a:noFill/>
                  </a:rPr>
                  <a:t> </a:t>
                </a:r>
              </a:p>
            </p:txBody>
          </p:sp>
          <p:sp>
            <p:nvSpPr>
              <p:cNvPr id="1048706" name="文本框 220"/>
              <p:cNvSpPr txBox="1">
                <a:spLocks noChangeAspect="1" noMove="1" noResize="1" noRot="1" noAdjustHandles="1" noEditPoints="1" noChangeArrowheads="1" noChangeShapeType="1" noTextEdit="1"/>
              </p:cNvSpPr>
              <p:nvPr/>
            </p:nvSpPr>
            <p:spPr bwMode="auto">
              <a:xfrm>
                <a:off x="6081472" y="1773695"/>
                <a:ext cx="581891" cy="666529"/>
              </a:xfrm>
              <a:prstGeom prst="rect"/>
              <a:blipFill>
                <a:blip xmlns:r="http://schemas.openxmlformats.org/officeDocument/2006/relationships" r:embed="rId19"/>
                <a:stretch>
                  <a:fillRect/>
                </a:stretch>
              </a:blipFill>
              <a:ln>
                <a:noFill/>
              </a:ln>
              <a:effectLst/>
            </p:spPr>
            <p:txBody>
              <a:bodyPr/>
              <a:p>
                <a:r>
                  <a:rPr altLang="en-US" lang="zh-CN">
                    <a:noFill/>
                  </a:rPr>
                  <a:t> </a:t>
                </a:r>
              </a:p>
            </p:txBody>
          </p:sp>
          <p:sp>
            <p:nvSpPr>
              <p:cNvPr id="1048707" name="文本框 221"/>
              <p:cNvSpPr txBox="1">
                <a:spLocks noChangeAspect="1" noMove="1" noResize="1" noRot="1" noAdjustHandles="1" noEditPoints="1" noChangeArrowheads="1" noChangeShapeType="1" noTextEdit="1"/>
              </p:cNvSpPr>
              <p:nvPr/>
            </p:nvSpPr>
            <p:spPr bwMode="auto">
              <a:xfrm>
                <a:off x="6648676" y="1859587"/>
                <a:ext cx="574317" cy="666529"/>
              </a:xfrm>
              <a:prstGeom prst="rect"/>
              <a:blipFill>
                <a:blip xmlns:r="http://schemas.openxmlformats.org/officeDocument/2006/relationships" r:embed="rId20"/>
                <a:stretch>
                  <a:fillRect/>
                </a:stretch>
              </a:blipFill>
              <a:ln>
                <a:noFill/>
              </a:ln>
              <a:effectLst/>
            </p:spPr>
            <p:txBody>
              <a:bodyPr/>
              <a:p>
                <a:r>
                  <a:rPr altLang="en-US" lang="zh-CN">
                    <a:noFill/>
                  </a:rPr>
                  <a:t> </a:t>
                </a:r>
              </a:p>
            </p:txBody>
          </p:sp>
          <p:cxnSp>
            <p:nvCxnSpPr>
              <p:cNvPr id="3145817" name="直接箭头连接符 222"/>
              <p:cNvCxnSpPr>
                <a:cxnSpLocks/>
              </p:cNvCxnSpPr>
              <p:nvPr/>
            </p:nvCxnSpPr>
            <p:spPr>
              <a:xfrm>
                <a:off x="6690427" y="2599347"/>
                <a:ext cx="439992"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818" name="直接箭头连接符 223"/>
              <p:cNvCxnSpPr>
                <a:cxnSpLocks/>
              </p:cNvCxnSpPr>
              <p:nvPr/>
            </p:nvCxnSpPr>
            <p:spPr>
              <a:xfrm>
                <a:off x="6147206" y="2599347"/>
                <a:ext cx="439992"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48708" name="Oval 3165"/>
            <p:cNvSpPr>
              <a:spLocks noChangeArrowheads="1"/>
            </p:cNvSpPr>
            <p:nvPr/>
          </p:nvSpPr>
          <p:spPr bwMode="auto">
            <a:xfrm>
              <a:off x="1881510" y="3584743"/>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709" name="Oval 3165"/>
            <p:cNvSpPr>
              <a:spLocks noChangeArrowheads="1"/>
            </p:cNvSpPr>
            <p:nvPr/>
          </p:nvSpPr>
          <p:spPr bwMode="auto">
            <a:xfrm>
              <a:off x="2411712" y="356862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710" name="文本框 226"/>
          <p:cNvSpPr txBox="1">
            <a:spLocks noChangeAspect="1" noMove="1" noResize="1" noRot="1" noAdjustHandles="1" noEditPoints="1" noChangeArrowheads="1" noChangeShapeType="1" noTextEdit="1"/>
          </p:cNvSpPr>
          <p:nvPr/>
        </p:nvSpPr>
        <p:spPr>
          <a:xfrm>
            <a:off x="5799153" y="4845900"/>
            <a:ext cx="2081826" cy="307777"/>
          </a:xfrm>
          <a:prstGeom prst="rect"/>
          <a:blipFill>
            <a:blip xmlns:r="http://schemas.openxmlformats.org/officeDocument/2006/relationships" r:embed="rId21"/>
            <a:stretch>
              <a:fillRect t="-2000" b="-36000"/>
            </a:stretch>
          </a:blipFill>
        </p:spPr>
        <p:txBody>
          <a:bodyPr/>
          <a:p>
            <a:r>
              <a:rPr altLang="en-US" lang="zh-CN">
                <a:noFill/>
              </a:rPr>
              <a:t> </a:t>
            </a:r>
          </a:p>
        </p:txBody>
      </p:sp>
      <p:sp>
        <p:nvSpPr>
          <p:cNvPr id="1048711" name="文本框 227"/>
          <p:cNvSpPr txBox="1">
            <a:spLocks noChangeAspect="1" noMove="1" noResize="1" noRot="1" noAdjustHandles="1" noEditPoints="1" noChangeArrowheads="1" noChangeShapeType="1" noTextEdit="1"/>
          </p:cNvSpPr>
          <p:nvPr/>
        </p:nvSpPr>
        <p:spPr>
          <a:xfrm>
            <a:off x="4815480" y="5592869"/>
            <a:ext cx="3765155" cy="319318"/>
          </a:xfrm>
          <a:prstGeom prst="rect"/>
          <a:blipFill>
            <a:blip xmlns:r="http://schemas.openxmlformats.org/officeDocument/2006/relationships" r:embed="rId22"/>
            <a:stretch>
              <a:fillRect t="-5660" b="-32075"/>
            </a:stretch>
          </a:blipFill>
        </p:spPr>
        <p:txBody>
          <a:bodyPr/>
          <a:p>
            <a:r>
              <a:rPr altLang="en-US" lang="zh-CN">
                <a:noFill/>
              </a:rPr>
              <a:t> </a:t>
            </a:r>
          </a:p>
        </p:txBody>
      </p:sp>
      <p:sp>
        <p:nvSpPr>
          <p:cNvPr id="1048712" name="文本框 23"/>
          <p:cNvSpPr txBox="1">
            <a:spLocks noChangeAspect="1" noMove="1" noResize="1" noRot="1" noAdjustHandles="1" noEditPoints="1" noChangeArrowheads="1" noChangeShapeType="1" noTextEdit="1"/>
          </p:cNvSpPr>
          <p:nvPr/>
        </p:nvSpPr>
        <p:spPr bwMode="auto">
          <a:xfrm>
            <a:off x="5344880" y="2781281"/>
            <a:ext cx="2556164" cy="400110"/>
          </a:xfrm>
          <a:prstGeom prst="rect"/>
          <a:blipFill>
            <a:blip xmlns:r="http://schemas.openxmlformats.org/officeDocument/2006/relationships" r:embed="rId23"/>
            <a:stretch>
              <a:fillRect l="-2625" t="-6061" b="-27273"/>
            </a:stretch>
          </a:blipFill>
          <a:ln>
            <a:noFill/>
          </a:ln>
          <a:effectLst/>
        </p:spPr>
        <p:txBody>
          <a:bodyPr/>
          <a:p>
            <a:r>
              <a:rPr altLang="en-US" lang="zh-CN">
                <a:noFill/>
              </a:rPr>
              <a:t> </a:t>
            </a:r>
          </a:p>
        </p:txBody>
      </p:sp>
      <p:sp>
        <p:nvSpPr>
          <p:cNvPr id="1048713" name="右箭头 24"/>
          <p:cNvSpPr/>
          <p:nvPr/>
        </p:nvSpPr>
        <p:spPr>
          <a:xfrm>
            <a:off x="6099044" y="1502582"/>
            <a:ext cx="252700" cy="2439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14" name="文本框 70"/>
          <p:cNvSpPr txBox="1">
            <a:spLocks noChangeAspect="1" noMove="1" noResize="1" noRot="1" noAdjustHandles="1" noEditPoints="1" noChangeArrowheads="1" noChangeShapeType="1" noTextEdit="1"/>
          </p:cNvSpPr>
          <p:nvPr/>
        </p:nvSpPr>
        <p:spPr>
          <a:xfrm>
            <a:off x="1085730" y="3742687"/>
            <a:ext cx="614034"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48715" name="文本框 71"/>
          <p:cNvSpPr txBox="1">
            <a:spLocks noChangeAspect="1" noMove="1" noResize="1" noRot="1" noAdjustHandles="1" noEditPoints="1" noChangeArrowheads="1" noChangeShapeType="1" noTextEdit="1"/>
          </p:cNvSpPr>
          <p:nvPr/>
        </p:nvSpPr>
        <p:spPr>
          <a:xfrm>
            <a:off x="1060601" y="5167525"/>
            <a:ext cx="614034"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48716" name="文本框 72"/>
          <p:cNvSpPr txBox="1">
            <a:spLocks noChangeAspect="1" noMove="1" noResize="1" noRot="1" noAdjustHandles="1" noEditPoints="1" noChangeArrowheads="1" noChangeShapeType="1" noTextEdit="1"/>
          </p:cNvSpPr>
          <p:nvPr/>
        </p:nvSpPr>
        <p:spPr>
          <a:xfrm>
            <a:off x="5355954" y="3323219"/>
            <a:ext cx="2081826" cy="307777"/>
          </a:xfrm>
          <a:prstGeom prst="rect"/>
          <a:blipFill>
            <a:blip xmlns:r="http://schemas.openxmlformats.org/officeDocument/2006/relationships" r:embed="rId26"/>
            <a:stretch>
              <a:fillRect b="-15686"/>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13"/>
                                        </p:tgtEl>
                                        <p:attrNameLst>
                                          <p:attrName>style.visibility</p:attrName>
                                        </p:attrNameLst>
                                      </p:cBhvr>
                                      <p:to>
                                        <p:strVal val="visible"/>
                                      </p:to>
                                    </p:set>
                                    <p:animEffect transition="in" filter="wipe(down)">
                                      <p:cBhvr>
                                        <p:cTn dur="500" id="7"/>
                                        <p:tgtEl>
                                          <p:spTgt spid="104871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688"/>
                                        </p:tgtEl>
                                        <p:attrNameLst>
                                          <p:attrName>style.visibility</p:attrName>
                                        </p:attrNameLst>
                                      </p:cBhvr>
                                      <p:to>
                                        <p:strVal val="visible"/>
                                      </p:to>
                                    </p:set>
                                    <p:animEffect transition="in" filter="wipe(down)">
                                      <p:cBhvr>
                                        <p:cTn dur="500" id="10"/>
                                        <p:tgtEl>
                                          <p:spTgt spid="1048688"/>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689"/>
                                        </p:tgtEl>
                                        <p:attrNameLst>
                                          <p:attrName>style.visibility</p:attrName>
                                        </p:attrNameLst>
                                      </p:cBhvr>
                                      <p:to>
                                        <p:strVal val="visible"/>
                                      </p:to>
                                    </p:set>
                                    <p:animEffect transition="in" filter="wipe(down)">
                                      <p:cBhvr>
                                        <p:cTn dur="500" id="15"/>
                                        <p:tgtEl>
                                          <p:spTgt spid="1048689"/>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712"/>
                                        </p:tgtEl>
                                        <p:attrNameLst>
                                          <p:attrName>style.visibility</p:attrName>
                                        </p:attrNameLst>
                                      </p:cBhvr>
                                      <p:to>
                                        <p:strVal val="visible"/>
                                      </p:to>
                                    </p:set>
                                    <p:animEffect transition="in" filter="wipe(down)">
                                      <p:cBhvr>
                                        <p:cTn dur="500" id="20"/>
                                        <p:tgtEl>
                                          <p:spTgt spid="1048712"/>
                                        </p:tgtEl>
                                      </p:cBhvr>
                                    </p:animEffect>
                                  </p:childTnLst>
                                </p:cTn>
                              </p:par>
                            </p:childTnLst>
                          </p:cTn>
                        </p:par>
                        <p:par>
                          <p:cTn fill="hold" id="21">
                            <p:stCondLst>
                              <p:cond delay="500"/>
                            </p:stCondLst>
                            <p:childTnLst>
                              <p:par>
                                <p:cTn fill="hold" grpId="0" id="22" nodeType="afterEffect" presetClass="entr" presetID="22" presetSubtype="4">
                                  <p:stCondLst>
                                    <p:cond delay="0"/>
                                  </p:stCondLst>
                                  <p:childTnLst>
                                    <p:set>
                                      <p:cBhvr>
                                        <p:cTn dur="1" fill="hold" id="23">
                                          <p:stCondLst>
                                            <p:cond delay="0"/>
                                          </p:stCondLst>
                                        </p:cTn>
                                        <p:tgtEl>
                                          <p:spTgt spid="1048716"/>
                                        </p:tgtEl>
                                        <p:attrNameLst>
                                          <p:attrName>style.visibility</p:attrName>
                                        </p:attrNameLst>
                                      </p:cBhvr>
                                      <p:to>
                                        <p:strVal val="visible"/>
                                      </p:to>
                                    </p:set>
                                    <p:animEffect transition="in" filter="wipe(down)">
                                      <p:cBhvr>
                                        <p:cTn dur="500" id="24"/>
                                        <p:tgtEl>
                                          <p:spTgt spid="1048716"/>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2" presetSubtype="4">
                                  <p:stCondLst>
                                    <p:cond delay="0"/>
                                  </p:stCondLst>
                                  <p:childTnLst>
                                    <p:set>
                                      <p:cBhvr>
                                        <p:cTn dur="1" fill="hold" id="28">
                                          <p:stCondLst>
                                            <p:cond delay="0"/>
                                          </p:stCondLst>
                                        </p:cTn>
                                        <p:tgtEl>
                                          <p:spTgt spid="1048690"/>
                                        </p:tgtEl>
                                        <p:attrNameLst>
                                          <p:attrName>style.visibility</p:attrName>
                                        </p:attrNameLst>
                                      </p:cBhvr>
                                      <p:to>
                                        <p:strVal val="visible"/>
                                      </p:to>
                                    </p:set>
                                    <p:animEffect transition="in" filter="wipe(down)">
                                      <p:cBhvr>
                                        <p:cTn dur="500" id="29"/>
                                        <p:tgtEl>
                                          <p:spTgt spid="1048690"/>
                                        </p:tgtEl>
                                      </p:cBhvr>
                                    </p:animEffect>
                                  </p:childTnLst>
                                </p:cTn>
                              </p:par>
                              <p:par>
                                <p:cTn fill="hold" grpId="0" id="30" nodeType="withEffect" presetClass="entr" presetID="22" presetSubtype="4">
                                  <p:stCondLst>
                                    <p:cond delay="0"/>
                                  </p:stCondLst>
                                  <p:childTnLst>
                                    <p:set>
                                      <p:cBhvr>
                                        <p:cTn dur="1" fill="hold" id="31">
                                          <p:stCondLst>
                                            <p:cond delay="0"/>
                                          </p:stCondLst>
                                        </p:cTn>
                                        <p:tgtEl>
                                          <p:spTgt spid="1048691"/>
                                        </p:tgtEl>
                                        <p:attrNameLst>
                                          <p:attrName>style.visibility</p:attrName>
                                        </p:attrNameLst>
                                      </p:cBhvr>
                                      <p:to>
                                        <p:strVal val="visible"/>
                                      </p:to>
                                    </p:set>
                                    <p:animEffect transition="in" filter="wipe(down)">
                                      <p:cBhvr>
                                        <p:cTn dur="500" id="32"/>
                                        <p:tgtEl>
                                          <p:spTgt spid="1048691"/>
                                        </p:tgtEl>
                                      </p:cBhvr>
                                    </p:animEffect>
                                  </p:childTnLst>
                                </p:cTn>
                              </p:par>
                              <p:par>
                                <p:cTn fill="hold" grpId="0" id="33" nodeType="withEffect" presetClass="entr" presetID="22" presetSubtype="4">
                                  <p:stCondLst>
                                    <p:cond delay="0"/>
                                  </p:stCondLst>
                                  <p:childTnLst>
                                    <p:set>
                                      <p:cBhvr>
                                        <p:cTn dur="1" fill="hold" id="34">
                                          <p:stCondLst>
                                            <p:cond delay="0"/>
                                          </p:stCondLst>
                                        </p:cTn>
                                        <p:tgtEl>
                                          <p:spTgt spid="1048692"/>
                                        </p:tgtEl>
                                        <p:attrNameLst>
                                          <p:attrName>style.visibility</p:attrName>
                                        </p:attrNameLst>
                                      </p:cBhvr>
                                      <p:to>
                                        <p:strVal val="visible"/>
                                      </p:to>
                                    </p:set>
                                    <p:animEffect transition="in" filter="wipe(down)">
                                      <p:cBhvr>
                                        <p:cTn dur="500" id="35"/>
                                        <p:tgtEl>
                                          <p:spTgt spid="1048692"/>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48710"/>
                                        </p:tgtEl>
                                        <p:attrNameLst>
                                          <p:attrName>style.visibility</p:attrName>
                                        </p:attrNameLst>
                                      </p:cBhvr>
                                      <p:to>
                                        <p:strVal val="visible"/>
                                      </p:to>
                                    </p:set>
                                    <p:animEffect transition="in" filter="wipe(down)">
                                      <p:cBhvr>
                                        <p:cTn dur="500" id="38"/>
                                        <p:tgtEl>
                                          <p:spTgt spid="1048710"/>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48711"/>
                                        </p:tgtEl>
                                        <p:attrNameLst>
                                          <p:attrName>style.visibility</p:attrName>
                                        </p:attrNameLst>
                                      </p:cBhvr>
                                      <p:to>
                                        <p:strVal val="visible"/>
                                      </p:to>
                                    </p:set>
                                    <p:animEffect transition="in" filter="wipe(down)">
                                      <p:cBhvr>
                                        <p:cTn dur="500" id="43"/>
                                        <p:tgtEl>
                                          <p:spTgt spid="1048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p:bldP spid="1048689" grpId="0"/>
      <p:bldP spid="1048690" grpId="0" animBg="1"/>
      <p:bldP spid="1048691" grpId="0"/>
      <p:bldP spid="1048692" grpId="0"/>
      <p:bldP spid="1048710" grpId="0"/>
      <p:bldP spid="1048711" grpId="0"/>
      <p:bldP spid="1048712" grpId="0"/>
      <p:bldP spid="1048713" grpId="0" animBg="1"/>
      <p:bldP spid="10487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7" name="文本框 11"/>
          <p:cNvSpPr txBox="1"/>
          <p:nvPr/>
        </p:nvSpPr>
        <p:spPr bwMode="auto">
          <a:xfrm>
            <a:off x="1083502" y="464079"/>
            <a:ext cx="7169728" cy="461665"/>
          </a:xfrm>
          <a:prstGeom prst="rect"/>
          <a:noFill/>
          <a:ln>
            <a:noFill/>
          </a:ln>
          <a:effectLst/>
        </p:spPr>
        <p:txBody>
          <a:bodyPr rtlCol="0" wrap="square">
            <a:spAutoFit/>
          </a:bodyPr>
          <a:p>
            <a:pPr algn="ctr" eaLnBrk="1" hangingPunct="1">
              <a:spcBef>
                <a:spcPct val="50000"/>
              </a:spcBef>
            </a:pPr>
            <a:r>
              <a:rPr altLang="zh-CN" dirty="0" sz="2400" kumimoji="1" lang="en-US" smtClean="0">
                <a:latin typeface="Arial" panose="020B0604020202020204" pitchFamily="34" charset="0"/>
                <a:cs typeface="Arial" panose="020B0604020202020204" pitchFamily="34" charset="0"/>
              </a:rPr>
              <a:t>Oscillation period/frequency</a:t>
            </a:r>
            <a:endParaRPr altLang="en-US" dirty="0" sz="2400" kumimoji="1" lang="zh-CN" smtClean="0">
              <a:latin typeface="Arial" panose="020B0604020202020204" pitchFamily="34" charset="0"/>
              <a:cs typeface="Arial" panose="020B0604020202020204" pitchFamily="34" charset="0"/>
            </a:endParaRPr>
          </a:p>
        </p:txBody>
      </p:sp>
      <p:grpSp>
        <p:nvGrpSpPr>
          <p:cNvPr id="74" name="组合 13"/>
          <p:cNvGrpSpPr/>
          <p:nvPr/>
        </p:nvGrpSpPr>
        <p:grpSpPr>
          <a:xfrm>
            <a:off x="937657" y="1155755"/>
            <a:ext cx="2802149" cy="1581138"/>
            <a:chOff x="487550" y="1578270"/>
            <a:chExt cx="2802149" cy="1581138"/>
          </a:xfrm>
        </p:grpSpPr>
        <p:grpSp>
          <p:nvGrpSpPr>
            <p:cNvPr id="75" name="组合 7"/>
            <p:cNvGrpSpPr/>
            <p:nvPr/>
          </p:nvGrpSpPr>
          <p:grpSpPr>
            <a:xfrm>
              <a:off x="487550" y="1606553"/>
              <a:ext cx="2802149" cy="1552855"/>
              <a:chOff x="4443022" y="2652571"/>
              <a:chExt cx="2802149" cy="1552855"/>
            </a:xfrm>
          </p:grpSpPr>
          <p:cxnSp>
            <p:nvCxnSpPr>
              <p:cNvPr id="3145728" name="直接连接符 126"/>
              <p:cNvCxnSpPr>
                <a:cxnSpLocks/>
              </p:cNvCxnSpPr>
              <p:nvPr/>
            </p:nvCxnSpPr>
            <p:spPr>
              <a:xfrm>
                <a:off x="4850181" y="3096491"/>
                <a:ext cx="0" cy="48088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直接连接符 127"/>
              <p:cNvCxnSpPr>
                <a:cxnSpLocks/>
              </p:cNvCxnSpPr>
              <p:nvPr/>
            </p:nvCxnSpPr>
            <p:spPr>
              <a:xfrm flipH="1">
                <a:off x="4850182" y="3096491"/>
                <a:ext cx="189698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588" name="矩形 128"/>
              <p:cNvSpPr/>
              <p:nvPr/>
            </p:nvSpPr>
            <p:spPr>
              <a:xfrm>
                <a:off x="5647225" y="3024057"/>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30" name="直接连接符 129"/>
              <p:cNvCxnSpPr>
                <a:cxnSpLocks/>
              </p:cNvCxnSpPr>
              <p:nvPr/>
            </p:nvCxnSpPr>
            <p:spPr>
              <a:xfrm flipH="1">
                <a:off x="4724344" y="357737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直接连接符 130"/>
              <p:cNvCxnSpPr>
                <a:cxnSpLocks/>
              </p:cNvCxnSpPr>
              <p:nvPr/>
            </p:nvCxnSpPr>
            <p:spPr>
              <a:xfrm flipH="1">
                <a:off x="4724343" y="367560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2" name="直接连接符 131"/>
              <p:cNvCxnSpPr>
                <a:cxnSpLocks/>
              </p:cNvCxnSpPr>
              <p:nvPr/>
            </p:nvCxnSpPr>
            <p:spPr>
              <a:xfrm>
                <a:off x="4855314" y="3675603"/>
                <a:ext cx="0" cy="5223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589" name="文本框 132"/>
              <p:cNvSpPr txBox="1">
                <a:spLocks noChangeAspect="1" noMove="1" noResize="1" noRot="1" noAdjustHandles="1" noEditPoints="1" noChangeArrowheads="1" noChangeShapeType="1" noTextEdit="1"/>
              </p:cNvSpPr>
              <p:nvPr/>
            </p:nvSpPr>
            <p:spPr bwMode="auto">
              <a:xfrm>
                <a:off x="4443022" y="3471162"/>
                <a:ext cx="241540" cy="307777"/>
              </a:xfrm>
              <a:prstGeom prst="rect"/>
              <a:blipFill>
                <a:blip xmlns:r="http://schemas.openxmlformats.org/officeDocument/2006/relationships" r:embed="rId1"/>
                <a:stretch>
                  <a:fillRect l="-20513" r="-17949" b="-10000"/>
                </a:stretch>
              </a:blipFill>
              <a:ln>
                <a:noFill/>
              </a:ln>
              <a:effectLst/>
            </p:spPr>
            <p:txBody>
              <a:bodyPr/>
              <a:p>
                <a:r>
                  <a:rPr altLang="en-US" lang="zh-CN">
                    <a:noFill/>
                  </a:rPr>
                  <a:t> </a:t>
                </a:r>
              </a:p>
            </p:txBody>
          </p:sp>
          <p:cxnSp>
            <p:nvCxnSpPr>
              <p:cNvPr id="3145733" name="直接连接符 133"/>
              <p:cNvCxnSpPr>
                <a:cxnSpLocks/>
              </p:cNvCxnSpPr>
              <p:nvPr/>
            </p:nvCxnSpPr>
            <p:spPr>
              <a:xfrm flipH="1">
                <a:off x="4732360" y="4205426"/>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590" name="Oval 3165"/>
              <p:cNvSpPr>
                <a:spLocks noChangeArrowheads="1"/>
              </p:cNvSpPr>
              <p:nvPr/>
            </p:nvSpPr>
            <p:spPr bwMode="auto">
              <a:xfrm>
                <a:off x="6747164" y="3024825"/>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591" name="文本框 140"/>
              <p:cNvSpPr txBox="1">
                <a:spLocks noChangeAspect="1" noMove="1" noResize="1" noRot="1" noAdjustHandles="1" noEditPoints="1" noChangeArrowheads="1" noChangeShapeType="1" noTextEdit="1"/>
              </p:cNvSpPr>
              <p:nvPr/>
            </p:nvSpPr>
            <p:spPr>
              <a:xfrm>
                <a:off x="6962768" y="2870168"/>
                <a:ext cx="282403" cy="307777"/>
              </a:xfrm>
              <a:prstGeom prst="rect"/>
              <a:blipFill>
                <a:blip xmlns:r="http://schemas.openxmlformats.org/officeDocument/2006/relationships" r:embed="rId2"/>
                <a:stretch>
                  <a:fillRect l="-21739" r="-26087" b="-18000"/>
                </a:stretch>
              </a:blipFill>
            </p:spPr>
            <p:txBody>
              <a:bodyPr/>
              <a:p>
                <a:r>
                  <a:rPr altLang="en-US" lang="zh-CN">
                    <a:noFill/>
                  </a:rPr>
                  <a:t> </a:t>
                </a:r>
              </a:p>
            </p:txBody>
          </p:sp>
          <p:sp>
            <p:nvSpPr>
              <p:cNvPr id="1048592" name="文本框 141"/>
              <p:cNvSpPr txBox="1">
                <a:spLocks noChangeAspect="1" noMove="1" noResize="1" noRot="1" noAdjustHandles="1" noEditPoints="1" noChangeArrowheads="1" noChangeShapeType="1" noTextEdit="1"/>
              </p:cNvSpPr>
              <p:nvPr/>
            </p:nvSpPr>
            <p:spPr bwMode="auto">
              <a:xfrm>
                <a:off x="5680655" y="2652571"/>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sp>
          <p:nvSpPr>
            <p:cNvPr id="1048593" name="文本框 142"/>
            <p:cNvSpPr txBox="1">
              <a:spLocks noChangeAspect="1" noMove="1" noResize="1" noRot="1" noAdjustHandles="1" noEditPoints="1" noChangeArrowheads="1" noChangeShapeType="1" noTextEdit="1"/>
            </p:cNvSpPr>
            <p:nvPr/>
          </p:nvSpPr>
          <p:spPr>
            <a:xfrm>
              <a:off x="576553" y="1791986"/>
              <a:ext cx="282403" cy="307777"/>
            </a:xfrm>
            <a:prstGeom prst="rect"/>
            <a:blipFill>
              <a:blip xmlns:r="http://schemas.openxmlformats.org/officeDocument/2006/relationships" r:embed="rId4"/>
              <a:stretch>
                <a:fillRect l="-21277" r="-23404" b="-18000"/>
              </a:stretch>
            </a:blipFill>
          </p:spPr>
          <p:txBody>
            <a:bodyPr/>
            <a:p>
              <a:r>
                <a:rPr altLang="en-US" lang="zh-CN">
                  <a:noFill/>
                </a:rPr>
                <a:t> </a:t>
              </a:r>
            </a:p>
          </p:txBody>
        </p:sp>
        <p:sp>
          <p:nvSpPr>
            <p:cNvPr id="1048594" name="文本框 144"/>
            <p:cNvSpPr txBox="1">
              <a:spLocks noChangeAspect="1" noMove="1" noResize="1" noRot="1" noAdjustHandles="1" noEditPoints="1" noChangeArrowheads="1" noChangeShapeType="1" noTextEdit="1"/>
            </p:cNvSpPr>
            <p:nvPr/>
          </p:nvSpPr>
          <p:spPr>
            <a:xfrm>
              <a:off x="2399701" y="1578270"/>
              <a:ext cx="282403" cy="307777"/>
            </a:xfrm>
            <a:prstGeom prst="rect"/>
            <a:blipFill>
              <a:blip xmlns:r="http://schemas.openxmlformats.org/officeDocument/2006/relationships" r:embed="rId5"/>
              <a:stretch>
                <a:fillRect b="-6000"/>
              </a:stretch>
            </a:blipFill>
          </p:spPr>
          <p:txBody>
            <a:bodyPr/>
            <a:p>
              <a:r>
                <a:rPr altLang="en-US" lang="zh-CN">
                  <a:noFill/>
                </a:rPr>
                <a:t> </a:t>
              </a:r>
            </a:p>
          </p:txBody>
        </p:sp>
        <p:cxnSp>
          <p:nvCxnSpPr>
            <p:cNvPr id="3145734" name="直接箭头连接符 12"/>
            <p:cNvCxnSpPr>
              <a:cxnSpLocks/>
            </p:cNvCxnSpPr>
            <p:nvPr/>
          </p:nvCxnSpPr>
          <p:spPr>
            <a:xfrm flipH="1">
              <a:off x="2238759" y="1943401"/>
              <a:ext cx="443345"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grpSp>
      <p:grpSp>
        <p:nvGrpSpPr>
          <p:cNvPr id="76" name="组合 22"/>
          <p:cNvGrpSpPr/>
          <p:nvPr/>
        </p:nvGrpSpPr>
        <p:grpSpPr>
          <a:xfrm>
            <a:off x="266581" y="2888984"/>
            <a:ext cx="3967037" cy="3031555"/>
            <a:chOff x="719799" y="2905799"/>
            <a:chExt cx="3967037" cy="3031555"/>
          </a:xfrm>
        </p:grpSpPr>
        <p:grpSp>
          <p:nvGrpSpPr>
            <p:cNvPr id="77" name="组合 15"/>
            <p:cNvGrpSpPr/>
            <p:nvPr/>
          </p:nvGrpSpPr>
          <p:grpSpPr>
            <a:xfrm>
              <a:off x="719799" y="2905799"/>
              <a:ext cx="3967037" cy="3031555"/>
              <a:chOff x="4866759" y="1741627"/>
              <a:chExt cx="3967037" cy="3031555"/>
            </a:xfrm>
          </p:grpSpPr>
          <p:grpSp>
            <p:nvGrpSpPr>
              <p:cNvPr id="78" name="组合 151"/>
              <p:cNvGrpSpPr/>
              <p:nvPr/>
            </p:nvGrpSpPr>
            <p:grpSpPr>
              <a:xfrm>
                <a:off x="4866759" y="1741627"/>
                <a:ext cx="3967037" cy="3031555"/>
                <a:chOff x="4901395" y="1000408"/>
                <a:chExt cx="3967037" cy="3031555"/>
              </a:xfrm>
            </p:grpSpPr>
            <p:grpSp>
              <p:nvGrpSpPr>
                <p:cNvPr id="79" name="组合 152"/>
                <p:cNvGrpSpPr/>
                <p:nvPr/>
              </p:nvGrpSpPr>
              <p:grpSpPr>
                <a:xfrm>
                  <a:off x="4901395" y="1000408"/>
                  <a:ext cx="3967037" cy="3031555"/>
                  <a:chOff x="4902050" y="1040950"/>
                  <a:chExt cx="3967037" cy="3031555"/>
                </a:xfrm>
              </p:grpSpPr>
              <p:cxnSp>
                <p:nvCxnSpPr>
                  <p:cNvPr id="3145735" name="直接箭头连接符 155"/>
                  <p:cNvCxnSpPr>
                    <a:cxnSpLocks/>
                  </p:cNvCxnSpPr>
                  <p:nvPr/>
                </p:nvCxnSpPr>
                <p:spPr>
                  <a:xfrm flipV="1">
                    <a:off x="6138495"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6" name="直接连接符 157"/>
                  <p:cNvCxnSpPr>
                    <a:cxnSpLocks/>
                  </p:cNvCxnSpPr>
                  <p:nvPr/>
                </p:nvCxnSpPr>
                <p:spPr>
                  <a:xfrm>
                    <a:off x="6116763" y="2423401"/>
                    <a:ext cx="213828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80" name="组合 166"/>
                  <p:cNvGrpSpPr/>
                  <p:nvPr/>
                </p:nvGrpSpPr>
                <p:grpSpPr>
                  <a:xfrm>
                    <a:off x="5362439" y="1040950"/>
                    <a:ext cx="3506648" cy="1585894"/>
                    <a:chOff x="4001275" y="32902"/>
                    <a:chExt cx="3506648" cy="1585894"/>
                  </a:xfrm>
                </p:grpSpPr>
                <p:cxnSp>
                  <p:nvCxnSpPr>
                    <p:cNvPr id="3145737" name="直接箭头连接符 170"/>
                    <p:cNvCxnSpPr>
                      <a:cxnSpLocks/>
                    </p:cNvCxnSpPr>
                    <p:nvPr/>
                  </p:nvCxnSpPr>
                  <p:spPr>
                    <a:xfrm flipV="1">
                      <a:off x="4777330"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8" name="直接箭头连接符 171"/>
                    <p:cNvCxnSpPr>
                      <a:cxnSpLocks/>
                    </p:cNvCxnSpPr>
                    <p:nvPr/>
                  </p:nvCxnSpPr>
                  <p:spPr>
                    <a:xfrm>
                      <a:off x="4767879" y="1103334"/>
                      <a:ext cx="228938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95" name="文本框 172"/>
                    <p:cNvSpPr txBox="1">
                      <a:spLocks noChangeAspect="1" noMove="1" noResize="1" noRot="1" noAdjustHandles="1" noEditPoints="1" noChangeArrowheads="1" noChangeShapeType="1" noTextEdit="1"/>
                    </p:cNvSpPr>
                    <p:nvPr/>
                  </p:nvSpPr>
                  <p:spPr>
                    <a:xfrm>
                      <a:off x="4376844" y="32902"/>
                      <a:ext cx="533708" cy="461665"/>
                    </a:xfrm>
                    <a:prstGeom prst="rect"/>
                    <a:blipFill>
                      <a:blip xmlns:r="http://schemas.openxmlformats.org/officeDocument/2006/relationships" r:embed="rId6"/>
                      <a:stretch>
                        <a:fillRect b="-1316"/>
                      </a:stretch>
                    </a:blipFill>
                  </p:spPr>
                  <p:txBody>
                    <a:bodyPr/>
                    <a:p>
                      <a:r>
                        <a:rPr altLang="en-US" lang="zh-CN">
                          <a:noFill/>
                        </a:rPr>
                        <a:t> </a:t>
                      </a:r>
                    </a:p>
                  </p:txBody>
                </p:sp>
                <p:sp>
                  <p:nvSpPr>
                    <p:cNvPr id="1048596" name="文本框 173"/>
                    <p:cNvSpPr txBox="1">
                      <a:spLocks noChangeAspect="1" noMove="1" noResize="1" noRot="1" noAdjustHandles="1" noEditPoints="1" noChangeArrowheads="1" noChangeShapeType="1" noTextEdit="1"/>
                    </p:cNvSpPr>
                    <p:nvPr/>
                  </p:nvSpPr>
                  <p:spPr>
                    <a:xfrm>
                      <a:off x="4001275" y="560780"/>
                      <a:ext cx="915162" cy="400110"/>
                    </a:xfrm>
                    <a:prstGeom prst="rect"/>
                    <a:blipFill>
                      <a:blip xmlns:r="http://schemas.openxmlformats.org/officeDocument/2006/relationships" r:embed="rId7"/>
                      <a:stretch>
                        <a:fillRect b="-1538"/>
                      </a:stretch>
                    </a:blipFill>
                  </p:spPr>
                  <p:txBody>
                    <a:bodyPr/>
                    <a:p>
                      <a:r>
                        <a:rPr altLang="en-US" lang="zh-CN">
                          <a:noFill/>
                        </a:rPr>
                        <a:t> </a:t>
                      </a:r>
                    </a:p>
                  </p:txBody>
                </p:sp>
                <p:sp>
                  <p:nvSpPr>
                    <p:cNvPr id="1048597" name="文本框 174"/>
                    <p:cNvSpPr txBox="1">
                      <a:spLocks noChangeAspect="1" noMove="1" noResize="1" noRot="1" noAdjustHandles="1" noEditPoints="1" noChangeArrowheads="1" noChangeShapeType="1" noTextEdit="1"/>
                    </p:cNvSpPr>
                    <p:nvPr/>
                  </p:nvSpPr>
                  <p:spPr>
                    <a:xfrm>
                      <a:off x="6893889" y="918920"/>
                      <a:ext cx="614034" cy="461665"/>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5739" name="直接箭头连接符 160"/>
                  <p:cNvCxnSpPr>
                    <a:cxnSpLocks/>
                  </p:cNvCxnSpPr>
                  <p:nvPr/>
                </p:nvCxnSpPr>
                <p:spPr>
                  <a:xfrm>
                    <a:off x="6129043" y="3542743"/>
                    <a:ext cx="2289380"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98" name="文本框 161"/>
                  <p:cNvSpPr txBox="1">
                    <a:spLocks noChangeAspect="1" noMove="1" noResize="1" noRot="1" noAdjustHandles="1" noEditPoints="1" noChangeArrowheads="1" noChangeShapeType="1" noTextEdit="1"/>
                  </p:cNvSpPr>
                  <p:nvPr/>
                </p:nvSpPr>
                <p:spPr>
                  <a:xfrm>
                    <a:off x="5854620" y="2485215"/>
                    <a:ext cx="533708" cy="461665"/>
                  </a:xfrm>
                  <a:prstGeom prst="rect"/>
                  <a:blipFill>
                    <a:blip xmlns:r="http://schemas.openxmlformats.org/officeDocument/2006/relationships" r:embed="rId9"/>
                    <a:stretch>
                      <a:fillRect b="-1316"/>
                    </a:stretch>
                  </a:blipFill>
                </p:spPr>
                <p:txBody>
                  <a:bodyPr/>
                  <a:p>
                    <a:r>
                      <a:rPr altLang="en-US" lang="zh-CN">
                        <a:noFill/>
                      </a:rPr>
                      <a:t> </a:t>
                    </a:r>
                  </a:p>
                </p:txBody>
              </p:sp>
              <p:sp>
                <p:nvSpPr>
                  <p:cNvPr id="1048599" name="文本框 162"/>
                  <p:cNvSpPr txBox="1">
                    <a:spLocks noChangeAspect="1" noMove="1" noResize="1" noRot="1" noAdjustHandles="1" noEditPoints="1" noChangeArrowheads="1" noChangeShapeType="1" noTextEdit="1"/>
                  </p:cNvSpPr>
                  <p:nvPr/>
                </p:nvSpPr>
                <p:spPr>
                  <a:xfrm>
                    <a:off x="8217125" y="3353531"/>
                    <a:ext cx="614034" cy="461665"/>
                  </a:xfrm>
                  <a:prstGeom prst="rect"/>
                  <a:blipFill>
                    <a:blip xmlns:r="http://schemas.openxmlformats.org/officeDocument/2006/relationships" r:embed="rId10"/>
                    <a:stretch>
                      <a:fillRect/>
                    </a:stretch>
                  </a:blipFill>
                </p:spPr>
                <p:txBody>
                  <a:bodyPr/>
                  <a:p>
                    <a:r>
                      <a:rPr altLang="en-US" lang="zh-CN">
                        <a:noFill/>
                      </a:rPr>
                      <a:t> </a:t>
                    </a:r>
                  </a:p>
                </p:txBody>
              </p:sp>
              <p:cxnSp>
                <p:nvCxnSpPr>
                  <p:cNvPr id="3145740" name="直接连接符 163"/>
                  <p:cNvCxnSpPr>
                    <a:cxnSpLocks/>
                  </p:cNvCxnSpPr>
                  <p:nvPr/>
                </p:nvCxnSpPr>
                <p:spPr>
                  <a:xfrm>
                    <a:off x="6137223" y="3128500"/>
                    <a:ext cx="211783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41" name="直接连接符 164"/>
                  <p:cNvCxnSpPr>
                    <a:cxnSpLocks/>
                  </p:cNvCxnSpPr>
                  <p:nvPr/>
                </p:nvCxnSpPr>
                <p:spPr>
                  <a:xfrm>
                    <a:off x="6116763" y="3896945"/>
                    <a:ext cx="213828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600" name="矩形 165"/>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01" name="矩形 153"/>
                <p:cNvSpPr>
                  <a:spLocks noChangeAspect="1" noMove="1" noResize="1" noRot="1" noAdjustHandles="1" noEditPoints="1" noChangeArrowheads="1" noChangeShapeType="1" noTextEdit="1"/>
                </p:cNvSpPr>
                <p:nvPr/>
              </p:nvSpPr>
              <p:spPr>
                <a:xfrm>
                  <a:off x="5461860" y="2913260"/>
                  <a:ext cx="727892" cy="400110"/>
                </a:xfrm>
                <a:prstGeom prst="rect"/>
                <a:blipFill>
                  <a:blip xmlns:r="http://schemas.openxmlformats.org/officeDocument/2006/relationships" r:embed="rId11"/>
                  <a:stretch>
                    <a:fillRect b="-1538"/>
                  </a:stretch>
                </a:blipFill>
              </p:spPr>
              <p:txBody>
                <a:bodyPr/>
                <a:p>
                  <a:r>
                    <a:rPr altLang="en-US" lang="zh-CN">
                      <a:noFill/>
                    </a:rPr>
                    <a:t> </a:t>
                  </a:r>
                </a:p>
              </p:txBody>
            </p:sp>
            <p:sp>
              <p:nvSpPr>
                <p:cNvPr id="1048602" name="矩形 154"/>
                <p:cNvSpPr>
                  <a:spLocks noChangeAspect="1" noMove="1" noResize="1" noRot="1" noAdjustHandles="1" noEditPoints="1" noChangeArrowheads="1" noChangeShapeType="1" noTextEdit="1"/>
                </p:cNvSpPr>
                <p:nvPr/>
              </p:nvSpPr>
              <p:spPr>
                <a:xfrm>
                  <a:off x="5450913" y="3599125"/>
                  <a:ext cx="727892" cy="400110"/>
                </a:xfrm>
                <a:prstGeom prst="rect"/>
                <a:blipFill>
                  <a:blip xmlns:r="http://schemas.openxmlformats.org/officeDocument/2006/relationships" r:embed="rId12"/>
                  <a:stretch>
                    <a:fillRect b="-1515"/>
                  </a:stretch>
                </a:blipFill>
              </p:spPr>
              <p:txBody>
                <a:bodyPr/>
                <a:p>
                  <a:r>
                    <a:rPr altLang="en-US" lang="zh-CN">
                      <a:noFill/>
                    </a:rPr>
                    <a:t> </a:t>
                  </a:r>
                </a:p>
              </p:txBody>
            </p:sp>
          </p:grpSp>
          <p:sp>
            <p:nvSpPr>
              <p:cNvPr id="1048603" name="任意多边形 178"/>
              <p:cNvSpPr/>
              <p:nvPr/>
            </p:nvSpPr>
            <p:spPr>
              <a:xfrm>
                <a:off x="6101932" y="3831331"/>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4" name="任意多边形 179"/>
              <p:cNvSpPr/>
              <p:nvPr/>
            </p:nvSpPr>
            <p:spPr>
              <a:xfrm flipV="1">
                <a:off x="6643741" y="3823213"/>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5" name="任意多边形 180"/>
              <p:cNvSpPr/>
              <p:nvPr/>
            </p:nvSpPr>
            <p:spPr>
              <a:xfrm>
                <a:off x="7193780" y="3835424"/>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6" name="任意多边形 207"/>
              <p:cNvSpPr/>
              <p:nvPr/>
            </p:nvSpPr>
            <p:spPr>
              <a:xfrm flipV="1">
                <a:off x="7740617" y="3819120"/>
                <a:ext cx="542731"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42" name="直接连接符 208"/>
              <p:cNvCxnSpPr>
                <a:cxnSpLocks/>
              </p:cNvCxnSpPr>
              <p:nvPr/>
            </p:nvCxnSpPr>
            <p:spPr>
              <a:xfrm>
                <a:off x="6643741" y="313653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43" name="直接连接符 210"/>
              <p:cNvCxnSpPr>
                <a:cxnSpLocks/>
              </p:cNvCxnSpPr>
              <p:nvPr/>
            </p:nvCxnSpPr>
            <p:spPr>
              <a:xfrm>
                <a:off x="6093752" y="2483639"/>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4" name="直接连接符 211"/>
              <p:cNvCxnSpPr>
                <a:cxnSpLocks/>
              </p:cNvCxnSpPr>
              <p:nvPr/>
            </p:nvCxnSpPr>
            <p:spPr>
              <a:xfrm>
                <a:off x="6636448" y="3118104"/>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5" name="直接连接符 212"/>
              <p:cNvCxnSpPr>
                <a:cxnSpLocks/>
              </p:cNvCxnSpPr>
              <p:nvPr/>
            </p:nvCxnSpPr>
            <p:spPr>
              <a:xfrm>
                <a:off x="6641909"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6" name="直接连接符 213"/>
              <p:cNvCxnSpPr>
                <a:cxnSpLocks/>
              </p:cNvCxnSpPr>
              <p:nvPr/>
            </p:nvCxnSpPr>
            <p:spPr>
              <a:xfrm>
                <a:off x="7193936" y="24662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7" name="直接连接符 214"/>
              <p:cNvCxnSpPr>
                <a:cxnSpLocks/>
              </p:cNvCxnSpPr>
              <p:nvPr/>
            </p:nvCxnSpPr>
            <p:spPr>
              <a:xfrm>
                <a:off x="7193936" y="2483639"/>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8" name="直接连接符 215"/>
              <p:cNvCxnSpPr>
                <a:cxnSpLocks/>
              </p:cNvCxnSpPr>
              <p:nvPr/>
            </p:nvCxnSpPr>
            <p:spPr>
              <a:xfrm>
                <a:off x="7742093"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49" name="直接连接符 216"/>
              <p:cNvCxnSpPr>
                <a:cxnSpLocks/>
              </p:cNvCxnSpPr>
              <p:nvPr/>
            </p:nvCxnSpPr>
            <p:spPr>
              <a:xfrm>
                <a:off x="7736511" y="3125863"/>
                <a:ext cx="55733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50" name="直接连接符 217"/>
              <p:cNvCxnSpPr>
                <a:cxnSpLocks/>
              </p:cNvCxnSpPr>
              <p:nvPr/>
            </p:nvCxnSpPr>
            <p:spPr>
              <a:xfrm>
                <a:off x="7186853" y="312531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751" name="直接连接符 218"/>
              <p:cNvCxnSpPr>
                <a:cxnSpLocks/>
              </p:cNvCxnSpPr>
              <p:nvPr/>
            </p:nvCxnSpPr>
            <p:spPr>
              <a:xfrm>
                <a:off x="7751268" y="312531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607" name="文本框 219"/>
              <p:cNvSpPr txBox="1">
                <a:spLocks noChangeAspect="1" noMove="1" noResize="1" noRot="1" noAdjustHandles="1" noEditPoints="1" noChangeArrowheads="1" noChangeShapeType="1" noTextEdit="1"/>
              </p:cNvSpPr>
              <p:nvPr/>
            </p:nvSpPr>
            <p:spPr>
              <a:xfrm>
                <a:off x="5321263" y="2877556"/>
                <a:ext cx="915162" cy="400110"/>
              </a:xfrm>
              <a:prstGeom prst="rect"/>
              <a:blipFill>
                <a:blip xmlns:r="http://schemas.openxmlformats.org/officeDocument/2006/relationships" r:embed="rId13"/>
                <a:stretch>
                  <a:fillRect b="-1515"/>
                </a:stretch>
              </a:blipFill>
            </p:spPr>
            <p:txBody>
              <a:bodyPr/>
              <a:p>
                <a:r>
                  <a:rPr altLang="en-US" lang="zh-CN">
                    <a:noFill/>
                  </a:rPr>
                  <a:t> </a:t>
                </a:r>
              </a:p>
            </p:txBody>
          </p:sp>
          <p:sp>
            <p:nvSpPr>
              <p:cNvPr id="1048608" name="文本框 220"/>
              <p:cNvSpPr txBox="1">
                <a:spLocks noChangeAspect="1" noMove="1" noResize="1" noRot="1" noAdjustHandles="1" noEditPoints="1" noChangeArrowheads="1" noChangeShapeType="1" noTextEdit="1"/>
              </p:cNvSpPr>
              <p:nvPr/>
            </p:nvSpPr>
            <p:spPr bwMode="auto">
              <a:xfrm>
                <a:off x="6081472" y="1773695"/>
                <a:ext cx="581891" cy="666529"/>
              </a:xfrm>
              <a:prstGeom prst="rect"/>
              <a:blipFill>
                <a:blip xmlns:r="http://schemas.openxmlformats.org/officeDocument/2006/relationships" r:embed="rId14"/>
                <a:stretch>
                  <a:fillRect/>
                </a:stretch>
              </a:blipFill>
              <a:ln>
                <a:noFill/>
              </a:ln>
              <a:effectLst/>
            </p:spPr>
            <p:txBody>
              <a:bodyPr/>
              <a:p>
                <a:r>
                  <a:rPr altLang="en-US" lang="zh-CN">
                    <a:noFill/>
                  </a:rPr>
                  <a:t> </a:t>
                </a:r>
              </a:p>
            </p:txBody>
          </p:sp>
          <p:sp>
            <p:nvSpPr>
              <p:cNvPr id="1048609" name="文本框 221"/>
              <p:cNvSpPr txBox="1">
                <a:spLocks noChangeAspect="1" noMove="1" noResize="1" noRot="1" noAdjustHandles="1" noEditPoints="1" noChangeArrowheads="1" noChangeShapeType="1" noTextEdit="1"/>
              </p:cNvSpPr>
              <p:nvPr/>
            </p:nvSpPr>
            <p:spPr bwMode="auto">
              <a:xfrm>
                <a:off x="6648676" y="1859587"/>
                <a:ext cx="574317" cy="666529"/>
              </a:xfrm>
              <a:prstGeom prst="rect"/>
              <a:blipFill>
                <a:blip xmlns:r="http://schemas.openxmlformats.org/officeDocument/2006/relationships" r:embed="rId15"/>
                <a:stretch>
                  <a:fillRect/>
                </a:stretch>
              </a:blipFill>
              <a:ln>
                <a:noFill/>
              </a:ln>
              <a:effectLst/>
            </p:spPr>
            <p:txBody>
              <a:bodyPr/>
              <a:p>
                <a:r>
                  <a:rPr altLang="en-US" lang="zh-CN">
                    <a:noFill/>
                  </a:rPr>
                  <a:t> </a:t>
                </a:r>
              </a:p>
            </p:txBody>
          </p:sp>
          <p:cxnSp>
            <p:nvCxnSpPr>
              <p:cNvPr id="3145752" name="直接箭头连接符 222"/>
              <p:cNvCxnSpPr>
                <a:cxnSpLocks/>
              </p:cNvCxnSpPr>
              <p:nvPr/>
            </p:nvCxnSpPr>
            <p:spPr>
              <a:xfrm>
                <a:off x="6690427" y="2599347"/>
                <a:ext cx="439992"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53" name="直接箭头连接符 223"/>
              <p:cNvCxnSpPr>
                <a:cxnSpLocks/>
              </p:cNvCxnSpPr>
              <p:nvPr/>
            </p:nvCxnSpPr>
            <p:spPr>
              <a:xfrm>
                <a:off x="6147206" y="2599347"/>
                <a:ext cx="439992"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48610" name="Oval 3165"/>
            <p:cNvSpPr>
              <a:spLocks noChangeArrowheads="1"/>
            </p:cNvSpPr>
            <p:nvPr/>
          </p:nvSpPr>
          <p:spPr bwMode="auto">
            <a:xfrm>
              <a:off x="1881510" y="3584743"/>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611" name="Oval 3165"/>
            <p:cNvSpPr>
              <a:spLocks noChangeArrowheads="1"/>
            </p:cNvSpPr>
            <p:nvPr/>
          </p:nvSpPr>
          <p:spPr bwMode="auto">
            <a:xfrm>
              <a:off x="2411712" y="356862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612" name="文本框 227"/>
          <p:cNvSpPr txBox="1">
            <a:spLocks noChangeAspect="1" noMove="1" noResize="1" noRot="1" noAdjustHandles="1" noEditPoints="1" noChangeArrowheads="1" noChangeShapeType="1" noTextEdit="1"/>
          </p:cNvSpPr>
          <p:nvPr/>
        </p:nvSpPr>
        <p:spPr>
          <a:xfrm>
            <a:off x="4622880" y="1628346"/>
            <a:ext cx="3765155" cy="319318"/>
          </a:xfrm>
          <a:prstGeom prst="rect"/>
          <a:blipFill>
            <a:blip xmlns:r="http://schemas.openxmlformats.org/officeDocument/2006/relationships" r:embed="rId16"/>
            <a:stretch>
              <a:fillRect t="-7692" b="-34615"/>
            </a:stretch>
          </a:blipFill>
        </p:spPr>
        <p:txBody>
          <a:bodyPr/>
          <a:p>
            <a:r>
              <a:rPr altLang="en-US" lang="zh-CN">
                <a:noFill/>
              </a:rPr>
              <a:t> </a:t>
            </a:r>
          </a:p>
        </p:txBody>
      </p:sp>
      <p:sp>
        <p:nvSpPr>
          <p:cNvPr id="1048613" name="文本框 228"/>
          <p:cNvSpPr txBox="1">
            <a:spLocks noChangeAspect="1" noMove="1" noResize="1" noRot="1" noAdjustHandles="1" noEditPoints="1" noChangeArrowheads="1" noChangeShapeType="1" noTextEdit="1"/>
          </p:cNvSpPr>
          <p:nvPr/>
        </p:nvSpPr>
        <p:spPr>
          <a:xfrm>
            <a:off x="4622880" y="2616065"/>
            <a:ext cx="3765155" cy="319318"/>
          </a:xfrm>
          <a:prstGeom prst="rect"/>
          <a:blipFill>
            <a:blip xmlns:r="http://schemas.openxmlformats.org/officeDocument/2006/relationships" r:embed="rId17"/>
            <a:stretch>
              <a:fillRect t="-7547" b="-32075"/>
            </a:stretch>
          </a:blipFill>
        </p:spPr>
        <p:txBody>
          <a:bodyPr/>
          <a:p>
            <a:r>
              <a:rPr altLang="en-US" lang="zh-CN">
                <a:noFill/>
              </a:rPr>
              <a:t> </a:t>
            </a:r>
          </a:p>
        </p:txBody>
      </p:sp>
      <p:sp>
        <p:nvSpPr>
          <p:cNvPr id="1048614" name="下箭头 25"/>
          <p:cNvSpPr/>
          <p:nvPr/>
        </p:nvSpPr>
        <p:spPr>
          <a:xfrm>
            <a:off x="6333188" y="2193428"/>
            <a:ext cx="344538" cy="24559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5" name="下箭头 229"/>
          <p:cNvSpPr/>
          <p:nvPr/>
        </p:nvSpPr>
        <p:spPr>
          <a:xfrm>
            <a:off x="6326261" y="3184223"/>
            <a:ext cx="344538" cy="24559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6" name="文本框 230"/>
          <p:cNvSpPr txBox="1">
            <a:spLocks noChangeAspect="1" noMove="1" noResize="1" noRot="1" noAdjustHandles="1" noEditPoints="1" noChangeArrowheads="1" noChangeShapeType="1" noTextEdit="1"/>
          </p:cNvSpPr>
          <p:nvPr/>
        </p:nvSpPr>
        <p:spPr>
          <a:xfrm>
            <a:off x="4615952" y="3694585"/>
            <a:ext cx="3765155" cy="626518"/>
          </a:xfrm>
          <a:prstGeom prst="rect"/>
          <a:blipFill>
            <a:blip xmlns:r="http://schemas.openxmlformats.org/officeDocument/2006/relationships" r:embed="rId18"/>
            <a:stretch>
              <a:fillRect/>
            </a:stretch>
          </a:blipFill>
        </p:spPr>
        <p:txBody>
          <a:bodyPr/>
          <a:p>
            <a:r>
              <a:rPr altLang="en-US" lang="zh-CN">
                <a:noFill/>
              </a:rPr>
              <a:t> </a:t>
            </a:r>
          </a:p>
        </p:txBody>
      </p:sp>
      <p:sp>
        <p:nvSpPr>
          <p:cNvPr id="1048617" name="文本框 74"/>
          <p:cNvSpPr txBox="1">
            <a:spLocks noChangeAspect="1" noMove="1" noResize="1" noRot="1" noAdjustHandles="1" noEditPoints="1" noChangeArrowheads="1" noChangeShapeType="1" noTextEdit="1"/>
          </p:cNvSpPr>
          <p:nvPr/>
        </p:nvSpPr>
        <p:spPr>
          <a:xfrm>
            <a:off x="4573277" y="4721213"/>
            <a:ext cx="3765155" cy="626518"/>
          </a:xfrm>
          <a:prstGeom prst="rect"/>
          <a:blipFill>
            <a:blip xmlns:r="http://schemas.openxmlformats.org/officeDocument/2006/relationships" r:embed="rId19"/>
            <a:stretch>
              <a:fillRect b="-971"/>
            </a:stretch>
          </a:blipFill>
        </p:spPr>
        <p:txBody>
          <a:bodyPr/>
          <a:p>
            <a:r>
              <a:rPr altLang="en-US" lang="zh-CN">
                <a:noFill/>
              </a:rPr>
              <a:t> </a:t>
            </a:r>
          </a:p>
        </p:txBody>
      </p:sp>
      <p:sp>
        <p:nvSpPr>
          <p:cNvPr id="1048618" name="文本框 66"/>
          <p:cNvSpPr txBox="1">
            <a:spLocks noChangeAspect="1" noMove="1" noResize="1" noRot="1" noAdjustHandles="1" noEditPoints="1" noChangeArrowheads="1" noChangeShapeType="1" noTextEdit="1"/>
          </p:cNvSpPr>
          <p:nvPr/>
        </p:nvSpPr>
        <p:spPr bwMode="auto">
          <a:xfrm>
            <a:off x="6677726" y="2129678"/>
            <a:ext cx="1507700" cy="338554"/>
          </a:xfrm>
          <a:prstGeom prst="rect"/>
          <a:blipFill>
            <a:blip xmlns:r="http://schemas.openxmlformats.org/officeDocument/2006/relationships" r:embed="rId20"/>
            <a:stretch>
              <a:fillRect l="-2016" t="-5357" b="-21429"/>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13"/>
                                        </p:tgtEl>
                                        <p:attrNameLst>
                                          <p:attrName>style.visibility</p:attrName>
                                        </p:attrNameLst>
                                      </p:cBhvr>
                                      <p:to>
                                        <p:strVal val="visible"/>
                                      </p:to>
                                    </p:set>
                                    <p:animEffect transition="in" filter="wipe(down)">
                                      <p:cBhvr>
                                        <p:cTn dur="500" id="7"/>
                                        <p:tgtEl>
                                          <p:spTgt spid="104861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615"/>
                                        </p:tgtEl>
                                        <p:attrNameLst>
                                          <p:attrName>style.visibility</p:attrName>
                                        </p:attrNameLst>
                                      </p:cBhvr>
                                      <p:to>
                                        <p:strVal val="visible"/>
                                      </p:to>
                                    </p:set>
                                    <p:animEffect transition="in" filter="wipe(down)">
                                      <p:cBhvr>
                                        <p:cTn dur="500" id="10"/>
                                        <p:tgtEl>
                                          <p:spTgt spid="1048615"/>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616"/>
                                        </p:tgtEl>
                                        <p:attrNameLst>
                                          <p:attrName>style.visibility</p:attrName>
                                        </p:attrNameLst>
                                      </p:cBhvr>
                                      <p:to>
                                        <p:strVal val="visible"/>
                                      </p:to>
                                    </p:set>
                                    <p:animEffect transition="in" filter="wipe(down)">
                                      <p:cBhvr>
                                        <p:cTn dur="500" id="15"/>
                                        <p:tgtEl>
                                          <p:spTgt spid="1048616"/>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617"/>
                                        </p:tgtEl>
                                        <p:attrNameLst>
                                          <p:attrName>style.visibility</p:attrName>
                                        </p:attrNameLst>
                                      </p:cBhvr>
                                      <p:to>
                                        <p:strVal val="visible"/>
                                      </p:to>
                                    </p:set>
                                    <p:animEffect transition="in" filter="wipe(down)">
                                      <p:cBhvr>
                                        <p:cTn dur="500" id="20"/>
                                        <p:tgtEl>
                                          <p:spTgt spid="104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p:bldP spid="1048615" grpId="0" animBg="1"/>
      <p:bldP spid="1048616" grpId="0"/>
      <p:bldP spid="10486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grpSp>
        <p:nvGrpSpPr>
          <p:cNvPr id="211" name="组合 1"/>
          <p:cNvGrpSpPr/>
          <p:nvPr/>
        </p:nvGrpSpPr>
        <p:grpSpPr>
          <a:xfrm>
            <a:off x="4994748" y="3110515"/>
            <a:ext cx="3174723" cy="3351473"/>
            <a:chOff x="4994748" y="3110515"/>
            <a:chExt cx="3174723" cy="3351473"/>
          </a:xfrm>
        </p:grpSpPr>
        <p:grpSp>
          <p:nvGrpSpPr>
            <p:cNvPr id="212" name="组合 55"/>
            <p:cNvGrpSpPr/>
            <p:nvPr/>
          </p:nvGrpSpPr>
          <p:grpSpPr>
            <a:xfrm>
              <a:off x="4994748" y="3110515"/>
              <a:ext cx="3174723" cy="3351473"/>
              <a:chOff x="3826639" y="152170"/>
              <a:chExt cx="3174723" cy="3351473"/>
            </a:xfrm>
          </p:grpSpPr>
          <p:cxnSp>
            <p:nvCxnSpPr>
              <p:cNvPr id="3145957" name="直接箭头连接符 57"/>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58" name="直接箭头连接符 58"/>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76" name="文本框 62"/>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
                <a:stretch>
                  <a:fillRect b="-2632"/>
                </a:stretch>
              </a:blipFill>
            </p:spPr>
            <p:txBody>
              <a:bodyPr/>
              <a:p>
                <a:r>
                  <a:rPr altLang="en-US" lang="zh-CN">
                    <a:noFill/>
                  </a:rPr>
                  <a:t> </a:t>
                </a:r>
              </a:p>
            </p:txBody>
          </p:sp>
          <p:sp>
            <p:nvSpPr>
              <p:cNvPr id="1048977" name="文本框 66"/>
              <p:cNvSpPr txBox="1">
                <a:spLocks noChangeAspect="1" noMove="1" noResize="1" noRot="1" noAdjustHandles="1" noEditPoints="1" noChangeArrowheads="1" noChangeShapeType="1" noTextEdit="1"/>
              </p:cNvSpPr>
              <p:nvPr/>
            </p:nvSpPr>
            <p:spPr>
              <a:xfrm>
                <a:off x="5582012" y="2034404"/>
                <a:ext cx="1419350" cy="461665"/>
              </a:xfrm>
              <a:prstGeom prst="rect"/>
              <a:blipFill>
                <a:blip xmlns:r="http://schemas.openxmlformats.org/officeDocument/2006/relationships" r:embed="rId2"/>
                <a:stretch>
                  <a:fillRect b="-5263"/>
                </a:stretch>
              </a:blipFill>
            </p:spPr>
            <p:txBody>
              <a:bodyPr/>
              <a:p>
                <a:r>
                  <a:rPr altLang="en-US" lang="zh-CN">
                    <a:noFill/>
                  </a:rPr>
                  <a:t> </a:t>
                </a:r>
              </a:p>
            </p:txBody>
          </p:sp>
        </p:grpSp>
        <p:sp>
          <p:nvSpPr>
            <p:cNvPr id="1048978" name="文本框 48"/>
            <p:cNvSpPr txBox="1">
              <a:spLocks noChangeAspect="1" noMove="1" noResize="1" noRot="1" noAdjustHandles="1" noEditPoints="1" noChangeArrowheads="1" noChangeShapeType="1" noTextEdit="1"/>
            </p:cNvSpPr>
            <p:nvPr/>
          </p:nvSpPr>
          <p:spPr>
            <a:xfrm>
              <a:off x="5927808" y="4882312"/>
              <a:ext cx="614034" cy="461665"/>
            </a:xfrm>
            <a:prstGeom prst="rect"/>
            <a:blipFill>
              <a:blip xmlns:r="http://schemas.openxmlformats.org/officeDocument/2006/relationships" r:embed="rId3"/>
              <a:stretch>
                <a:fillRect/>
              </a:stretch>
            </a:blipFill>
          </p:spPr>
          <p:txBody>
            <a:bodyPr/>
            <a:p>
              <a:r>
                <a:rPr altLang="en-US" lang="zh-CN">
                  <a:noFill/>
                </a:rPr>
                <a:t> </a:t>
              </a:r>
            </a:p>
          </p:txBody>
        </p:sp>
      </p:grpSp>
      <p:sp>
        <p:nvSpPr>
          <p:cNvPr id="104897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80" name="矩形 8"/>
          <p:cNvSpPr/>
          <p:nvPr/>
        </p:nvSpPr>
        <p:spPr>
          <a:xfrm>
            <a:off x="1461858" y="447264"/>
            <a:ext cx="6145904"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Real and ideal operational amplifier</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213" name="组合 5"/>
          <p:cNvGrpSpPr/>
          <p:nvPr/>
        </p:nvGrpSpPr>
        <p:grpSpPr>
          <a:xfrm>
            <a:off x="3431899" y="1165474"/>
            <a:ext cx="2847992" cy="1133890"/>
            <a:chOff x="3385911" y="1357246"/>
            <a:chExt cx="2847992" cy="1133890"/>
          </a:xfrm>
        </p:grpSpPr>
        <p:grpSp>
          <p:nvGrpSpPr>
            <p:cNvPr id="214" name="组合 15"/>
            <p:cNvGrpSpPr/>
            <p:nvPr/>
          </p:nvGrpSpPr>
          <p:grpSpPr>
            <a:xfrm>
              <a:off x="3385911" y="1498948"/>
              <a:ext cx="2847992" cy="992188"/>
              <a:chOff x="5902304" y="2483253"/>
              <a:chExt cx="2847992" cy="992188"/>
            </a:xfrm>
          </p:grpSpPr>
          <p:grpSp>
            <p:nvGrpSpPr>
              <p:cNvPr id="215" name="组合 26"/>
              <p:cNvGrpSpPr/>
              <p:nvPr/>
            </p:nvGrpSpPr>
            <p:grpSpPr>
              <a:xfrm>
                <a:off x="6046403" y="2483253"/>
                <a:ext cx="2594484" cy="992188"/>
                <a:chOff x="2036162" y="1708764"/>
                <a:chExt cx="2594484" cy="992188"/>
              </a:xfrm>
            </p:grpSpPr>
            <p:grpSp>
              <p:nvGrpSpPr>
                <p:cNvPr id="216" name="组合 28"/>
                <p:cNvGrpSpPr/>
                <p:nvPr/>
              </p:nvGrpSpPr>
              <p:grpSpPr>
                <a:xfrm>
                  <a:off x="2036162" y="1947315"/>
                  <a:ext cx="800594" cy="568037"/>
                  <a:chOff x="2978455" y="3716251"/>
                  <a:chExt cx="800594" cy="568037"/>
                </a:xfrm>
              </p:grpSpPr>
              <p:cxnSp>
                <p:nvCxnSpPr>
                  <p:cNvPr id="3145959" name="直接连接符 35"/>
                  <p:cNvCxnSpPr>
                    <a:cxnSpLocks/>
                  </p:cNvCxnSpPr>
                  <p:nvPr/>
                </p:nvCxnSpPr>
                <p:spPr>
                  <a:xfrm flipH="1">
                    <a:off x="2978455" y="3716251"/>
                    <a:ext cx="80059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60" name="直接连接符 36"/>
                  <p:cNvCxnSpPr>
                    <a:cxnSpLocks/>
                  </p:cNvCxnSpPr>
                  <p:nvPr/>
                </p:nvCxnSpPr>
                <p:spPr>
                  <a:xfrm flipH="1">
                    <a:off x="2978455" y="4284288"/>
                    <a:ext cx="7965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98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4"/>
                  <a:stretch>
                    <a:fillRect l="-21951" r="-21951" b="-5882"/>
                  </a:stretch>
                </a:blipFill>
                <a:ln w="28575">
                  <a:noFill/>
                  <a:miter lim="800000"/>
                  <a:headEnd/>
                  <a:tailEnd/>
                </a:ln>
              </p:spPr>
              <p:txBody>
                <a:bodyPr/>
                <a:p>
                  <a:r>
                    <a:rPr altLang="en-US" lang="zh-CN">
                      <a:noFill/>
                    </a:rPr>
                    <a:t> </a:t>
                  </a:r>
                </a:p>
              </p:txBody>
            </p:sp>
            <p:sp>
              <p:nvSpPr>
                <p:cNvPr id="104898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5"/>
                  <a:stretch>
                    <a:fillRect/>
                  </a:stretch>
                </a:blipFill>
                <a:ln w="28575">
                  <a:noFill/>
                  <a:miter lim="800000"/>
                  <a:headEnd/>
                  <a:tailEnd/>
                </a:ln>
              </p:spPr>
              <p:txBody>
                <a:bodyPr/>
                <a:p>
                  <a:r>
                    <a:rPr altLang="en-US" lang="zh-CN">
                      <a:noFill/>
                    </a:rPr>
                    <a:t> </a:t>
                  </a:r>
                </a:p>
              </p:txBody>
            </p:sp>
            <p:sp>
              <p:nvSpPr>
                <p:cNvPr id="104898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984"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985"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986" name="Oval 3165"/>
              <p:cNvSpPr>
                <a:spLocks noChangeArrowheads="1"/>
              </p:cNvSpPr>
              <p:nvPr/>
            </p:nvSpPr>
            <p:spPr bwMode="auto">
              <a:xfrm>
                <a:off x="5902304" y="264932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87" name="文本框 25"/>
              <p:cNvSpPr txBox="1">
                <a:spLocks noChangeAspect="1" noMove="1" noResize="1" noRot="1" noAdjustHandles="1" noEditPoints="1" noChangeArrowheads="1" noChangeShapeType="1" noTextEdit="1"/>
              </p:cNvSpPr>
              <p:nvPr/>
            </p:nvSpPr>
            <p:spPr>
              <a:xfrm>
                <a:off x="8398213" y="3092351"/>
                <a:ext cx="352083" cy="307777"/>
              </a:xfrm>
              <a:prstGeom prst="rect"/>
              <a:blipFill>
                <a:blip xmlns:r="http://schemas.openxmlformats.org/officeDocument/2006/relationships" r:embed="rId6"/>
                <a:stretch>
                  <a:fillRect l="-8621" r="-8621" b="-15686"/>
                </a:stretch>
              </a:blipFill>
            </p:spPr>
            <p:txBody>
              <a:bodyPr/>
              <a:p>
                <a:r>
                  <a:rPr altLang="en-US" lang="zh-CN">
                    <a:noFill/>
                  </a:rPr>
                  <a:t> </a:t>
                </a:r>
              </a:p>
            </p:txBody>
          </p:sp>
        </p:grpSp>
        <p:sp>
          <p:nvSpPr>
            <p:cNvPr id="1048988" name="Oval 3165"/>
            <p:cNvSpPr>
              <a:spLocks noChangeArrowheads="1"/>
            </p:cNvSpPr>
            <p:nvPr/>
          </p:nvSpPr>
          <p:spPr bwMode="auto">
            <a:xfrm>
              <a:off x="3385911" y="2233486"/>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8989" name="文本框 38"/>
            <p:cNvSpPr txBox="1">
              <a:spLocks noChangeAspect="1" noMove="1" noResize="1" noRot="1" noAdjustHandles="1" noEditPoints="1" noChangeArrowheads="1" noChangeShapeType="1" noTextEdit="1"/>
            </p:cNvSpPr>
            <p:nvPr/>
          </p:nvSpPr>
          <p:spPr>
            <a:xfrm>
              <a:off x="3535895" y="1357246"/>
              <a:ext cx="334451" cy="307777"/>
            </a:xfrm>
            <a:prstGeom prst="rect"/>
            <a:blipFill>
              <a:blip xmlns:r="http://schemas.openxmlformats.org/officeDocument/2006/relationships" r:embed="rId7"/>
              <a:stretch>
                <a:fillRect l="-11111" r="-11111" b="-15686"/>
              </a:stretch>
            </a:blipFill>
          </p:spPr>
          <p:txBody>
            <a:bodyPr/>
            <a:p>
              <a:r>
                <a:rPr altLang="en-US" lang="zh-CN">
                  <a:noFill/>
                </a:rPr>
                <a:t> </a:t>
              </a:r>
            </a:p>
          </p:txBody>
        </p:sp>
        <p:sp>
          <p:nvSpPr>
            <p:cNvPr id="1048990" name="文本框 40"/>
            <p:cNvSpPr txBox="1">
              <a:spLocks noChangeAspect="1" noMove="1" noResize="1" noRot="1" noAdjustHandles="1" noEditPoints="1" noChangeArrowheads="1" noChangeShapeType="1" noTextEdit="1"/>
            </p:cNvSpPr>
            <p:nvPr/>
          </p:nvSpPr>
          <p:spPr>
            <a:xfrm>
              <a:off x="3552762" y="1954157"/>
              <a:ext cx="356893" cy="307777"/>
            </a:xfrm>
            <a:prstGeom prst="rect"/>
            <a:blipFill>
              <a:blip xmlns:r="http://schemas.openxmlformats.org/officeDocument/2006/relationships" r:embed="rId8"/>
              <a:stretch>
                <a:fillRect l="-8475" r="-6780" b="-15686"/>
              </a:stretch>
            </a:blipFill>
          </p:spPr>
          <p:txBody>
            <a:bodyPr/>
            <a:p>
              <a:r>
                <a:rPr altLang="en-US" lang="zh-CN">
                  <a:noFill/>
                </a:rPr>
                <a:t> </a:t>
              </a:r>
            </a:p>
          </p:txBody>
        </p:sp>
      </p:grpSp>
      <p:grpSp>
        <p:nvGrpSpPr>
          <p:cNvPr id="217" name="组合 41"/>
          <p:cNvGrpSpPr/>
          <p:nvPr/>
        </p:nvGrpSpPr>
        <p:grpSpPr>
          <a:xfrm>
            <a:off x="1001547" y="3110515"/>
            <a:ext cx="3346428" cy="3351473"/>
            <a:chOff x="3826639" y="152170"/>
            <a:chExt cx="3346428" cy="3351473"/>
          </a:xfrm>
        </p:grpSpPr>
        <p:cxnSp>
          <p:nvCxnSpPr>
            <p:cNvPr id="3145961" name="直接箭头连接符 42"/>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62" name="直接箭头连接符 43"/>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91" name="文本框 4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9"/>
              <a:stretch>
                <a:fillRect b="-2632"/>
              </a:stretch>
            </a:blipFill>
          </p:spPr>
          <p:txBody>
            <a:bodyPr/>
            <a:p>
              <a:r>
                <a:rPr altLang="en-US" lang="zh-CN">
                  <a:noFill/>
                </a:rPr>
                <a:t> </a:t>
              </a:r>
            </a:p>
          </p:txBody>
        </p:sp>
        <p:sp>
          <p:nvSpPr>
            <p:cNvPr id="1048992" name="文本框 52"/>
            <p:cNvSpPr txBox="1">
              <a:spLocks noChangeAspect="1" noMove="1" noResize="1" noRot="1" noAdjustHandles="1" noEditPoints="1" noChangeArrowheads="1" noChangeShapeType="1" noTextEdit="1"/>
            </p:cNvSpPr>
            <p:nvPr/>
          </p:nvSpPr>
          <p:spPr>
            <a:xfrm>
              <a:off x="5822525" y="2028016"/>
              <a:ext cx="1350542" cy="461665"/>
            </a:xfrm>
            <a:prstGeom prst="rect"/>
            <a:blipFill>
              <a:blip xmlns:r="http://schemas.openxmlformats.org/officeDocument/2006/relationships" r:embed="rId10"/>
              <a:stretch>
                <a:fillRect b="-3947"/>
              </a:stretch>
            </a:blipFill>
          </p:spPr>
          <p:txBody>
            <a:bodyPr/>
            <a:p>
              <a:r>
                <a:rPr altLang="en-US" lang="zh-CN">
                  <a:noFill/>
                </a:rPr>
                <a:t> </a:t>
              </a:r>
            </a:p>
          </p:txBody>
        </p:sp>
      </p:grpSp>
      <p:grpSp>
        <p:nvGrpSpPr>
          <p:cNvPr id="218" name="组合 79"/>
          <p:cNvGrpSpPr/>
          <p:nvPr/>
        </p:nvGrpSpPr>
        <p:grpSpPr>
          <a:xfrm>
            <a:off x="1012720" y="3522945"/>
            <a:ext cx="2728951" cy="2887213"/>
            <a:chOff x="969648" y="3497223"/>
            <a:chExt cx="2728951" cy="2887213"/>
          </a:xfrm>
        </p:grpSpPr>
        <p:cxnSp>
          <p:nvCxnSpPr>
            <p:cNvPr id="3145963" name="直接连接符 72"/>
            <p:cNvCxnSpPr>
              <a:cxnSpLocks/>
            </p:cNvCxnSpPr>
            <p:nvPr/>
          </p:nvCxnSpPr>
          <p:spPr>
            <a:xfrm flipV="1">
              <a:off x="2102104" y="3739336"/>
              <a:ext cx="457200" cy="245222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64" name="直接连接符 73"/>
            <p:cNvCxnSpPr>
              <a:cxnSpLocks/>
            </p:cNvCxnSpPr>
            <p:nvPr/>
          </p:nvCxnSpPr>
          <p:spPr>
            <a:xfrm flipV="1">
              <a:off x="2553140" y="3737597"/>
              <a:ext cx="1145459" cy="8126"/>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65" name="直接连接符 74"/>
            <p:cNvCxnSpPr>
              <a:cxnSpLocks/>
            </p:cNvCxnSpPr>
            <p:nvPr/>
          </p:nvCxnSpPr>
          <p:spPr>
            <a:xfrm flipV="1">
              <a:off x="969648" y="6182890"/>
              <a:ext cx="1145459" cy="8126"/>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66" name="直接连接符 75"/>
            <p:cNvCxnSpPr>
              <a:cxnSpLocks/>
            </p:cNvCxnSpPr>
            <p:nvPr/>
          </p:nvCxnSpPr>
          <p:spPr>
            <a:xfrm>
              <a:off x="2330704" y="3745723"/>
              <a:ext cx="213013" cy="0"/>
            </a:xfrm>
            <a:prstGeom prst="line"/>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967" name="直接连接符 76"/>
            <p:cNvCxnSpPr>
              <a:cxnSpLocks/>
            </p:cNvCxnSpPr>
            <p:nvPr/>
          </p:nvCxnSpPr>
          <p:spPr>
            <a:xfrm>
              <a:off x="2102104" y="6178314"/>
              <a:ext cx="269127" cy="0"/>
            </a:xfrm>
            <a:prstGeom prst="line"/>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8993" name="文本框 77"/>
            <p:cNvSpPr txBox="1">
              <a:spLocks noChangeAspect="1" noMove="1" noResize="1" noRot="1" noAdjustHandles="1" noEditPoints="1" noChangeArrowheads="1" noChangeShapeType="1" noTextEdit="1"/>
            </p:cNvSpPr>
            <p:nvPr/>
          </p:nvSpPr>
          <p:spPr>
            <a:xfrm>
              <a:off x="1328456" y="3497223"/>
              <a:ext cx="915162" cy="461665"/>
            </a:xfrm>
            <a:prstGeom prst="rect"/>
            <a:blipFill>
              <a:blip xmlns:r="http://schemas.openxmlformats.org/officeDocument/2006/relationships" r:embed="rId11"/>
              <a:stretch>
                <a:fillRect l="-667" r="-4000" b="-1316"/>
              </a:stretch>
            </a:blipFill>
          </p:spPr>
          <p:txBody>
            <a:bodyPr/>
            <a:p>
              <a:r>
                <a:rPr altLang="en-US" lang="zh-CN">
                  <a:noFill/>
                </a:rPr>
                <a:t> </a:t>
              </a:r>
            </a:p>
          </p:txBody>
        </p:sp>
        <p:sp>
          <p:nvSpPr>
            <p:cNvPr id="1048994" name="文本框 78"/>
            <p:cNvSpPr txBox="1">
              <a:spLocks noChangeAspect="1" noMove="1" noResize="1" noRot="1" noAdjustHandles="1" noEditPoints="1" noChangeArrowheads="1" noChangeShapeType="1" noTextEdit="1"/>
            </p:cNvSpPr>
            <p:nvPr/>
          </p:nvSpPr>
          <p:spPr>
            <a:xfrm>
              <a:off x="2356445" y="5922771"/>
              <a:ext cx="915162" cy="461665"/>
            </a:xfrm>
            <a:prstGeom prst="rect"/>
            <a:blipFill>
              <a:blip xmlns:r="http://schemas.openxmlformats.org/officeDocument/2006/relationships" r:embed="rId12"/>
              <a:stretch>
                <a:fillRect r="-4000" b="-1316"/>
              </a:stretch>
            </a:blipFill>
          </p:spPr>
          <p:txBody>
            <a:bodyPr/>
            <a:p>
              <a:r>
                <a:rPr altLang="en-US" lang="zh-CN">
                  <a:noFill/>
                </a:rPr>
                <a:t> </a:t>
              </a:r>
            </a:p>
          </p:txBody>
        </p:sp>
      </p:grpSp>
      <p:sp>
        <p:nvSpPr>
          <p:cNvPr id="1048995" name="矩形 8"/>
          <p:cNvSpPr/>
          <p:nvPr/>
        </p:nvSpPr>
        <p:spPr>
          <a:xfrm>
            <a:off x="909405" y="2776004"/>
            <a:ext cx="3354767" cy="400110"/>
          </a:xfrm>
          <a:prstGeom prst="rect"/>
        </p:spPr>
        <p:txBody>
          <a:bodyPr wrap="square">
            <a:spAutoFit/>
          </a:bodyPr>
          <a:p>
            <a:pPr algn="ctr"/>
            <a:r>
              <a:rPr altLang="zh-CN"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Real operational amplifier</a:t>
            </a:r>
            <a:endParaRPr altLang="zh-CN" dirty="0" sz="20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996" name="矩形 8"/>
          <p:cNvSpPr/>
          <p:nvPr/>
        </p:nvSpPr>
        <p:spPr>
          <a:xfrm>
            <a:off x="4913673" y="2748504"/>
            <a:ext cx="3354767" cy="400110"/>
          </a:xfrm>
          <a:prstGeom prst="rect"/>
        </p:spPr>
        <p:txBody>
          <a:bodyPr wrap="square">
            <a:spAutoFit/>
          </a:bodyPr>
          <a:p>
            <a:pPr algn="ctr"/>
            <a:r>
              <a:rPr altLang="zh-CN"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Ideal operational amplifier</a:t>
            </a:r>
            <a:endParaRPr altLang="zh-CN" dirty="0" sz="20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997" name="文本框 46"/>
          <p:cNvSpPr txBox="1">
            <a:spLocks noChangeAspect="1" noMove="1" noResize="1" noRot="1" noAdjustHandles="1" noEditPoints="1" noChangeArrowheads="1" noChangeShapeType="1" noTextEdit="1"/>
          </p:cNvSpPr>
          <p:nvPr/>
        </p:nvSpPr>
        <p:spPr>
          <a:xfrm>
            <a:off x="1941783" y="4875703"/>
            <a:ext cx="614034" cy="461665"/>
          </a:xfrm>
          <a:prstGeom prst="rect"/>
          <a:blipFill>
            <a:blip xmlns:r="http://schemas.openxmlformats.org/officeDocument/2006/relationships" r:embed="rId13"/>
            <a:stretch>
              <a:fillRect/>
            </a:stretch>
          </a:blipFill>
        </p:spPr>
        <p:txBody>
          <a:bodyPr/>
          <a:p>
            <a:r>
              <a:rPr altLang="en-US" lang="zh-CN">
                <a:noFill/>
              </a:rPr>
              <a:t> </a:t>
            </a:r>
          </a:p>
        </p:txBody>
      </p:sp>
      <p:grpSp>
        <p:nvGrpSpPr>
          <p:cNvPr id="219" name="组合 2"/>
          <p:cNvGrpSpPr/>
          <p:nvPr/>
        </p:nvGrpSpPr>
        <p:grpSpPr>
          <a:xfrm>
            <a:off x="5005921" y="3522945"/>
            <a:ext cx="2728951" cy="2887213"/>
            <a:chOff x="5005921" y="3522945"/>
            <a:chExt cx="2728951" cy="2887213"/>
          </a:xfrm>
        </p:grpSpPr>
        <p:grpSp>
          <p:nvGrpSpPr>
            <p:cNvPr id="220" name="组合 71"/>
            <p:cNvGrpSpPr/>
            <p:nvPr/>
          </p:nvGrpSpPr>
          <p:grpSpPr>
            <a:xfrm>
              <a:off x="5005921" y="3763319"/>
              <a:ext cx="2728951" cy="2453419"/>
              <a:chOff x="4759274" y="3767878"/>
              <a:chExt cx="2728951" cy="2453419"/>
            </a:xfrm>
          </p:grpSpPr>
          <p:cxnSp>
            <p:nvCxnSpPr>
              <p:cNvPr id="3145968" name="直接连接符 67"/>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69" name="直接连接符 69"/>
              <p:cNvCxnSpPr>
                <a:cxnSpLocks/>
              </p:cNvCxnSpPr>
              <p:nvPr/>
            </p:nvCxnSpPr>
            <p:spPr>
              <a:xfrm>
                <a:off x="6116994" y="3767878"/>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70" name="直接连接符 70"/>
              <p:cNvCxnSpPr>
                <a:cxnSpLocks/>
              </p:cNvCxnSpPr>
              <p:nvPr/>
            </p:nvCxnSpPr>
            <p:spPr>
              <a:xfrm>
                <a:off x="4759274" y="6221297"/>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8998" name="文本框 49"/>
            <p:cNvSpPr txBox="1">
              <a:spLocks noChangeAspect="1" noMove="1" noResize="1" noRot="1" noAdjustHandles="1" noEditPoints="1" noChangeArrowheads="1" noChangeShapeType="1" noTextEdit="1"/>
            </p:cNvSpPr>
            <p:nvPr/>
          </p:nvSpPr>
          <p:spPr>
            <a:xfrm>
              <a:off x="5364729" y="3522945"/>
              <a:ext cx="915162" cy="461665"/>
            </a:xfrm>
            <a:prstGeom prst="rect"/>
            <a:blipFill>
              <a:blip xmlns:r="http://schemas.openxmlformats.org/officeDocument/2006/relationships" r:embed="rId14"/>
              <a:stretch>
                <a:fillRect l="-667" r="-4000" b="-1316"/>
              </a:stretch>
            </a:blipFill>
          </p:spPr>
          <p:txBody>
            <a:bodyPr/>
            <a:p>
              <a:r>
                <a:rPr altLang="en-US" lang="zh-CN">
                  <a:noFill/>
                </a:rPr>
                <a:t> </a:t>
              </a:r>
            </a:p>
          </p:txBody>
        </p:sp>
        <p:sp>
          <p:nvSpPr>
            <p:cNvPr id="1048999" name="文本框 50"/>
            <p:cNvSpPr txBox="1">
              <a:spLocks noChangeAspect="1" noMove="1" noResize="1" noRot="1" noAdjustHandles="1" noEditPoints="1" noChangeArrowheads="1" noChangeShapeType="1" noTextEdit="1"/>
            </p:cNvSpPr>
            <p:nvPr/>
          </p:nvSpPr>
          <p:spPr>
            <a:xfrm>
              <a:off x="6392718" y="5948493"/>
              <a:ext cx="915162" cy="461665"/>
            </a:xfrm>
            <a:prstGeom prst="rect"/>
            <a:blipFill>
              <a:blip xmlns:r="http://schemas.openxmlformats.org/officeDocument/2006/relationships" r:embed="rId15"/>
              <a:stretch>
                <a:fillRect r="-4000" b="-1316"/>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18"/>
                                        </p:tgtEl>
                                        <p:attrNameLst>
                                          <p:attrName>style.visibility</p:attrName>
                                        </p:attrNameLst>
                                      </p:cBhvr>
                                      <p:to>
                                        <p:strVal val="visible"/>
                                      </p:to>
                                    </p:set>
                                    <p:animEffect transition="in" filter="wipe(down)">
                                      <p:cBhvr>
                                        <p:cTn dur="500" id="7"/>
                                        <p:tgtEl>
                                          <p:spTgt spid="21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219"/>
                                        </p:tgtEl>
                                        <p:attrNameLst>
                                          <p:attrName>style.visibility</p:attrName>
                                        </p:attrNameLst>
                                      </p:cBhvr>
                                      <p:to>
                                        <p:strVal val="visible"/>
                                      </p:to>
                                    </p:set>
                                    <p:animEffect transition="in" filter="wipe(down)">
                                      <p:cBhvr>
                                        <p:cTn dur="500" id="12"/>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2" name="组合 112"/>
          <p:cNvGrpSpPr/>
          <p:nvPr/>
        </p:nvGrpSpPr>
        <p:grpSpPr>
          <a:xfrm>
            <a:off x="300948" y="2189537"/>
            <a:ext cx="3909828" cy="2542043"/>
            <a:chOff x="4568536" y="2030165"/>
            <a:chExt cx="3909828" cy="2542043"/>
          </a:xfrm>
        </p:grpSpPr>
        <p:grpSp>
          <p:nvGrpSpPr>
            <p:cNvPr id="93" name="组合 110"/>
            <p:cNvGrpSpPr/>
            <p:nvPr/>
          </p:nvGrpSpPr>
          <p:grpSpPr>
            <a:xfrm>
              <a:off x="4568536" y="2030165"/>
              <a:ext cx="3909828" cy="2542043"/>
              <a:chOff x="4568536" y="2030165"/>
              <a:chExt cx="3909828" cy="2542043"/>
            </a:xfrm>
          </p:grpSpPr>
          <p:grpSp>
            <p:nvGrpSpPr>
              <p:cNvPr id="94" name="组合 51"/>
              <p:cNvGrpSpPr/>
              <p:nvPr/>
            </p:nvGrpSpPr>
            <p:grpSpPr>
              <a:xfrm>
                <a:off x="4975695" y="2102599"/>
                <a:ext cx="3502669" cy="2469609"/>
                <a:chOff x="1655331" y="2381962"/>
                <a:chExt cx="3502669" cy="2469609"/>
              </a:xfrm>
            </p:grpSpPr>
            <p:grpSp>
              <p:nvGrpSpPr>
                <p:cNvPr id="95" name="组合 52"/>
                <p:cNvGrpSpPr/>
                <p:nvPr/>
              </p:nvGrpSpPr>
              <p:grpSpPr>
                <a:xfrm>
                  <a:off x="1655331" y="2381962"/>
                  <a:ext cx="3502669" cy="2469609"/>
                  <a:chOff x="1834519" y="1458548"/>
                  <a:chExt cx="3502669" cy="2469609"/>
                </a:xfrm>
              </p:grpSpPr>
              <p:grpSp>
                <p:nvGrpSpPr>
                  <p:cNvPr id="96" name="组合 56"/>
                  <p:cNvGrpSpPr/>
                  <p:nvPr/>
                </p:nvGrpSpPr>
                <p:grpSpPr>
                  <a:xfrm>
                    <a:off x="1834519" y="1458548"/>
                    <a:ext cx="3502669" cy="2469609"/>
                    <a:chOff x="3619247" y="2188882"/>
                    <a:chExt cx="3502669" cy="2469609"/>
                  </a:xfrm>
                </p:grpSpPr>
                <p:grpSp>
                  <p:nvGrpSpPr>
                    <p:cNvPr id="97" name="组合 60"/>
                    <p:cNvGrpSpPr/>
                    <p:nvPr/>
                  </p:nvGrpSpPr>
                  <p:grpSpPr>
                    <a:xfrm>
                      <a:off x="3619247" y="2739728"/>
                      <a:ext cx="3502669" cy="1918763"/>
                      <a:chOff x="5772891" y="812339"/>
                      <a:chExt cx="3502669" cy="1918763"/>
                    </a:xfrm>
                  </p:grpSpPr>
                  <p:grpSp>
                    <p:nvGrpSpPr>
                      <p:cNvPr id="98" name="组合 73"/>
                      <p:cNvGrpSpPr/>
                      <p:nvPr/>
                    </p:nvGrpSpPr>
                    <p:grpSpPr>
                      <a:xfrm>
                        <a:off x="5772891" y="812339"/>
                        <a:ext cx="3502669" cy="1918763"/>
                        <a:chOff x="5834440" y="2483253"/>
                        <a:chExt cx="3502669" cy="1918763"/>
                      </a:xfrm>
                    </p:grpSpPr>
                    <p:grpSp>
                      <p:nvGrpSpPr>
                        <p:cNvPr id="99" name="组合 75"/>
                        <p:cNvGrpSpPr/>
                        <p:nvPr/>
                      </p:nvGrpSpPr>
                      <p:grpSpPr>
                        <a:xfrm>
                          <a:off x="5834440" y="2483253"/>
                          <a:ext cx="3222636" cy="1918763"/>
                          <a:chOff x="5617247" y="1765797"/>
                          <a:chExt cx="3222636" cy="1918763"/>
                        </a:xfrm>
                      </p:grpSpPr>
                      <p:grpSp>
                        <p:nvGrpSpPr>
                          <p:cNvPr id="100" name="组合 81"/>
                          <p:cNvGrpSpPr/>
                          <p:nvPr/>
                        </p:nvGrpSpPr>
                        <p:grpSpPr>
                          <a:xfrm>
                            <a:off x="5617247" y="1765797"/>
                            <a:ext cx="3222636" cy="1918763"/>
                            <a:chOff x="1824199" y="1708764"/>
                            <a:chExt cx="3222636" cy="1918763"/>
                          </a:xfrm>
                        </p:grpSpPr>
                        <p:grpSp>
                          <p:nvGrpSpPr>
                            <p:cNvPr id="101" name="组合 83"/>
                            <p:cNvGrpSpPr/>
                            <p:nvPr/>
                          </p:nvGrpSpPr>
                          <p:grpSpPr>
                            <a:xfrm>
                              <a:off x="1824199" y="1865123"/>
                              <a:ext cx="1012557" cy="1762404"/>
                              <a:chOff x="2766492" y="3634059"/>
                              <a:chExt cx="1012557" cy="1762404"/>
                            </a:xfrm>
                          </p:grpSpPr>
                          <p:cxnSp>
                            <p:nvCxnSpPr>
                              <p:cNvPr id="3145754" name="直接连接符 89"/>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5" name="直接连接符 90"/>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6" name="直接连接符 9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2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62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62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26"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27"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628" name="文本框 82"/>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3793" r="-5172" b="-19608"/>
                            </a:stretch>
                          </a:blipFill>
                          <a:ln>
                            <a:noFill/>
                          </a:ln>
                          <a:effectLst/>
                        </p:spPr>
                        <p:txBody>
                          <a:bodyPr/>
                          <a:p>
                            <a:r>
                              <a:rPr altLang="en-US" lang="zh-CN">
                                <a:noFill/>
                              </a:rPr>
                              <a:t> </a:t>
                            </a:r>
                          </a:p>
                        </p:txBody>
                      </p:sp>
                    </p:grpSp>
                    <p:sp>
                      <p:nvSpPr>
                        <p:cNvPr id="1048629" name="文本框 78"/>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4"/>
                          <a:stretch>
                            <a:fillRect l="-10345" r="-8621" b="-15686"/>
                          </a:stretch>
                        </a:blipFill>
                      </p:spPr>
                      <p:txBody>
                        <a:bodyPr/>
                        <a:p>
                          <a:r>
                            <a:rPr altLang="en-US" lang="zh-CN">
                              <a:noFill/>
                            </a:rPr>
                            <a:t> </a:t>
                          </a:r>
                        </a:p>
                      </p:txBody>
                    </p:sp>
                  </p:grpSp>
                  <p:cxnSp>
                    <p:nvCxnSpPr>
                      <p:cNvPr id="3145757" name="直接连接符 74"/>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58" name="直接连接符 61"/>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 name="组合 62"/>
                    <p:cNvGrpSpPr/>
                    <p:nvPr/>
                  </p:nvGrpSpPr>
                  <p:grpSpPr>
                    <a:xfrm>
                      <a:off x="6356171" y="4000382"/>
                      <a:ext cx="290385" cy="384435"/>
                      <a:chOff x="8023442" y="2050435"/>
                      <a:chExt cx="290385" cy="384435"/>
                    </a:xfrm>
                  </p:grpSpPr>
                  <p:sp>
                    <p:nvSpPr>
                      <p:cNvPr id="1048630"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759" name="直接连接符 68"/>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1"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760" name="直接连接符 70"/>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1" name="直接连接符 71"/>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62" name="直接连接符 63"/>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2" name="文本框 64"/>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5"/>
                      <a:stretch>
                        <a:fillRect l="-20000" r="-20000" b="-10000"/>
                      </a:stretch>
                    </a:blipFill>
                    <a:ln>
                      <a:noFill/>
                    </a:ln>
                    <a:effectLst/>
                  </p:spPr>
                  <p:txBody>
                    <a:bodyPr/>
                    <a:p>
                      <a:r>
                        <a:rPr altLang="en-US" lang="zh-CN">
                          <a:noFill/>
                        </a:rPr>
                        <a:t> </a:t>
                      </a:r>
                    </a:p>
                  </p:txBody>
                </p:sp>
                <p:sp>
                  <p:nvSpPr>
                    <p:cNvPr id="1048633" name="矩形 65"/>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4" name="文本框 66"/>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6"/>
                      <a:stretch>
                        <a:fillRect b="-19608"/>
                      </a:stretch>
                    </a:blipFill>
                  </p:spPr>
                  <p:txBody>
                    <a:bodyPr/>
                    <a:p>
                      <a:r>
                        <a:rPr altLang="en-US" lang="zh-CN">
                          <a:noFill/>
                        </a:rPr>
                        <a:t> </a:t>
                      </a:r>
                    </a:p>
                  </p:txBody>
                </p:sp>
              </p:grpSp>
              <p:sp>
                <p:nvSpPr>
                  <p:cNvPr id="1048635" name="文本框 57"/>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7"/>
                    <a:stretch>
                      <a:fillRect l="-16071" r="-5357" b="-20000"/>
                    </a:stretch>
                  </a:blipFill>
                  <a:ln>
                    <a:noFill/>
                  </a:ln>
                  <a:effectLst/>
                </p:spPr>
                <p:txBody>
                  <a:bodyPr/>
                  <a:p>
                    <a:r>
                      <a:rPr altLang="en-US" lang="zh-CN">
                        <a:noFill/>
                      </a:rPr>
                      <a:t> </a:t>
                    </a:r>
                  </a:p>
                </p:txBody>
              </p:sp>
              <p:sp>
                <p:nvSpPr>
                  <p:cNvPr id="1048636" name="文本框 58"/>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8"/>
                    <a:stretch>
                      <a:fillRect l="-10345" r="-8621" b="-18000"/>
                    </a:stretch>
                  </a:blipFill>
                </p:spPr>
                <p:txBody>
                  <a:bodyPr/>
                  <a:p>
                    <a:r>
                      <a:rPr altLang="en-US" lang="zh-CN">
                        <a:noFill/>
                      </a:rPr>
                      <a:t> </a:t>
                    </a:r>
                  </a:p>
                </p:txBody>
              </p:sp>
              <p:sp>
                <p:nvSpPr>
                  <p:cNvPr id="1048637" name="文本框 59"/>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9"/>
                    <a:stretch>
                      <a:fillRect l="-9091" r="-9091" b="-18000"/>
                    </a:stretch>
                  </a:blipFill>
                </p:spPr>
                <p:txBody>
                  <a:bodyPr/>
                  <a:p>
                    <a:r>
                      <a:rPr altLang="en-US" lang="zh-CN">
                        <a:noFill/>
                      </a:rPr>
                      <a:t> </a:t>
                    </a:r>
                  </a:p>
                </p:txBody>
              </p:sp>
            </p:grpSp>
            <p:cxnSp>
              <p:nvCxnSpPr>
                <p:cNvPr id="3145763" name="直接连接符 53"/>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38" name="矩形 54"/>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9" name="矩形 55"/>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64" name="直接连接符 92"/>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5" name="直接连接符 93"/>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6" name="直接连接符 95"/>
              <p:cNvCxnSpPr>
                <a:cxnSpLocks/>
              </p:cNvCxnSpPr>
              <p:nvPr/>
            </p:nvCxnSpPr>
            <p:spPr>
              <a:xfrm flipH="1">
                <a:off x="4975693" y="2102599"/>
                <a:ext cx="28821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40" name="矩形 100"/>
              <p:cNvSpPr/>
              <p:nvPr/>
            </p:nvSpPr>
            <p:spPr>
              <a:xfrm>
                <a:off x="6250719" y="20301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1" name="文本框 101"/>
              <p:cNvSpPr txBox="1">
                <a:spLocks noChangeAspect="1" noMove="1" noResize="1" noRot="1" noAdjustHandles="1" noEditPoints="1" noChangeArrowheads="1" noChangeShapeType="1" noTextEdit="1"/>
              </p:cNvSpPr>
              <p:nvPr/>
            </p:nvSpPr>
            <p:spPr bwMode="auto">
              <a:xfrm>
                <a:off x="6614812" y="2107546"/>
                <a:ext cx="349326" cy="307777"/>
              </a:xfrm>
              <a:prstGeom prst="rect"/>
              <a:blipFill>
                <a:blip xmlns:r="http://schemas.openxmlformats.org/officeDocument/2006/relationships" r:embed="rId10"/>
                <a:stretch>
                  <a:fillRect l="-14035" r="-7018" b="-20000"/>
                </a:stretch>
              </a:blipFill>
              <a:ln>
                <a:noFill/>
              </a:ln>
              <a:effectLst/>
            </p:spPr>
            <p:txBody>
              <a:bodyPr/>
              <a:p>
                <a:r>
                  <a:rPr altLang="en-US" lang="zh-CN">
                    <a:noFill/>
                  </a:rPr>
                  <a:t> </a:t>
                </a:r>
              </a:p>
            </p:txBody>
          </p:sp>
          <p:cxnSp>
            <p:nvCxnSpPr>
              <p:cNvPr id="3145767" name="直接连接符 103"/>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8" name="直接连接符 105"/>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9" name="直接连接符 106"/>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42" name="文本框 109"/>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11"/>
                <a:stretch>
                  <a:fillRect l="-17500" r="-17500" b="-10000"/>
                </a:stretch>
              </a:blipFill>
              <a:ln>
                <a:noFill/>
              </a:ln>
              <a:effectLst/>
            </p:spPr>
            <p:txBody>
              <a:bodyPr/>
              <a:p>
                <a:r>
                  <a:rPr altLang="en-US" lang="zh-CN">
                    <a:noFill/>
                  </a:rPr>
                  <a:t> </a:t>
                </a:r>
              </a:p>
            </p:txBody>
          </p:sp>
        </p:grpSp>
        <p:sp>
          <p:nvSpPr>
            <p:cNvPr id="1048643"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644" name="右箭头 113"/>
          <p:cNvSpPr/>
          <p:nvPr/>
        </p:nvSpPr>
        <p:spPr>
          <a:xfrm>
            <a:off x="4331550" y="3269205"/>
            <a:ext cx="385281" cy="34191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03" name="组合 76"/>
          <p:cNvGrpSpPr/>
          <p:nvPr/>
        </p:nvGrpSpPr>
        <p:grpSpPr>
          <a:xfrm>
            <a:off x="5023983" y="1315221"/>
            <a:ext cx="3909828" cy="3379805"/>
            <a:chOff x="4989346" y="1058912"/>
            <a:chExt cx="3909828" cy="3379805"/>
          </a:xfrm>
        </p:grpSpPr>
        <p:grpSp>
          <p:nvGrpSpPr>
            <p:cNvPr id="104" name="组合 94"/>
            <p:cNvGrpSpPr/>
            <p:nvPr/>
          </p:nvGrpSpPr>
          <p:grpSpPr>
            <a:xfrm>
              <a:off x="4989346" y="1896250"/>
              <a:ext cx="3909828" cy="2542467"/>
              <a:chOff x="4568536" y="2029741"/>
              <a:chExt cx="3909828" cy="2542467"/>
            </a:xfrm>
          </p:grpSpPr>
          <p:grpSp>
            <p:nvGrpSpPr>
              <p:cNvPr id="105" name="组合 96"/>
              <p:cNvGrpSpPr/>
              <p:nvPr/>
            </p:nvGrpSpPr>
            <p:grpSpPr>
              <a:xfrm>
                <a:off x="4568536" y="2029741"/>
                <a:ext cx="3909828" cy="2542467"/>
                <a:chOff x="4568536" y="2029741"/>
                <a:chExt cx="3909828" cy="2542467"/>
              </a:xfrm>
            </p:grpSpPr>
            <p:grpSp>
              <p:nvGrpSpPr>
                <p:cNvPr id="106" name="组合 98"/>
                <p:cNvGrpSpPr/>
                <p:nvPr/>
              </p:nvGrpSpPr>
              <p:grpSpPr>
                <a:xfrm>
                  <a:off x="4975695" y="2102599"/>
                  <a:ext cx="3502669" cy="2469609"/>
                  <a:chOff x="1655331" y="2381962"/>
                  <a:chExt cx="3502669" cy="2469609"/>
                </a:xfrm>
              </p:grpSpPr>
              <p:grpSp>
                <p:nvGrpSpPr>
                  <p:cNvPr id="107" name="组合 118"/>
                  <p:cNvGrpSpPr/>
                  <p:nvPr/>
                </p:nvGrpSpPr>
                <p:grpSpPr>
                  <a:xfrm>
                    <a:off x="1655331" y="2381962"/>
                    <a:ext cx="3502669" cy="2469609"/>
                    <a:chOff x="1834519" y="1458548"/>
                    <a:chExt cx="3502669" cy="2469609"/>
                  </a:xfrm>
                </p:grpSpPr>
                <p:grpSp>
                  <p:nvGrpSpPr>
                    <p:cNvPr id="108" name="组合 122"/>
                    <p:cNvGrpSpPr/>
                    <p:nvPr/>
                  </p:nvGrpSpPr>
                  <p:grpSpPr>
                    <a:xfrm>
                      <a:off x="1834519" y="1458548"/>
                      <a:ext cx="3502669" cy="2469609"/>
                      <a:chOff x="3619247" y="2188882"/>
                      <a:chExt cx="3502669" cy="2469609"/>
                    </a:xfrm>
                  </p:grpSpPr>
                  <p:grpSp>
                    <p:nvGrpSpPr>
                      <p:cNvPr id="109" name="组合 126"/>
                      <p:cNvGrpSpPr/>
                      <p:nvPr/>
                    </p:nvGrpSpPr>
                    <p:grpSpPr>
                      <a:xfrm>
                        <a:off x="3619247" y="2739728"/>
                        <a:ext cx="3502669" cy="1918763"/>
                        <a:chOff x="5772891" y="812339"/>
                        <a:chExt cx="3502669" cy="1918763"/>
                      </a:xfrm>
                    </p:grpSpPr>
                    <p:grpSp>
                      <p:nvGrpSpPr>
                        <p:cNvPr id="110" name="组合 138"/>
                        <p:cNvGrpSpPr/>
                        <p:nvPr/>
                      </p:nvGrpSpPr>
                      <p:grpSpPr>
                        <a:xfrm>
                          <a:off x="5772891" y="812339"/>
                          <a:ext cx="3502669" cy="1918763"/>
                          <a:chOff x="5834440" y="2483253"/>
                          <a:chExt cx="3502669" cy="1918763"/>
                        </a:xfrm>
                      </p:grpSpPr>
                      <p:grpSp>
                        <p:nvGrpSpPr>
                          <p:cNvPr id="111" name="组合 140"/>
                          <p:cNvGrpSpPr/>
                          <p:nvPr/>
                        </p:nvGrpSpPr>
                        <p:grpSpPr>
                          <a:xfrm>
                            <a:off x="5834440" y="2483253"/>
                            <a:ext cx="3222636" cy="1918763"/>
                            <a:chOff x="5617247" y="1765797"/>
                            <a:chExt cx="3222636" cy="1918763"/>
                          </a:xfrm>
                        </p:grpSpPr>
                        <p:grpSp>
                          <p:nvGrpSpPr>
                            <p:cNvPr id="112" name="组合 142"/>
                            <p:cNvGrpSpPr/>
                            <p:nvPr/>
                          </p:nvGrpSpPr>
                          <p:grpSpPr>
                            <a:xfrm>
                              <a:off x="5617247" y="1765797"/>
                              <a:ext cx="3222636" cy="1918763"/>
                              <a:chOff x="1824199" y="1708764"/>
                              <a:chExt cx="3222636" cy="1918763"/>
                            </a:xfrm>
                          </p:grpSpPr>
                          <p:grpSp>
                            <p:nvGrpSpPr>
                              <p:cNvPr id="113" name="组合 144"/>
                              <p:cNvGrpSpPr/>
                              <p:nvPr/>
                            </p:nvGrpSpPr>
                            <p:grpSpPr>
                              <a:xfrm>
                                <a:off x="1824199" y="1865123"/>
                                <a:ext cx="1012557" cy="1762404"/>
                                <a:chOff x="2766492" y="3634059"/>
                                <a:chExt cx="1012557" cy="1762404"/>
                              </a:xfrm>
                            </p:grpSpPr>
                            <p:cxnSp>
                              <p:nvCxnSpPr>
                                <p:cNvPr id="3145770" name="直接连接符 150"/>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1" name="直接连接符 151"/>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2" name="直接连接符 152"/>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64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64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64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648"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649"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650" name="文本框 143"/>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12"/>
                              <a:stretch>
                                <a:fillRect l="-14035" r="-7018" b="-19608"/>
                              </a:stretch>
                            </a:blipFill>
                            <a:ln>
                              <a:noFill/>
                            </a:ln>
                            <a:effectLst/>
                          </p:spPr>
                          <p:txBody>
                            <a:bodyPr/>
                            <a:p>
                              <a:r>
                                <a:rPr altLang="en-US" lang="zh-CN">
                                  <a:noFill/>
                                </a:rPr>
                                <a:t> </a:t>
                              </a:r>
                            </a:p>
                          </p:txBody>
                        </p:sp>
                      </p:grpSp>
                      <p:sp>
                        <p:nvSpPr>
                          <p:cNvPr id="1048651" name="文本框 141"/>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13"/>
                            <a:stretch>
                              <a:fillRect l="-10345" r="-8621" b="-18000"/>
                            </a:stretch>
                          </a:blipFill>
                        </p:spPr>
                        <p:txBody>
                          <a:bodyPr/>
                          <a:p>
                            <a:r>
                              <a:rPr altLang="en-US" lang="zh-CN">
                                <a:noFill/>
                              </a:rPr>
                              <a:t> </a:t>
                            </a:r>
                          </a:p>
                        </p:txBody>
                      </p:sp>
                    </p:grpSp>
                    <p:cxnSp>
                      <p:nvCxnSpPr>
                        <p:cNvPr id="3145773" name="直接连接符 139"/>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74" name="直接连接符 127"/>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4" name="组合 128"/>
                      <p:cNvGrpSpPr/>
                      <p:nvPr/>
                    </p:nvGrpSpPr>
                    <p:grpSpPr>
                      <a:xfrm>
                        <a:off x="6356171" y="4000382"/>
                        <a:ext cx="290385" cy="384435"/>
                        <a:chOff x="8023442" y="2050435"/>
                        <a:chExt cx="290385" cy="384435"/>
                      </a:xfrm>
                    </p:grpSpPr>
                    <p:sp>
                      <p:nvSpPr>
                        <p:cNvPr id="1048652"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775" name="直接连接符 134"/>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53"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776" name="直接连接符 136"/>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7" name="直接连接符 137"/>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78" name="直接连接符 129"/>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54" name="文本框 130"/>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14"/>
                        <a:stretch>
                          <a:fillRect l="-20000" r="-20000" b="-10000"/>
                        </a:stretch>
                      </a:blipFill>
                      <a:ln>
                        <a:noFill/>
                      </a:ln>
                      <a:effectLst/>
                    </p:spPr>
                    <p:txBody>
                      <a:bodyPr/>
                      <a:p>
                        <a:r>
                          <a:rPr altLang="en-US" lang="zh-CN">
                            <a:noFill/>
                          </a:rPr>
                          <a:t> </a:t>
                        </a:r>
                      </a:p>
                    </p:txBody>
                  </p:sp>
                  <p:sp>
                    <p:nvSpPr>
                      <p:cNvPr id="1048655" name="矩形 131"/>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6" name="文本框 132"/>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15"/>
                        <a:stretch>
                          <a:fillRect b="-19608"/>
                        </a:stretch>
                      </a:blipFill>
                    </p:spPr>
                    <p:txBody>
                      <a:bodyPr/>
                      <a:p>
                        <a:r>
                          <a:rPr altLang="en-US" lang="zh-CN">
                            <a:noFill/>
                          </a:rPr>
                          <a:t> </a:t>
                        </a:r>
                      </a:p>
                    </p:txBody>
                  </p:sp>
                </p:grpSp>
                <p:sp>
                  <p:nvSpPr>
                    <p:cNvPr id="1048657" name="文本框 123"/>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16"/>
                      <a:stretch>
                        <a:fillRect l="-16071" r="-5357" b="-20000"/>
                      </a:stretch>
                    </a:blipFill>
                    <a:ln>
                      <a:noFill/>
                    </a:ln>
                    <a:effectLst/>
                  </p:spPr>
                  <p:txBody>
                    <a:bodyPr/>
                    <a:p>
                      <a:r>
                        <a:rPr altLang="en-US" lang="zh-CN">
                          <a:noFill/>
                        </a:rPr>
                        <a:t> </a:t>
                      </a:r>
                    </a:p>
                  </p:txBody>
                </p:sp>
                <p:sp>
                  <p:nvSpPr>
                    <p:cNvPr id="1048658" name="文本框 124"/>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7"/>
                      <a:stretch>
                        <a:fillRect l="-10345" r="-8621" b="-18000"/>
                      </a:stretch>
                    </a:blipFill>
                  </p:spPr>
                  <p:txBody>
                    <a:bodyPr/>
                    <a:p>
                      <a:r>
                        <a:rPr altLang="en-US" lang="zh-CN">
                          <a:noFill/>
                        </a:rPr>
                        <a:t> </a:t>
                      </a:r>
                    </a:p>
                  </p:txBody>
                </p:sp>
                <p:sp>
                  <p:nvSpPr>
                    <p:cNvPr id="1048659" name="文本框 125"/>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8"/>
                      <a:stretch>
                        <a:fillRect l="-10909" r="-9091" b="-18000"/>
                      </a:stretch>
                    </a:blipFill>
                  </p:spPr>
                  <p:txBody>
                    <a:bodyPr/>
                    <a:p>
                      <a:r>
                        <a:rPr altLang="en-US" lang="zh-CN">
                          <a:noFill/>
                        </a:rPr>
                        <a:t> </a:t>
                      </a:r>
                    </a:p>
                  </p:txBody>
                </p:sp>
              </p:grpSp>
              <p:cxnSp>
                <p:nvCxnSpPr>
                  <p:cNvPr id="3145779" name="直接连接符 119"/>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60" name="矩形 120"/>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1" name="矩形 121"/>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80" name="直接连接符 99"/>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1" name="直接连接符 102"/>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2" name="直接连接符 104"/>
                <p:cNvCxnSpPr>
                  <a:cxnSpLocks/>
                </p:cNvCxnSpPr>
                <p:nvPr/>
              </p:nvCxnSpPr>
              <p:spPr>
                <a:xfrm flipH="1">
                  <a:off x="4975694" y="2102599"/>
                  <a:ext cx="12793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62" name="矩形 107"/>
                <p:cNvSpPr/>
                <p:nvPr/>
              </p:nvSpPr>
              <p:spPr>
                <a:xfrm>
                  <a:off x="5302784" y="202974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3" name="文本框 108"/>
                <p:cNvSpPr txBox="1">
                  <a:spLocks noChangeAspect="1" noMove="1" noResize="1" noRot="1" noAdjustHandles="1" noEditPoints="1" noChangeArrowheads="1" noChangeShapeType="1" noTextEdit="1"/>
                </p:cNvSpPr>
                <p:nvPr/>
              </p:nvSpPr>
              <p:spPr bwMode="auto">
                <a:xfrm>
                  <a:off x="5666877" y="2107122"/>
                  <a:ext cx="349326" cy="307777"/>
                </a:xfrm>
                <a:prstGeom prst="rect"/>
                <a:blipFill>
                  <a:blip xmlns:r="http://schemas.openxmlformats.org/officeDocument/2006/relationships" r:embed="rId19"/>
                  <a:stretch>
                    <a:fillRect l="-13793" r="-5172" b="-20000"/>
                  </a:stretch>
                </a:blipFill>
                <a:ln>
                  <a:noFill/>
                </a:ln>
                <a:effectLst/>
              </p:spPr>
              <p:txBody>
                <a:bodyPr/>
                <a:p>
                  <a:r>
                    <a:rPr altLang="en-US" lang="zh-CN">
                      <a:noFill/>
                    </a:rPr>
                    <a:t> </a:t>
                  </a:r>
                </a:p>
              </p:txBody>
            </p:sp>
            <p:cxnSp>
              <p:nvCxnSpPr>
                <p:cNvPr id="3145783" name="直接连接符 114"/>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4" name="直接连接符 115"/>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5" name="直接连接符 116"/>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64" name="文本框 117"/>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20"/>
                  <a:stretch>
                    <a:fillRect l="-17500" r="-17500" b="-10000"/>
                  </a:stretch>
                </a:blipFill>
                <a:ln>
                  <a:noFill/>
                </a:ln>
                <a:effectLst/>
              </p:spPr>
              <p:txBody>
                <a:bodyPr/>
                <a:p>
                  <a:r>
                    <a:rPr altLang="en-US" lang="zh-CN">
                      <a:noFill/>
                    </a:rPr>
                    <a:t> </a:t>
                  </a:r>
                </a:p>
              </p:txBody>
            </p:sp>
          </p:grpSp>
          <p:sp>
            <p:nvSpPr>
              <p:cNvPr id="1048665"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786" name="直接连接符 153"/>
            <p:cNvCxnSpPr>
              <a:cxnSpLocks/>
            </p:cNvCxnSpPr>
            <p:nvPr/>
          </p:nvCxnSpPr>
          <p:spPr>
            <a:xfrm>
              <a:off x="6675877" y="1544782"/>
              <a:ext cx="0" cy="84224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7" name="直接连接符 154"/>
            <p:cNvCxnSpPr>
              <a:cxnSpLocks/>
            </p:cNvCxnSpPr>
            <p:nvPr/>
          </p:nvCxnSpPr>
          <p:spPr>
            <a:xfrm flipH="1">
              <a:off x="6675879" y="1544782"/>
              <a:ext cx="111213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66" name="AutoShape 523"/>
            <p:cNvSpPr>
              <a:spLocks noChangeArrowheads="1"/>
            </p:cNvSpPr>
            <p:nvPr/>
          </p:nvSpPr>
          <p:spPr bwMode="auto">
            <a:xfrm rot="16200000" flipV="1">
              <a:off x="6998775" y="2304109"/>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788" name="直接连接符 156"/>
            <p:cNvCxnSpPr>
              <a:cxnSpLocks/>
            </p:cNvCxnSpPr>
            <p:nvPr/>
          </p:nvCxnSpPr>
          <p:spPr>
            <a:xfrm>
              <a:off x="7187297" y="2249006"/>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9" name="直接连接符 157"/>
            <p:cNvCxnSpPr>
              <a:cxnSpLocks/>
            </p:cNvCxnSpPr>
            <p:nvPr/>
          </p:nvCxnSpPr>
          <p:spPr>
            <a:xfrm flipH="1">
              <a:off x="6675879" y="2387030"/>
              <a:ext cx="111213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5" name="组合 7"/>
            <p:cNvGrpSpPr/>
            <p:nvPr/>
          </p:nvGrpSpPr>
          <p:grpSpPr>
            <a:xfrm flipH="1">
              <a:off x="7011313" y="1406030"/>
              <a:ext cx="170106" cy="276482"/>
              <a:chOff x="7155145" y="1181884"/>
              <a:chExt cx="170106" cy="276482"/>
            </a:xfrm>
          </p:grpSpPr>
          <p:sp>
            <p:nvSpPr>
              <p:cNvPr id="1048667" name="AutoShape 523"/>
              <p:cNvSpPr>
                <a:spLocks noChangeArrowheads="1"/>
              </p:cNvSpPr>
              <p:nvPr/>
            </p:nvSpPr>
            <p:spPr bwMode="auto">
              <a:xfrm rot="16200000" flipV="1">
                <a:off x="7136729" y="1236987"/>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790" name="直接连接符 159"/>
              <p:cNvCxnSpPr>
                <a:cxnSpLocks/>
              </p:cNvCxnSpPr>
              <p:nvPr/>
            </p:nvCxnSpPr>
            <p:spPr>
              <a:xfrm>
                <a:off x="7325251" y="1181884"/>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91" name="直接连接符 160"/>
            <p:cNvCxnSpPr>
              <a:cxnSpLocks/>
            </p:cNvCxnSpPr>
            <p:nvPr/>
          </p:nvCxnSpPr>
          <p:spPr>
            <a:xfrm>
              <a:off x="7788014" y="1544271"/>
              <a:ext cx="0" cy="84224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2" name="直接连接符 161"/>
            <p:cNvCxnSpPr>
              <a:cxnSpLocks/>
            </p:cNvCxnSpPr>
            <p:nvPr/>
          </p:nvCxnSpPr>
          <p:spPr>
            <a:xfrm flipH="1">
              <a:off x="7856561" y="1975394"/>
              <a:ext cx="422063" cy="0"/>
            </a:xfrm>
            <a:prstGeom prst="line"/>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68" name="矩形 162"/>
            <p:cNvSpPr/>
            <p:nvPr/>
          </p:nvSpPr>
          <p:spPr>
            <a:xfrm rot="5400000">
              <a:off x="7590963" y="191062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9" name="文本框 163"/>
            <p:cNvSpPr txBox="1">
              <a:spLocks noChangeAspect="1" noMove="1" noResize="1" noRot="1" noAdjustHandles="1" noEditPoints="1" noChangeArrowheads="1" noChangeShapeType="1" noTextEdit="1"/>
            </p:cNvSpPr>
            <p:nvPr/>
          </p:nvSpPr>
          <p:spPr bwMode="auto">
            <a:xfrm>
              <a:off x="6937075" y="1058912"/>
              <a:ext cx="354135" cy="307777"/>
            </a:xfrm>
            <a:prstGeom prst="rect"/>
            <a:blipFill>
              <a:blip xmlns:r="http://schemas.openxmlformats.org/officeDocument/2006/relationships" r:embed="rId21"/>
              <a:stretch>
                <a:fillRect l="-15517" r="-5172" b="-20000"/>
              </a:stretch>
            </a:blipFill>
            <a:ln>
              <a:noFill/>
            </a:ln>
            <a:effectLst/>
          </p:spPr>
          <p:txBody>
            <a:bodyPr/>
            <a:p>
              <a:r>
                <a:rPr altLang="en-US" lang="zh-CN">
                  <a:noFill/>
                </a:rPr>
                <a:t> </a:t>
              </a:r>
            </a:p>
          </p:txBody>
        </p:sp>
        <p:sp>
          <p:nvSpPr>
            <p:cNvPr id="1048670" name="文本框 165"/>
            <p:cNvSpPr txBox="1">
              <a:spLocks noChangeAspect="1" noMove="1" noResize="1" noRot="1" noAdjustHandles="1" noEditPoints="1" noChangeArrowheads="1" noChangeShapeType="1" noTextEdit="1"/>
            </p:cNvSpPr>
            <p:nvPr/>
          </p:nvSpPr>
          <p:spPr bwMode="auto">
            <a:xfrm>
              <a:off x="6935368" y="1901945"/>
              <a:ext cx="360099" cy="307777"/>
            </a:xfrm>
            <a:prstGeom prst="rect"/>
            <a:blipFill>
              <a:blip xmlns:r="http://schemas.openxmlformats.org/officeDocument/2006/relationships" r:embed="rId22"/>
              <a:stretch>
                <a:fillRect l="-13559" r="-6780" b="-19608"/>
              </a:stretch>
            </a:blipFill>
            <a:ln>
              <a:noFill/>
            </a:ln>
            <a:effectLst/>
          </p:spPr>
          <p:txBody>
            <a:bodyPr/>
            <a:p>
              <a:r>
                <a:rPr altLang="en-US" lang="zh-CN">
                  <a:noFill/>
                </a:rPr>
                <a:t> </a:t>
              </a:r>
            </a:p>
          </p:txBody>
        </p:sp>
        <p:sp>
          <p:nvSpPr>
            <p:cNvPr id="1048671" name="文本框 166"/>
            <p:cNvSpPr txBox="1">
              <a:spLocks noChangeAspect="1" noMove="1" noResize="1" noRot="1" noAdjustHandles="1" noEditPoints="1" noChangeArrowheads="1" noChangeShapeType="1" noTextEdit="1"/>
            </p:cNvSpPr>
            <p:nvPr/>
          </p:nvSpPr>
          <p:spPr bwMode="auto">
            <a:xfrm>
              <a:off x="7301022" y="1770024"/>
              <a:ext cx="432683" cy="307777"/>
            </a:xfrm>
            <a:prstGeom prst="rect"/>
            <a:blipFill>
              <a:blip xmlns:r="http://schemas.openxmlformats.org/officeDocument/2006/relationships" r:embed="rId23"/>
              <a:stretch>
                <a:fillRect l="-11268" r="-5634" b="-19608"/>
              </a:stretch>
            </a:blipFill>
            <a:ln>
              <a:noFill/>
            </a:ln>
            <a:effectLst/>
          </p:spPr>
          <p:txBody>
            <a:bodyPr/>
            <a:p>
              <a:r>
                <a:rPr altLang="en-US" lang="zh-CN">
                  <a:noFill/>
                </a:rPr>
                <a:t> </a:t>
              </a:r>
            </a:p>
          </p:txBody>
        </p:sp>
        <p:sp>
          <p:nvSpPr>
            <p:cNvPr id="1048672" name="文本框 167"/>
            <p:cNvSpPr txBox="1">
              <a:spLocks noChangeAspect="1" noMove="1" noResize="1" noRot="1" noAdjustHandles="1" noEditPoints="1" noChangeArrowheads="1" noChangeShapeType="1" noTextEdit="1"/>
            </p:cNvSpPr>
            <p:nvPr/>
          </p:nvSpPr>
          <p:spPr bwMode="auto">
            <a:xfrm>
              <a:off x="7870220" y="1542668"/>
              <a:ext cx="541687" cy="307777"/>
            </a:xfrm>
            <a:prstGeom prst="rect"/>
            <a:blipFill>
              <a:blip xmlns:r="http://schemas.openxmlformats.org/officeDocument/2006/relationships" r:embed="rId24"/>
              <a:stretch>
                <a:fillRect l="-10112" r="-3371" b="-19608"/>
              </a:stretch>
            </a:blipFill>
            <a:ln>
              <a:noFill/>
            </a:ln>
            <a:effectLst/>
          </p:spPr>
          <p:txBody>
            <a:bodyPr/>
            <a:p>
              <a:r>
                <a:rPr altLang="en-US" lang="zh-CN">
                  <a:noFill/>
                </a:rPr>
                <a:t> </a:t>
              </a:r>
            </a:p>
          </p:txBody>
        </p:sp>
        <p:sp>
          <p:nvSpPr>
            <p:cNvPr id="1048673" name="文本框 168"/>
            <p:cNvSpPr txBox="1">
              <a:spLocks noChangeAspect="1" noMove="1" noResize="1" noRot="1" noAdjustHandles="1" noEditPoints="1" noChangeArrowheads="1" noChangeShapeType="1" noTextEdit="1"/>
            </p:cNvSpPr>
            <p:nvPr/>
          </p:nvSpPr>
          <p:spPr bwMode="auto">
            <a:xfrm>
              <a:off x="7786854" y="2124444"/>
              <a:ext cx="541687" cy="307777"/>
            </a:xfrm>
            <a:prstGeom prst="rect"/>
            <a:blipFill>
              <a:blip xmlns:r="http://schemas.openxmlformats.org/officeDocument/2006/relationships" r:embed="rId25"/>
              <a:stretch>
                <a:fillRect l="-8989" r="-4494" b="-22000"/>
              </a:stretch>
            </a:blipFill>
            <a:ln>
              <a:noFill/>
            </a:ln>
            <a:effectLst/>
          </p:spPr>
          <p:txBody>
            <a:bodyPr/>
            <a:p>
              <a:r>
                <a:rPr altLang="en-US" lang="zh-CN">
                  <a:noFill/>
                </a:rPr>
                <a:t> </a:t>
              </a:r>
            </a:p>
          </p:txBody>
        </p:sp>
      </p:grpSp>
      <p:sp>
        <p:nvSpPr>
          <p:cNvPr id="1048674" name="文本框 77"/>
          <p:cNvSpPr txBox="1"/>
          <p:nvPr/>
        </p:nvSpPr>
        <p:spPr bwMode="auto">
          <a:xfrm>
            <a:off x="1489210" y="641910"/>
            <a:ext cx="6118248"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 what’s the oscillation period of right circuit?</a:t>
            </a:r>
            <a:endParaRPr altLang="en-US" dirty="0" sz="2000" kumimoji="1" lang="zh-CN" smtClean="0">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29" name="组合 76"/>
          <p:cNvGrpSpPr/>
          <p:nvPr/>
        </p:nvGrpSpPr>
        <p:grpSpPr>
          <a:xfrm>
            <a:off x="431044" y="1573935"/>
            <a:ext cx="3909828" cy="3379805"/>
            <a:chOff x="4989346" y="1058912"/>
            <a:chExt cx="3909828" cy="3379805"/>
          </a:xfrm>
        </p:grpSpPr>
        <p:grpSp>
          <p:nvGrpSpPr>
            <p:cNvPr id="130" name="组合 94"/>
            <p:cNvGrpSpPr/>
            <p:nvPr/>
          </p:nvGrpSpPr>
          <p:grpSpPr>
            <a:xfrm>
              <a:off x="4989346" y="1896250"/>
              <a:ext cx="3909828" cy="2542467"/>
              <a:chOff x="4568536" y="2029741"/>
              <a:chExt cx="3909828" cy="2542467"/>
            </a:xfrm>
          </p:grpSpPr>
          <p:grpSp>
            <p:nvGrpSpPr>
              <p:cNvPr id="131" name="组合 96"/>
              <p:cNvGrpSpPr/>
              <p:nvPr/>
            </p:nvGrpSpPr>
            <p:grpSpPr>
              <a:xfrm>
                <a:off x="4568536" y="2029741"/>
                <a:ext cx="3909828" cy="2542467"/>
                <a:chOff x="4568536" y="2029741"/>
                <a:chExt cx="3909828" cy="2542467"/>
              </a:xfrm>
            </p:grpSpPr>
            <p:grpSp>
              <p:nvGrpSpPr>
                <p:cNvPr id="132" name="组合 98"/>
                <p:cNvGrpSpPr/>
                <p:nvPr/>
              </p:nvGrpSpPr>
              <p:grpSpPr>
                <a:xfrm>
                  <a:off x="4975695" y="2102599"/>
                  <a:ext cx="3502669" cy="2469609"/>
                  <a:chOff x="1655331" y="2381962"/>
                  <a:chExt cx="3502669" cy="2469609"/>
                </a:xfrm>
              </p:grpSpPr>
              <p:grpSp>
                <p:nvGrpSpPr>
                  <p:cNvPr id="133" name="组合 118"/>
                  <p:cNvGrpSpPr/>
                  <p:nvPr/>
                </p:nvGrpSpPr>
                <p:grpSpPr>
                  <a:xfrm>
                    <a:off x="1655331" y="2381962"/>
                    <a:ext cx="3502669" cy="2469609"/>
                    <a:chOff x="1834519" y="1458548"/>
                    <a:chExt cx="3502669" cy="2469609"/>
                  </a:xfrm>
                </p:grpSpPr>
                <p:grpSp>
                  <p:nvGrpSpPr>
                    <p:cNvPr id="134" name="组合 122"/>
                    <p:cNvGrpSpPr/>
                    <p:nvPr/>
                  </p:nvGrpSpPr>
                  <p:grpSpPr>
                    <a:xfrm>
                      <a:off x="1834519" y="1458548"/>
                      <a:ext cx="3502669" cy="2469609"/>
                      <a:chOff x="3619247" y="2188882"/>
                      <a:chExt cx="3502669" cy="2469609"/>
                    </a:xfrm>
                  </p:grpSpPr>
                  <p:grpSp>
                    <p:nvGrpSpPr>
                      <p:cNvPr id="135" name="组合 126"/>
                      <p:cNvGrpSpPr/>
                      <p:nvPr/>
                    </p:nvGrpSpPr>
                    <p:grpSpPr>
                      <a:xfrm>
                        <a:off x="3619247" y="2739728"/>
                        <a:ext cx="3502669" cy="1918763"/>
                        <a:chOff x="5772891" y="812339"/>
                        <a:chExt cx="3502669" cy="1918763"/>
                      </a:xfrm>
                    </p:grpSpPr>
                    <p:grpSp>
                      <p:nvGrpSpPr>
                        <p:cNvPr id="136" name="组合 138"/>
                        <p:cNvGrpSpPr/>
                        <p:nvPr/>
                      </p:nvGrpSpPr>
                      <p:grpSpPr>
                        <a:xfrm>
                          <a:off x="5772891" y="812339"/>
                          <a:ext cx="3502669" cy="1918763"/>
                          <a:chOff x="5834440" y="2483253"/>
                          <a:chExt cx="3502669" cy="1918763"/>
                        </a:xfrm>
                      </p:grpSpPr>
                      <p:grpSp>
                        <p:nvGrpSpPr>
                          <p:cNvPr id="137" name="组合 140"/>
                          <p:cNvGrpSpPr/>
                          <p:nvPr/>
                        </p:nvGrpSpPr>
                        <p:grpSpPr>
                          <a:xfrm>
                            <a:off x="5834440" y="2483253"/>
                            <a:ext cx="3222636" cy="1918763"/>
                            <a:chOff x="5617247" y="1765797"/>
                            <a:chExt cx="3222636" cy="1918763"/>
                          </a:xfrm>
                        </p:grpSpPr>
                        <p:grpSp>
                          <p:nvGrpSpPr>
                            <p:cNvPr id="138" name="组合 142"/>
                            <p:cNvGrpSpPr/>
                            <p:nvPr/>
                          </p:nvGrpSpPr>
                          <p:grpSpPr>
                            <a:xfrm>
                              <a:off x="5617247" y="1765797"/>
                              <a:ext cx="3222636" cy="1918763"/>
                              <a:chOff x="1824199" y="1708764"/>
                              <a:chExt cx="3222636" cy="1918763"/>
                            </a:xfrm>
                          </p:grpSpPr>
                          <p:grpSp>
                            <p:nvGrpSpPr>
                              <p:cNvPr id="139" name="组合 144"/>
                              <p:cNvGrpSpPr/>
                              <p:nvPr/>
                            </p:nvGrpSpPr>
                            <p:grpSpPr>
                              <a:xfrm>
                                <a:off x="1824199" y="1865123"/>
                                <a:ext cx="1012557" cy="1762404"/>
                                <a:chOff x="2766492" y="3634059"/>
                                <a:chExt cx="1012557" cy="1762404"/>
                              </a:xfrm>
                            </p:grpSpPr>
                            <p:cxnSp>
                              <p:nvCxnSpPr>
                                <p:cNvPr id="3145819" name="直接连接符 150"/>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0" name="直接连接符 151"/>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1" name="直接连接符 152"/>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872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872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872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8724"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8725"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8726" name="文本框 143"/>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20000"/>
                              </a:stretch>
                            </a:blipFill>
                            <a:ln>
                              <a:noFill/>
                            </a:ln>
                            <a:effectLst/>
                          </p:spPr>
                          <p:txBody>
                            <a:bodyPr/>
                            <a:p>
                              <a:r>
                                <a:rPr altLang="en-US" lang="zh-CN">
                                  <a:noFill/>
                                </a:rPr>
                                <a:t> </a:t>
                              </a:r>
                            </a:p>
                          </p:txBody>
                        </p:sp>
                      </p:grpSp>
                      <p:sp>
                        <p:nvSpPr>
                          <p:cNvPr id="1048727" name="文本框 141"/>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4"/>
                            <a:stretch>
                              <a:fillRect l="-8621" r="-8621" b="-18000"/>
                            </a:stretch>
                          </a:blipFill>
                        </p:spPr>
                        <p:txBody>
                          <a:bodyPr/>
                          <a:p>
                            <a:r>
                              <a:rPr altLang="en-US" lang="zh-CN">
                                <a:noFill/>
                              </a:rPr>
                              <a:t> </a:t>
                            </a:r>
                          </a:p>
                        </p:txBody>
                      </p:sp>
                    </p:grpSp>
                    <p:cxnSp>
                      <p:nvCxnSpPr>
                        <p:cNvPr id="3145822" name="直接连接符 139"/>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23" name="直接连接符 127"/>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组合 128"/>
                      <p:cNvGrpSpPr/>
                      <p:nvPr/>
                    </p:nvGrpSpPr>
                    <p:grpSpPr>
                      <a:xfrm>
                        <a:off x="6356171" y="4000382"/>
                        <a:ext cx="290385" cy="384435"/>
                        <a:chOff x="8023442" y="2050435"/>
                        <a:chExt cx="290385" cy="384435"/>
                      </a:xfrm>
                    </p:grpSpPr>
                    <p:sp>
                      <p:nvSpPr>
                        <p:cNvPr id="1048728"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824" name="直接连接符 134"/>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29"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825" name="直接连接符 136"/>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26" name="直接连接符 137"/>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27" name="直接连接符 129"/>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30" name="文本框 130"/>
                      <p:cNvSpPr txBox="1">
                        <a:spLocks noChangeAspect="1" noMove="1" noResize="1" noRot="1" noAdjustHandles="1" noEditPoints="1" noChangeArrowheads="1" noChangeShapeType="1" noTextEdit="1"/>
                      </p:cNvSpPr>
                      <p:nvPr/>
                    </p:nvSpPr>
                    <p:spPr bwMode="auto">
                      <a:xfrm>
                        <a:off x="6010756" y="2789686"/>
                        <a:ext cx="241540" cy="307777"/>
                      </a:xfrm>
                      <a:prstGeom prst="rect"/>
                      <a:blipFill>
                        <a:blip xmlns:r="http://schemas.openxmlformats.org/officeDocument/2006/relationships" r:embed="rId5"/>
                        <a:stretch>
                          <a:fillRect l="-23077" r="-20513" b="-9804"/>
                        </a:stretch>
                      </a:blipFill>
                      <a:ln>
                        <a:noFill/>
                      </a:ln>
                      <a:effectLst/>
                    </p:spPr>
                    <p:txBody>
                      <a:bodyPr/>
                      <a:p>
                        <a:r>
                          <a:rPr altLang="en-US" lang="zh-CN">
                            <a:noFill/>
                          </a:rPr>
                          <a:t> </a:t>
                        </a:r>
                      </a:p>
                    </p:txBody>
                  </p:sp>
                  <p:sp>
                    <p:nvSpPr>
                      <p:cNvPr id="1048731" name="矩形 131"/>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2" name="文本框 132"/>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6"/>
                        <a:stretch>
                          <a:fillRect b="-22000"/>
                        </a:stretch>
                      </a:blipFill>
                    </p:spPr>
                    <p:txBody>
                      <a:bodyPr/>
                      <a:p>
                        <a:r>
                          <a:rPr altLang="en-US" lang="zh-CN">
                            <a:noFill/>
                          </a:rPr>
                          <a:t> </a:t>
                        </a:r>
                      </a:p>
                    </p:txBody>
                  </p:sp>
                </p:grpSp>
                <p:sp>
                  <p:nvSpPr>
                    <p:cNvPr id="1048733" name="文本框 123"/>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7"/>
                      <a:stretch>
                        <a:fillRect l="-14286" r="-5357" b="-17647"/>
                      </a:stretch>
                    </a:blipFill>
                    <a:ln>
                      <a:noFill/>
                    </a:ln>
                    <a:effectLst/>
                  </p:spPr>
                  <p:txBody>
                    <a:bodyPr/>
                    <a:p>
                      <a:r>
                        <a:rPr altLang="en-US" lang="zh-CN">
                          <a:noFill/>
                        </a:rPr>
                        <a:t> </a:t>
                      </a:r>
                    </a:p>
                  </p:txBody>
                </p:sp>
                <p:sp>
                  <p:nvSpPr>
                    <p:cNvPr id="1048734" name="文本框 124"/>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8"/>
                      <a:stretch>
                        <a:fillRect l="-8475" r="-6780" b="-18000"/>
                      </a:stretch>
                    </a:blipFill>
                  </p:spPr>
                  <p:txBody>
                    <a:bodyPr/>
                    <a:p>
                      <a:r>
                        <a:rPr altLang="en-US" lang="zh-CN">
                          <a:noFill/>
                        </a:rPr>
                        <a:t> </a:t>
                      </a:r>
                    </a:p>
                  </p:txBody>
                </p:sp>
                <p:sp>
                  <p:nvSpPr>
                    <p:cNvPr id="1048735" name="文本框 125"/>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9"/>
                      <a:stretch>
                        <a:fillRect l="-9091" r="-9091" b="-15686"/>
                      </a:stretch>
                    </a:blipFill>
                  </p:spPr>
                  <p:txBody>
                    <a:bodyPr/>
                    <a:p>
                      <a:r>
                        <a:rPr altLang="en-US" lang="zh-CN">
                          <a:noFill/>
                        </a:rPr>
                        <a:t> </a:t>
                      </a:r>
                    </a:p>
                  </p:txBody>
                </p:sp>
              </p:grpSp>
              <p:cxnSp>
                <p:nvCxnSpPr>
                  <p:cNvPr id="3145828" name="直接连接符 119"/>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36" name="矩形 120"/>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7" name="矩形 121"/>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29" name="直接连接符 99"/>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0" name="直接连接符 102"/>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1" name="直接连接符 104"/>
                <p:cNvCxnSpPr>
                  <a:cxnSpLocks/>
                </p:cNvCxnSpPr>
                <p:nvPr/>
              </p:nvCxnSpPr>
              <p:spPr>
                <a:xfrm flipH="1">
                  <a:off x="4975694" y="2102599"/>
                  <a:ext cx="1279373"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38" name="矩形 107"/>
                <p:cNvSpPr/>
                <p:nvPr/>
              </p:nvSpPr>
              <p:spPr>
                <a:xfrm>
                  <a:off x="5302784" y="202974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9" name="文本框 108"/>
                <p:cNvSpPr txBox="1">
                  <a:spLocks noChangeAspect="1" noMove="1" noResize="1" noRot="1" noAdjustHandles="1" noEditPoints="1" noChangeArrowheads="1" noChangeShapeType="1" noTextEdit="1"/>
                </p:cNvSpPr>
                <p:nvPr/>
              </p:nvSpPr>
              <p:spPr bwMode="auto">
                <a:xfrm>
                  <a:off x="5666877" y="2107122"/>
                  <a:ext cx="349326" cy="307777"/>
                </a:xfrm>
                <a:prstGeom prst="rect"/>
                <a:blipFill>
                  <a:blip xmlns:r="http://schemas.openxmlformats.org/officeDocument/2006/relationships" r:embed="rId10"/>
                  <a:stretch>
                    <a:fillRect l="-15789" r="-5263" b="-19608"/>
                  </a:stretch>
                </a:blipFill>
                <a:ln>
                  <a:noFill/>
                </a:ln>
                <a:effectLst/>
              </p:spPr>
              <p:txBody>
                <a:bodyPr/>
                <a:p>
                  <a:r>
                    <a:rPr altLang="en-US" lang="zh-CN">
                      <a:noFill/>
                    </a:rPr>
                    <a:t> </a:t>
                  </a:r>
                </a:p>
              </p:txBody>
            </p:sp>
            <p:cxnSp>
              <p:nvCxnSpPr>
                <p:cNvPr id="3145832" name="直接连接符 114"/>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3" name="直接连接符 115"/>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4" name="直接连接符 116"/>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40" name="文本框 117"/>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11"/>
                  <a:stretch>
                    <a:fillRect l="-20513" r="-17949" b="-9804"/>
                  </a:stretch>
                </a:blipFill>
                <a:ln>
                  <a:noFill/>
                </a:ln>
                <a:effectLst/>
              </p:spPr>
              <p:txBody>
                <a:bodyPr/>
                <a:p>
                  <a:r>
                    <a:rPr altLang="en-US" lang="zh-CN">
                      <a:noFill/>
                    </a:rPr>
                    <a:t> </a:t>
                  </a:r>
                </a:p>
              </p:txBody>
            </p:sp>
          </p:grpSp>
          <p:sp>
            <p:nvSpPr>
              <p:cNvPr id="1048741"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5835" name="直接连接符 153"/>
            <p:cNvCxnSpPr>
              <a:cxnSpLocks/>
            </p:cNvCxnSpPr>
            <p:nvPr/>
          </p:nvCxnSpPr>
          <p:spPr>
            <a:xfrm>
              <a:off x="6675877" y="1544782"/>
              <a:ext cx="0" cy="84224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6" name="直接连接符 154"/>
            <p:cNvCxnSpPr>
              <a:cxnSpLocks/>
            </p:cNvCxnSpPr>
            <p:nvPr/>
          </p:nvCxnSpPr>
          <p:spPr>
            <a:xfrm flipH="1">
              <a:off x="6675879" y="1544782"/>
              <a:ext cx="111213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742" name="AutoShape 523"/>
            <p:cNvSpPr>
              <a:spLocks noChangeArrowheads="1"/>
            </p:cNvSpPr>
            <p:nvPr/>
          </p:nvSpPr>
          <p:spPr bwMode="auto">
            <a:xfrm rot="16200000" flipV="1">
              <a:off x="6998775" y="2304109"/>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837" name="直接连接符 156"/>
            <p:cNvCxnSpPr>
              <a:cxnSpLocks/>
            </p:cNvCxnSpPr>
            <p:nvPr/>
          </p:nvCxnSpPr>
          <p:spPr>
            <a:xfrm>
              <a:off x="7187297" y="2249006"/>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8" name="直接连接符 157"/>
            <p:cNvCxnSpPr>
              <a:cxnSpLocks/>
            </p:cNvCxnSpPr>
            <p:nvPr/>
          </p:nvCxnSpPr>
          <p:spPr>
            <a:xfrm flipH="1">
              <a:off x="6675879" y="2387030"/>
              <a:ext cx="111213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1" name="组合 7"/>
            <p:cNvGrpSpPr/>
            <p:nvPr/>
          </p:nvGrpSpPr>
          <p:grpSpPr>
            <a:xfrm flipH="1">
              <a:off x="7011313" y="1406030"/>
              <a:ext cx="170106" cy="276482"/>
              <a:chOff x="7155145" y="1181884"/>
              <a:chExt cx="170106" cy="276482"/>
            </a:xfrm>
          </p:grpSpPr>
          <p:sp>
            <p:nvSpPr>
              <p:cNvPr id="1048743" name="AutoShape 523"/>
              <p:cNvSpPr>
                <a:spLocks noChangeArrowheads="1"/>
              </p:cNvSpPr>
              <p:nvPr/>
            </p:nvSpPr>
            <p:spPr bwMode="auto">
              <a:xfrm rot="16200000" flipV="1">
                <a:off x="7136729" y="1236987"/>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5839" name="直接连接符 159"/>
              <p:cNvCxnSpPr>
                <a:cxnSpLocks/>
              </p:cNvCxnSpPr>
              <p:nvPr/>
            </p:nvCxnSpPr>
            <p:spPr>
              <a:xfrm>
                <a:off x="7325251" y="1181884"/>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840" name="直接连接符 160"/>
            <p:cNvCxnSpPr>
              <a:cxnSpLocks/>
            </p:cNvCxnSpPr>
            <p:nvPr/>
          </p:nvCxnSpPr>
          <p:spPr>
            <a:xfrm>
              <a:off x="7788014" y="1544271"/>
              <a:ext cx="0" cy="84224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1" name="直接连接符 161"/>
            <p:cNvCxnSpPr>
              <a:cxnSpLocks/>
            </p:cNvCxnSpPr>
            <p:nvPr/>
          </p:nvCxnSpPr>
          <p:spPr>
            <a:xfrm flipH="1">
              <a:off x="7856561" y="1975394"/>
              <a:ext cx="422063" cy="0"/>
            </a:xfrm>
            <a:prstGeom prst="line"/>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44" name="矩形 162"/>
            <p:cNvSpPr/>
            <p:nvPr/>
          </p:nvSpPr>
          <p:spPr>
            <a:xfrm rot="5400000">
              <a:off x="7590963" y="1910629"/>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5" name="文本框 163"/>
            <p:cNvSpPr txBox="1">
              <a:spLocks noChangeAspect="1" noMove="1" noResize="1" noRot="1" noAdjustHandles="1" noEditPoints="1" noChangeArrowheads="1" noChangeShapeType="1" noTextEdit="1"/>
            </p:cNvSpPr>
            <p:nvPr/>
          </p:nvSpPr>
          <p:spPr bwMode="auto">
            <a:xfrm>
              <a:off x="6937075" y="1058912"/>
              <a:ext cx="354135" cy="307777"/>
            </a:xfrm>
            <a:prstGeom prst="rect"/>
            <a:blipFill>
              <a:blip xmlns:r="http://schemas.openxmlformats.org/officeDocument/2006/relationships" r:embed="rId12"/>
              <a:stretch>
                <a:fillRect l="-13793" r="-5172" b="-17647"/>
              </a:stretch>
            </a:blipFill>
            <a:ln>
              <a:noFill/>
            </a:ln>
            <a:effectLst/>
          </p:spPr>
          <p:txBody>
            <a:bodyPr/>
            <a:p>
              <a:r>
                <a:rPr altLang="en-US" lang="zh-CN">
                  <a:noFill/>
                </a:rPr>
                <a:t> </a:t>
              </a:r>
            </a:p>
          </p:txBody>
        </p:sp>
        <p:sp>
          <p:nvSpPr>
            <p:cNvPr id="1048746" name="文本框 165"/>
            <p:cNvSpPr txBox="1">
              <a:spLocks noChangeAspect="1" noMove="1" noResize="1" noRot="1" noAdjustHandles="1" noEditPoints="1" noChangeArrowheads="1" noChangeShapeType="1" noTextEdit="1"/>
            </p:cNvSpPr>
            <p:nvPr/>
          </p:nvSpPr>
          <p:spPr bwMode="auto">
            <a:xfrm>
              <a:off x="6935368" y="1901945"/>
              <a:ext cx="360099" cy="307777"/>
            </a:xfrm>
            <a:prstGeom prst="rect"/>
            <a:blipFill>
              <a:blip xmlns:r="http://schemas.openxmlformats.org/officeDocument/2006/relationships" r:embed="rId13"/>
              <a:stretch>
                <a:fillRect l="-15254" r="-5085" b="-19608"/>
              </a:stretch>
            </a:blipFill>
            <a:ln>
              <a:noFill/>
            </a:ln>
            <a:effectLst/>
          </p:spPr>
          <p:txBody>
            <a:bodyPr/>
            <a:p>
              <a:r>
                <a:rPr altLang="en-US" lang="zh-CN">
                  <a:noFill/>
                </a:rPr>
                <a:t> </a:t>
              </a:r>
            </a:p>
          </p:txBody>
        </p:sp>
        <p:sp>
          <p:nvSpPr>
            <p:cNvPr id="1048747" name="文本框 166"/>
            <p:cNvSpPr txBox="1">
              <a:spLocks noChangeAspect="1" noMove="1" noResize="1" noRot="1" noAdjustHandles="1" noEditPoints="1" noChangeArrowheads="1" noChangeShapeType="1" noTextEdit="1"/>
            </p:cNvSpPr>
            <p:nvPr/>
          </p:nvSpPr>
          <p:spPr bwMode="auto">
            <a:xfrm>
              <a:off x="7301022" y="1770024"/>
              <a:ext cx="432683" cy="307777"/>
            </a:xfrm>
            <a:prstGeom prst="rect"/>
            <a:blipFill>
              <a:blip xmlns:r="http://schemas.openxmlformats.org/officeDocument/2006/relationships" r:embed="rId14"/>
              <a:stretch>
                <a:fillRect l="-12676" r="-5634" b="-22000"/>
              </a:stretch>
            </a:blipFill>
            <a:ln>
              <a:noFill/>
            </a:ln>
            <a:effectLst/>
          </p:spPr>
          <p:txBody>
            <a:bodyPr/>
            <a:p>
              <a:r>
                <a:rPr altLang="en-US" lang="zh-CN">
                  <a:noFill/>
                </a:rPr>
                <a:t> </a:t>
              </a:r>
            </a:p>
          </p:txBody>
        </p:sp>
        <p:sp>
          <p:nvSpPr>
            <p:cNvPr id="1048748" name="文本框 167"/>
            <p:cNvSpPr txBox="1">
              <a:spLocks noChangeAspect="1" noMove="1" noResize="1" noRot="1" noAdjustHandles="1" noEditPoints="1" noChangeArrowheads="1" noChangeShapeType="1" noTextEdit="1"/>
            </p:cNvSpPr>
            <p:nvPr/>
          </p:nvSpPr>
          <p:spPr bwMode="auto">
            <a:xfrm>
              <a:off x="7870220" y="1542668"/>
              <a:ext cx="541687" cy="307777"/>
            </a:xfrm>
            <a:prstGeom prst="rect"/>
            <a:blipFill>
              <a:blip xmlns:r="http://schemas.openxmlformats.org/officeDocument/2006/relationships" r:embed="rId15"/>
              <a:stretch>
                <a:fillRect l="-8989" r="-3371" b="-22000"/>
              </a:stretch>
            </a:blipFill>
            <a:ln>
              <a:noFill/>
            </a:ln>
            <a:effectLst/>
          </p:spPr>
          <p:txBody>
            <a:bodyPr/>
            <a:p>
              <a:r>
                <a:rPr altLang="en-US" lang="zh-CN">
                  <a:noFill/>
                </a:rPr>
                <a:t> </a:t>
              </a:r>
            </a:p>
          </p:txBody>
        </p:sp>
        <p:sp>
          <p:nvSpPr>
            <p:cNvPr id="1048749" name="文本框 168"/>
            <p:cNvSpPr txBox="1">
              <a:spLocks noChangeAspect="1" noMove="1" noResize="1" noRot="1" noAdjustHandles="1" noEditPoints="1" noChangeArrowheads="1" noChangeShapeType="1" noTextEdit="1"/>
            </p:cNvSpPr>
            <p:nvPr/>
          </p:nvSpPr>
          <p:spPr bwMode="auto">
            <a:xfrm>
              <a:off x="7786854" y="2124444"/>
              <a:ext cx="541687" cy="307777"/>
            </a:xfrm>
            <a:prstGeom prst="rect"/>
            <a:blipFill>
              <a:blip xmlns:r="http://schemas.openxmlformats.org/officeDocument/2006/relationships" r:embed="rId16"/>
              <a:stretch>
                <a:fillRect l="-10227" r="-4545" b="-22000"/>
              </a:stretch>
            </a:blipFill>
            <a:ln>
              <a:noFill/>
            </a:ln>
            <a:effectLst/>
          </p:spPr>
          <p:txBody>
            <a:bodyPr/>
            <a:p>
              <a:r>
                <a:rPr altLang="en-US" lang="zh-CN">
                  <a:noFill/>
                </a:rPr>
                <a:t> </a:t>
              </a:r>
            </a:p>
          </p:txBody>
        </p:sp>
      </p:grpSp>
      <p:sp>
        <p:nvSpPr>
          <p:cNvPr id="1048750" name="文本框 77"/>
          <p:cNvSpPr txBox="1"/>
          <p:nvPr/>
        </p:nvSpPr>
        <p:spPr bwMode="auto">
          <a:xfrm>
            <a:off x="1489210" y="641910"/>
            <a:ext cx="6118248"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 what’s the oscillation period of right circuit?</a:t>
            </a:r>
            <a:endParaRPr altLang="en-US" dirty="0" sz="2000" kumimoji="1" lang="zh-CN" smtClean="0">
              <a:latin typeface="Arial" panose="020B0604020202020204" pitchFamily="34" charset="0"/>
              <a:cs typeface="Arial" panose="020B0604020202020204" pitchFamily="34" charset="0"/>
            </a:endParaRPr>
          </a:p>
        </p:txBody>
      </p:sp>
      <p:grpSp>
        <p:nvGrpSpPr>
          <p:cNvPr id="142" name="组合 9"/>
          <p:cNvGrpSpPr/>
          <p:nvPr/>
        </p:nvGrpSpPr>
        <p:grpSpPr>
          <a:xfrm>
            <a:off x="4093732" y="1368687"/>
            <a:ext cx="4726195" cy="3611693"/>
            <a:chOff x="3784170" y="1557676"/>
            <a:chExt cx="4726195" cy="3611693"/>
          </a:xfrm>
        </p:grpSpPr>
        <p:grpSp>
          <p:nvGrpSpPr>
            <p:cNvPr id="143" name="组合 169"/>
            <p:cNvGrpSpPr/>
            <p:nvPr/>
          </p:nvGrpSpPr>
          <p:grpSpPr>
            <a:xfrm>
              <a:off x="3784170" y="1557676"/>
              <a:ext cx="4726195" cy="3611693"/>
              <a:chOff x="4866759" y="1741627"/>
              <a:chExt cx="3967037" cy="3031555"/>
            </a:xfrm>
          </p:grpSpPr>
          <p:grpSp>
            <p:nvGrpSpPr>
              <p:cNvPr id="144" name="组合 172"/>
              <p:cNvGrpSpPr/>
              <p:nvPr/>
            </p:nvGrpSpPr>
            <p:grpSpPr>
              <a:xfrm>
                <a:off x="4866759" y="1741627"/>
                <a:ext cx="3967037" cy="3031555"/>
                <a:chOff x="4901395" y="1000408"/>
                <a:chExt cx="3967037" cy="3031555"/>
              </a:xfrm>
            </p:grpSpPr>
            <p:grpSp>
              <p:nvGrpSpPr>
                <p:cNvPr id="145" name="组合 192"/>
                <p:cNvGrpSpPr/>
                <p:nvPr/>
              </p:nvGrpSpPr>
              <p:grpSpPr>
                <a:xfrm>
                  <a:off x="4901395" y="1000408"/>
                  <a:ext cx="3967037" cy="3031555"/>
                  <a:chOff x="4902050" y="1040950"/>
                  <a:chExt cx="3967037" cy="3031555"/>
                </a:xfrm>
              </p:grpSpPr>
              <p:cxnSp>
                <p:nvCxnSpPr>
                  <p:cNvPr id="3145842" name="直接箭头连接符 195"/>
                  <p:cNvCxnSpPr>
                    <a:cxnSpLocks/>
                  </p:cNvCxnSpPr>
                  <p:nvPr/>
                </p:nvCxnSpPr>
                <p:spPr>
                  <a:xfrm flipV="1">
                    <a:off x="6138495"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43" name="直接连接符 196"/>
                  <p:cNvCxnSpPr>
                    <a:cxnSpLocks/>
                  </p:cNvCxnSpPr>
                  <p:nvPr/>
                </p:nvCxnSpPr>
                <p:spPr>
                  <a:xfrm>
                    <a:off x="6116763" y="2423401"/>
                    <a:ext cx="213828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46" name="组合 197"/>
                  <p:cNvGrpSpPr/>
                  <p:nvPr/>
                </p:nvGrpSpPr>
                <p:grpSpPr>
                  <a:xfrm>
                    <a:off x="5362439" y="1040950"/>
                    <a:ext cx="3506648" cy="1585894"/>
                    <a:chOff x="4001275" y="32902"/>
                    <a:chExt cx="3506648" cy="1585894"/>
                  </a:xfrm>
                </p:grpSpPr>
                <p:cxnSp>
                  <p:nvCxnSpPr>
                    <p:cNvPr id="3145844" name="直接箭头连接符 204"/>
                    <p:cNvCxnSpPr>
                      <a:cxnSpLocks/>
                    </p:cNvCxnSpPr>
                    <p:nvPr/>
                  </p:nvCxnSpPr>
                  <p:spPr>
                    <a:xfrm flipV="1">
                      <a:off x="4777330"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45" name="直接箭头连接符 205"/>
                    <p:cNvCxnSpPr>
                      <a:cxnSpLocks/>
                    </p:cNvCxnSpPr>
                    <p:nvPr/>
                  </p:nvCxnSpPr>
                  <p:spPr>
                    <a:xfrm>
                      <a:off x="4767879" y="1103334"/>
                      <a:ext cx="228938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51" name="文本框 206"/>
                    <p:cNvSpPr txBox="1">
                      <a:spLocks noChangeAspect="1" noMove="1" noResize="1" noRot="1" noAdjustHandles="1" noEditPoints="1" noChangeArrowheads="1" noChangeShapeType="1" noTextEdit="1"/>
                    </p:cNvSpPr>
                    <p:nvPr/>
                  </p:nvSpPr>
                  <p:spPr>
                    <a:xfrm>
                      <a:off x="4376844" y="32902"/>
                      <a:ext cx="533708" cy="461665"/>
                    </a:xfrm>
                    <a:prstGeom prst="rect"/>
                    <a:blipFill>
                      <a:blip xmlns:r="http://schemas.openxmlformats.org/officeDocument/2006/relationships" r:embed="rId17"/>
                      <a:stretch>
                        <a:fillRect/>
                      </a:stretch>
                    </a:blipFill>
                  </p:spPr>
                  <p:txBody>
                    <a:bodyPr/>
                    <a:p>
                      <a:r>
                        <a:rPr altLang="en-US" lang="zh-CN">
                          <a:noFill/>
                        </a:rPr>
                        <a:t> </a:t>
                      </a:r>
                    </a:p>
                  </p:txBody>
                </p:sp>
                <p:sp>
                  <p:nvSpPr>
                    <p:cNvPr id="1048752" name="文本框 207"/>
                    <p:cNvSpPr txBox="1">
                      <a:spLocks noChangeAspect="1" noMove="1" noResize="1" noRot="1" noAdjustHandles="1" noEditPoints="1" noChangeArrowheads="1" noChangeShapeType="1" noTextEdit="1"/>
                    </p:cNvSpPr>
                    <p:nvPr/>
                  </p:nvSpPr>
                  <p:spPr>
                    <a:xfrm>
                      <a:off x="4001275" y="560780"/>
                      <a:ext cx="915162" cy="400110"/>
                    </a:xfrm>
                    <a:prstGeom prst="rect"/>
                    <a:blipFill>
                      <a:blip xmlns:r="http://schemas.openxmlformats.org/officeDocument/2006/relationships" r:embed="rId18"/>
                      <a:stretch>
                        <a:fillRect/>
                      </a:stretch>
                    </a:blipFill>
                  </p:spPr>
                  <p:txBody>
                    <a:bodyPr/>
                    <a:p>
                      <a:r>
                        <a:rPr altLang="en-US" lang="zh-CN">
                          <a:noFill/>
                        </a:rPr>
                        <a:t> </a:t>
                      </a:r>
                    </a:p>
                  </p:txBody>
                </p:sp>
                <p:sp>
                  <p:nvSpPr>
                    <p:cNvPr id="1048753" name="文本框 208"/>
                    <p:cNvSpPr txBox="1">
                      <a:spLocks noChangeAspect="1" noMove="1" noResize="1" noRot="1" noAdjustHandles="1" noEditPoints="1" noChangeArrowheads="1" noChangeShapeType="1" noTextEdit="1"/>
                    </p:cNvSpPr>
                    <p:nvPr/>
                  </p:nvSpPr>
                  <p:spPr>
                    <a:xfrm>
                      <a:off x="6893889" y="918920"/>
                      <a:ext cx="614034" cy="461665"/>
                    </a:xfrm>
                    <a:prstGeom prst="rect"/>
                    <a:blipFill>
                      <a:blip xmlns:r="http://schemas.openxmlformats.org/officeDocument/2006/relationships" r:embed="rId19"/>
                      <a:stretch>
                        <a:fillRect/>
                      </a:stretch>
                    </a:blipFill>
                  </p:spPr>
                  <p:txBody>
                    <a:bodyPr/>
                    <a:p>
                      <a:r>
                        <a:rPr altLang="en-US" lang="zh-CN">
                          <a:noFill/>
                        </a:rPr>
                        <a:t> </a:t>
                      </a:r>
                    </a:p>
                  </p:txBody>
                </p:sp>
              </p:grpSp>
              <p:cxnSp>
                <p:nvCxnSpPr>
                  <p:cNvPr id="3145846" name="直接箭头连接符 198"/>
                  <p:cNvCxnSpPr>
                    <a:cxnSpLocks/>
                  </p:cNvCxnSpPr>
                  <p:nvPr/>
                </p:nvCxnSpPr>
                <p:spPr>
                  <a:xfrm>
                    <a:off x="6129043" y="3542743"/>
                    <a:ext cx="2289380"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54" name="文本框 199"/>
                  <p:cNvSpPr txBox="1">
                    <a:spLocks noChangeAspect="1" noMove="1" noResize="1" noRot="1" noAdjustHandles="1" noEditPoints="1" noChangeArrowheads="1" noChangeShapeType="1" noTextEdit="1"/>
                  </p:cNvSpPr>
                  <p:nvPr/>
                </p:nvSpPr>
                <p:spPr>
                  <a:xfrm>
                    <a:off x="5854620" y="2485215"/>
                    <a:ext cx="533708" cy="461665"/>
                  </a:xfrm>
                  <a:prstGeom prst="rect"/>
                  <a:blipFill>
                    <a:blip xmlns:r="http://schemas.openxmlformats.org/officeDocument/2006/relationships" r:embed="rId20"/>
                    <a:stretch>
                      <a:fillRect/>
                    </a:stretch>
                  </a:blipFill>
                </p:spPr>
                <p:txBody>
                  <a:bodyPr/>
                  <a:p>
                    <a:r>
                      <a:rPr altLang="en-US" lang="zh-CN">
                        <a:noFill/>
                      </a:rPr>
                      <a:t> </a:t>
                    </a:r>
                  </a:p>
                </p:txBody>
              </p:sp>
              <p:sp>
                <p:nvSpPr>
                  <p:cNvPr id="1048755" name="文本框 200"/>
                  <p:cNvSpPr txBox="1">
                    <a:spLocks noChangeAspect="1" noMove="1" noResize="1" noRot="1" noAdjustHandles="1" noEditPoints="1" noChangeArrowheads="1" noChangeShapeType="1" noTextEdit="1"/>
                  </p:cNvSpPr>
                  <p:nvPr/>
                </p:nvSpPr>
                <p:spPr>
                  <a:xfrm>
                    <a:off x="8217125" y="3353531"/>
                    <a:ext cx="614034" cy="461665"/>
                  </a:xfrm>
                  <a:prstGeom prst="rect"/>
                  <a:blipFill>
                    <a:blip xmlns:r="http://schemas.openxmlformats.org/officeDocument/2006/relationships" r:embed="rId21"/>
                    <a:stretch>
                      <a:fillRect/>
                    </a:stretch>
                  </a:blipFill>
                </p:spPr>
                <p:txBody>
                  <a:bodyPr/>
                  <a:p>
                    <a:r>
                      <a:rPr altLang="en-US" lang="zh-CN">
                        <a:noFill/>
                      </a:rPr>
                      <a:t> </a:t>
                    </a:r>
                  </a:p>
                </p:txBody>
              </p:sp>
              <p:cxnSp>
                <p:nvCxnSpPr>
                  <p:cNvPr id="3145847" name="直接连接符 201"/>
                  <p:cNvCxnSpPr>
                    <a:cxnSpLocks/>
                  </p:cNvCxnSpPr>
                  <p:nvPr/>
                </p:nvCxnSpPr>
                <p:spPr>
                  <a:xfrm>
                    <a:off x="6137223" y="3146348"/>
                    <a:ext cx="2117830"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48" name="直接连接符 202"/>
                  <p:cNvCxnSpPr>
                    <a:cxnSpLocks/>
                  </p:cNvCxnSpPr>
                  <p:nvPr/>
                </p:nvCxnSpPr>
                <p:spPr>
                  <a:xfrm>
                    <a:off x="6116763" y="3932641"/>
                    <a:ext cx="213828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756" name="矩形 203"/>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757" name="矩形 193"/>
                <p:cNvSpPr>
                  <a:spLocks noChangeAspect="1" noMove="1" noResize="1" noRot="1" noAdjustHandles="1" noEditPoints="1" noChangeArrowheads="1" noChangeShapeType="1" noTextEdit="1"/>
                </p:cNvSpPr>
                <p:nvPr/>
              </p:nvSpPr>
              <p:spPr>
                <a:xfrm>
                  <a:off x="5461860" y="2913260"/>
                  <a:ext cx="727892" cy="400110"/>
                </a:xfrm>
                <a:prstGeom prst="rect"/>
                <a:blipFill>
                  <a:blip xmlns:r="http://schemas.openxmlformats.org/officeDocument/2006/relationships" r:embed="rId22"/>
                  <a:stretch>
                    <a:fillRect/>
                  </a:stretch>
                </a:blipFill>
              </p:spPr>
              <p:txBody>
                <a:bodyPr/>
                <a:p>
                  <a:r>
                    <a:rPr altLang="en-US" lang="zh-CN">
                      <a:noFill/>
                    </a:rPr>
                    <a:t> </a:t>
                  </a:r>
                </a:p>
              </p:txBody>
            </p:sp>
            <p:sp>
              <p:nvSpPr>
                <p:cNvPr id="1048758" name="矩形 194"/>
                <p:cNvSpPr>
                  <a:spLocks noChangeAspect="1" noMove="1" noResize="1" noRot="1" noAdjustHandles="1" noEditPoints="1" noChangeArrowheads="1" noChangeShapeType="1" noTextEdit="1"/>
                </p:cNvSpPr>
                <p:nvPr/>
              </p:nvSpPr>
              <p:spPr>
                <a:xfrm>
                  <a:off x="5450913" y="3599125"/>
                  <a:ext cx="727892" cy="400110"/>
                </a:xfrm>
                <a:prstGeom prst="rect"/>
                <a:blipFill>
                  <a:blip xmlns:r="http://schemas.openxmlformats.org/officeDocument/2006/relationships" r:embed="rId23"/>
                  <a:stretch>
                    <a:fillRect/>
                  </a:stretch>
                </a:blipFill>
              </p:spPr>
              <p:txBody>
                <a:bodyPr/>
                <a:p>
                  <a:r>
                    <a:rPr altLang="en-US" lang="zh-CN">
                      <a:noFill/>
                    </a:rPr>
                    <a:t> </a:t>
                  </a:r>
                </a:p>
              </p:txBody>
            </p:sp>
          </p:grpSp>
          <p:sp>
            <p:nvSpPr>
              <p:cNvPr id="1048759" name="任意多边形 173"/>
              <p:cNvSpPr/>
              <p:nvPr/>
            </p:nvSpPr>
            <p:spPr>
              <a:xfrm>
                <a:off x="6101932" y="3831331"/>
                <a:ext cx="314012"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0" name="任意多边形 174"/>
              <p:cNvSpPr/>
              <p:nvPr/>
            </p:nvSpPr>
            <p:spPr>
              <a:xfrm flipV="1">
                <a:off x="6411159" y="3823212"/>
                <a:ext cx="760938" cy="792244"/>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49" name="直接连接符 177"/>
              <p:cNvCxnSpPr>
                <a:cxnSpLocks/>
              </p:cNvCxnSpPr>
              <p:nvPr/>
            </p:nvCxnSpPr>
            <p:spPr>
              <a:xfrm>
                <a:off x="6411159" y="3076887"/>
                <a:ext cx="0" cy="1553002"/>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50" name="直接连接符 178"/>
              <p:cNvCxnSpPr>
                <a:cxnSpLocks/>
              </p:cNvCxnSpPr>
              <p:nvPr/>
            </p:nvCxnSpPr>
            <p:spPr>
              <a:xfrm>
                <a:off x="6093752" y="2483639"/>
                <a:ext cx="317407"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51" name="直接连接符 179"/>
              <p:cNvCxnSpPr>
                <a:cxnSpLocks/>
              </p:cNvCxnSpPr>
              <p:nvPr/>
            </p:nvCxnSpPr>
            <p:spPr>
              <a:xfrm>
                <a:off x="6411159" y="3118104"/>
                <a:ext cx="78262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52" name="直接连接符 180"/>
              <p:cNvCxnSpPr>
                <a:cxnSpLocks/>
              </p:cNvCxnSpPr>
              <p:nvPr/>
            </p:nvCxnSpPr>
            <p:spPr>
              <a:xfrm>
                <a:off x="6415137"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53" name="直接连接符 181"/>
              <p:cNvCxnSpPr>
                <a:cxnSpLocks/>
              </p:cNvCxnSpPr>
              <p:nvPr/>
            </p:nvCxnSpPr>
            <p:spPr>
              <a:xfrm>
                <a:off x="7193936" y="24662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54" name="直接连接符 182"/>
              <p:cNvCxnSpPr>
                <a:cxnSpLocks/>
              </p:cNvCxnSpPr>
              <p:nvPr/>
            </p:nvCxnSpPr>
            <p:spPr>
              <a:xfrm>
                <a:off x="7193936" y="2483639"/>
                <a:ext cx="29769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55" name="直接连接符 183"/>
              <p:cNvCxnSpPr>
                <a:cxnSpLocks/>
              </p:cNvCxnSpPr>
              <p:nvPr/>
            </p:nvCxnSpPr>
            <p:spPr>
              <a:xfrm>
                <a:off x="7490334" y="248363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56" name="直接连接符 184"/>
              <p:cNvCxnSpPr>
                <a:cxnSpLocks/>
              </p:cNvCxnSpPr>
              <p:nvPr/>
            </p:nvCxnSpPr>
            <p:spPr>
              <a:xfrm>
                <a:off x="7491628" y="3125863"/>
                <a:ext cx="8022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857" name="直接连接符 185"/>
              <p:cNvCxnSpPr>
                <a:cxnSpLocks/>
              </p:cNvCxnSpPr>
              <p:nvPr/>
            </p:nvCxnSpPr>
            <p:spPr>
              <a:xfrm>
                <a:off x="7186853" y="3125310"/>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58" name="直接连接符 186"/>
              <p:cNvCxnSpPr>
                <a:cxnSpLocks/>
              </p:cNvCxnSpPr>
              <p:nvPr/>
            </p:nvCxnSpPr>
            <p:spPr>
              <a:xfrm>
                <a:off x="7491628" y="3110877"/>
                <a:ext cx="0" cy="150457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8761" name="文本框 187"/>
              <p:cNvSpPr txBox="1">
                <a:spLocks noChangeAspect="1" noMove="1" noResize="1" noRot="1" noAdjustHandles="1" noEditPoints="1" noChangeArrowheads="1" noChangeShapeType="1" noTextEdit="1"/>
              </p:cNvSpPr>
              <p:nvPr/>
            </p:nvSpPr>
            <p:spPr>
              <a:xfrm>
                <a:off x="5321263" y="2877556"/>
                <a:ext cx="915162"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48762" name="文本框 189"/>
              <p:cNvSpPr txBox="1">
                <a:spLocks noChangeAspect="1" noMove="1" noResize="1" noRot="1" noAdjustHandles="1" noEditPoints="1" noChangeArrowheads="1" noChangeShapeType="1" noTextEdit="1"/>
              </p:cNvSpPr>
              <p:nvPr/>
            </p:nvSpPr>
            <p:spPr bwMode="auto">
              <a:xfrm>
                <a:off x="6012783" y="2162415"/>
                <a:ext cx="574317" cy="335841"/>
              </a:xfrm>
              <a:prstGeom prst="rect"/>
              <a:blipFill>
                <a:blip xmlns:r="http://schemas.openxmlformats.org/officeDocument/2006/relationships" r:embed="rId25"/>
                <a:stretch>
                  <a:fillRect b="-3077"/>
                </a:stretch>
              </a:blipFill>
              <a:ln>
                <a:noFill/>
              </a:ln>
              <a:effectLst/>
            </p:spPr>
            <p:txBody>
              <a:bodyPr/>
              <a:p>
                <a:r>
                  <a:rPr altLang="en-US" lang="zh-CN">
                    <a:noFill/>
                  </a:rPr>
                  <a:t> </a:t>
                </a:r>
              </a:p>
            </p:txBody>
          </p:sp>
          <p:cxnSp>
            <p:nvCxnSpPr>
              <p:cNvPr id="3145859" name="直接箭头连接符 190"/>
              <p:cNvCxnSpPr>
                <a:cxnSpLocks/>
              </p:cNvCxnSpPr>
              <p:nvPr/>
            </p:nvCxnSpPr>
            <p:spPr>
              <a:xfrm>
                <a:off x="6487444" y="2599347"/>
                <a:ext cx="642975"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860" name="直接箭头连接符 191"/>
              <p:cNvCxnSpPr>
                <a:cxnSpLocks/>
              </p:cNvCxnSpPr>
              <p:nvPr/>
            </p:nvCxnSpPr>
            <p:spPr>
              <a:xfrm>
                <a:off x="6135578" y="2599347"/>
                <a:ext cx="263952"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48763" name="任意多边形 209"/>
            <p:cNvSpPr/>
            <p:nvPr/>
          </p:nvSpPr>
          <p:spPr>
            <a:xfrm>
              <a:off x="6536022" y="4060938"/>
              <a:ext cx="374103" cy="943853"/>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4" name="任意多边形 210"/>
            <p:cNvSpPr/>
            <p:nvPr/>
          </p:nvSpPr>
          <p:spPr>
            <a:xfrm flipV="1">
              <a:off x="6904424" y="4051266"/>
              <a:ext cx="906556" cy="943853"/>
            </a:xfrm>
            <a:custGeom>
              <a:avLst/>
              <a:gdLst>
                <a:gd name="connsiteX0" fmla="*/ 0 w 845127"/>
                <a:gd name="connsiteY0" fmla="*/ 900545 h 900545"/>
                <a:gd name="connsiteX1" fmla="*/ 318655 w 845127"/>
                <a:gd name="connsiteY1" fmla="*/ 297872 h 900545"/>
                <a:gd name="connsiteX2" fmla="*/ 845127 w 845127"/>
                <a:gd name="connsiteY2" fmla="*/ 0 h 900545"/>
              </a:gdLst>
              <a:ahLst/>
              <a:cxnLst>
                <a:cxn ang="0">
                  <a:pos x="connsiteX0" y="connsiteY0"/>
                </a:cxn>
                <a:cxn ang="0">
                  <a:pos x="connsiteX1" y="connsiteY1"/>
                </a:cxn>
                <a:cxn ang="0">
                  <a:pos x="connsiteX2" y="connsiteY2"/>
                </a:cxn>
              </a:cxnLst>
              <a:rect l="l" t="t" r="r" b="b"/>
              <a:pathLst>
                <a:path w="845127" h="900545">
                  <a:moveTo>
                    <a:pt x="0" y="900545"/>
                  </a:moveTo>
                  <a:cubicBezTo>
                    <a:pt x="88900" y="674254"/>
                    <a:pt x="177801" y="447963"/>
                    <a:pt x="318655" y="297872"/>
                  </a:cubicBezTo>
                  <a:cubicBezTo>
                    <a:pt x="459509" y="147781"/>
                    <a:pt x="652318" y="73890"/>
                    <a:pt x="845127" y="0"/>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5" name="文本框 211"/>
            <p:cNvSpPr txBox="1">
              <a:spLocks noChangeAspect="1" noMove="1" noResize="1" noRot="1" noAdjustHandles="1" noEditPoints="1" noChangeArrowheads="1" noChangeShapeType="1" noTextEdit="1"/>
            </p:cNvSpPr>
            <p:nvPr/>
          </p:nvSpPr>
          <p:spPr bwMode="auto">
            <a:xfrm>
              <a:off x="5815090" y="2086931"/>
              <a:ext cx="684222" cy="400110"/>
            </a:xfrm>
            <a:prstGeom prst="rect"/>
            <a:blipFill>
              <a:blip xmlns:r="http://schemas.openxmlformats.org/officeDocument/2006/relationships" r:embed="rId26"/>
              <a:stretch>
                <a:fillRect b="-3030"/>
              </a:stretch>
            </a:blipFill>
            <a:ln>
              <a:noFill/>
            </a:ln>
            <a:effectLst/>
          </p:spPr>
          <p:txBody>
            <a:bodyPr/>
            <a:p>
              <a:r>
                <a:rPr altLang="en-US" lang="zh-CN">
                  <a:noFill/>
                </a:rPr>
                <a:t> </a:t>
              </a:r>
            </a:p>
          </p:txBody>
        </p:sp>
      </p:grpSp>
      <p:grpSp>
        <p:nvGrpSpPr>
          <p:cNvPr id="147" name="组合 212"/>
          <p:cNvGrpSpPr/>
          <p:nvPr/>
        </p:nvGrpSpPr>
        <p:grpSpPr>
          <a:xfrm>
            <a:off x="672584" y="1439793"/>
            <a:ext cx="3209554" cy="2100379"/>
            <a:chOff x="796365" y="1044672"/>
            <a:chExt cx="3209554" cy="2100379"/>
          </a:xfrm>
        </p:grpSpPr>
        <p:cxnSp>
          <p:nvCxnSpPr>
            <p:cNvPr id="3145861" name="直接连接符 213"/>
            <p:cNvCxnSpPr>
              <a:cxnSpLocks/>
            </p:cNvCxnSpPr>
            <p:nvPr/>
          </p:nvCxnSpPr>
          <p:spPr>
            <a:xfrm>
              <a:off x="4005919" y="1056215"/>
              <a:ext cx="0" cy="1941376"/>
            </a:xfrm>
            <a:prstGeom prst="line"/>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5862" name="直接连接符 214"/>
            <p:cNvCxnSpPr>
              <a:cxnSpLocks/>
            </p:cNvCxnSpPr>
            <p:nvPr/>
          </p:nvCxnSpPr>
          <p:spPr>
            <a:xfrm flipH="1">
              <a:off x="796365" y="1056215"/>
              <a:ext cx="3192929" cy="0"/>
            </a:xfrm>
            <a:prstGeom prst="line"/>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145863" name="直接连接符 215"/>
            <p:cNvCxnSpPr>
              <a:cxnSpLocks/>
            </p:cNvCxnSpPr>
            <p:nvPr/>
          </p:nvCxnSpPr>
          <p:spPr>
            <a:xfrm>
              <a:off x="824247" y="1044672"/>
              <a:ext cx="0" cy="2100379"/>
            </a:xfrm>
            <a:prstGeom prst="line"/>
            <a:ln w="28575">
              <a:solidFill>
                <a:schemeClr val="accent5"/>
              </a:solidFill>
              <a:prstDash val="sysDash"/>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8" name="组合 216"/>
          <p:cNvGrpSpPr/>
          <p:nvPr/>
        </p:nvGrpSpPr>
        <p:grpSpPr>
          <a:xfrm>
            <a:off x="984652" y="3023530"/>
            <a:ext cx="2627396" cy="983912"/>
            <a:chOff x="1053179" y="2412672"/>
            <a:chExt cx="2627396" cy="983912"/>
          </a:xfrm>
        </p:grpSpPr>
        <p:cxnSp>
          <p:nvCxnSpPr>
            <p:cNvPr id="3145864" name="直接连接符 217"/>
            <p:cNvCxnSpPr>
              <a:cxnSpLocks/>
            </p:cNvCxnSpPr>
            <p:nvPr/>
          </p:nvCxnSpPr>
          <p:spPr>
            <a:xfrm>
              <a:off x="1053179" y="2427242"/>
              <a:ext cx="0" cy="969342"/>
            </a:xfrm>
            <a:prstGeom prst="line"/>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145865" name="直接连接符 218"/>
            <p:cNvCxnSpPr>
              <a:cxnSpLocks/>
            </p:cNvCxnSpPr>
            <p:nvPr/>
          </p:nvCxnSpPr>
          <p:spPr>
            <a:xfrm flipH="1">
              <a:off x="1053179" y="2416169"/>
              <a:ext cx="2627396" cy="0"/>
            </a:xfrm>
            <a:prstGeom prst="line"/>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145866" name="直接连接符 219"/>
            <p:cNvCxnSpPr>
              <a:cxnSpLocks/>
            </p:cNvCxnSpPr>
            <p:nvPr/>
          </p:nvCxnSpPr>
          <p:spPr>
            <a:xfrm>
              <a:off x="3679875" y="2412672"/>
              <a:ext cx="0" cy="383036"/>
            </a:xfrm>
            <a:prstGeom prst="line"/>
            <a:ln w="28575">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grpSp>
      <p:sp>
        <p:nvSpPr>
          <p:cNvPr id="1048766" name="文本框 220"/>
          <p:cNvSpPr txBox="1">
            <a:spLocks noChangeAspect="1" noMove="1" noResize="1" noRot="1" noAdjustHandles="1" noEditPoints="1" noChangeArrowheads="1" noChangeShapeType="1" noTextEdit="1"/>
          </p:cNvSpPr>
          <p:nvPr/>
        </p:nvSpPr>
        <p:spPr>
          <a:xfrm>
            <a:off x="719441" y="5087207"/>
            <a:ext cx="3765155" cy="626518"/>
          </a:xfrm>
          <a:prstGeom prst="rect"/>
          <a:blipFill>
            <a:blip xmlns:r="http://schemas.openxmlformats.org/officeDocument/2006/relationships" r:embed="rId27"/>
            <a:stretch>
              <a:fillRect b="-980"/>
            </a:stretch>
          </a:blipFill>
        </p:spPr>
        <p:txBody>
          <a:bodyPr/>
          <a:p>
            <a:r>
              <a:rPr altLang="en-US" lang="zh-CN">
                <a:noFill/>
              </a:rPr>
              <a:t> </a:t>
            </a:r>
          </a:p>
        </p:txBody>
      </p:sp>
      <p:sp>
        <p:nvSpPr>
          <p:cNvPr id="1048767" name="文本框 221"/>
          <p:cNvSpPr txBox="1">
            <a:spLocks noChangeAspect="1" noMove="1" noResize="1" noRot="1" noAdjustHandles="1" noEditPoints="1" noChangeArrowheads="1" noChangeShapeType="1" noTextEdit="1"/>
          </p:cNvSpPr>
          <p:nvPr/>
        </p:nvSpPr>
        <p:spPr>
          <a:xfrm>
            <a:off x="4658501" y="5083713"/>
            <a:ext cx="3765155" cy="626518"/>
          </a:xfrm>
          <a:prstGeom prst="rect"/>
          <a:blipFill>
            <a:blip xmlns:r="http://schemas.openxmlformats.org/officeDocument/2006/relationships" r:embed="rId28"/>
            <a:stretch>
              <a:fillRect/>
            </a:stretch>
          </a:blipFill>
        </p:spPr>
        <p:txBody>
          <a:bodyPr/>
          <a:p>
            <a:r>
              <a:rPr altLang="en-US" lang="zh-CN">
                <a:noFill/>
              </a:rPr>
              <a:t> </a:t>
            </a:r>
          </a:p>
        </p:txBody>
      </p:sp>
      <p:sp>
        <p:nvSpPr>
          <p:cNvPr id="1048768" name="文本框 222"/>
          <p:cNvSpPr txBox="1">
            <a:spLocks noChangeAspect="1" noMove="1" noResize="1" noRot="1" noAdjustHandles="1" noEditPoints="1" noChangeArrowheads="1" noChangeShapeType="1" noTextEdit="1"/>
          </p:cNvSpPr>
          <p:nvPr/>
        </p:nvSpPr>
        <p:spPr>
          <a:xfrm>
            <a:off x="1666417" y="5953260"/>
            <a:ext cx="5712678" cy="628505"/>
          </a:xfrm>
          <a:prstGeom prst="rect"/>
          <a:blipFill>
            <a:blip xmlns:r="http://schemas.openxmlformats.org/officeDocument/2006/relationships" r:embed="rId29"/>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66"/>
                                        </p:tgtEl>
                                        <p:attrNameLst>
                                          <p:attrName>style.visibility</p:attrName>
                                        </p:attrNameLst>
                                      </p:cBhvr>
                                      <p:to>
                                        <p:strVal val="visible"/>
                                      </p:to>
                                    </p:set>
                                    <p:animEffect transition="in" filter="wipe(down)">
                                      <p:cBhvr>
                                        <p:cTn dur="500" id="7"/>
                                        <p:tgtEl>
                                          <p:spTgt spid="104876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67"/>
                                        </p:tgtEl>
                                        <p:attrNameLst>
                                          <p:attrName>style.visibility</p:attrName>
                                        </p:attrNameLst>
                                      </p:cBhvr>
                                      <p:to>
                                        <p:strVal val="visible"/>
                                      </p:to>
                                    </p:set>
                                    <p:animEffect transition="in" filter="wipe(down)">
                                      <p:cBhvr>
                                        <p:cTn dur="500" id="12"/>
                                        <p:tgtEl>
                                          <p:spTgt spid="104876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142"/>
                                        </p:tgtEl>
                                        <p:attrNameLst>
                                          <p:attrName>style.visibility</p:attrName>
                                        </p:attrNameLst>
                                      </p:cBhvr>
                                      <p:to>
                                        <p:strVal val="visible"/>
                                      </p:to>
                                    </p:set>
                                    <p:animEffect transition="in" filter="wipe(down)">
                                      <p:cBhvr>
                                        <p:cTn dur="500" id="17"/>
                                        <p:tgtEl>
                                          <p:spTgt spid="14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768"/>
                                        </p:tgtEl>
                                        <p:attrNameLst>
                                          <p:attrName>style.visibility</p:attrName>
                                        </p:attrNameLst>
                                      </p:cBhvr>
                                      <p:to>
                                        <p:strVal val="visible"/>
                                      </p:to>
                                    </p:set>
                                    <p:animEffect transition="in" filter="wipe(down)">
                                      <p:cBhvr>
                                        <p:cTn dur="500" id="22"/>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6" grpId="0"/>
      <p:bldP spid="1048767" grpId="0"/>
      <p:bldP spid="104876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8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16" name="矩形 8"/>
          <p:cNvSpPr/>
          <p:nvPr/>
        </p:nvSpPr>
        <p:spPr>
          <a:xfrm>
            <a:off x="770408" y="586492"/>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 Triangular wave generator</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817" name="矩形 1"/>
          <p:cNvSpPr/>
          <p:nvPr/>
        </p:nvSpPr>
        <p:spPr>
          <a:xfrm>
            <a:off x="1329491" y="2393800"/>
            <a:ext cx="2887039" cy="922106"/>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solidFill>
                  <a:schemeClr val="tx1"/>
                </a:solidFill>
                <a:latin typeface="Arial" panose="020B0604020202020204" pitchFamily="34" charset="0"/>
                <a:cs typeface="Arial" panose="020B0604020202020204" pitchFamily="34" charset="0"/>
              </a:rPr>
              <a:t>Rectangular-wave generator</a:t>
            </a:r>
            <a:endParaRPr altLang="en-US" dirty="0" sz="2000" lang="zh-CN">
              <a:solidFill>
                <a:schemeClr val="tx1"/>
              </a:solidFill>
              <a:latin typeface="Arial" panose="020B0604020202020204" pitchFamily="34" charset="0"/>
              <a:cs typeface="Arial" panose="020B0604020202020204" pitchFamily="34" charset="0"/>
            </a:endParaRPr>
          </a:p>
        </p:txBody>
      </p:sp>
      <p:cxnSp>
        <p:nvCxnSpPr>
          <p:cNvPr id="3145914" name="直接箭头连接符 6"/>
          <p:cNvCxnSpPr>
            <a:cxnSpLocks/>
          </p:cNvCxnSpPr>
          <p:nvPr/>
        </p:nvCxnSpPr>
        <p:spPr>
          <a:xfrm>
            <a:off x="4216530" y="2855359"/>
            <a:ext cx="577142" cy="0"/>
          </a:xfrm>
          <a:prstGeom prst="straightConnector1"/>
          <a:ln w="38100">
            <a:tailEnd type="triangle" w="lg" len="lg"/>
          </a:ln>
        </p:spPr>
        <p:style>
          <a:lnRef idx="1">
            <a:schemeClr val="accent1"/>
          </a:lnRef>
          <a:fillRef idx="0">
            <a:schemeClr val="accent1"/>
          </a:fillRef>
          <a:effectRef idx="0">
            <a:schemeClr val="accent1"/>
          </a:effectRef>
          <a:fontRef idx="minor">
            <a:schemeClr val="tx1"/>
          </a:fontRef>
        </p:style>
      </p:cxnSp>
      <p:sp>
        <p:nvSpPr>
          <p:cNvPr id="1048818" name="矩形 72"/>
          <p:cNvSpPr/>
          <p:nvPr/>
        </p:nvSpPr>
        <p:spPr>
          <a:xfrm>
            <a:off x="4793672" y="2393800"/>
            <a:ext cx="3041073" cy="922106"/>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solidFill>
                  <a:schemeClr val="tx1"/>
                </a:solidFill>
                <a:latin typeface="Arial" panose="020B0604020202020204" pitchFamily="34" charset="0"/>
                <a:cs typeface="Arial" panose="020B0604020202020204" pitchFamily="34" charset="0"/>
              </a:rPr>
              <a:t>Integration operational amplifier</a:t>
            </a:r>
            <a:endParaRPr altLang="en-US" dirty="0" sz="2000" lang="zh-CN">
              <a:solidFill>
                <a:schemeClr val="tx1"/>
              </a:solidFill>
              <a:latin typeface="Arial" panose="020B0604020202020204" pitchFamily="34" charset="0"/>
              <a:cs typeface="Arial" panose="020B0604020202020204" pitchFamily="34" charset="0"/>
            </a:endParaRPr>
          </a:p>
        </p:txBody>
      </p:sp>
      <p:cxnSp>
        <p:nvCxnSpPr>
          <p:cNvPr id="3145915" name="直接箭头连接符 79"/>
          <p:cNvCxnSpPr>
            <a:cxnSpLocks/>
          </p:cNvCxnSpPr>
          <p:nvPr/>
        </p:nvCxnSpPr>
        <p:spPr>
          <a:xfrm rot="5400000">
            <a:off x="6074945" y="3604477"/>
            <a:ext cx="577142" cy="0"/>
          </a:xfrm>
          <a:prstGeom prst="straightConnector1"/>
          <a:ln w="38100">
            <a:tailEnd type="triangle" w="lg" len="lg"/>
          </a:ln>
        </p:spPr>
        <p:style>
          <a:lnRef idx="1">
            <a:schemeClr val="accent1"/>
          </a:lnRef>
          <a:fillRef idx="0">
            <a:schemeClr val="accent1"/>
          </a:fillRef>
          <a:effectRef idx="0">
            <a:schemeClr val="accent1"/>
          </a:effectRef>
          <a:fontRef idx="minor">
            <a:schemeClr val="tx1"/>
          </a:fontRef>
        </p:style>
      </p:cxnSp>
      <p:sp>
        <p:nvSpPr>
          <p:cNvPr id="1048819" name="矩形 80"/>
          <p:cNvSpPr/>
          <p:nvPr/>
        </p:nvSpPr>
        <p:spPr>
          <a:xfrm>
            <a:off x="4864579" y="3891259"/>
            <a:ext cx="2887039" cy="693506"/>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solidFill>
                  <a:schemeClr val="tx1"/>
                </a:solidFill>
                <a:latin typeface="Arial" panose="020B0604020202020204" pitchFamily="34" charset="0"/>
                <a:cs typeface="Arial" panose="020B0604020202020204" pitchFamily="34" charset="0"/>
              </a:rPr>
              <a:t>Triangular wave</a:t>
            </a:r>
            <a:endParaRPr altLang="en-US" dirty="0" sz="2000" lang="zh-CN">
              <a:solidFill>
                <a:schemeClr val="tx1"/>
              </a:solidFill>
              <a:latin typeface="Arial" panose="020B0604020202020204" pitchFamily="34" charset="0"/>
              <a:cs typeface="Arial" panose="020B0604020202020204" pitchFamily="34" charset="0"/>
            </a:endParaRPr>
          </a:p>
        </p:txBody>
      </p:sp>
      <p:sp>
        <p:nvSpPr>
          <p:cNvPr id="1048820" name="文本框 2"/>
          <p:cNvSpPr txBox="1"/>
          <p:nvPr/>
        </p:nvSpPr>
        <p:spPr bwMode="auto">
          <a:xfrm>
            <a:off x="5248225" y="1906069"/>
            <a:ext cx="2119745" cy="400110"/>
          </a:xfrm>
          <a:prstGeom prst="rect"/>
          <a:noFill/>
          <a:ln>
            <a:noFill/>
          </a:ln>
          <a:effectLst/>
        </p:spPr>
        <p:txBody>
          <a:bodyPr rtlCol="0" wrap="square">
            <a:spAutoFit/>
          </a:bodyPr>
          <a:p>
            <a:pPr algn="ctr" eaLnBrk="1" hangingPunct="1">
              <a:spcBef>
                <a:spcPct val="50000"/>
              </a:spcBef>
            </a:pPr>
            <a:r>
              <a:rPr altLang="en-US" dirty="0" sz="2000" kumimoji="1" lang="zh-CN">
                <a:latin typeface="宋体" panose="02010600030101010101" pitchFamily="2" charset="-122"/>
                <a:ea typeface="宋体" panose="02010600030101010101" pitchFamily="2" charset="-122"/>
                <a:cs typeface="Arial" panose="020B0604020202020204" pitchFamily="34" charset="0"/>
              </a:rPr>
              <a:t>积分</a:t>
            </a:r>
            <a:r>
              <a:rPr altLang="en-US" dirty="0" sz="2000" kumimoji="1" lang="zh-CN" smtClean="0">
                <a:latin typeface="宋体" panose="02010600030101010101" pitchFamily="2" charset="-122"/>
                <a:ea typeface="宋体" panose="02010600030101010101" pitchFamily="2" charset="-122"/>
                <a:cs typeface="Arial" panose="020B0604020202020204" pitchFamily="34" charset="0"/>
              </a:rPr>
              <a:t>运算放大器</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18"/>
                                        </p:tgtEl>
                                        <p:attrNameLst>
                                          <p:attrName>style.visibility</p:attrName>
                                        </p:attrNameLst>
                                      </p:cBhvr>
                                      <p:to>
                                        <p:strVal val="visible"/>
                                      </p:to>
                                    </p:set>
                                    <p:animEffect transition="in" filter="wipe(down)">
                                      <p:cBhvr>
                                        <p:cTn dur="500" id="7"/>
                                        <p:tgtEl>
                                          <p:spTgt spid="1048818"/>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20"/>
                                        </p:tgtEl>
                                        <p:attrNameLst>
                                          <p:attrName>style.visibility</p:attrName>
                                        </p:attrNameLst>
                                      </p:cBhvr>
                                      <p:to>
                                        <p:strVal val="visible"/>
                                      </p:to>
                                    </p:set>
                                    <p:animEffect transition="in" filter="wipe(down)">
                                      <p:cBhvr>
                                        <p:cTn dur="500" id="10"/>
                                        <p:tgtEl>
                                          <p:spTgt spid="1048820"/>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915"/>
                                        </p:tgtEl>
                                        <p:attrNameLst>
                                          <p:attrName>style.visibility</p:attrName>
                                        </p:attrNameLst>
                                      </p:cBhvr>
                                      <p:to>
                                        <p:strVal val="visible"/>
                                      </p:to>
                                    </p:set>
                                    <p:animEffect transition="in" filter="wipe(down)">
                                      <p:cBhvr>
                                        <p:cTn dur="500" id="15"/>
                                        <p:tgtEl>
                                          <p:spTgt spid="3145915"/>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8819"/>
                                        </p:tgtEl>
                                        <p:attrNameLst>
                                          <p:attrName>style.visibility</p:attrName>
                                        </p:attrNameLst>
                                      </p:cBhvr>
                                      <p:to>
                                        <p:strVal val="visible"/>
                                      </p:to>
                                    </p:set>
                                    <p:animEffect transition="in" filter="wipe(down)">
                                      <p:cBhvr>
                                        <p:cTn dur="500" id="18"/>
                                        <p:tgtEl>
                                          <p:spTgt spid="104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8" grpId="0" animBg="1"/>
      <p:bldP spid="1048819" grpId="0" animBg="1"/>
      <p:bldP spid="10488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775" name=""/>
        <p:cNvGrpSpPr/>
        <p:nvPr/>
      </p:nvGrpSpPr>
      <p:grpSpPr>
        <a:xfrm>
          <a:off x="0" y="0"/>
          <a:ext cx="0" cy="0"/>
          <a:chOff x="0" y="0"/>
          <a:chExt cx="0" cy="0"/>
        </a:xfrm>
      </p:grpSpPr>
      <p:sp>
        <p:nvSpPr>
          <p:cNvPr id="10503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76" name="组合 10"/>
          <p:cNvGrpSpPr/>
          <p:nvPr/>
        </p:nvGrpSpPr>
        <p:grpSpPr>
          <a:xfrm>
            <a:off x="1014280" y="1140854"/>
            <a:ext cx="3629795" cy="2542043"/>
            <a:chOff x="4568536" y="2030165"/>
            <a:chExt cx="3629795" cy="2542043"/>
          </a:xfrm>
        </p:grpSpPr>
        <p:grpSp>
          <p:nvGrpSpPr>
            <p:cNvPr id="777" name="组合 11"/>
            <p:cNvGrpSpPr/>
            <p:nvPr/>
          </p:nvGrpSpPr>
          <p:grpSpPr>
            <a:xfrm>
              <a:off x="4568536" y="2030165"/>
              <a:ext cx="3629795" cy="2542043"/>
              <a:chOff x="4568536" y="2030165"/>
              <a:chExt cx="3629795" cy="2542043"/>
            </a:xfrm>
          </p:grpSpPr>
          <p:grpSp>
            <p:nvGrpSpPr>
              <p:cNvPr id="778" name="组合 13"/>
              <p:cNvGrpSpPr/>
              <p:nvPr/>
            </p:nvGrpSpPr>
            <p:grpSpPr>
              <a:xfrm>
                <a:off x="4975695" y="2102599"/>
                <a:ext cx="3222636" cy="2469609"/>
                <a:chOff x="1655331" y="2381962"/>
                <a:chExt cx="3222636" cy="2469609"/>
              </a:xfrm>
            </p:grpSpPr>
            <p:grpSp>
              <p:nvGrpSpPr>
                <p:cNvPr id="779" name="组合 23"/>
                <p:cNvGrpSpPr/>
                <p:nvPr/>
              </p:nvGrpSpPr>
              <p:grpSpPr>
                <a:xfrm>
                  <a:off x="1655331" y="2381962"/>
                  <a:ext cx="3222636" cy="2469609"/>
                  <a:chOff x="1834519" y="1458548"/>
                  <a:chExt cx="3222636" cy="2469609"/>
                </a:xfrm>
              </p:grpSpPr>
              <p:grpSp>
                <p:nvGrpSpPr>
                  <p:cNvPr id="780" name="组合 27"/>
                  <p:cNvGrpSpPr/>
                  <p:nvPr/>
                </p:nvGrpSpPr>
                <p:grpSpPr>
                  <a:xfrm>
                    <a:off x="1834519" y="1458548"/>
                    <a:ext cx="3222636" cy="2469609"/>
                    <a:chOff x="3619247" y="2188882"/>
                    <a:chExt cx="3222636" cy="2469609"/>
                  </a:xfrm>
                </p:grpSpPr>
                <p:grpSp>
                  <p:nvGrpSpPr>
                    <p:cNvPr id="781" name="组合 31"/>
                    <p:cNvGrpSpPr/>
                    <p:nvPr/>
                  </p:nvGrpSpPr>
                  <p:grpSpPr>
                    <a:xfrm>
                      <a:off x="3619247" y="2739728"/>
                      <a:ext cx="3222636" cy="1918763"/>
                      <a:chOff x="5772891" y="812339"/>
                      <a:chExt cx="3222636" cy="1918763"/>
                    </a:xfrm>
                  </p:grpSpPr>
                  <p:grpSp>
                    <p:nvGrpSpPr>
                      <p:cNvPr id="782" name="组合 45"/>
                      <p:cNvGrpSpPr/>
                      <p:nvPr/>
                    </p:nvGrpSpPr>
                    <p:grpSpPr>
                      <a:xfrm>
                        <a:off x="5772891" y="812339"/>
                        <a:ext cx="3222636" cy="1918763"/>
                        <a:chOff x="5617247" y="1765797"/>
                        <a:chExt cx="3222636" cy="1918763"/>
                      </a:xfrm>
                    </p:grpSpPr>
                    <p:grpSp>
                      <p:nvGrpSpPr>
                        <p:cNvPr id="783" name="组合 47"/>
                        <p:cNvGrpSpPr/>
                        <p:nvPr/>
                      </p:nvGrpSpPr>
                      <p:grpSpPr>
                        <a:xfrm>
                          <a:off x="5617247" y="1765797"/>
                          <a:ext cx="3222636" cy="1918763"/>
                          <a:chOff x="1824199" y="1708764"/>
                          <a:chExt cx="3222636" cy="1918763"/>
                        </a:xfrm>
                      </p:grpSpPr>
                      <p:grpSp>
                        <p:nvGrpSpPr>
                          <p:cNvPr id="784" name="组合 49"/>
                          <p:cNvGrpSpPr/>
                          <p:nvPr/>
                        </p:nvGrpSpPr>
                        <p:grpSpPr>
                          <a:xfrm>
                            <a:off x="1824199" y="1865123"/>
                            <a:ext cx="1012557" cy="1762404"/>
                            <a:chOff x="2766492" y="3634059"/>
                            <a:chExt cx="1012557" cy="1762404"/>
                          </a:xfrm>
                        </p:grpSpPr>
                        <p:cxnSp>
                          <p:nvCxnSpPr>
                            <p:cNvPr id="3146769" name="直接连接符 55"/>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70" name="直接连接符 56"/>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71" name="直接连接符 57"/>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381"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382"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383"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384"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385"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386"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3793" r="-5172" b="-19608"/>
                          </a:stretch>
                        </a:blipFill>
                        <a:ln>
                          <a:noFill/>
                        </a:ln>
                        <a:effectLst/>
                      </p:spPr>
                      <p:txBody>
                        <a:bodyPr/>
                        <a:p>
                          <a:r>
                            <a:rPr altLang="en-US" lang="zh-CN">
                              <a:noFill/>
                            </a:rPr>
                            <a:t> </a:t>
                          </a:r>
                        </a:p>
                      </p:txBody>
                    </p:sp>
                  </p:grpSp>
                  <p:cxnSp>
                    <p:nvCxnSpPr>
                      <p:cNvPr id="3146772" name="直接连接符 44"/>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773" name="直接连接符 32"/>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5" name="组合 33"/>
                    <p:cNvGrpSpPr/>
                    <p:nvPr/>
                  </p:nvGrpSpPr>
                  <p:grpSpPr>
                    <a:xfrm>
                      <a:off x="6356171" y="4000382"/>
                      <a:ext cx="290385" cy="384435"/>
                      <a:chOff x="8023442" y="2050435"/>
                      <a:chExt cx="290385" cy="384435"/>
                    </a:xfrm>
                  </p:grpSpPr>
                  <p:sp>
                    <p:nvSpPr>
                      <p:cNvPr id="1050387"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74" name="直接连接符 39"/>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88"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775" name="直接连接符 41"/>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76" name="直接连接符 42"/>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777" name="直接连接符 34"/>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89"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4"/>
                      <a:stretch>
                        <a:fillRect l="-15789" r="-5263" b="-17647"/>
                      </a:stretch>
                    </a:blipFill>
                    <a:ln>
                      <a:noFill/>
                    </a:ln>
                    <a:effectLst/>
                  </p:spPr>
                  <p:txBody>
                    <a:bodyPr/>
                    <a:p>
                      <a:r>
                        <a:rPr altLang="en-US" lang="zh-CN">
                          <a:noFill/>
                        </a:rPr>
                        <a:t> </a:t>
                      </a:r>
                    </a:p>
                  </p:txBody>
                </p:sp>
                <p:sp>
                  <p:nvSpPr>
                    <p:cNvPr id="1050390" name="矩形 36"/>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1"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5"/>
                      <a:stretch>
                        <a:fillRect b="-19608"/>
                      </a:stretch>
                    </a:blipFill>
                  </p:spPr>
                  <p:txBody>
                    <a:bodyPr/>
                    <a:p>
                      <a:r>
                        <a:rPr altLang="en-US" lang="zh-CN">
                          <a:noFill/>
                        </a:rPr>
                        <a:t> </a:t>
                      </a:r>
                    </a:p>
                  </p:txBody>
                </p:sp>
              </p:grpSp>
              <p:sp>
                <p:nvSpPr>
                  <p:cNvPr id="1050392"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6"/>
                    <a:stretch>
                      <a:fillRect l="-16071" r="-5357" b="-20000"/>
                    </a:stretch>
                  </a:blipFill>
                  <a:ln>
                    <a:noFill/>
                  </a:ln>
                  <a:effectLst/>
                </p:spPr>
                <p:txBody>
                  <a:bodyPr/>
                  <a:p>
                    <a:r>
                      <a:rPr altLang="en-US" lang="zh-CN">
                        <a:noFill/>
                      </a:rPr>
                      <a:t> </a:t>
                    </a:r>
                  </a:p>
                </p:txBody>
              </p:sp>
              <p:sp>
                <p:nvSpPr>
                  <p:cNvPr id="1050393"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7"/>
                    <a:stretch>
                      <a:fillRect l="-10345" r="-8621" b="-18000"/>
                    </a:stretch>
                  </a:blipFill>
                </p:spPr>
                <p:txBody>
                  <a:bodyPr/>
                  <a:p>
                    <a:r>
                      <a:rPr altLang="en-US" lang="zh-CN">
                        <a:noFill/>
                      </a:rPr>
                      <a:t> </a:t>
                    </a:r>
                  </a:p>
                </p:txBody>
              </p:sp>
              <p:sp>
                <p:nvSpPr>
                  <p:cNvPr id="1050394"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8"/>
                    <a:stretch>
                      <a:fillRect l="-9091" r="-9091" b="-18000"/>
                    </a:stretch>
                  </a:blipFill>
                </p:spPr>
                <p:txBody>
                  <a:bodyPr/>
                  <a:p>
                    <a:r>
                      <a:rPr altLang="en-US" lang="zh-CN">
                        <a:noFill/>
                      </a:rPr>
                      <a:t> </a:t>
                    </a:r>
                  </a:p>
                </p:txBody>
              </p:sp>
            </p:grpSp>
            <p:cxnSp>
              <p:nvCxnSpPr>
                <p:cNvPr id="3146778" name="直接连接符 24"/>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95" name="矩形 25"/>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6" name="矩形 26"/>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779" name="直接连接符 14"/>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0" name="直接连接符 15"/>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1" name="直接连接符 16"/>
              <p:cNvCxnSpPr>
                <a:cxnSpLocks/>
              </p:cNvCxnSpPr>
              <p:nvPr/>
            </p:nvCxnSpPr>
            <p:spPr>
              <a:xfrm flipH="1">
                <a:off x="4975693" y="2102599"/>
                <a:ext cx="28821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97" name="矩形 17"/>
              <p:cNvSpPr/>
              <p:nvPr/>
            </p:nvSpPr>
            <p:spPr>
              <a:xfrm>
                <a:off x="6250719" y="20301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8" name="文本框 18"/>
              <p:cNvSpPr txBox="1">
                <a:spLocks noChangeAspect="1" noMove="1" noResize="1" noRot="1" noAdjustHandles="1" noEditPoints="1" noChangeArrowheads="1" noChangeShapeType="1" noTextEdit="1"/>
              </p:cNvSpPr>
              <p:nvPr/>
            </p:nvSpPr>
            <p:spPr bwMode="auto">
              <a:xfrm>
                <a:off x="6614812" y="2107546"/>
                <a:ext cx="349326" cy="307777"/>
              </a:xfrm>
              <a:prstGeom prst="rect"/>
              <a:blipFill>
                <a:blip xmlns:r="http://schemas.openxmlformats.org/officeDocument/2006/relationships" r:embed="rId9"/>
                <a:stretch>
                  <a:fillRect l="-14035" r="-7018" b="-20000"/>
                </a:stretch>
              </a:blipFill>
              <a:ln>
                <a:noFill/>
              </a:ln>
              <a:effectLst/>
            </p:spPr>
            <p:txBody>
              <a:bodyPr/>
              <a:p>
                <a:r>
                  <a:rPr altLang="en-US" lang="zh-CN">
                    <a:noFill/>
                  </a:rPr>
                  <a:t> </a:t>
                </a:r>
              </a:p>
            </p:txBody>
          </p:sp>
          <p:cxnSp>
            <p:nvCxnSpPr>
              <p:cNvPr id="3146782" name="直接连接符 19"/>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3" name="直接连接符 20"/>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4" name="直接连接符 21"/>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399" name="文本框 22"/>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10"/>
                <a:stretch>
                  <a:fillRect l="-17500" r="-17500" b="-10000"/>
                </a:stretch>
              </a:blipFill>
              <a:ln>
                <a:noFill/>
              </a:ln>
              <a:effectLst/>
            </p:spPr>
            <p:txBody>
              <a:bodyPr/>
              <a:p>
                <a:r>
                  <a:rPr altLang="en-US" lang="zh-CN">
                    <a:noFill/>
                  </a:rPr>
                  <a:t> </a:t>
                </a:r>
              </a:p>
            </p:txBody>
          </p:sp>
        </p:grpSp>
        <p:sp>
          <p:nvSpPr>
            <p:cNvPr id="1050400"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786" name="组合 58"/>
          <p:cNvGrpSpPr/>
          <p:nvPr/>
        </p:nvGrpSpPr>
        <p:grpSpPr>
          <a:xfrm>
            <a:off x="4651301" y="1115307"/>
            <a:ext cx="3632055" cy="2853058"/>
            <a:chOff x="5075991" y="1101718"/>
            <a:chExt cx="3632055" cy="2853058"/>
          </a:xfrm>
        </p:grpSpPr>
        <p:sp>
          <p:nvSpPr>
            <p:cNvPr id="1050401" name="Text Box 12"/>
            <p:cNvSpPr txBox="1">
              <a:spLocks noChangeAspect="1" noMove="1" noResize="1" noRot="1" noAdjustHandles="1" noEditPoints="1" noChangeArrowheads="1" noChangeShapeType="1" noTextEdit="1"/>
            </p:cNvSpPr>
            <p:nvPr/>
          </p:nvSpPr>
          <p:spPr bwMode="auto">
            <a:xfrm>
              <a:off x="6535388" y="1630466"/>
              <a:ext cx="449442" cy="400110"/>
            </a:xfrm>
            <a:prstGeom prst="rect"/>
            <a:blipFill>
              <a:blip xmlns:r="http://schemas.openxmlformats.org/officeDocument/2006/relationships" r:embed="rId11"/>
              <a:stretch>
                <a:fillRect/>
              </a:stretch>
            </a:blipFill>
            <a:ln>
              <a:noFill/>
            </a:ln>
            <a:effectLst/>
          </p:spPr>
          <p:txBody>
            <a:bodyPr/>
            <a:p>
              <a:r>
                <a:rPr altLang="en-US" lang="zh-CN">
                  <a:noFill/>
                </a:rPr>
                <a:t> </a:t>
              </a:r>
            </a:p>
          </p:txBody>
        </p:sp>
        <p:grpSp>
          <p:nvGrpSpPr>
            <p:cNvPr id="787" name="组合 60"/>
            <p:cNvGrpSpPr/>
            <p:nvPr/>
          </p:nvGrpSpPr>
          <p:grpSpPr>
            <a:xfrm>
              <a:off x="5075991" y="1589239"/>
              <a:ext cx="3632055" cy="2365537"/>
              <a:chOff x="5074604" y="1354995"/>
              <a:chExt cx="3632055" cy="2365537"/>
            </a:xfrm>
          </p:grpSpPr>
          <p:grpSp>
            <p:nvGrpSpPr>
              <p:cNvPr id="788" name="组合 69"/>
              <p:cNvGrpSpPr/>
              <p:nvPr/>
            </p:nvGrpSpPr>
            <p:grpSpPr>
              <a:xfrm>
                <a:off x="5074604" y="1354995"/>
                <a:ext cx="3349090" cy="2365537"/>
                <a:chOff x="5074604" y="1354995"/>
                <a:chExt cx="3349090" cy="2365537"/>
              </a:xfrm>
            </p:grpSpPr>
            <p:grpSp>
              <p:nvGrpSpPr>
                <p:cNvPr id="789" name="组合 82"/>
                <p:cNvGrpSpPr/>
                <p:nvPr/>
              </p:nvGrpSpPr>
              <p:grpSpPr>
                <a:xfrm>
                  <a:off x="5074604" y="1354995"/>
                  <a:ext cx="3349090" cy="2365537"/>
                  <a:chOff x="1281556" y="1297962"/>
                  <a:chExt cx="3349090" cy="2365537"/>
                </a:xfrm>
              </p:grpSpPr>
              <p:grpSp>
                <p:nvGrpSpPr>
                  <p:cNvPr id="790" name="组合 86"/>
                  <p:cNvGrpSpPr/>
                  <p:nvPr/>
                </p:nvGrpSpPr>
                <p:grpSpPr>
                  <a:xfrm>
                    <a:off x="1281556" y="1297962"/>
                    <a:ext cx="1822015" cy="2365537"/>
                    <a:chOff x="2223849" y="3066898"/>
                    <a:chExt cx="1822015" cy="2365537"/>
                  </a:xfrm>
                </p:grpSpPr>
                <p:cxnSp>
                  <p:nvCxnSpPr>
                    <p:cNvPr id="3146785" name="直接连接符 94"/>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6" name="直接连接符 95"/>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7" name="直接连接符 96"/>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8" name="直接连接符 97"/>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89" name="直接连接符 98"/>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40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2"/>
                    <a:stretch>
                      <a:fillRect l="-4878" r="-7317"/>
                    </a:stretch>
                  </a:blipFill>
                  <a:ln w="28575">
                    <a:noFill/>
                    <a:miter lim="800000"/>
                    <a:headEnd/>
                    <a:tailEnd/>
                  </a:ln>
                </p:spPr>
                <p:txBody>
                  <a:bodyPr/>
                  <a:p>
                    <a:r>
                      <a:rPr altLang="en-US" lang="zh-CN">
                        <a:noFill/>
                      </a:rPr>
                      <a:t> </a:t>
                    </a:r>
                  </a:p>
                </p:txBody>
              </p:sp>
              <p:sp>
                <p:nvSpPr>
                  <p:cNvPr id="105040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3"/>
                    <a:stretch>
                      <a:fillRect l="-5660" r="-5660" b="-12000"/>
                    </a:stretch>
                  </a:blipFill>
                  <a:ln w="28575">
                    <a:noFill/>
                    <a:miter lim="800000"/>
                    <a:headEnd/>
                    <a:tailEnd/>
                  </a:ln>
                </p:spPr>
                <p:txBody>
                  <a:bodyPr/>
                  <a:p>
                    <a:r>
                      <a:rPr altLang="en-US" lang="zh-CN">
                        <a:noFill/>
                      </a:rPr>
                      <a:t> </a:t>
                    </a:r>
                  </a:p>
                </p:txBody>
              </p:sp>
              <p:sp>
                <p:nvSpPr>
                  <p:cNvPr id="105040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405"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406"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790" name="直接连接符 92"/>
                  <p:cNvCxnSpPr>
                    <a:cxnSpLocks/>
                  </p:cNvCxnSpPr>
                  <p:nvPr/>
                </p:nvCxnSpPr>
                <p:spPr>
                  <a:xfrm>
                    <a:off x="4090216" y="1297962"/>
                    <a:ext cx="0" cy="8992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791" name="直接连接符 83"/>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07" name="矩形 84"/>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8" name="文本框 126"/>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14"/>
                  <a:stretch>
                    <a:fillRect l="-20000" r="-20000" b="-10000"/>
                  </a:stretch>
                </a:blipFill>
                <a:ln>
                  <a:noFill/>
                </a:ln>
                <a:effectLst/>
              </p:spPr>
              <p:txBody>
                <a:bodyPr/>
                <a:p>
                  <a:r>
                    <a:rPr altLang="en-US" lang="zh-CN">
                      <a:noFill/>
                    </a:rPr>
                    <a:t> </a:t>
                  </a:r>
                </a:p>
              </p:txBody>
            </p:sp>
          </p:grpSp>
          <p:sp>
            <p:nvSpPr>
              <p:cNvPr id="1050409" name="矩形 71"/>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0" name="文本框 73"/>
              <p:cNvSpPr txBox="1">
                <a:spLocks noChangeAspect="1" noMove="1" noResize="1" noRot="1" noAdjustHandles="1" noEditPoints="1" noChangeArrowheads="1" noChangeShapeType="1" noTextEdit="1"/>
              </p:cNvSpPr>
              <p:nvPr/>
            </p:nvSpPr>
            <p:spPr bwMode="auto">
              <a:xfrm>
                <a:off x="5299282" y="3014241"/>
                <a:ext cx="241541" cy="307777"/>
              </a:xfrm>
              <a:prstGeom prst="rect"/>
              <a:blipFill>
                <a:blip xmlns:r="http://schemas.openxmlformats.org/officeDocument/2006/relationships" r:embed="rId15"/>
                <a:stretch>
                  <a:fillRect l="-23077" r="-20513" b="-9804"/>
                </a:stretch>
              </a:blipFill>
              <a:ln>
                <a:noFill/>
              </a:ln>
              <a:effectLst/>
            </p:spPr>
            <p:txBody>
              <a:bodyPr/>
              <a:p>
                <a:r>
                  <a:rPr altLang="en-US" lang="zh-CN">
                    <a:noFill/>
                  </a:rPr>
                  <a:t> </a:t>
                </a:r>
              </a:p>
            </p:txBody>
          </p:sp>
          <p:sp>
            <p:nvSpPr>
              <p:cNvPr id="1050411"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412"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413"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sp>
            <p:nvSpPr>
              <p:cNvPr id="1050414" name="文本框 117"/>
              <p:cNvSpPr txBox="1">
                <a:spLocks noChangeAspect="1" noMove="1" noResize="1" noRot="1" noAdjustHandles="1" noEditPoints="1" noChangeArrowheads="1" noChangeShapeType="1" noTextEdit="1"/>
              </p:cNvSpPr>
              <p:nvPr/>
            </p:nvSpPr>
            <p:spPr bwMode="auto">
              <a:xfrm>
                <a:off x="5391744" y="1449318"/>
                <a:ext cx="502812"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cxnSp>
            <p:nvCxnSpPr>
              <p:cNvPr id="3146792" name="直接箭头连接符 81"/>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793" name="直接连接符 61"/>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94" name="直接连接符 62"/>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795" name="直接连接符 63"/>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15"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18"/>
              <a:stretch>
                <a:fillRect l="-17500" r="-17500" b="-10000"/>
              </a:stretch>
            </a:blipFill>
            <a:ln>
              <a:noFill/>
            </a:ln>
            <a:effectLst/>
          </p:spPr>
          <p:txBody>
            <a:bodyPr/>
            <a:p>
              <a:r>
                <a:rPr altLang="en-US" lang="zh-CN">
                  <a:noFill/>
                </a:rPr>
                <a:t> </a:t>
              </a:r>
            </a:p>
          </p:txBody>
        </p:sp>
        <p:sp>
          <p:nvSpPr>
            <p:cNvPr id="1050416" name="文本框 157"/>
            <p:cNvSpPr txBox="1">
              <a:spLocks noChangeAspect="1" noMove="1" noResize="1" noRot="1" noAdjustHandles="1" noEditPoints="1" noChangeArrowheads="1" noChangeShapeType="1" noTextEdit="1"/>
            </p:cNvSpPr>
            <p:nvPr/>
          </p:nvSpPr>
          <p:spPr bwMode="auto">
            <a:xfrm>
              <a:off x="6455367" y="1101718"/>
              <a:ext cx="502812" cy="400110"/>
            </a:xfrm>
            <a:prstGeom prst="rect"/>
            <a:blipFill>
              <a:blip xmlns:r="http://schemas.openxmlformats.org/officeDocument/2006/relationships" r:embed="rId19"/>
              <a:stretch>
                <a:fillRect b="-4615"/>
              </a:stretch>
            </a:blipFill>
            <a:ln>
              <a:noFill/>
            </a:ln>
            <a:effectLst/>
          </p:spPr>
          <p:txBody>
            <a:bodyPr/>
            <a:p>
              <a:r>
                <a:rPr altLang="en-US" lang="zh-CN">
                  <a:noFill/>
                </a:rPr>
                <a:t> </a:t>
              </a:r>
            </a:p>
          </p:txBody>
        </p:sp>
        <p:cxnSp>
          <p:nvCxnSpPr>
            <p:cNvPr id="3146796" name="直接箭头连接符 66"/>
            <p:cNvCxnSpPr>
              <a:cxnSpLocks/>
            </p:cNvCxnSpPr>
            <p:nvPr/>
          </p:nvCxnSpPr>
          <p:spPr>
            <a:xfrm>
              <a:off x="6306263" y="14868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417" name="Text Box 12"/>
            <p:cNvSpPr txBox="1">
              <a:spLocks noChangeAspect="1" noMove="1" noResize="1" noRot="1" noAdjustHandles="1" noEditPoints="1" noChangeArrowheads="1" noChangeShapeType="1" noTextEdit="1"/>
            </p:cNvSpPr>
            <p:nvPr/>
          </p:nvSpPr>
          <p:spPr bwMode="auto">
            <a:xfrm>
              <a:off x="6631189" y="1677623"/>
              <a:ext cx="792878" cy="400110"/>
            </a:xfrm>
            <a:prstGeom prst="rect"/>
            <a:blipFill>
              <a:blip xmlns:r="http://schemas.openxmlformats.org/officeDocument/2006/relationships" r:embed="rId20"/>
              <a:stretch>
                <a:fillRect b="-4545"/>
              </a:stretch>
            </a:blipFill>
            <a:ln>
              <a:noFill/>
            </a:ln>
            <a:effectLst/>
          </p:spPr>
          <p:txBody>
            <a:bodyPr/>
            <a:p>
              <a:r>
                <a:rPr altLang="en-US" lang="zh-CN">
                  <a:noFill/>
                </a:rPr>
                <a:t> </a:t>
              </a:r>
            </a:p>
          </p:txBody>
        </p:sp>
        <p:sp>
          <p:nvSpPr>
            <p:cNvPr id="1050418" name="Text Box 12"/>
            <p:cNvSpPr txBox="1">
              <a:spLocks noChangeAspect="1" noMove="1" noResize="1" noRot="1" noAdjustHandles="1" noEditPoints="1" noChangeArrowheads="1" noChangeShapeType="1" noTextEdit="1"/>
            </p:cNvSpPr>
            <p:nvPr/>
          </p:nvSpPr>
          <p:spPr bwMode="auto">
            <a:xfrm>
              <a:off x="7037295" y="1617667"/>
              <a:ext cx="449442" cy="400110"/>
            </a:xfrm>
            <a:prstGeom prst="rect"/>
            <a:blipFill>
              <a:blip xmlns:r="http://schemas.openxmlformats.org/officeDocument/2006/relationships" r:embed="rId21"/>
              <a:stretch>
                <a:fillRect/>
              </a:stretch>
            </a:blipFill>
            <a:ln>
              <a:noFill/>
            </a:ln>
            <a:effectLst/>
          </p:spPr>
          <p:txBody>
            <a:bodyPr/>
            <a:p>
              <a:r>
                <a:rPr altLang="en-US" lang="zh-CN">
                  <a:noFill/>
                </a:rPr>
                <a:t> </a:t>
              </a:r>
            </a:p>
          </p:txBody>
        </p:sp>
      </p:grpSp>
      <p:sp>
        <p:nvSpPr>
          <p:cNvPr id="1050419" name="Text Box 12"/>
          <p:cNvSpPr txBox="1">
            <a:spLocks noChangeAspect="1" noMove="1" noResize="1" noRot="1" noAdjustHandles="1" noEditPoints="1" noChangeArrowheads="1" noChangeShapeType="1" noTextEdit="1"/>
          </p:cNvSpPr>
          <p:nvPr/>
        </p:nvSpPr>
        <p:spPr bwMode="auto">
          <a:xfrm>
            <a:off x="3590346" y="4869990"/>
            <a:ext cx="1507377" cy="400110"/>
          </a:xfrm>
          <a:prstGeom prst="rect"/>
          <a:blipFill>
            <a:blip xmlns:r="http://schemas.openxmlformats.org/officeDocument/2006/relationships" r:embed="rId22"/>
            <a:stretch>
              <a:fillRect b="-3030"/>
            </a:stretch>
          </a:blipFill>
          <a:ln>
            <a:noFill/>
          </a:ln>
          <a:effectLst/>
        </p:spPr>
        <p:txBody>
          <a:bodyPr/>
          <a:p>
            <a:r>
              <a:rPr altLang="en-US" lang="zh-CN">
                <a:noFill/>
              </a:rPr>
              <a:t> </a:t>
            </a:r>
          </a:p>
        </p:txBody>
      </p:sp>
      <p:sp>
        <p:nvSpPr>
          <p:cNvPr id="1050420" name="文本框 101"/>
          <p:cNvSpPr txBox="1">
            <a:spLocks noChangeAspect="1" noMove="1" noResize="1" noRot="1" noAdjustHandles="1" noEditPoints="1" noChangeArrowheads="1" noChangeShapeType="1" noTextEdit="1"/>
          </p:cNvSpPr>
          <p:nvPr/>
        </p:nvSpPr>
        <p:spPr bwMode="auto">
          <a:xfrm>
            <a:off x="1290920" y="4504173"/>
            <a:ext cx="1317257" cy="400110"/>
          </a:xfrm>
          <a:prstGeom prst="rect"/>
          <a:blipFill>
            <a:blip xmlns:r="http://schemas.openxmlformats.org/officeDocument/2006/relationships" r:embed="rId23"/>
            <a:stretch>
              <a:fillRect b="-3030"/>
            </a:stretch>
          </a:blipFill>
          <a:ln>
            <a:noFill/>
          </a:ln>
          <a:effectLst/>
        </p:spPr>
        <p:txBody>
          <a:bodyPr/>
          <a:p>
            <a:r>
              <a:rPr altLang="en-US" lang="zh-CN">
                <a:noFill/>
              </a:rPr>
              <a:t> </a:t>
            </a:r>
          </a:p>
        </p:txBody>
      </p:sp>
      <p:sp>
        <p:nvSpPr>
          <p:cNvPr id="1050421" name="文本框 102"/>
          <p:cNvSpPr txBox="1">
            <a:spLocks noChangeAspect="1" noMove="1" noResize="1" noRot="1" noAdjustHandles="1" noEditPoints="1" noChangeArrowheads="1" noChangeShapeType="1" noTextEdit="1"/>
          </p:cNvSpPr>
          <p:nvPr/>
        </p:nvSpPr>
        <p:spPr bwMode="auto">
          <a:xfrm>
            <a:off x="2223602" y="4355423"/>
            <a:ext cx="906709" cy="691984"/>
          </a:xfrm>
          <a:prstGeom prst="rect"/>
          <a:blipFill>
            <a:blip xmlns:r="http://schemas.openxmlformats.org/officeDocument/2006/relationships" r:embed="rId24"/>
            <a:stretch>
              <a:fillRect/>
            </a:stretch>
          </a:blipFill>
          <a:ln>
            <a:noFill/>
          </a:ln>
          <a:effectLst/>
        </p:spPr>
        <p:txBody>
          <a:bodyPr/>
          <a:p>
            <a:r>
              <a:rPr altLang="en-US" lang="zh-CN">
                <a:noFill/>
              </a:rPr>
              <a:t> </a:t>
            </a:r>
          </a:p>
        </p:txBody>
      </p:sp>
      <p:sp>
        <p:nvSpPr>
          <p:cNvPr id="1050422" name="文本框 103"/>
          <p:cNvSpPr txBox="1">
            <a:spLocks noChangeAspect="1" noMove="1" noResize="1" noRot="1" noAdjustHandles="1" noEditPoints="1" noChangeArrowheads="1" noChangeShapeType="1" noTextEdit="1"/>
          </p:cNvSpPr>
          <p:nvPr/>
        </p:nvSpPr>
        <p:spPr bwMode="auto">
          <a:xfrm>
            <a:off x="1152060" y="5280308"/>
            <a:ext cx="1213314" cy="676788"/>
          </a:xfrm>
          <a:prstGeom prst="rect"/>
          <a:blipFill>
            <a:blip xmlns:r="http://schemas.openxmlformats.org/officeDocument/2006/relationships" r:embed="rId25"/>
            <a:stretch>
              <a:fillRect/>
            </a:stretch>
          </a:blipFill>
          <a:ln>
            <a:noFill/>
          </a:ln>
          <a:effectLst/>
        </p:spPr>
        <p:txBody>
          <a:bodyPr/>
          <a:p>
            <a:r>
              <a:rPr altLang="en-US" lang="zh-CN">
                <a:noFill/>
              </a:rPr>
              <a:t> </a:t>
            </a:r>
          </a:p>
        </p:txBody>
      </p:sp>
      <p:sp>
        <p:nvSpPr>
          <p:cNvPr id="1050423" name="文本框 104"/>
          <p:cNvSpPr txBox="1">
            <a:spLocks noChangeAspect="1" noMove="1" noResize="1" noRot="1" noAdjustHandles="1" noEditPoints="1" noChangeArrowheads="1" noChangeShapeType="1" noTextEdit="1"/>
          </p:cNvSpPr>
          <p:nvPr/>
        </p:nvSpPr>
        <p:spPr bwMode="auto">
          <a:xfrm>
            <a:off x="2186182" y="5298926"/>
            <a:ext cx="1213314" cy="676788"/>
          </a:xfrm>
          <a:prstGeom prst="rect"/>
          <a:blipFill>
            <a:blip xmlns:r="http://schemas.openxmlformats.org/officeDocument/2006/relationships" r:embed="rId26"/>
            <a:stretch>
              <a:fillRect/>
            </a:stretch>
          </a:blipFill>
          <a:ln>
            <a:noFill/>
          </a:ln>
          <a:effectLst/>
        </p:spPr>
        <p:txBody>
          <a:bodyPr/>
          <a:p>
            <a:r>
              <a:rPr altLang="en-US" lang="zh-CN">
                <a:noFill/>
              </a:rPr>
              <a:t> </a:t>
            </a:r>
          </a:p>
        </p:txBody>
      </p:sp>
      <p:sp>
        <p:nvSpPr>
          <p:cNvPr id="1050424" name="左大括号 105"/>
          <p:cNvSpPr/>
          <p:nvPr/>
        </p:nvSpPr>
        <p:spPr>
          <a:xfrm>
            <a:off x="885634" y="4663711"/>
            <a:ext cx="201522" cy="1135777"/>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0425" name="下箭头 106"/>
          <p:cNvSpPr/>
          <p:nvPr/>
        </p:nvSpPr>
        <p:spPr>
          <a:xfrm rot="16200000">
            <a:off x="3195647" y="4945678"/>
            <a:ext cx="348143" cy="339736"/>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6" name="Text Box 12"/>
          <p:cNvSpPr txBox="1">
            <a:spLocks noChangeAspect="1" noMove="1" noResize="1" noRot="1" noAdjustHandles="1" noEditPoints="1" noChangeArrowheads="1" noChangeShapeType="1" noTextEdit="1"/>
          </p:cNvSpPr>
          <p:nvPr/>
        </p:nvSpPr>
        <p:spPr bwMode="auto">
          <a:xfrm>
            <a:off x="4973216" y="4701415"/>
            <a:ext cx="1507377" cy="899670"/>
          </a:xfrm>
          <a:prstGeom prst="rect"/>
          <a:blipFill>
            <a:blip xmlns:r="http://schemas.openxmlformats.org/officeDocument/2006/relationships" r:embed="rId27"/>
            <a:stretch>
              <a:fillRect/>
            </a:stretch>
          </a:blipFill>
          <a:ln>
            <a:noFill/>
          </a:ln>
          <a:effectLst/>
        </p:spPr>
        <p:txBody>
          <a:bodyPr/>
          <a:p>
            <a:r>
              <a:rPr altLang="en-US" lang="zh-CN">
                <a:noFill/>
              </a:rPr>
              <a:t> </a:t>
            </a:r>
          </a:p>
        </p:txBody>
      </p:sp>
      <p:sp>
        <p:nvSpPr>
          <p:cNvPr id="1050427" name="Text Box 12"/>
          <p:cNvSpPr txBox="1">
            <a:spLocks noChangeAspect="1" noMove="1" noResize="1" noRot="1" noAdjustHandles="1" noEditPoints="1" noChangeArrowheads="1" noChangeShapeType="1" noTextEdit="1"/>
          </p:cNvSpPr>
          <p:nvPr/>
        </p:nvSpPr>
        <p:spPr bwMode="auto">
          <a:xfrm>
            <a:off x="6572586" y="4684576"/>
            <a:ext cx="1934438" cy="899670"/>
          </a:xfrm>
          <a:prstGeom prst="rect"/>
          <a:blipFill>
            <a:blip xmlns:r="http://schemas.openxmlformats.org/officeDocument/2006/relationships" r:embed="rId28"/>
            <a:stretch>
              <a:fillRect/>
            </a:stretch>
          </a:blipFill>
          <a:ln>
            <a:noFill/>
          </a:ln>
          <a:effectLst/>
        </p:spPr>
        <p:txBody>
          <a:bodyPr/>
          <a:p>
            <a:r>
              <a:rPr altLang="en-US" lang="zh-CN">
                <a:noFill/>
              </a:rPr>
              <a:t> </a:t>
            </a:r>
          </a:p>
        </p:txBody>
      </p:sp>
      <p:sp>
        <p:nvSpPr>
          <p:cNvPr id="1050428" name="文本框 109"/>
          <p:cNvSpPr txBox="1">
            <a:spLocks noChangeAspect="1" noMove="1" noResize="1" noRot="1" noAdjustHandles="1" noEditPoints="1" noChangeArrowheads="1" noChangeShapeType="1" noTextEdit="1"/>
          </p:cNvSpPr>
          <p:nvPr/>
        </p:nvSpPr>
        <p:spPr bwMode="auto">
          <a:xfrm>
            <a:off x="4351820" y="1750448"/>
            <a:ext cx="550566" cy="400110"/>
          </a:xfrm>
          <a:prstGeom prst="rect"/>
          <a:blipFill>
            <a:blip xmlns:r="http://schemas.openxmlformats.org/officeDocument/2006/relationships" r:embed="rId29"/>
            <a:stretch>
              <a:fillRect b="-4545"/>
            </a:stretch>
          </a:blipFill>
          <a:ln>
            <a:noFill/>
          </a:ln>
          <a:effectLst/>
        </p:spPr>
        <p:txBody>
          <a:bodyPr/>
          <a:p>
            <a:r>
              <a:rPr altLang="en-US" lang="zh-CN">
                <a:noFill/>
              </a:rPr>
              <a:t> </a:t>
            </a:r>
          </a:p>
        </p:txBody>
      </p:sp>
      <p:grpSp>
        <p:nvGrpSpPr>
          <p:cNvPr id="791" name="组合 93"/>
          <p:cNvGrpSpPr/>
          <p:nvPr/>
        </p:nvGrpSpPr>
        <p:grpSpPr>
          <a:xfrm>
            <a:off x="4421695" y="1328047"/>
            <a:ext cx="867917" cy="336206"/>
            <a:chOff x="2856216" y="4741854"/>
            <a:chExt cx="4054519" cy="1570605"/>
          </a:xfrm>
        </p:grpSpPr>
        <p:cxnSp>
          <p:nvCxnSpPr>
            <p:cNvPr id="3146797" name="直接连接符 99"/>
            <p:cNvCxnSpPr>
              <a:cxnSpLocks/>
            </p:cNvCxnSpPr>
            <p:nvPr/>
          </p:nvCxnSpPr>
          <p:spPr>
            <a:xfrm>
              <a:off x="3267790" y="4741854"/>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98" name="直接连接符 110"/>
            <p:cNvCxnSpPr>
              <a:cxnSpLocks/>
            </p:cNvCxnSpPr>
            <p:nvPr/>
          </p:nvCxnSpPr>
          <p:spPr>
            <a:xfrm>
              <a:off x="2856216" y="4759458"/>
              <a:ext cx="406686"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799" name="直接连接符 111"/>
            <p:cNvCxnSpPr>
              <a:cxnSpLocks/>
            </p:cNvCxnSpPr>
            <p:nvPr/>
          </p:nvCxnSpPr>
          <p:spPr>
            <a:xfrm>
              <a:off x="4337477" y="4744046"/>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00" name="直接连接符 112"/>
            <p:cNvCxnSpPr>
              <a:cxnSpLocks/>
            </p:cNvCxnSpPr>
            <p:nvPr/>
          </p:nvCxnSpPr>
          <p:spPr>
            <a:xfrm>
              <a:off x="4334624" y="4758945"/>
              <a:ext cx="123987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01" name="直接连接符 113"/>
            <p:cNvCxnSpPr>
              <a:cxnSpLocks/>
            </p:cNvCxnSpPr>
            <p:nvPr/>
          </p:nvCxnSpPr>
          <p:spPr>
            <a:xfrm>
              <a:off x="5574503"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02" name="直接连接符 114"/>
            <p:cNvCxnSpPr>
              <a:cxnSpLocks/>
            </p:cNvCxnSpPr>
            <p:nvPr/>
          </p:nvCxnSpPr>
          <p:spPr>
            <a:xfrm>
              <a:off x="6669626" y="4758945"/>
              <a:ext cx="0" cy="1553514"/>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03" name="直接连接符 115"/>
            <p:cNvCxnSpPr>
              <a:cxnSpLocks/>
            </p:cNvCxnSpPr>
            <p:nvPr/>
          </p:nvCxnSpPr>
          <p:spPr>
            <a:xfrm>
              <a:off x="6669626" y="4752128"/>
              <a:ext cx="241109"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04" name="直接连接符 116"/>
            <p:cNvCxnSpPr>
              <a:cxnSpLocks/>
            </p:cNvCxnSpPr>
            <p:nvPr/>
          </p:nvCxnSpPr>
          <p:spPr>
            <a:xfrm>
              <a:off x="3262902" y="6282413"/>
              <a:ext cx="107172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05" name="直接连接符 117"/>
            <p:cNvCxnSpPr>
              <a:cxnSpLocks/>
            </p:cNvCxnSpPr>
            <p:nvPr/>
          </p:nvCxnSpPr>
          <p:spPr>
            <a:xfrm>
              <a:off x="5574503" y="6285603"/>
              <a:ext cx="109512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92" name="组合 118"/>
          <p:cNvGrpSpPr/>
          <p:nvPr/>
        </p:nvGrpSpPr>
        <p:grpSpPr>
          <a:xfrm>
            <a:off x="7573512" y="2937320"/>
            <a:ext cx="853757" cy="356250"/>
            <a:chOff x="2841371" y="1924868"/>
            <a:chExt cx="4002305" cy="1252923"/>
          </a:xfrm>
        </p:grpSpPr>
        <p:cxnSp>
          <p:nvCxnSpPr>
            <p:cNvPr id="3146806" name="直接连接符 119"/>
            <p:cNvCxnSpPr>
              <a:cxnSpLocks/>
            </p:cNvCxnSpPr>
            <p:nvPr/>
          </p:nvCxnSpPr>
          <p:spPr>
            <a:xfrm>
              <a:off x="3333964" y="1929464"/>
              <a:ext cx="996593" cy="1228825"/>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807" name="直接连接符 120"/>
            <p:cNvCxnSpPr>
              <a:cxnSpLocks/>
            </p:cNvCxnSpPr>
            <p:nvPr/>
          </p:nvCxnSpPr>
          <p:spPr>
            <a:xfrm flipV="1">
              <a:off x="4341150" y="1948134"/>
              <a:ext cx="996593" cy="1228825"/>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808" name="直接连接符 121"/>
            <p:cNvCxnSpPr>
              <a:cxnSpLocks/>
            </p:cNvCxnSpPr>
            <p:nvPr/>
          </p:nvCxnSpPr>
          <p:spPr>
            <a:xfrm>
              <a:off x="5345507" y="1948966"/>
              <a:ext cx="996593" cy="1228825"/>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809" name="直接连接符 122"/>
            <p:cNvCxnSpPr>
              <a:cxnSpLocks/>
            </p:cNvCxnSpPr>
            <p:nvPr/>
          </p:nvCxnSpPr>
          <p:spPr>
            <a:xfrm flipV="1">
              <a:off x="6340786" y="2538212"/>
              <a:ext cx="502890" cy="620078"/>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6810" name="直接连接符 123"/>
            <p:cNvCxnSpPr>
              <a:cxnSpLocks/>
            </p:cNvCxnSpPr>
            <p:nvPr/>
          </p:nvCxnSpPr>
          <p:spPr>
            <a:xfrm flipV="1">
              <a:off x="2841371" y="1924868"/>
              <a:ext cx="502890" cy="620078"/>
            </a:xfrm>
            <a:prstGeom prst="line"/>
            <a:ln w="28575">
              <a:solidFill>
                <a:schemeClr val="accent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795" name=""/>
        <p:cNvGrpSpPr/>
        <p:nvPr/>
      </p:nvGrpSpPr>
      <p:grpSpPr>
        <a:xfrm>
          <a:off x="0" y="0"/>
          <a:ext cx="0" cy="0"/>
          <a:chOff x="0" y="0"/>
          <a:chExt cx="0" cy="0"/>
        </a:xfrm>
      </p:grpSpPr>
      <p:sp>
        <p:nvSpPr>
          <p:cNvPr id="105043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96" name="组合 1"/>
          <p:cNvGrpSpPr/>
          <p:nvPr/>
        </p:nvGrpSpPr>
        <p:grpSpPr>
          <a:xfrm>
            <a:off x="2942622" y="1065274"/>
            <a:ext cx="3876404" cy="4234596"/>
            <a:chOff x="1989145" y="1104351"/>
            <a:chExt cx="3876404" cy="4234596"/>
          </a:xfrm>
        </p:grpSpPr>
        <p:grpSp>
          <p:nvGrpSpPr>
            <p:cNvPr id="797" name="组合 99"/>
            <p:cNvGrpSpPr/>
            <p:nvPr/>
          </p:nvGrpSpPr>
          <p:grpSpPr>
            <a:xfrm>
              <a:off x="1989145" y="3480630"/>
              <a:ext cx="3876404" cy="1858317"/>
              <a:chOff x="1209703" y="1675002"/>
              <a:chExt cx="3876404" cy="1858317"/>
            </a:xfrm>
          </p:grpSpPr>
          <p:cxnSp>
            <p:nvCxnSpPr>
              <p:cNvPr id="3146811" name="直接箭头连接符 100"/>
              <p:cNvCxnSpPr>
                <a:cxnSpLocks/>
              </p:cNvCxnSpPr>
              <p:nvPr/>
            </p:nvCxnSpPr>
            <p:spPr>
              <a:xfrm flipV="1">
                <a:off x="1658456" y="1862357"/>
                <a:ext cx="0" cy="167096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812" name="直接箭头连接符 101"/>
              <p:cNvCxnSpPr>
                <a:cxnSpLocks/>
              </p:cNvCxnSpPr>
              <p:nvPr/>
            </p:nvCxnSpPr>
            <p:spPr>
              <a:xfrm>
                <a:off x="1209703" y="2673217"/>
                <a:ext cx="3563699"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33" name="文本框 102"/>
              <p:cNvSpPr txBox="1"/>
              <p:nvPr/>
            </p:nvSpPr>
            <p:spPr bwMode="auto">
              <a:xfrm>
                <a:off x="1379290" y="2636194"/>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434"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50435" name="Text Box 12"/>
              <p:cNvSpPr txBox="1">
                <a:spLocks noChangeAspect="1" noMove="1" noResize="1" noRot="1" noAdjustHandles="1" noEditPoints="1" noChangeArrowheads="1" noChangeShapeType="1" noTextEdit="1"/>
              </p:cNvSpPr>
              <p:nvPr/>
            </p:nvSpPr>
            <p:spPr bwMode="auto">
              <a:xfrm>
                <a:off x="4536002" y="2601583"/>
                <a:ext cx="550105" cy="400110"/>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cxnSp>
          <p:nvCxnSpPr>
            <p:cNvPr id="3146813" name="直接连接符 105"/>
            <p:cNvCxnSpPr>
              <a:cxnSpLocks/>
            </p:cNvCxnSpPr>
            <p:nvPr/>
          </p:nvCxnSpPr>
          <p:spPr>
            <a:xfrm>
              <a:off x="2823104" y="2646126"/>
              <a:ext cx="0" cy="2337025"/>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6814" name="直接连接符 106"/>
            <p:cNvCxnSpPr>
              <a:cxnSpLocks/>
            </p:cNvCxnSpPr>
            <p:nvPr/>
          </p:nvCxnSpPr>
          <p:spPr>
            <a:xfrm>
              <a:off x="3326628" y="2637461"/>
              <a:ext cx="0" cy="1380962"/>
            </a:xfrm>
            <a:prstGeom prst="line"/>
            <a:ln w="12700">
              <a:prstDash val="sysDash"/>
            </a:ln>
          </p:spPr>
          <p:style>
            <a:lnRef idx="1">
              <a:schemeClr val="accent1"/>
            </a:lnRef>
            <a:fillRef idx="0">
              <a:schemeClr val="accent1"/>
            </a:fillRef>
            <a:effectRef idx="0">
              <a:schemeClr val="accent1"/>
            </a:effectRef>
            <a:fontRef idx="minor">
              <a:schemeClr val="tx1"/>
            </a:fontRef>
          </p:style>
        </p:cxnSp>
        <p:grpSp>
          <p:nvGrpSpPr>
            <p:cNvPr id="798" name="组合 107"/>
            <p:cNvGrpSpPr/>
            <p:nvPr/>
          </p:nvGrpSpPr>
          <p:grpSpPr>
            <a:xfrm>
              <a:off x="1989145" y="1104351"/>
              <a:ext cx="3838752" cy="1579944"/>
              <a:chOff x="4779238" y="1682688"/>
              <a:chExt cx="3838752" cy="1579944"/>
            </a:xfrm>
          </p:grpSpPr>
          <p:grpSp>
            <p:nvGrpSpPr>
              <p:cNvPr id="799" name="组合 108"/>
              <p:cNvGrpSpPr/>
              <p:nvPr/>
            </p:nvGrpSpPr>
            <p:grpSpPr>
              <a:xfrm>
                <a:off x="4779238" y="1682688"/>
                <a:ext cx="3838752" cy="1579944"/>
                <a:chOff x="4149738" y="1723923"/>
                <a:chExt cx="3838752" cy="1579944"/>
              </a:xfrm>
            </p:grpSpPr>
            <p:grpSp>
              <p:nvGrpSpPr>
                <p:cNvPr id="800" name="组合 110"/>
                <p:cNvGrpSpPr/>
                <p:nvPr/>
              </p:nvGrpSpPr>
              <p:grpSpPr>
                <a:xfrm>
                  <a:off x="4149738" y="1723923"/>
                  <a:ext cx="3838752" cy="1579944"/>
                  <a:chOff x="4149738" y="1723923"/>
                  <a:chExt cx="3838752" cy="1579944"/>
                </a:xfrm>
              </p:grpSpPr>
              <p:grpSp>
                <p:nvGrpSpPr>
                  <p:cNvPr id="801" name="组合 118"/>
                  <p:cNvGrpSpPr/>
                  <p:nvPr/>
                </p:nvGrpSpPr>
                <p:grpSpPr>
                  <a:xfrm>
                    <a:off x="4149738" y="1723923"/>
                    <a:ext cx="3838752" cy="1579944"/>
                    <a:chOff x="1209703" y="1648625"/>
                    <a:chExt cx="3838752" cy="1579944"/>
                  </a:xfrm>
                </p:grpSpPr>
                <p:cxnSp>
                  <p:nvCxnSpPr>
                    <p:cNvPr id="3146815" name="直接箭头连接符 121"/>
                    <p:cNvCxnSpPr>
                      <a:cxnSpLocks/>
                    </p:cNvCxnSpPr>
                    <p:nvPr/>
                  </p:nvCxnSpPr>
                  <p:spPr>
                    <a:xfrm flipV="1">
                      <a:off x="1658456" y="1862357"/>
                      <a:ext cx="0" cy="136621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816" name="直接箭头连接符 122"/>
                    <p:cNvCxnSpPr>
                      <a:cxnSpLocks/>
                    </p:cNvCxnSpPr>
                    <p:nvPr/>
                  </p:nvCxnSpPr>
                  <p:spPr>
                    <a:xfrm>
                      <a:off x="1209703" y="2750875"/>
                      <a:ext cx="3490509"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436" name="文本框 123"/>
                    <p:cNvSpPr txBox="1"/>
                    <p:nvPr/>
                  </p:nvSpPr>
                  <p:spPr bwMode="auto">
                    <a:xfrm>
                      <a:off x="1399175" y="2663602"/>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cxnSp>
                  <p:nvCxnSpPr>
                    <p:cNvPr id="3146817" name="直接连接符 124"/>
                    <p:cNvCxnSpPr>
                      <a:cxnSpLocks/>
                    </p:cNvCxnSpPr>
                    <p:nvPr/>
                  </p:nvCxnSpPr>
                  <p:spPr>
                    <a:xfrm>
                      <a:off x="1550115" y="2230317"/>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437" name="Text Box 12"/>
                    <p:cNvSpPr txBox="1">
                      <a:spLocks noChangeAspect="1" noMove="1" noResize="1" noRot="1" noAdjustHandles="1" noEditPoints="1" noChangeArrowheads="1" noChangeShapeType="1" noTextEdit="1"/>
                    </p:cNvSpPr>
                    <p:nvPr/>
                  </p:nvSpPr>
                  <p:spPr bwMode="auto">
                    <a:xfrm>
                      <a:off x="1209703" y="1648625"/>
                      <a:ext cx="550105" cy="400110"/>
                    </a:xfrm>
                    <a:prstGeom prst="rect"/>
                    <a:blipFill>
                      <a:blip xmlns:r="http://schemas.openxmlformats.org/officeDocument/2006/relationships" r:embed="rId3"/>
                      <a:stretch>
                        <a:fillRect b="-4545"/>
                      </a:stretch>
                    </a:blipFill>
                    <a:ln>
                      <a:noFill/>
                    </a:ln>
                    <a:effectLst/>
                  </p:spPr>
                  <p:txBody>
                    <a:bodyPr/>
                    <a:p>
                      <a:r>
                        <a:rPr altLang="en-US" lang="zh-CN">
                          <a:noFill/>
                        </a:rPr>
                        <a:t> </a:t>
                      </a:r>
                    </a:p>
                  </p:txBody>
                </p:sp>
                <p:sp>
                  <p:nvSpPr>
                    <p:cNvPr id="1050438" name="Text Box 12"/>
                    <p:cNvSpPr txBox="1">
                      <a:spLocks noChangeAspect="1" noMove="1" noResize="1" noRot="1" noAdjustHandles="1" noEditPoints="1" noChangeArrowheads="1" noChangeShapeType="1" noTextEdit="1"/>
                    </p:cNvSpPr>
                    <p:nvPr/>
                  </p:nvSpPr>
                  <p:spPr bwMode="auto">
                    <a:xfrm>
                      <a:off x="4498350" y="2672804"/>
                      <a:ext cx="550105" cy="400110"/>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cxnSp>
                <p:nvCxnSpPr>
                  <p:cNvPr id="3146818" name="直接连接符 119"/>
                  <p:cNvCxnSpPr>
                    <a:cxnSpLocks/>
                  </p:cNvCxnSpPr>
                  <p:nvPr/>
                </p:nvCxnSpPr>
                <p:spPr>
                  <a:xfrm>
                    <a:off x="4988031" y="2305615"/>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19" name="直接连接符 120"/>
                  <p:cNvCxnSpPr>
                    <a:cxnSpLocks/>
                  </p:cNvCxnSpPr>
                  <p:nvPr/>
                </p:nvCxnSpPr>
                <p:spPr>
                  <a:xfrm>
                    <a:off x="4983697" y="3257033"/>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820" name="直接连接符 111"/>
                <p:cNvCxnSpPr>
                  <a:cxnSpLocks/>
                </p:cNvCxnSpPr>
                <p:nvPr/>
              </p:nvCxnSpPr>
              <p:spPr>
                <a:xfrm>
                  <a:off x="5484217" y="2305615"/>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21" name="直接连接符 112"/>
                <p:cNvCxnSpPr>
                  <a:cxnSpLocks/>
                </p:cNvCxnSpPr>
                <p:nvPr/>
              </p:nvCxnSpPr>
              <p:spPr>
                <a:xfrm>
                  <a:off x="5481578" y="2305615"/>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22" name="直接连接符 113"/>
                <p:cNvCxnSpPr>
                  <a:cxnSpLocks/>
                </p:cNvCxnSpPr>
                <p:nvPr/>
              </p:nvCxnSpPr>
              <p:spPr>
                <a:xfrm>
                  <a:off x="5982098" y="2305615"/>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23" name="直接连接符 114"/>
                <p:cNvCxnSpPr>
                  <a:cxnSpLocks/>
                </p:cNvCxnSpPr>
                <p:nvPr/>
              </p:nvCxnSpPr>
              <p:spPr>
                <a:xfrm>
                  <a:off x="5977764" y="3257033"/>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24" name="直接连接符 115"/>
                <p:cNvCxnSpPr>
                  <a:cxnSpLocks/>
                </p:cNvCxnSpPr>
                <p:nvPr/>
              </p:nvCxnSpPr>
              <p:spPr>
                <a:xfrm>
                  <a:off x="6453509" y="2318614"/>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25" name="直接连接符 116"/>
                <p:cNvCxnSpPr>
                  <a:cxnSpLocks/>
                </p:cNvCxnSpPr>
                <p:nvPr/>
              </p:nvCxnSpPr>
              <p:spPr>
                <a:xfrm>
                  <a:off x="6460226" y="2301281"/>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26" name="直接连接符 117"/>
                <p:cNvCxnSpPr>
                  <a:cxnSpLocks/>
                </p:cNvCxnSpPr>
                <p:nvPr/>
              </p:nvCxnSpPr>
              <p:spPr>
                <a:xfrm>
                  <a:off x="6946533" y="2314280"/>
                  <a:ext cx="0" cy="95141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827" name="直接连接符 109"/>
              <p:cNvCxnSpPr>
                <a:cxnSpLocks/>
              </p:cNvCxnSpPr>
              <p:nvPr/>
            </p:nvCxnSpPr>
            <p:spPr>
              <a:xfrm>
                <a:off x="7565723" y="3209317"/>
                <a:ext cx="49788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6828" name="直接连接符 127"/>
            <p:cNvCxnSpPr>
              <a:cxnSpLocks/>
            </p:cNvCxnSpPr>
            <p:nvPr/>
          </p:nvCxnSpPr>
          <p:spPr>
            <a:xfrm>
              <a:off x="4790797" y="2646126"/>
              <a:ext cx="0" cy="2337025"/>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6829" name="直接连接符 128"/>
            <p:cNvCxnSpPr>
              <a:cxnSpLocks/>
            </p:cNvCxnSpPr>
            <p:nvPr/>
          </p:nvCxnSpPr>
          <p:spPr>
            <a:xfrm>
              <a:off x="4303967" y="2650460"/>
              <a:ext cx="0" cy="1367963"/>
            </a:xfrm>
            <a:prstGeom prst="line"/>
            <a:ln w="12700">
              <a:prstDash val="sysDash"/>
            </a:ln>
          </p:spPr>
          <p:style>
            <a:lnRef idx="1">
              <a:schemeClr val="accent1"/>
            </a:lnRef>
            <a:fillRef idx="0">
              <a:schemeClr val="accent1"/>
            </a:fillRef>
            <a:effectRef idx="0">
              <a:schemeClr val="accent1"/>
            </a:effectRef>
            <a:fontRef idx="minor">
              <a:schemeClr val="tx1"/>
            </a:fontRef>
          </p:style>
        </p:cxnSp>
        <p:cxnSp>
          <p:nvCxnSpPr>
            <p:cNvPr id="3146830" name="直接连接符 129"/>
            <p:cNvCxnSpPr>
              <a:cxnSpLocks/>
            </p:cNvCxnSpPr>
            <p:nvPr/>
          </p:nvCxnSpPr>
          <p:spPr>
            <a:xfrm>
              <a:off x="3817171" y="2646126"/>
              <a:ext cx="0" cy="2301529"/>
            </a:xfrm>
            <a:prstGeom prst="line"/>
            <a:ln w="12700">
              <a:prstDash val="sysDash"/>
            </a:ln>
          </p:spPr>
          <p:style>
            <a:lnRef idx="1">
              <a:schemeClr val="accent1"/>
            </a:lnRef>
            <a:fillRef idx="0">
              <a:schemeClr val="accent1"/>
            </a:fillRef>
            <a:effectRef idx="0">
              <a:schemeClr val="accent1"/>
            </a:effectRef>
            <a:fontRef idx="minor">
              <a:schemeClr val="tx1"/>
            </a:fontRef>
          </p:style>
        </p:cxnSp>
        <p:grpSp>
          <p:nvGrpSpPr>
            <p:cNvPr id="802" name="组合 130"/>
            <p:cNvGrpSpPr/>
            <p:nvPr/>
          </p:nvGrpSpPr>
          <p:grpSpPr>
            <a:xfrm>
              <a:off x="2328149" y="3974539"/>
              <a:ext cx="2963917" cy="1020989"/>
              <a:chOff x="5056450" y="4555108"/>
              <a:chExt cx="2963917" cy="1020989"/>
            </a:xfrm>
          </p:grpSpPr>
          <p:cxnSp>
            <p:nvCxnSpPr>
              <p:cNvPr id="3146831" name="直接连接符 131"/>
              <p:cNvCxnSpPr>
                <a:cxnSpLocks/>
              </p:cNvCxnSpPr>
              <p:nvPr/>
            </p:nvCxnSpPr>
            <p:spPr>
              <a:xfrm flipH="1">
                <a:off x="5559775" y="4555108"/>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32" name="直接连接符 132"/>
              <p:cNvCxnSpPr>
                <a:cxnSpLocks/>
              </p:cNvCxnSpPr>
              <p:nvPr/>
            </p:nvCxnSpPr>
            <p:spPr>
              <a:xfrm>
                <a:off x="5056450" y="4555108"/>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33" name="直接连接符 133"/>
              <p:cNvCxnSpPr>
                <a:cxnSpLocks/>
              </p:cNvCxnSpPr>
              <p:nvPr/>
            </p:nvCxnSpPr>
            <p:spPr>
              <a:xfrm flipH="1">
                <a:off x="6544249" y="4558821"/>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34" name="直接连接符 134"/>
              <p:cNvCxnSpPr>
                <a:cxnSpLocks/>
              </p:cNvCxnSpPr>
              <p:nvPr/>
            </p:nvCxnSpPr>
            <p:spPr>
              <a:xfrm>
                <a:off x="6040924" y="4558821"/>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35" name="直接连接符 135"/>
              <p:cNvCxnSpPr>
                <a:cxnSpLocks/>
              </p:cNvCxnSpPr>
              <p:nvPr/>
            </p:nvCxnSpPr>
            <p:spPr>
              <a:xfrm flipH="1">
                <a:off x="7525412" y="4567485"/>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836" name="直接连接符 136"/>
              <p:cNvCxnSpPr>
                <a:cxnSpLocks/>
              </p:cNvCxnSpPr>
              <p:nvPr/>
            </p:nvCxnSpPr>
            <p:spPr>
              <a:xfrm>
                <a:off x="7022087" y="4567485"/>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805" name=""/>
        <p:cNvGrpSpPr/>
        <p:nvPr/>
      </p:nvGrpSpPr>
      <p:grpSpPr>
        <a:xfrm>
          <a:off x="0" y="0"/>
          <a:ext cx="0" cy="0"/>
          <a:chOff x="0" y="0"/>
          <a:chExt cx="0" cy="0"/>
        </a:xfrm>
      </p:grpSpPr>
      <p:sp>
        <p:nvSpPr>
          <p:cNvPr id="10504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43" name="矩形 8"/>
          <p:cNvSpPr/>
          <p:nvPr/>
        </p:nvSpPr>
        <p:spPr>
          <a:xfrm>
            <a:off x="943656" y="404842"/>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Improved triangular wave generator</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806" name="组合 72"/>
          <p:cNvGrpSpPr/>
          <p:nvPr/>
        </p:nvGrpSpPr>
        <p:grpSpPr>
          <a:xfrm>
            <a:off x="1665071" y="3857935"/>
            <a:ext cx="6641731" cy="2676795"/>
            <a:chOff x="1641625" y="1435166"/>
            <a:chExt cx="6641731" cy="2676795"/>
          </a:xfrm>
        </p:grpSpPr>
        <p:grpSp>
          <p:nvGrpSpPr>
            <p:cNvPr id="807" name="组合 70"/>
            <p:cNvGrpSpPr/>
            <p:nvPr/>
          </p:nvGrpSpPr>
          <p:grpSpPr>
            <a:xfrm>
              <a:off x="1641625" y="1435166"/>
              <a:ext cx="6641731" cy="2676795"/>
              <a:chOff x="1641625" y="1435166"/>
              <a:chExt cx="6641731" cy="2676795"/>
            </a:xfrm>
          </p:grpSpPr>
          <p:grpSp>
            <p:nvGrpSpPr>
              <p:cNvPr id="808" name="组合 1"/>
              <p:cNvGrpSpPr/>
              <p:nvPr/>
            </p:nvGrpSpPr>
            <p:grpSpPr>
              <a:xfrm>
                <a:off x="1750646" y="1435166"/>
                <a:ext cx="6532710" cy="2676795"/>
                <a:chOff x="1750646" y="1435166"/>
                <a:chExt cx="6532710" cy="2676795"/>
              </a:xfrm>
            </p:grpSpPr>
            <p:grpSp>
              <p:nvGrpSpPr>
                <p:cNvPr id="809" name="组合 10"/>
                <p:cNvGrpSpPr/>
                <p:nvPr/>
              </p:nvGrpSpPr>
              <p:grpSpPr>
                <a:xfrm>
                  <a:off x="1750646" y="1998595"/>
                  <a:ext cx="5709315" cy="2113366"/>
                  <a:chOff x="5304902" y="2653445"/>
                  <a:chExt cx="5709315" cy="2113366"/>
                </a:xfrm>
              </p:grpSpPr>
              <p:grpSp>
                <p:nvGrpSpPr>
                  <p:cNvPr id="810" name="组合 11"/>
                  <p:cNvGrpSpPr/>
                  <p:nvPr/>
                </p:nvGrpSpPr>
                <p:grpSpPr>
                  <a:xfrm>
                    <a:off x="5304902" y="2653445"/>
                    <a:ext cx="5709315" cy="2113366"/>
                    <a:chOff x="5304902" y="2653445"/>
                    <a:chExt cx="5709315" cy="2113366"/>
                  </a:xfrm>
                </p:grpSpPr>
                <p:grpSp>
                  <p:nvGrpSpPr>
                    <p:cNvPr id="811" name="组合 13"/>
                    <p:cNvGrpSpPr/>
                    <p:nvPr/>
                  </p:nvGrpSpPr>
                  <p:grpSpPr>
                    <a:xfrm>
                      <a:off x="5304902" y="2653445"/>
                      <a:ext cx="2893429" cy="2113366"/>
                      <a:chOff x="1984538" y="2932808"/>
                      <a:chExt cx="2893429" cy="2113366"/>
                    </a:xfrm>
                  </p:grpSpPr>
                  <p:grpSp>
                    <p:nvGrpSpPr>
                      <p:cNvPr id="812" name="组合 23"/>
                      <p:cNvGrpSpPr/>
                      <p:nvPr/>
                    </p:nvGrpSpPr>
                    <p:grpSpPr>
                      <a:xfrm>
                        <a:off x="1984538" y="2932808"/>
                        <a:ext cx="2893429" cy="2113366"/>
                        <a:chOff x="2163726" y="2009394"/>
                        <a:chExt cx="2893429" cy="2113366"/>
                      </a:xfrm>
                    </p:grpSpPr>
                    <p:grpSp>
                      <p:nvGrpSpPr>
                        <p:cNvPr id="813" name="组合 27"/>
                        <p:cNvGrpSpPr/>
                        <p:nvPr/>
                      </p:nvGrpSpPr>
                      <p:grpSpPr>
                        <a:xfrm>
                          <a:off x="2163726" y="2009394"/>
                          <a:ext cx="2893429" cy="2113366"/>
                          <a:chOff x="3948454" y="2739728"/>
                          <a:chExt cx="2893429" cy="2113366"/>
                        </a:xfrm>
                      </p:grpSpPr>
                      <p:grpSp>
                        <p:nvGrpSpPr>
                          <p:cNvPr id="814" name="组合 31"/>
                          <p:cNvGrpSpPr/>
                          <p:nvPr/>
                        </p:nvGrpSpPr>
                        <p:grpSpPr>
                          <a:xfrm>
                            <a:off x="3948454" y="2739728"/>
                            <a:ext cx="2893429" cy="2113366"/>
                            <a:chOff x="6102098" y="812339"/>
                            <a:chExt cx="2893429" cy="2113366"/>
                          </a:xfrm>
                        </p:grpSpPr>
                        <p:grpSp>
                          <p:nvGrpSpPr>
                            <p:cNvPr id="815" name="组合 45"/>
                            <p:cNvGrpSpPr/>
                            <p:nvPr/>
                          </p:nvGrpSpPr>
                          <p:grpSpPr>
                            <a:xfrm>
                              <a:off x="6102098" y="812339"/>
                              <a:ext cx="2893429" cy="1494457"/>
                              <a:chOff x="5946454" y="1765797"/>
                              <a:chExt cx="2893429" cy="1494457"/>
                            </a:xfrm>
                          </p:grpSpPr>
                          <p:grpSp>
                            <p:nvGrpSpPr>
                              <p:cNvPr id="816" name="组合 47"/>
                              <p:cNvGrpSpPr/>
                              <p:nvPr/>
                            </p:nvGrpSpPr>
                            <p:grpSpPr>
                              <a:xfrm>
                                <a:off x="5946454" y="1765797"/>
                                <a:ext cx="2893429" cy="992188"/>
                                <a:chOff x="2153406" y="1708764"/>
                                <a:chExt cx="2893429" cy="992188"/>
                              </a:xfrm>
                            </p:grpSpPr>
                            <p:grpSp>
                              <p:nvGrpSpPr>
                                <p:cNvPr id="817" name="组合 49"/>
                                <p:cNvGrpSpPr/>
                                <p:nvPr/>
                              </p:nvGrpSpPr>
                              <p:grpSpPr>
                                <a:xfrm>
                                  <a:off x="2153406" y="1865123"/>
                                  <a:ext cx="683351" cy="675914"/>
                                  <a:chOff x="3095699" y="3634059"/>
                                  <a:chExt cx="683351" cy="675914"/>
                                </a:xfrm>
                              </p:grpSpPr>
                              <p:cxnSp>
                                <p:nvCxnSpPr>
                                  <p:cNvPr id="3146837" name="直接连接符 56"/>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38" name="直接连接符 57"/>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44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44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44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447"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448"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449"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4035" r="-7018" b="-20000"/>
                                </a:stretch>
                              </a:blipFill>
                              <a:ln>
                                <a:noFill/>
                              </a:ln>
                              <a:effectLst/>
                            </p:spPr>
                            <p:txBody>
                              <a:bodyPr/>
                              <a:p>
                                <a:r>
                                  <a:rPr altLang="en-US" lang="zh-CN">
                                    <a:noFill/>
                                  </a:rPr>
                                  <a:t> </a:t>
                                </a:r>
                              </a:p>
                            </p:txBody>
                          </p:sp>
                        </p:grpSp>
                        <p:cxnSp>
                          <p:nvCxnSpPr>
                            <p:cNvPr id="3146839" name="直接连接符 44"/>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40" name="直接连接符 32"/>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8" name="组合 33"/>
                          <p:cNvGrpSpPr/>
                          <p:nvPr/>
                        </p:nvGrpSpPr>
                        <p:grpSpPr>
                          <a:xfrm>
                            <a:off x="6356171" y="4000382"/>
                            <a:ext cx="290385" cy="384435"/>
                            <a:chOff x="8023442" y="2050435"/>
                            <a:chExt cx="290385" cy="384435"/>
                          </a:xfrm>
                        </p:grpSpPr>
                        <p:sp>
                          <p:nvSpPr>
                            <p:cNvPr id="1050450"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841" name="直接连接符 39"/>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51"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842" name="直接连接符 41"/>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43" name="直接连接符 42"/>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44" name="直接连接符 34"/>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52"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4"/>
                            <a:stretch>
                              <a:fillRect l="-13793" r="-3448" b="-20000"/>
                            </a:stretch>
                          </a:blipFill>
                          <a:ln>
                            <a:noFill/>
                          </a:ln>
                          <a:effectLst/>
                        </p:spPr>
                        <p:txBody>
                          <a:bodyPr/>
                          <a:p>
                            <a:r>
                              <a:rPr altLang="en-US" lang="zh-CN">
                                <a:noFill/>
                              </a:rPr>
                              <a:t> </a:t>
                            </a:r>
                          </a:p>
                        </p:txBody>
                      </p:sp>
                      <p:sp>
                        <p:nvSpPr>
                          <p:cNvPr id="1050453" name="矩形 36"/>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4"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5"/>
                            <a:stretch>
                              <a:fillRect b="-22000"/>
                            </a:stretch>
                          </a:blipFill>
                        </p:spPr>
                        <p:txBody>
                          <a:bodyPr/>
                          <a:p>
                            <a:r>
                              <a:rPr altLang="en-US" lang="zh-CN">
                                <a:noFill/>
                              </a:rPr>
                              <a:t> </a:t>
                            </a:r>
                          </a:p>
                        </p:txBody>
                      </p:sp>
                    </p:grpSp>
                    <p:sp>
                      <p:nvSpPr>
                        <p:cNvPr id="1050455"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6"/>
                          <a:stretch>
                            <a:fillRect l="-16071" r="-5357" b="-20000"/>
                          </a:stretch>
                        </a:blipFill>
                        <a:ln>
                          <a:noFill/>
                        </a:ln>
                        <a:effectLst/>
                      </p:spPr>
                      <p:txBody>
                        <a:bodyPr/>
                        <a:p>
                          <a:r>
                            <a:rPr altLang="en-US" lang="zh-CN">
                              <a:noFill/>
                            </a:rPr>
                            <a:t> </a:t>
                          </a:r>
                        </a:p>
                      </p:txBody>
                    </p:sp>
                    <p:sp>
                      <p:nvSpPr>
                        <p:cNvPr id="1050456"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7"/>
                          <a:stretch>
                            <a:fillRect l="-10345" r="-8621" b="-15686"/>
                          </a:stretch>
                        </a:blipFill>
                      </p:spPr>
                      <p:txBody>
                        <a:bodyPr/>
                        <a:p>
                          <a:r>
                            <a:rPr altLang="en-US" lang="zh-CN">
                              <a:noFill/>
                            </a:rPr>
                            <a:t> </a:t>
                          </a:r>
                        </a:p>
                      </p:txBody>
                    </p:sp>
                    <p:sp>
                      <p:nvSpPr>
                        <p:cNvPr id="1050457"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8"/>
                          <a:stretch>
                            <a:fillRect l="-10909" r="-9091" b="-18000"/>
                          </a:stretch>
                        </a:blipFill>
                      </p:spPr>
                      <p:txBody>
                        <a:bodyPr/>
                        <a:p>
                          <a:r>
                            <a:rPr altLang="en-US" lang="zh-CN">
                              <a:noFill/>
                            </a:rPr>
                            <a:t> </a:t>
                          </a:r>
                        </a:p>
                      </p:txBody>
                    </p:sp>
                  </p:grpSp>
                  <p:cxnSp>
                    <p:nvCxnSpPr>
                      <p:cNvPr id="3146845" name="直接连接符 24"/>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58" name="矩形 25"/>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9" name="矩形 26"/>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846" name="直接连接符 15"/>
                    <p:cNvCxnSpPr>
                      <a:cxnSpLocks/>
                    </p:cNvCxnSpPr>
                    <p:nvPr/>
                  </p:nvCxnSpPr>
                  <p:spPr>
                    <a:xfrm flipH="1">
                      <a:off x="5547621" y="4766811"/>
                      <a:ext cx="5466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60" name="文本框 18"/>
                    <p:cNvSpPr txBox="1">
                      <a:spLocks noChangeAspect="1" noMove="1" noResize="1" noRot="1" noAdjustHandles="1" noEditPoints="1" noChangeArrowheads="1" noChangeShapeType="1" noTextEdit="1"/>
                    </p:cNvSpPr>
                    <p:nvPr/>
                  </p:nvSpPr>
                  <p:spPr bwMode="auto">
                    <a:xfrm>
                      <a:off x="8434031" y="2702135"/>
                      <a:ext cx="349326" cy="307777"/>
                    </a:xfrm>
                    <a:prstGeom prst="rect"/>
                    <a:blipFill>
                      <a:blip xmlns:r="http://schemas.openxmlformats.org/officeDocument/2006/relationships" r:embed="rId9"/>
                      <a:stretch>
                        <a:fillRect l="-13793" r="-5172" b="-19608"/>
                      </a:stretch>
                    </a:blipFill>
                    <a:ln>
                      <a:noFill/>
                    </a:ln>
                    <a:effectLst/>
                  </p:spPr>
                  <p:txBody>
                    <a:bodyPr/>
                    <a:p>
                      <a:r>
                        <a:rPr altLang="en-US" lang="zh-CN">
                          <a:noFill/>
                        </a:rPr>
                        <a:t> </a:t>
                      </a:r>
                    </a:p>
                  </p:txBody>
                </p:sp>
              </p:grpSp>
              <p:sp>
                <p:nvSpPr>
                  <p:cNvPr id="1050461"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819" name="组合 58"/>
                <p:cNvGrpSpPr/>
                <p:nvPr/>
              </p:nvGrpSpPr>
              <p:grpSpPr>
                <a:xfrm>
                  <a:off x="4651301" y="1435166"/>
                  <a:ext cx="3632055" cy="2676795"/>
                  <a:chOff x="5075991" y="1187116"/>
                  <a:chExt cx="3632055" cy="2676795"/>
                </a:xfrm>
              </p:grpSpPr>
              <p:grpSp>
                <p:nvGrpSpPr>
                  <p:cNvPr id="820" name="组合 60"/>
                  <p:cNvGrpSpPr/>
                  <p:nvPr/>
                </p:nvGrpSpPr>
                <p:grpSpPr>
                  <a:xfrm>
                    <a:off x="5075991" y="1589239"/>
                    <a:ext cx="3632055" cy="2274672"/>
                    <a:chOff x="5074604" y="1354995"/>
                    <a:chExt cx="3632055" cy="2274672"/>
                  </a:xfrm>
                </p:grpSpPr>
                <p:grpSp>
                  <p:nvGrpSpPr>
                    <p:cNvPr id="821" name="组合 69"/>
                    <p:cNvGrpSpPr/>
                    <p:nvPr/>
                  </p:nvGrpSpPr>
                  <p:grpSpPr>
                    <a:xfrm>
                      <a:off x="5074604" y="1354995"/>
                      <a:ext cx="3349090" cy="2274672"/>
                      <a:chOff x="5074604" y="1354995"/>
                      <a:chExt cx="3349090" cy="2274672"/>
                    </a:xfrm>
                  </p:grpSpPr>
                  <p:grpSp>
                    <p:nvGrpSpPr>
                      <p:cNvPr id="822" name="组合 82"/>
                      <p:cNvGrpSpPr/>
                      <p:nvPr/>
                    </p:nvGrpSpPr>
                    <p:grpSpPr>
                      <a:xfrm>
                        <a:off x="5074604" y="1354995"/>
                        <a:ext cx="3349090" cy="2274672"/>
                        <a:chOff x="1281556" y="1297962"/>
                        <a:chExt cx="3349090" cy="2274672"/>
                      </a:xfrm>
                    </p:grpSpPr>
                    <p:grpSp>
                      <p:nvGrpSpPr>
                        <p:cNvPr id="823" name="组合 86"/>
                        <p:cNvGrpSpPr/>
                        <p:nvPr/>
                      </p:nvGrpSpPr>
                      <p:grpSpPr>
                        <a:xfrm>
                          <a:off x="1281556" y="1297962"/>
                          <a:ext cx="1822015" cy="1967023"/>
                          <a:chOff x="2223849" y="3066898"/>
                          <a:chExt cx="1822015" cy="1967023"/>
                        </a:xfrm>
                      </p:grpSpPr>
                      <p:cxnSp>
                        <p:nvCxnSpPr>
                          <p:cNvPr id="3146847" name="直接连接符 94"/>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48" name="直接连接符 95"/>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49" name="直接连接符 96"/>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50" name="直接连接符 97"/>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51" name="直接连接符 98"/>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46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46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1"/>
                          <a:stretch>
                            <a:fillRect l="-5660" r="-5660" b="-12000"/>
                          </a:stretch>
                        </a:blipFill>
                        <a:ln w="28575">
                          <a:noFill/>
                          <a:miter lim="800000"/>
                          <a:headEnd/>
                          <a:tailEnd/>
                        </a:ln>
                      </p:spPr>
                      <p:txBody>
                        <a:bodyPr/>
                        <a:p>
                          <a:r>
                            <a:rPr altLang="en-US" lang="zh-CN">
                              <a:noFill/>
                            </a:rPr>
                            <a:t> </a:t>
                          </a:r>
                        </a:p>
                      </p:txBody>
                    </p:sp>
                    <p:sp>
                      <p:nvSpPr>
                        <p:cNvPr id="105046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465"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466"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852" name="直接连接符 92"/>
                        <p:cNvCxnSpPr>
                          <a:cxnSpLocks/>
                        </p:cNvCxnSpPr>
                        <p:nvPr/>
                      </p:nvCxnSpPr>
                      <p:spPr>
                        <a:xfrm>
                          <a:off x="4090216"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53" name="直接连接符 83"/>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67" name="矩形 84"/>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68" name="矩形 71"/>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9"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2"/>
                      <a:stretch>
                        <a:fillRect l="-23077" r="-20513" b="-10000"/>
                      </a:stretch>
                    </a:blipFill>
                    <a:ln>
                      <a:noFill/>
                    </a:ln>
                    <a:effectLst/>
                  </p:spPr>
                  <p:txBody>
                    <a:bodyPr/>
                    <a:p>
                      <a:r>
                        <a:rPr altLang="en-US" lang="zh-CN">
                          <a:noFill/>
                        </a:rPr>
                        <a:t> </a:t>
                      </a:r>
                    </a:p>
                  </p:txBody>
                </p:sp>
                <p:sp>
                  <p:nvSpPr>
                    <p:cNvPr id="1050470"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471"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472"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grpSp>
              <p:cxnSp>
                <p:nvCxnSpPr>
                  <p:cNvPr id="3146854" name="直接连接符 61"/>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55" name="直接连接符 62"/>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56" name="直接连接符 63"/>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73"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14"/>
                    <a:stretch>
                      <a:fillRect l="-17500" r="-17500" b="-10000"/>
                    </a:stretch>
                  </a:blipFill>
                  <a:ln>
                    <a:noFill/>
                  </a:ln>
                  <a:effectLst/>
                </p:spPr>
                <p:txBody>
                  <a:bodyPr/>
                  <a:p>
                    <a:r>
                      <a:rPr altLang="en-US" lang="zh-CN">
                        <a:noFill/>
                      </a:rPr>
                      <a:t> </a:t>
                    </a:r>
                  </a:p>
                </p:txBody>
              </p:sp>
            </p:grpSp>
            <p:sp>
              <p:nvSpPr>
                <p:cNvPr id="1050474" name="文本框 109"/>
                <p:cNvSpPr txBox="1">
                  <a:spLocks noChangeAspect="1" noMove="1" noResize="1" noRot="1" noAdjustHandles="1" noEditPoints="1" noChangeArrowheads="1" noChangeShapeType="1" noTextEdit="1"/>
                </p:cNvSpPr>
                <p:nvPr/>
              </p:nvSpPr>
              <p:spPr bwMode="auto">
                <a:xfrm>
                  <a:off x="4351820" y="1984909"/>
                  <a:ext cx="550566" cy="400110"/>
                </a:xfrm>
                <a:prstGeom prst="rect"/>
                <a:blipFill>
                  <a:blip xmlns:r="http://schemas.openxmlformats.org/officeDocument/2006/relationships" r:embed="rId15"/>
                  <a:stretch>
                    <a:fillRect b="-4545"/>
                  </a:stretch>
                </a:blipFill>
                <a:ln>
                  <a:noFill/>
                </a:ln>
                <a:effectLst/>
              </p:spPr>
              <p:txBody>
                <a:bodyPr/>
                <a:p>
                  <a:r>
                    <a:rPr altLang="en-US" lang="zh-CN">
                      <a:noFill/>
                    </a:rPr>
                    <a:t> </a:t>
                  </a:r>
                </a:p>
              </p:txBody>
            </p:sp>
          </p:grpSp>
          <p:cxnSp>
            <p:nvCxnSpPr>
              <p:cNvPr id="3146857" name="直接连接符 110"/>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58" name="直接连接符 111"/>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475" name="Oval 3165"/>
            <p:cNvSpPr>
              <a:spLocks noChangeArrowheads="1"/>
            </p:cNvSpPr>
            <p:nvPr/>
          </p:nvSpPr>
          <p:spPr bwMode="auto">
            <a:xfrm>
              <a:off x="7388840"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824" name="组合 79"/>
          <p:cNvGrpSpPr/>
          <p:nvPr/>
        </p:nvGrpSpPr>
        <p:grpSpPr>
          <a:xfrm>
            <a:off x="1030500" y="1037217"/>
            <a:ext cx="7269076" cy="2853058"/>
            <a:chOff x="1030500" y="1037217"/>
            <a:chExt cx="7269076" cy="2853058"/>
          </a:xfrm>
        </p:grpSpPr>
        <p:grpSp>
          <p:nvGrpSpPr>
            <p:cNvPr id="825" name="组合 113"/>
            <p:cNvGrpSpPr/>
            <p:nvPr/>
          </p:nvGrpSpPr>
          <p:grpSpPr>
            <a:xfrm>
              <a:off x="1030500" y="1062764"/>
              <a:ext cx="3629795" cy="2542043"/>
              <a:chOff x="4568536" y="2030165"/>
              <a:chExt cx="3629795" cy="2542043"/>
            </a:xfrm>
          </p:grpSpPr>
          <p:grpSp>
            <p:nvGrpSpPr>
              <p:cNvPr id="826" name="组合 114"/>
              <p:cNvGrpSpPr/>
              <p:nvPr/>
            </p:nvGrpSpPr>
            <p:grpSpPr>
              <a:xfrm>
                <a:off x="4568536" y="2030165"/>
                <a:ext cx="3629795" cy="2542043"/>
                <a:chOff x="4568536" y="2030165"/>
                <a:chExt cx="3629795" cy="2542043"/>
              </a:xfrm>
            </p:grpSpPr>
            <p:grpSp>
              <p:nvGrpSpPr>
                <p:cNvPr id="827" name="组合 116"/>
                <p:cNvGrpSpPr/>
                <p:nvPr/>
              </p:nvGrpSpPr>
              <p:grpSpPr>
                <a:xfrm>
                  <a:off x="4975695" y="2102599"/>
                  <a:ext cx="3222636" cy="2469609"/>
                  <a:chOff x="1655331" y="2381962"/>
                  <a:chExt cx="3222636" cy="2469609"/>
                </a:xfrm>
              </p:grpSpPr>
              <p:grpSp>
                <p:nvGrpSpPr>
                  <p:cNvPr id="828" name="组合 126"/>
                  <p:cNvGrpSpPr/>
                  <p:nvPr/>
                </p:nvGrpSpPr>
                <p:grpSpPr>
                  <a:xfrm>
                    <a:off x="1655331" y="2381962"/>
                    <a:ext cx="3222636" cy="2469609"/>
                    <a:chOff x="1834519" y="1458548"/>
                    <a:chExt cx="3222636" cy="2469609"/>
                  </a:xfrm>
                </p:grpSpPr>
                <p:grpSp>
                  <p:nvGrpSpPr>
                    <p:cNvPr id="829" name="组合 130"/>
                    <p:cNvGrpSpPr/>
                    <p:nvPr/>
                  </p:nvGrpSpPr>
                  <p:grpSpPr>
                    <a:xfrm>
                      <a:off x="1834519" y="1458548"/>
                      <a:ext cx="3222636" cy="2469609"/>
                      <a:chOff x="3619247" y="2188882"/>
                      <a:chExt cx="3222636" cy="2469609"/>
                    </a:xfrm>
                  </p:grpSpPr>
                  <p:grpSp>
                    <p:nvGrpSpPr>
                      <p:cNvPr id="830" name="组合 134"/>
                      <p:cNvGrpSpPr/>
                      <p:nvPr/>
                    </p:nvGrpSpPr>
                    <p:grpSpPr>
                      <a:xfrm>
                        <a:off x="3619247" y="2739728"/>
                        <a:ext cx="3222636" cy="1918763"/>
                        <a:chOff x="5772891" y="812339"/>
                        <a:chExt cx="3222636" cy="1918763"/>
                      </a:xfrm>
                    </p:grpSpPr>
                    <p:grpSp>
                      <p:nvGrpSpPr>
                        <p:cNvPr id="831" name="组合 146"/>
                        <p:cNvGrpSpPr/>
                        <p:nvPr/>
                      </p:nvGrpSpPr>
                      <p:grpSpPr>
                        <a:xfrm>
                          <a:off x="5772891" y="812339"/>
                          <a:ext cx="3222636" cy="1918763"/>
                          <a:chOff x="5617247" y="1765797"/>
                          <a:chExt cx="3222636" cy="1918763"/>
                        </a:xfrm>
                      </p:grpSpPr>
                      <p:grpSp>
                        <p:nvGrpSpPr>
                          <p:cNvPr id="832" name="组合 148"/>
                          <p:cNvGrpSpPr/>
                          <p:nvPr/>
                        </p:nvGrpSpPr>
                        <p:grpSpPr>
                          <a:xfrm>
                            <a:off x="5617247" y="1765797"/>
                            <a:ext cx="3222636" cy="1918763"/>
                            <a:chOff x="1824199" y="1708764"/>
                            <a:chExt cx="3222636" cy="1918763"/>
                          </a:xfrm>
                        </p:grpSpPr>
                        <p:grpSp>
                          <p:nvGrpSpPr>
                            <p:cNvPr id="833" name="组合 150"/>
                            <p:cNvGrpSpPr/>
                            <p:nvPr/>
                          </p:nvGrpSpPr>
                          <p:grpSpPr>
                            <a:xfrm>
                              <a:off x="1824199" y="1865123"/>
                              <a:ext cx="1012557" cy="1762404"/>
                              <a:chOff x="2766492" y="3634059"/>
                              <a:chExt cx="1012557" cy="1762404"/>
                            </a:xfrm>
                          </p:grpSpPr>
                          <p:cxnSp>
                            <p:nvCxnSpPr>
                              <p:cNvPr id="3146859" name="直接连接符 156"/>
                              <p:cNvCxnSpPr>
                                <a:cxnSpLocks/>
                              </p:cNvCxnSpPr>
                              <p:nvPr/>
                            </p:nvCxnSpPr>
                            <p:spPr>
                              <a:xfrm flipH="1">
                                <a:off x="3217233" y="5396463"/>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60" name="直接连接符 157"/>
                              <p:cNvCxnSpPr>
                                <a:cxnSpLocks/>
                              </p:cNvCxnSpPr>
                              <p:nvPr/>
                            </p:nvCxnSpPr>
                            <p:spPr>
                              <a:xfrm flipH="1">
                                <a:off x="2766492" y="3634059"/>
                                <a:ext cx="101255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61" name="直接连接符 158"/>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47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47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47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479"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480"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481" name="文本框 149"/>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16"/>
                            <a:stretch>
                              <a:fillRect l="-15789" r="-5263" b="-19608"/>
                            </a:stretch>
                          </a:blipFill>
                          <a:ln>
                            <a:noFill/>
                          </a:ln>
                          <a:effectLst/>
                        </p:spPr>
                        <p:txBody>
                          <a:bodyPr/>
                          <a:p>
                            <a:r>
                              <a:rPr altLang="en-US" lang="zh-CN">
                                <a:noFill/>
                              </a:rPr>
                              <a:t> </a:t>
                            </a:r>
                          </a:p>
                        </p:txBody>
                      </p:sp>
                    </p:grpSp>
                    <p:cxnSp>
                      <p:nvCxnSpPr>
                        <p:cNvPr id="3146862" name="直接连接符 147"/>
                        <p:cNvCxnSpPr>
                          <a:cxnSpLocks/>
                        </p:cNvCxnSpPr>
                        <p:nvPr/>
                      </p:nvCxnSpPr>
                      <p:spPr>
                        <a:xfrm>
                          <a:off x="6344819" y="1644612"/>
                          <a:ext cx="0" cy="108527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63" name="直接连接符 135"/>
                      <p:cNvCxnSpPr>
                        <a:cxnSpLocks/>
                      </p:cNvCxnSpPr>
                      <p:nvPr/>
                    </p:nvCxnSpPr>
                    <p:spPr>
                      <a:xfrm>
                        <a:off x="6498422" y="2188882"/>
                        <a:ext cx="0" cy="246839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4" name="组合 136"/>
                      <p:cNvGrpSpPr/>
                      <p:nvPr/>
                    </p:nvGrpSpPr>
                    <p:grpSpPr>
                      <a:xfrm>
                        <a:off x="6356171" y="4000382"/>
                        <a:ext cx="290385" cy="384435"/>
                        <a:chOff x="8023442" y="2050435"/>
                        <a:chExt cx="290385" cy="384435"/>
                      </a:xfrm>
                    </p:grpSpPr>
                    <p:sp>
                      <p:nvSpPr>
                        <p:cNvPr id="1050482"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864" name="直接连接符 142"/>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83"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865" name="直接连接符 144"/>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66" name="直接连接符 145"/>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67" name="直接连接符 137"/>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84" name="文本框 138"/>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17"/>
                        <a:stretch>
                          <a:fillRect l="-13793" r="-3448" b="-17647"/>
                        </a:stretch>
                      </a:blipFill>
                      <a:ln>
                        <a:noFill/>
                      </a:ln>
                      <a:effectLst/>
                    </p:spPr>
                    <p:txBody>
                      <a:bodyPr/>
                      <a:p>
                        <a:r>
                          <a:rPr altLang="en-US" lang="zh-CN">
                            <a:noFill/>
                          </a:rPr>
                          <a:t> </a:t>
                        </a:r>
                      </a:p>
                    </p:txBody>
                  </p:sp>
                  <p:sp>
                    <p:nvSpPr>
                      <p:cNvPr id="1050485" name="矩形 139"/>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86" name="文本框 140"/>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18"/>
                        <a:stretch>
                          <a:fillRect b="-19608"/>
                        </a:stretch>
                      </a:blipFill>
                    </p:spPr>
                    <p:txBody>
                      <a:bodyPr/>
                      <a:p>
                        <a:r>
                          <a:rPr altLang="en-US" lang="zh-CN">
                            <a:noFill/>
                          </a:rPr>
                          <a:t> </a:t>
                        </a:r>
                      </a:p>
                    </p:txBody>
                  </p:sp>
                </p:grpSp>
                <p:sp>
                  <p:nvSpPr>
                    <p:cNvPr id="1050487" name="文本框 131"/>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19"/>
                      <a:stretch>
                        <a:fillRect l="-14035" r="-3509" b="-20000"/>
                      </a:stretch>
                    </a:blipFill>
                    <a:ln>
                      <a:noFill/>
                    </a:ln>
                    <a:effectLst/>
                  </p:spPr>
                  <p:txBody>
                    <a:bodyPr/>
                    <a:p>
                      <a:r>
                        <a:rPr altLang="en-US" lang="zh-CN">
                          <a:noFill/>
                        </a:rPr>
                        <a:t> </a:t>
                      </a:r>
                    </a:p>
                  </p:txBody>
                </p:sp>
                <p:sp>
                  <p:nvSpPr>
                    <p:cNvPr id="1050488" name="文本框 132"/>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20"/>
                      <a:stretch>
                        <a:fillRect l="-8475" r="-6780" b="-18000"/>
                      </a:stretch>
                    </a:blipFill>
                  </p:spPr>
                  <p:txBody>
                    <a:bodyPr/>
                    <a:p>
                      <a:r>
                        <a:rPr altLang="en-US" lang="zh-CN">
                          <a:noFill/>
                        </a:rPr>
                        <a:t> </a:t>
                      </a:r>
                    </a:p>
                  </p:txBody>
                </p:sp>
                <p:sp>
                  <p:nvSpPr>
                    <p:cNvPr id="1050489" name="文本框 133"/>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21"/>
                      <a:stretch>
                        <a:fillRect l="-10909" r="-9091" b="-18000"/>
                      </a:stretch>
                    </a:blipFill>
                  </p:spPr>
                  <p:txBody>
                    <a:bodyPr/>
                    <a:p>
                      <a:r>
                        <a:rPr altLang="en-US" lang="zh-CN">
                          <a:noFill/>
                        </a:rPr>
                        <a:t> </a:t>
                      </a:r>
                    </a:p>
                  </p:txBody>
                </p:sp>
              </p:grpSp>
              <p:cxnSp>
                <p:nvCxnSpPr>
                  <p:cNvPr id="3146868" name="直接连接符 127"/>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90" name="矩形 128"/>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1" name="矩形 129"/>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869" name="直接连接符 117"/>
                <p:cNvCxnSpPr>
                  <a:cxnSpLocks/>
                </p:cNvCxnSpPr>
                <p:nvPr/>
              </p:nvCxnSpPr>
              <p:spPr>
                <a:xfrm>
                  <a:off x="4975695" y="2102599"/>
                  <a:ext cx="0" cy="13424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0" name="直接连接符 118"/>
                <p:cNvCxnSpPr>
                  <a:cxnSpLocks/>
                </p:cNvCxnSpPr>
                <p:nvPr/>
              </p:nvCxnSpPr>
              <p:spPr>
                <a:xfrm flipH="1">
                  <a:off x="4975695" y="4477642"/>
                  <a:ext cx="5719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1" name="直接连接符 119"/>
                <p:cNvCxnSpPr>
                  <a:cxnSpLocks/>
                </p:cNvCxnSpPr>
                <p:nvPr/>
              </p:nvCxnSpPr>
              <p:spPr>
                <a:xfrm flipH="1">
                  <a:off x="4975693" y="2102599"/>
                  <a:ext cx="288211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92" name="矩形 120"/>
                <p:cNvSpPr/>
                <p:nvPr/>
              </p:nvSpPr>
              <p:spPr>
                <a:xfrm>
                  <a:off x="6250719" y="203016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3" name="文本框 121"/>
                <p:cNvSpPr txBox="1">
                  <a:spLocks noChangeAspect="1" noMove="1" noResize="1" noRot="1" noAdjustHandles="1" noEditPoints="1" noChangeArrowheads="1" noChangeShapeType="1" noTextEdit="1"/>
                </p:cNvSpPr>
                <p:nvPr/>
              </p:nvSpPr>
              <p:spPr bwMode="auto">
                <a:xfrm>
                  <a:off x="6614812" y="2107546"/>
                  <a:ext cx="349326" cy="307777"/>
                </a:xfrm>
                <a:prstGeom prst="rect"/>
                <a:blipFill>
                  <a:blip xmlns:r="http://schemas.openxmlformats.org/officeDocument/2006/relationships" r:embed="rId22"/>
                  <a:stretch>
                    <a:fillRect l="-15789" r="-5263" b="-19608"/>
                  </a:stretch>
                </a:blipFill>
                <a:ln>
                  <a:noFill/>
                </a:ln>
                <a:effectLst/>
              </p:spPr>
              <p:txBody>
                <a:bodyPr/>
                <a:p>
                  <a:r>
                    <a:rPr altLang="en-US" lang="zh-CN">
                      <a:noFill/>
                    </a:rPr>
                    <a:t> </a:t>
                  </a:r>
                </a:p>
              </p:txBody>
            </p:sp>
            <p:cxnSp>
              <p:nvCxnSpPr>
                <p:cNvPr id="3146872" name="直接连接符 122"/>
                <p:cNvCxnSpPr>
                  <a:cxnSpLocks/>
                </p:cNvCxnSpPr>
                <p:nvPr/>
              </p:nvCxnSpPr>
              <p:spPr>
                <a:xfrm flipH="1">
                  <a:off x="4849858" y="344500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3" name="直接连接符 123"/>
                <p:cNvCxnSpPr>
                  <a:cxnSpLocks/>
                </p:cNvCxnSpPr>
                <p:nvPr/>
              </p:nvCxnSpPr>
              <p:spPr>
                <a:xfrm flipH="1">
                  <a:off x="4849857" y="354323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4" name="直接连接符 124"/>
                <p:cNvCxnSpPr>
                  <a:cxnSpLocks/>
                </p:cNvCxnSpPr>
                <p:nvPr/>
              </p:nvCxnSpPr>
              <p:spPr>
                <a:xfrm>
                  <a:off x="4980828" y="3543232"/>
                  <a:ext cx="0" cy="93441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494" name="文本框 125"/>
                <p:cNvSpPr txBox="1">
                  <a:spLocks noChangeAspect="1" noMove="1" noResize="1" noRot="1" noAdjustHandles="1" noEditPoints="1" noChangeArrowheads="1" noChangeShapeType="1" noTextEdit="1"/>
                </p:cNvSpPr>
                <p:nvPr/>
              </p:nvSpPr>
              <p:spPr bwMode="auto">
                <a:xfrm>
                  <a:off x="4568536" y="3338791"/>
                  <a:ext cx="241540" cy="307777"/>
                </a:xfrm>
                <a:prstGeom prst="rect"/>
                <a:blipFill>
                  <a:blip xmlns:r="http://schemas.openxmlformats.org/officeDocument/2006/relationships" r:embed="rId23"/>
                  <a:stretch>
                    <a:fillRect l="-17500" r="-17500" b="-12000"/>
                  </a:stretch>
                </a:blipFill>
                <a:ln>
                  <a:noFill/>
                </a:ln>
                <a:effectLst/>
              </p:spPr>
              <p:txBody>
                <a:bodyPr/>
                <a:p>
                  <a:r>
                    <a:rPr altLang="en-US" lang="zh-CN">
                      <a:noFill/>
                    </a:rPr>
                    <a:t> </a:t>
                  </a:r>
                </a:p>
              </p:txBody>
            </p:sp>
          </p:grpSp>
          <p:sp>
            <p:nvSpPr>
              <p:cNvPr id="1050495"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835" name="组合 159"/>
            <p:cNvGrpSpPr/>
            <p:nvPr/>
          </p:nvGrpSpPr>
          <p:grpSpPr>
            <a:xfrm>
              <a:off x="4667521" y="1037217"/>
              <a:ext cx="3632055" cy="2853058"/>
              <a:chOff x="5075991" y="1101718"/>
              <a:chExt cx="3632055" cy="2853058"/>
            </a:xfrm>
          </p:grpSpPr>
          <p:grpSp>
            <p:nvGrpSpPr>
              <p:cNvPr id="836" name="组合 161"/>
              <p:cNvGrpSpPr/>
              <p:nvPr/>
            </p:nvGrpSpPr>
            <p:grpSpPr>
              <a:xfrm>
                <a:off x="5075991" y="1589239"/>
                <a:ext cx="3632055" cy="2365537"/>
                <a:chOff x="5074604" y="1354995"/>
                <a:chExt cx="3632055" cy="2365537"/>
              </a:xfrm>
            </p:grpSpPr>
            <p:grpSp>
              <p:nvGrpSpPr>
                <p:cNvPr id="837" name="组合 170"/>
                <p:cNvGrpSpPr/>
                <p:nvPr/>
              </p:nvGrpSpPr>
              <p:grpSpPr>
                <a:xfrm>
                  <a:off x="5074604" y="1354995"/>
                  <a:ext cx="3349090" cy="2365537"/>
                  <a:chOff x="5074604" y="1354995"/>
                  <a:chExt cx="3349090" cy="2365537"/>
                </a:xfrm>
              </p:grpSpPr>
              <p:grpSp>
                <p:nvGrpSpPr>
                  <p:cNvPr id="838" name="组合 178"/>
                  <p:cNvGrpSpPr/>
                  <p:nvPr/>
                </p:nvGrpSpPr>
                <p:grpSpPr>
                  <a:xfrm>
                    <a:off x="5074604" y="1354995"/>
                    <a:ext cx="3349090" cy="2365537"/>
                    <a:chOff x="1281556" y="1297962"/>
                    <a:chExt cx="3349090" cy="2365537"/>
                  </a:xfrm>
                </p:grpSpPr>
                <p:grpSp>
                  <p:nvGrpSpPr>
                    <p:cNvPr id="839" name="组合 182"/>
                    <p:cNvGrpSpPr/>
                    <p:nvPr/>
                  </p:nvGrpSpPr>
                  <p:grpSpPr>
                    <a:xfrm>
                      <a:off x="1281556" y="1297962"/>
                      <a:ext cx="1822015" cy="2365537"/>
                      <a:chOff x="2223849" y="3066898"/>
                      <a:chExt cx="1822015" cy="2365537"/>
                    </a:xfrm>
                  </p:grpSpPr>
                  <p:cxnSp>
                    <p:nvCxnSpPr>
                      <p:cNvPr id="3146875" name="直接连接符 189"/>
                      <p:cNvCxnSpPr>
                        <a:cxnSpLocks/>
                      </p:cNvCxnSpPr>
                      <p:nvPr/>
                    </p:nvCxnSpPr>
                    <p:spPr>
                      <a:xfrm flipH="1">
                        <a:off x="2681785" y="543243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6" name="直接连接符 190"/>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7" name="直接连接符 191"/>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8" name="直接连接符 192"/>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79" name="直接连接符 193"/>
                      <p:cNvCxnSpPr>
                        <a:cxnSpLocks/>
                      </p:cNvCxnSpPr>
                      <p:nvPr/>
                    </p:nvCxnSpPr>
                    <p:spPr>
                      <a:xfrm>
                        <a:off x="2809690" y="4271197"/>
                        <a:ext cx="0" cy="115855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49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49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1"/>
                      <a:stretch>
                        <a:fillRect l="-5660" r="-5660" b="-12000"/>
                      </a:stretch>
                    </a:blipFill>
                    <a:ln w="28575">
                      <a:noFill/>
                      <a:miter lim="800000"/>
                      <a:headEnd/>
                      <a:tailEnd/>
                    </a:ln>
                  </p:spPr>
                  <p:txBody>
                    <a:bodyPr/>
                    <a:p>
                      <a:r>
                        <a:rPr altLang="en-US" lang="zh-CN">
                          <a:noFill/>
                        </a:rPr>
                        <a:t> </a:t>
                      </a:r>
                    </a:p>
                  </p:txBody>
                </p:sp>
                <p:sp>
                  <p:nvSpPr>
                    <p:cNvPr id="105049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49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50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880" name="直接连接符 188"/>
                    <p:cNvCxnSpPr>
                      <a:cxnSpLocks/>
                    </p:cNvCxnSpPr>
                    <p:nvPr/>
                  </p:nvCxnSpPr>
                  <p:spPr>
                    <a:xfrm>
                      <a:off x="4090216" y="1297962"/>
                      <a:ext cx="0" cy="89928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81" name="直接连接符 179"/>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01" name="矩形 180"/>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2" name="文本框 126"/>
                  <p:cNvSpPr txBox="1">
                    <a:spLocks noChangeAspect="1" noMove="1" noResize="1" noRot="1" noAdjustHandles="1" noEditPoints="1" noChangeArrowheads="1" noChangeShapeType="1" noTextEdit="1"/>
                  </p:cNvSpPr>
                  <p:nvPr/>
                </p:nvSpPr>
                <p:spPr bwMode="auto">
                  <a:xfrm>
                    <a:off x="5326916" y="2086509"/>
                    <a:ext cx="241541" cy="307777"/>
                  </a:xfrm>
                  <a:prstGeom prst="rect"/>
                  <a:blipFill>
                    <a:blip xmlns:r="http://schemas.openxmlformats.org/officeDocument/2006/relationships" r:embed="rId24"/>
                    <a:stretch>
                      <a:fillRect l="-20000" r="-20000" b="-10000"/>
                    </a:stretch>
                  </a:blipFill>
                  <a:ln>
                    <a:noFill/>
                  </a:ln>
                  <a:effectLst/>
                </p:spPr>
                <p:txBody>
                  <a:bodyPr/>
                  <a:p>
                    <a:r>
                      <a:rPr altLang="en-US" lang="zh-CN">
                        <a:noFill/>
                      </a:rPr>
                      <a:t> </a:t>
                    </a:r>
                  </a:p>
                </p:txBody>
              </p:sp>
            </p:grpSp>
            <p:sp>
              <p:nvSpPr>
                <p:cNvPr id="1050503" name="矩形 171"/>
                <p:cNvSpPr/>
                <p:nvPr/>
              </p:nvSpPr>
              <p:spPr>
                <a:xfrm rot="5400000">
                  <a:off x="5477631" y="3085830"/>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4" name="文本框 172"/>
                <p:cNvSpPr txBox="1">
                  <a:spLocks noChangeAspect="1" noMove="1" noResize="1" noRot="1" noAdjustHandles="1" noEditPoints="1" noChangeArrowheads="1" noChangeShapeType="1" noTextEdit="1"/>
                </p:cNvSpPr>
                <p:nvPr/>
              </p:nvSpPr>
              <p:spPr bwMode="auto">
                <a:xfrm>
                  <a:off x="5299282" y="3014241"/>
                  <a:ext cx="241541" cy="307777"/>
                </a:xfrm>
                <a:prstGeom prst="rect"/>
                <a:blipFill>
                  <a:blip xmlns:r="http://schemas.openxmlformats.org/officeDocument/2006/relationships" r:embed="rId25"/>
                  <a:stretch>
                    <a:fillRect l="-23077" r="-20513" b="-9804"/>
                  </a:stretch>
                </a:blipFill>
                <a:ln>
                  <a:noFill/>
                </a:ln>
                <a:effectLst/>
              </p:spPr>
              <p:txBody>
                <a:bodyPr/>
                <a:p>
                  <a:r>
                    <a:rPr altLang="en-US" lang="zh-CN">
                      <a:noFill/>
                    </a:rPr>
                    <a:t> </a:t>
                  </a:r>
                </a:p>
              </p:txBody>
            </p:sp>
            <p:sp>
              <p:nvSpPr>
                <p:cNvPr id="1050505"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06"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07"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sp>
              <p:nvSpPr>
                <p:cNvPr id="1050508" name="文本框 117"/>
                <p:cNvSpPr txBox="1">
                  <a:spLocks noChangeAspect="1" noMove="1" noResize="1" noRot="1" noAdjustHandles="1" noEditPoints="1" noChangeArrowheads="1" noChangeShapeType="1" noTextEdit="1"/>
                </p:cNvSpPr>
                <p:nvPr/>
              </p:nvSpPr>
              <p:spPr bwMode="auto">
                <a:xfrm>
                  <a:off x="5391744" y="1449318"/>
                  <a:ext cx="502812" cy="400110"/>
                </a:xfrm>
                <a:prstGeom prst="rect"/>
                <a:blipFill>
                  <a:blip xmlns:r="http://schemas.openxmlformats.org/officeDocument/2006/relationships" r:embed="rId26"/>
                  <a:stretch>
                    <a:fillRect b="-4545"/>
                  </a:stretch>
                </a:blipFill>
                <a:ln>
                  <a:noFill/>
                </a:ln>
                <a:effectLst/>
              </p:spPr>
              <p:txBody>
                <a:bodyPr/>
                <a:p>
                  <a:r>
                    <a:rPr altLang="en-US" lang="zh-CN">
                      <a:noFill/>
                    </a:rPr>
                    <a:t> </a:t>
                  </a:r>
                </a:p>
              </p:txBody>
            </p:sp>
            <p:cxnSp>
              <p:nvCxnSpPr>
                <p:cNvPr id="3146882" name="直接箭头连接符 177"/>
                <p:cNvCxnSpPr>
                  <a:cxnSpLocks/>
                </p:cNvCxnSpPr>
                <p:nvPr/>
              </p:nvCxnSpPr>
              <p:spPr>
                <a:xfrm>
                  <a:off x="5242640" y="18344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6883" name="直接连接符 162"/>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84" name="直接连接符 163"/>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85" name="直接连接符 164"/>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09"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14"/>
                <a:stretch>
                  <a:fillRect l="-17500" r="-17500" b="-10000"/>
                </a:stretch>
              </a:blipFill>
              <a:ln>
                <a:noFill/>
              </a:ln>
              <a:effectLst/>
            </p:spPr>
            <p:txBody>
              <a:bodyPr/>
              <a:p>
                <a:r>
                  <a:rPr altLang="en-US" lang="zh-CN">
                    <a:noFill/>
                  </a:rPr>
                  <a:t> </a:t>
                </a:r>
              </a:p>
            </p:txBody>
          </p:sp>
          <p:sp>
            <p:nvSpPr>
              <p:cNvPr id="1050510" name="文本框 157"/>
              <p:cNvSpPr txBox="1">
                <a:spLocks noChangeAspect="1" noMove="1" noResize="1" noRot="1" noAdjustHandles="1" noEditPoints="1" noChangeArrowheads="1" noChangeShapeType="1" noTextEdit="1"/>
              </p:cNvSpPr>
              <p:nvPr/>
            </p:nvSpPr>
            <p:spPr bwMode="auto">
              <a:xfrm>
                <a:off x="6455367" y="1101718"/>
                <a:ext cx="502812" cy="400110"/>
              </a:xfrm>
              <a:prstGeom prst="rect"/>
              <a:blipFill>
                <a:blip xmlns:r="http://schemas.openxmlformats.org/officeDocument/2006/relationships" r:embed="rId27"/>
                <a:stretch>
                  <a:fillRect b="-4615"/>
                </a:stretch>
              </a:blipFill>
              <a:ln>
                <a:noFill/>
              </a:ln>
              <a:effectLst/>
            </p:spPr>
            <p:txBody>
              <a:bodyPr/>
              <a:p>
                <a:r>
                  <a:rPr altLang="en-US" lang="zh-CN">
                    <a:noFill/>
                  </a:rPr>
                  <a:t> </a:t>
                </a:r>
              </a:p>
            </p:txBody>
          </p:sp>
          <p:cxnSp>
            <p:nvCxnSpPr>
              <p:cNvPr id="3146886" name="直接箭头连接符 167"/>
              <p:cNvCxnSpPr>
                <a:cxnSpLocks/>
              </p:cNvCxnSpPr>
              <p:nvPr/>
            </p:nvCxnSpPr>
            <p:spPr>
              <a:xfrm>
                <a:off x="6306263" y="1486819"/>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grpSp>
        <p:sp>
          <p:nvSpPr>
            <p:cNvPr id="1050511" name="文本框 194"/>
            <p:cNvSpPr txBox="1">
              <a:spLocks noChangeAspect="1" noMove="1" noResize="1" noRot="1" noAdjustHandles="1" noEditPoints="1" noChangeArrowheads="1" noChangeShapeType="1" noTextEdit="1"/>
            </p:cNvSpPr>
            <p:nvPr/>
          </p:nvSpPr>
          <p:spPr bwMode="auto">
            <a:xfrm>
              <a:off x="4368040" y="1672358"/>
              <a:ext cx="550566" cy="400110"/>
            </a:xfrm>
            <a:prstGeom prst="rect"/>
            <a:blipFill>
              <a:blip xmlns:r="http://schemas.openxmlformats.org/officeDocument/2006/relationships" r:embed="rId28"/>
              <a:stretch>
                <a:fillRect l="-1111" b="-4545"/>
              </a:stretch>
            </a:blipFill>
            <a:ln>
              <a:noFill/>
            </a:ln>
            <a:effectLst/>
          </p:spPr>
          <p:txBody>
            <a:bodyPr/>
            <a:p>
              <a:r>
                <a:rPr altLang="en-US" lang="zh-CN">
                  <a:noFill/>
                </a:rPr>
                <a:t> </a:t>
              </a:r>
            </a:p>
          </p:txBody>
        </p:sp>
      </p:grpSp>
      <p:sp>
        <p:nvSpPr>
          <p:cNvPr id="1050512" name="下箭头 80"/>
          <p:cNvSpPr/>
          <p:nvPr/>
        </p:nvSpPr>
        <p:spPr>
          <a:xfrm>
            <a:off x="4352282" y="3832652"/>
            <a:ext cx="644929" cy="374719"/>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842" name=""/>
        <p:cNvGrpSpPr/>
        <p:nvPr/>
      </p:nvGrpSpPr>
      <p:grpSpPr>
        <a:xfrm>
          <a:off x="0" y="0"/>
          <a:ext cx="0" cy="0"/>
          <a:chOff x="0" y="0"/>
          <a:chExt cx="0" cy="0"/>
        </a:xfrm>
      </p:grpSpPr>
      <p:sp>
        <p:nvSpPr>
          <p:cNvPr id="105051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43" name="组合 72"/>
          <p:cNvGrpSpPr/>
          <p:nvPr/>
        </p:nvGrpSpPr>
        <p:grpSpPr>
          <a:xfrm>
            <a:off x="1438425" y="325381"/>
            <a:ext cx="6641731" cy="2676795"/>
            <a:chOff x="1641625" y="1435166"/>
            <a:chExt cx="6641731" cy="2676795"/>
          </a:xfrm>
        </p:grpSpPr>
        <p:grpSp>
          <p:nvGrpSpPr>
            <p:cNvPr id="844" name="组合 70"/>
            <p:cNvGrpSpPr/>
            <p:nvPr/>
          </p:nvGrpSpPr>
          <p:grpSpPr>
            <a:xfrm>
              <a:off x="1641625" y="1435166"/>
              <a:ext cx="6641731" cy="2676795"/>
              <a:chOff x="1641625" y="1435166"/>
              <a:chExt cx="6641731" cy="2676795"/>
            </a:xfrm>
          </p:grpSpPr>
          <p:grpSp>
            <p:nvGrpSpPr>
              <p:cNvPr id="845" name="组合 1"/>
              <p:cNvGrpSpPr/>
              <p:nvPr/>
            </p:nvGrpSpPr>
            <p:grpSpPr>
              <a:xfrm>
                <a:off x="1750646" y="1435166"/>
                <a:ext cx="6532710" cy="2676795"/>
                <a:chOff x="1750646" y="1435166"/>
                <a:chExt cx="6532710" cy="2676795"/>
              </a:xfrm>
            </p:grpSpPr>
            <p:grpSp>
              <p:nvGrpSpPr>
                <p:cNvPr id="846" name="组合 10"/>
                <p:cNvGrpSpPr/>
                <p:nvPr/>
              </p:nvGrpSpPr>
              <p:grpSpPr>
                <a:xfrm>
                  <a:off x="1750646" y="1998595"/>
                  <a:ext cx="5709315" cy="2113366"/>
                  <a:chOff x="5304902" y="2653445"/>
                  <a:chExt cx="5709315" cy="2113366"/>
                </a:xfrm>
              </p:grpSpPr>
              <p:grpSp>
                <p:nvGrpSpPr>
                  <p:cNvPr id="847" name="组合 11"/>
                  <p:cNvGrpSpPr/>
                  <p:nvPr/>
                </p:nvGrpSpPr>
                <p:grpSpPr>
                  <a:xfrm>
                    <a:off x="5304902" y="2653445"/>
                    <a:ext cx="5709315" cy="2113366"/>
                    <a:chOff x="5304902" y="2653445"/>
                    <a:chExt cx="5709315" cy="2113366"/>
                  </a:xfrm>
                </p:grpSpPr>
                <p:grpSp>
                  <p:nvGrpSpPr>
                    <p:cNvPr id="848" name="组合 13"/>
                    <p:cNvGrpSpPr/>
                    <p:nvPr/>
                  </p:nvGrpSpPr>
                  <p:grpSpPr>
                    <a:xfrm>
                      <a:off x="5304902" y="2653445"/>
                      <a:ext cx="2893429" cy="2113366"/>
                      <a:chOff x="1984538" y="2932808"/>
                      <a:chExt cx="2893429" cy="2113366"/>
                    </a:xfrm>
                  </p:grpSpPr>
                  <p:grpSp>
                    <p:nvGrpSpPr>
                      <p:cNvPr id="849" name="组合 23"/>
                      <p:cNvGrpSpPr/>
                      <p:nvPr/>
                    </p:nvGrpSpPr>
                    <p:grpSpPr>
                      <a:xfrm>
                        <a:off x="1984538" y="2932808"/>
                        <a:ext cx="2893429" cy="2113366"/>
                        <a:chOff x="2163726" y="2009394"/>
                        <a:chExt cx="2893429" cy="2113366"/>
                      </a:xfrm>
                    </p:grpSpPr>
                    <p:grpSp>
                      <p:nvGrpSpPr>
                        <p:cNvPr id="850" name="组合 27"/>
                        <p:cNvGrpSpPr/>
                        <p:nvPr/>
                      </p:nvGrpSpPr>
                      <p:grpSpPr>
                        <a:xfrm>
                          <a:off x="2163726" y="2009394"/>
                          <a:ext cx="2893429" cy="2113366"/>
                          <a:chOff x="3948454" y="2739728"/>
                          <a:chExt cx="2893429" cy="2113366"/>
                        </a:xfrm>
                      </p:grpSpPr>
                      <p:grpSp>
                        <p:nvGrpSpPr>
                          <p:cNvPr id="851" name="组合 31"/>
                          <p:cNvGrpSpPr/>
                          <p:nvPr/>
                        </p:nvGrpSpPr>
                        <p:grpSpPr>
                          <a:xfrm>
                            <a:off x="3948454" y="2739728"/>
                            <a:ext cx="2893429" cy="2113366"/>
                            <a:chOff x="6102098" y="812339"/>
                            <a:chExt cx="2893429" cy="2113366"/>
                          </a:xfrm>
                        </p:grpSpPr>
                        <p:grpSp>
                          <p:nvGrpSpPr>
                            <p:cNvPr id="852" name="组合 45"/>
                            <p:cNvGrpSpPr/>
                            <p:nvPr/>
                          </p:nvGrpSpPr>
                          <p:grpSpPr>
                            <a:xfrm>
                              <a:off x="6102098" y="812339"/>
                              <a:ext cx="2893429" cy="1494457"/>
                              <a:chOff x="5946454" y="1765797"/>
                              <a:chExt cx="2893429" cy="1494457"/>
                            </a:xfrm>
                          </p:grpSpPr>
                          <p:grpSp>
                            <p:nvGrpSpPr>
                              <p:cNvPr id="853" name="组合 47"/>
                              <p:cNvGrpSpPr/>
                              <p:nvPr/>
                            </p:nvGrpSpPr>
                            <p:grpSpPr>
                              <a:xfrm>
                                <a:off x="5946454" y="1765797"/>
                                <a:ext cx="2893429" cy="992188"/>
                                <a:chOff x="2153406" y="1708764"/>
                                <a:chExt cx="2893429" cy="992188"/>
                              </a:xfrm>
                            </p:grpSpPr>
                            <p:grpSp>
                              <p:nvGrpSpPr>
                                <p:cNvPr id="854" name="组合 49"/>
                                <p:cNvGrpSpPr/>
                                <p:nvPr/>
                              </p:nvGrpSpPr>
                              <p:grpSpPr>
                                <a:xfrm>
                                  <a:off x="2153406" y="1865123"/>
                                  <a:ext cx="683351" cy="675914"/>
                                  <a:chOff x="3095699" y="3634059"/>
                                  <a:chExt cx="683351" cy="675914"/>
                                </a:xfrm>
                              </p:grpSpPr>
                              <p:cxnSp>
                                <p:nvCxnSpPr>
                                  <p:cNvPr id="3146887" name="直接连接符 56"/>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88" name="直接连接符 57"/>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1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51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51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520"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521"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522"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cxnSp>
                          <p:nvCxnSpPr>
                            <p:cNvPr id="3146889" name="直接连接符 44"/>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90" name="直接连接符 32"/>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5" name="组合 33"/>
                          <p:cNvGrpSpPr/>
                          <p:nvPr/>
                        </p:nvGrpSpPr>
                        <p:grpSpPr>
                          <a:xfrm>
                            <a:off x="6356171" y="4000382"/>
                            <a:ext cx="290385" cy="384435"/>
                            <a:chOff x="8023442" y="2050435"/>
                            <a:chExt cx="290385" cy="384435"/>
                          </a:xfrm>
                        </p:grpSpPr>
                        <p:sp>
                          <p:nvSpPr>
                            <p:cNvPr id="1050523"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891" name="直接连接符 39"/>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24"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892" name="直接连接符 41"/>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93" name="直接连接符 42"/>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894" name="直接连接符 34"/>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25"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4"/>
                            <a:stretch>
                              <a:fillRect l="-13793" r="-3448" b="-20000"/>
                            </a:stretch>
                          </a:blipFill>
                          <a:ln>
                            <a:noFill/>
                          </a:ln>
                          <a:effectLst/>
                        </p:spPr>
                        <p:txBody>
                          <a:bodyPr/>
                          <a:p>
                            <a:r>
                              <a:rPr altLang="en-US" lang="zh-CN">
                                <a:noFill/>
                              </a:rPr>
                              <a:t> </a:t>
                            </a:r>
                          </a:p>
                        </p:txBody>
                      </p:sp>
                      <p:sp>
                        <p:nvSpPr>
                          <p:cNvPr id="1050526" name="矩形 36"/>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7"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5"/>
                            <a:stretch>
                              <a:fillRect b="-19608"/>
                            </a:stretch>
                          </a:blipFill>
                        </p:spPr>
                        <p:txBody>
                          <a:bodyPr/>
                          <a:p>
                            <a:r>
                              <a:rPr altLang="en-US" lang="zh-CN">
                                <a:noFill/>
                              </a:rPr>
                              <a:t> </a:t>
                            </a:r>
                          </a:p>
                        </p:txBody>
                      </p:sp>
                    </p:grpSp>
                    <p:sp>
                      <p:nvSpPr>
                        <p:cNvPr id="1050528"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6"/>
                          <a:stretch>
                            <a:fillRect l="-14035" r="-3509" b="-17647"/>
                          </a:stretch>
                        </a:blipFill>
                        <a:ln>
                          <a:noFill/>
                        </a:ln>
                        <a:effectLst/>
                      </p:spPr>
                      <p:txBody>
                        <a:bodyPr/>
                        <a:p>
                          <a:r>
                            <a:rPr altLang="en-US" lang="zh-CN">
                              <a:noFill/>
                            </a:rPr>
                            <a:t> </a:t>
                          </a:r>
                        </a:p>
                      </p:txBody>
                    </p:sp>
                    <p:sp>
                      <p:nvSpPr>
                        <p:cNvPr id="1050529"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7"/>
                          <a:stretch>
                            <a:fillRect l="-8475" r="-6780" b="-18000"/>
                          </a:stretch>
                        </a:blipFill>
                      </p:spPr>
                      <p:txBody>
                        <a:bodyPr/>
                        <a:p>
                          <a:r>
                            <a:rPr altLang="en-US" lang="zh-CN">
                              <a:noFill/>
                            </a:rPr>
                            <a:t> </a:t>
                          </a:r>
                        </a:p>
                      </p:txBody>
                    </p:sp>
                    <p:sp>
                      <p:nvSpPr>
                        <p:cNvPr id="1050530"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8"/>
                          <a:stretch>
                            <a:fillRect l="-10909" r="-9091" b="-15686"/>
                          </a:stretch>
                        </a:blipFill>
                      </p:spPr>
                      <p:txBody>
                        <a:bodyPr/>
                        <a:p>
                          <a:r>
                            <a:rPr altLang="en-US" lang="zh-CN">
                              <a:noFill/>
                            </a:rPr>
                            <a:t> </a:t>
                          </a:r>
                        </a:p>
                      </p:txBody>
                    </p:sp>
                  </p:grpSp>
                  <p:cxnSp>
                    <p:nvCxnSpPr>
                      <p:cNvPr id="3146895" name="直接连接符 24"/>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31" name="矩形 25"/>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32" name="矩形 26"/>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896" name="直接连接符 15"/>
                    <p:cNvCxnSpPr>
                      <a:cxnSpLocks/>
                    </p:cNvCxnSpPr>
                    <p:nvPr/>
                  </p:nvCxnSpPr>
                  <p:spPr>
                    <a:xfrm flipH="1">
                      <a:off x="5547621" y="4766811"/>
                      <a:ext cx="5466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33" name="文本框 18"/>
                    <p:cNvSpPr txBox="1">
                      <a:spLocks noChangeAspect="1" noMove="1" noResize="1" noRot="1" noAdjustHandles="1" noEditPoints="1" noChangeArrowheads="1" noChangeShapeType="1" noTextEdit="1"/>
                    </p:cNvSpPr>
                    <p:nvPr/>
                  </p:nvSpPr>
                  <p:spPr bwMode="auto">
                    <a:xfrm>
                      <a:off x="8434031" y="2702135"/>
                      <a:ext cx="349326" cy="307777"/>
                    </a:xfrm>
                    <a:prstGeom prst="rect"/>
                    <a:blipFill>
                      <a:blip xmlns:r="http://schemas.openxmlformats.org/officeDocument/2006/relationships" r:embed="rId9"/>
                      <a:stretch>
                        <a:fillRect l="-14035" r="-7018" b="-20000"/>
                      </a:stretch>
                    </a:blipFill>
                    <a:ln>
                      <a:noFill/>
                    </a:ln>
                    <a:effectLst/>
                  </p:spPr>
                  <p:txBody>
                    <a:bodyPr/>
                    <a:p>
                      <a:r>
                        <a:rPr altLang="en-US" lang="zh-CN">
                          <a:noFill/>
                        </a:rPr>
                        <a:t> </a:t>
                      </a:r>
                    </a:p>
                  </p:txBody>
                </p:sp>
              </p:grpSp>
              <p:sp>
                <p:nvSpPr>
                  <p:cNvPr id="1050534"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856" name="组合 58"/>
                <p:cNvGrpSpPr/>
                <p:nvPr/>
              </p:nvGrpSpPr>
              <p:grpSpPr>
                <a:xfrm>
                  <a:off x="4651301" y="1435166"/>
                  <a:ext cx="3632055" cy="2676795"/>
                  <a:chOff x="5075991" y="1187116"/>
                  <a:chExt cx="3632055" cy="2676795"/>
                </a:xfrm>
              </p:grpSpPr>
              <p:grpSp>
                <p:nvGrpSpPr>
                  <p:cNvPr id="857" name="组合 60"/>
                  <p:cNvGrpSpPr/>
                  <p:nvPr/>
                </p:nvGrpSpPr>
                <p:grpSpPr>
                  <a:xfrm>
                    <a:off x="5075991" y="1589239"/>
                    <a:ext cx="3632055" cy="2274672"/>
                    <a:chOff x="5074604" y="1354995"/>
                    <a:chExt cx="3632055" cy="2274672"/>
                  </a:xfrm>
                </p:grpSpPr>
                <p:grpSp>
                  <p:nvGrpSpPr>
                    <p:cNvPr id="858" name="组合 69"/>
                    <p:cNvGrpSpPr/>
                    <p:nvPr/>
                  </p:nvGrpSpPr>
                  <p:grpSpPr>
                    <a:xfrm>
                      <a:off x="5074604" y="1354995"/>
                      <a:ext cx="3349090" cy="2274672"/>
                      <a:chOff x="5074604" y="1354995"/>
                      <a:chExt cx="3349090" cy="2274672"/>
                    </a:xfrm>
                  </p:grpSpPr>
                  <p:grpSp>
                    <p:nvGrpSpPr>
                      <p:cNvPr id="859" name="组合 82"/>
                      <p:cNvGrpSpPr/>
                      <p:nvPr/>
                    </p:nvGrpSpPr>
                    <p:grpSpPr>
                      <a:xfrm>
                        <a:off x="5074604" y="1354995"/>
                        <a:ext cx="3349090" cy="2274672"/>
                        <a:chOff x="1281556" y="1297962"/>
                        <a:chExt cx="3349090" cy="2274672"/>
                      </a:xfrm>
                    </p:grpSpPr>
                    <p:grpSp>
                      <p:nvGrpSpPr>
                        <p:cNvPr id="860" name="组合 86"/>
                        <p:cNvGrpSpPr/>
                        <p:nvPr/>
                      </p:nvGrpSpPr>
                      <p:grpSpPr>
                        <a:xfrm>
                          <a:off x="1281556" y="1297962"/>
                          <a:ext cx="1822015" cy="1967023"/>
                          <a:chOff x="2223849" y="3066898"/>
                          <a:chExt cx="1822015" cy="1967023"/>
                        </a:xfrm>
                      </p:grpSpPr>
                      <p:cxnSp>
                        <p:nvCxnSpPr>
                          <p:cNvPr id="3146897" name="直接连接符 94"/>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98" name="直接连接符 95"/>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899" name="直接连接符 96"/>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00" name="直接连接符 97"/>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01" name="直接连接符 98"/>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3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53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1"/>
                          <a:stretch>
                            <a:fillRect l="-5660" r="-5660" b="-12000"/>
                          </a:stretch>
                        </a:blipFill>
                        <a:ln w="28575">
                          <a:noFill/>
                          <a:miter lim="800000"/>
                          <a:headEnd/>
                          <a:tailEnd/>
                        </a:ln>
                      </p:spPr>
                      <p:txBody>
                        <a:bodyPr/>
                        <a:p>
                          <a:r>
                            <a:rPr altLang="en-US" lang="zh-CN">
                              <a:noFill/>
                            </a:rPr>
                            <a:t> </a:t>
                          </a:r>
                        </a:p>
                      </p:txBody>
                    </p:sp>
                    <p:sp>
                      <p:nvSpPr>
                        <p:cNvPr id="105053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538"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539"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902" name="直接连接符 92"/>
                        <p:cNvCxnSpPr>
                          <a:cxnSpLocks/>
                        </p:cNvCxnSpPr>
                        <p:nvPr/>
                      </p:nvCxnSpPr>
                      <p:spPr>
                        <a:xfrm>
                          <a:off x="4090216"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03" name="直接连接符 83"/>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40" name="矩形 84"/>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41" name="矩形 71"/>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2"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2"/>
                      <a:stretch>
                        <a:fillRect l="-23077" r="-20513" b="-9804"/>
                      </a:stretch>
                    </a:blipFill>
                    <a:ln>
                      <a:noFill/>
                    </a:ln>
                    <a:effectLst/>
                  </p:spPr>
                  <p:txBody>
                    <a:bodyPr/>
                    <a:p>
                      <a:r>
                        <a:rPr altLang="en-US" lang="zh-CN">
                          <a:noFill/>
                        </a:rPr>
                        <a:t> </a:t>
                      </a:r>
                    </a:p>
                  </p:txBody>
                </p:sp>
                <p:sp>
                  <p:nvSpPr>
                    <p:cNvPr id="1050543"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44"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45"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grpSp>
              <p:cxnSp>
                <p:nvCxnSpPr>
                  <p:cNvPr id="3146904" name="直接连接符 61"/>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05" name="直接连接符 62"/>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06" name="直接连接符 63"/>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46"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14"/>
                    <a:stretch>
                      <a:fillRect l="-17500" r="-17500" b="-10000"/>
                    </a:stretch>
                  </a:blipFill>
                  <a:ln>
                    <a:noFill/>
                  </a:ln>
                  <a:effectLst/>
                </p:spPr>
                <p:txBody>
                  <a:bodyPr/>
                  <a:p>
                    <a:r>
                      <a:rPr altLang="en-US" lang="zh-CN">
                        <a:noFill/>
                      </a:rPr>
                      <a:t> </a:t>
                    </a:r>
                  </a:p>
                </p:txBody>
              </p:sp>
            </p:grpSp>
            <p:sp>
              <p:nvSpPr>
                <p:cNvPr id="1050547" name="文本框 109"/>
                <p:cNvSpPr txBox="1">
                  <a:spLocks noChangeAspect="1" noMove="1" noResize="1" noRot="1" noAdjustHandles="1" noEditPoints="1" noChangeArrowheads="1" noChangeShapeType="1" noTextEdit="1"/>
                </p:cNvSpPr>
                <p:nvPr/>
              </p:nvSpPr>
              <p:spPr bwMode="auto">
                <a:xfrm>
                  <a:off x="4351820" y="1984909"/>
                  <a:ext cx="550566" cy="400110"/>
                </a:xfrm>
                <a:prstGeom prst="rect"/>
                <a:blipFill>
                  <a:blip xmlns:r="http://schemas.openxmlformats.org/officeDocument/2006/relationships" r:embed="rId15"/>
                  <a:stretch>
                    <a:fillRect l="-1111" b="-4615"/>
                  </a:stretch>
                </a:blipFill>
                <a:ln>
                  <a:noFill/>
                </a:ln>
                <a:effectLst/>
              </p:spPr>
              <p:txBody>
                <a:bodyPr/>
                <a:p>
                  <a:r>
                    <a:rPr altLang="en-US" lang="zh-CN">
                      <a:noFill/>
                    </a:rPr>
                    <a:t> </a:t>
                  </a:r>
                </a:p>
              </p:txBody>
            </p:sp>
          </p:grpSp>
          <p:cxnSp>
            <p:nvCxnSpPr>
              <p:cNvPr id="3146907" name="直接连接符 110"/>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08" name="直接连接符 111"/>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48" name="Oval 3165"/>
            <p:cNvSpPr>
              <a:spLocks noChangeArrowheads="1"/>
            </p:cNvSpPr>
            <p:nvPr/>
          </p:nvSpPr>
          <p:spPr bwMode="auto">
            <a:xfrm>
              <a:off x="7388840"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549" name="文本框 203"/>
          <p:cNvSpPr txBox="1">
            <a:spLocks noChangeAspect="1" noMove="1" noResize="1" noRot="1" noAdjustHandles="1" noEditPoints="1" noChangeArrowheads="1" noChangeShapeType="1" noTextEdit="1"/>
          </p:cNvSpPr>
          <p:nvPr/>
        </p:nvSpPr>
        <p:spPr bwMode="auto">
          <a:xfrm>
            <a:off x="2301418" y="3872773"/>
            <a:ext cx="4444089" cy="718851"/>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50550" name="文本框 4"/>
          <p:cNvSpPr txBox="1">
            <a:spLocks noChangeAspect="1" noMove="1" noResize="1" noRot="1" noAdjustHandles="1" noEditPoints="1" noChangeArrowheads="1" noChangeShapeType="1" noTextEdit="1"/>
          </p:cNvSpPr>
          <p:nvPr/>
        </p:nvSpPr>
        <p:spPr bwMode="auto">
          <a:xfrm>
            <a:off x="3329692" y="3159202"/>
            <a:ext cx="2328954" cy="400110"/>
          </a:xfrm>
          <a:prstGeom prst="rect"/>
          <a:blipFill>
            <a:blip xmlns:r="http://schemas.openxmlformats.org/officeDocument/2006/relationships" r:embed="rId17"/>
            <a:stretch>
              <a:fillRect l="-1309" t="-6061" b="-27273"/>
            </a:stretch>
          </a:blipFill>
          <a:ln>
            <a:noFill/>
          </a:ln>
          <a:effectLst/>
        </p:spPr>
        <p:txBody>
          <a:bodyPr/>
          <a:p>
            <a:r>
              <a:rPr altLang="en-US" lang="zh-CN">
                <a:noFill/>
              </a:rPr>
              <a:t> </a:t>
            </a:r>
          </a:p>
        </p:txBody>
      </p:sp>
      <p:sp>
        <p:nvSpPr>
          <p:cNvPr id="1050551" name="文本框 80"/>
          <p:cNvSpPr txBox="1">
            <a:spLocks noChangeAspect="1" noMove="1" noResize="1" noRot="1" noAdjustHandles="1" noEditPoints="1" noChangeArrowheads="1" noChangeShapeType="1" noTextEdit="1"/>
          </p:cNvSpPr>
          <p:nvPr/>
        </p:nvSpPr>
        <p:spPr bwMode="auto">
          <a:xfrm>
            <a:off x="6027698" y="800312"/>
            <a:ext cx="1336551" cy="400110"/>
          </a:xfrm>
          <a:prstGeom prst="rect"/>
          <a:blipFill>
            <a:blip xmlns:r="http://schemas.openxmlformats.org/officeDocument/2006/relationships" r:embed="rId18"/>
            <a:stretch>
              <a:fillRect b="-4545"/>
            </a:stretch>
          </a:blipFill>
          <a:ln>
            <a:noFill/>
          </a:ln>
          <a:effectLst/>
        </p:spPr>
        <p:txBody>
          <a:bodyPr/>
          <a:p>
            <a:r>
              <a:rPr altLang="en-US" lang="zh-CN">
                <a:noFill/>
              </a:rPr>
              <a:t> </a:t>
            </a:r>
          </a:p>
        </p:txBody>
      </p:sp>
      <p:sp>
        <p:nvSpPr>
          <p:cNvPr id="1050552" name="Rectangle 519"/>
          <p:cNvSpPr>
            <a:spLocks noChangeAspect="1" noMove="1" noResize="1" noRot="1" noAdjustHandles="1" noEditPoints="1" noChangeArrowheads="1" noChangeShapeType="1" noTextEdit="1"/>
          </p:cNvSpPr>
          <p:nvPr/>
        </p:nvSpPr>
        <p:spPr bwMode="auto">
          <a:xfrm>
            <a:off x="5943226" y="702532"/>
            <a:ext cx="322263" cy="307975"/>
          </a:xfrm>
          <a:prstGeom prst="rect"/>
          <a:blipFill>
            <a:blip xmlns:r="http://schemas.openxmlformats.org/officeDocument/2006/relationships" r:embed="rId19"/>
            <a:stretch>
              <a:fillRect l="-5660" r="-5660" b="-9804"/>
            </a:stretch>
          </a:blipFill>
          <a:ln w="28575">
            <a:noFill/>
            <a:miter lim="800000"/>
            <a:headEnd/>
            <a:tailEnd/>
          </a:ln>
        </p:spPr>
        <p:txBody>
          <a:bodyPr/>
          <a:p>
            <a:r>
              <a:rPr altLang="en-US" lang="zh-CN">
                <a:noFill/>
              </a:rPr>
              <a:t> </a:t>
            </a:r>
          </a:p>
        </p:txBody>
      </p:sp>
      <p:sp>
        <p:nvSpPr>
          <p:cNvPr id="1050553" name="文本框 2"/>
          <p:cNvSpPr txBox="1">
            <a:spLocks noChangeAspect="1" noMove="1" noResize="1" noRot="1" noAdjustHandles="1" noEditPoints="1" noChangeArrowheads="1" noChangeShapeType="1" noTextEdit="1"/>
          </p:cNvSpPr>
          <p:nvPr/>
        </p:nvSpPr>
        <p:spPr bwMode="auto">
          <a:xfrm>
            <a:off x="333240" y="5062110"/>
            <a:ext cx="8534306" cy="400110"/>
          </a:xfrm>
          <a:prstGeom prst="rect"/>
          <a:blipFill>
            <a:blip xmlns:r="http://schemas.openxmlformats.org/officeDocument/2006/relationships" r:embed="rId20"/>
            <a:stretch>
              <a:fillRect l="-500" t="-6061" r="-2429" b="-27273"/>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553"/>
                                        </p:tgtEl>
                                        <p:attrNameLst>
                                          <p:attrName>style.visibility</p:attrName>
                                        </p:attrNameLst>
                                      </p:cBhvr>
                                      <p:to>
                                        <p:strVal val="visible"/>
                                      </p:to>
                                    </p:set>
                                    <p:animEffect transition="in" filter="wipe(down)">
                                      <p:cBhvr>
                                        <p:cTn dur="500" id="7"/>
                                        <p:tgtEl>
                                          <p:spTgt spid="1050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5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863" name=""/>
        <p:cNvGrpSpPr/>
        <p:nvPr/>
      </p:nvGrpSpPr>
      <p:grpSpPr>
        <a:xfrm>
          <a:off x="0" y="0"/>
          <a:ext cx="0" cy="0"/>
          <a:chOff x="0" y="0"/>
          <a:chExt cx="0" cy="0"/>
        </a:xfrm>
      </p:grpSpPr>
      <p:sp>
        <p:nvSpPr>
          <p:cNvPr id="10505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558" name="文本框 203"/>
          <p:cNvSpPr txBox="1">
            <a:spLocks noChangeAspect="1" noMove="1" noResize="1" noRot="1" noAdjustHandles="1" noEditPoints="1" noChangeArrowheads="1" noChangeShapeType="1" noTextEdit="1"/>
          </p:cNvSpPr>
          <p:nvPr/>
        </p:nvSpPr>
        <p:spPr bwMode="auto">
          <a:xfrm>
            <a:off x="2346305" y="3135582"/>
            <a:ext cx="4444089" cy="718851"/>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559" name="文本框 4"/>
          <p:cNvSpPr txBox="1">
            <a:spLocks noChangeAspect="1" noMove="1" noResize="1" noRot="1" noAdjustHandles="1" noEditPoints="1" noChangeArrowheads="1" noChangeShapeType="1" noTextEdit="1"/>
          </p:cNvSpPr>
          <p:nvPr/>
        </p:nvSpPr>
        <p:spPr bwMode="auto">
          <a:xfrm>
            <a:off x="681480" y="4135401"/>
            <a:ext cx="4478296" cy="400110"/>
          </a:xfrm>
          <a:prstGeom prst="rect"/>
          <a:blipFill>
            <a:blip xmlns:r="http://schemas.openxmlformats.org/officeDocument/2006/relationships" r:embed="rId2"/>
            <a:stretch>
              <a:fillRect l="-1499" t="-6061" b="-27273"/>
            </a:stretch>
          </a:blipFill>
          <a:ln>
            <a:noFill/>
          </a:ln>
          <a:effectLst/>
        </p:spPr>
        <p:txBody>
          <a:bodyPr/>
          <a:p>
            <a:r>
              <a:rPr altLang="en-US" lang="zh-CN">
                <a:noFill/>
              </a:rPr>
              <a:t> </a:t>
            </a:r>
          </a:p>
        </p:txBody>
      </p:sp>
      <p:sp>
        <p:nvSpPr>
          <p:cNvPr id="1050560" name="文本框 76"/>
          <p:cNvSpPr txBox="1">
            <a:spLocks noChangeAspect="1" noMove="1" noResize="1" noRot="1" noAdjustHandles="1" noEditPoints="1" noChangeArrowheads="1" noChangeShapeType="1" noTextEdit="1"/>
          </p:cNvSpPr>
          <p:nvPr/>
        </p:nvSpPr>
        <p:spPr bwMode="auto">
          <a:xfrm>
            <a:off x="4523463" y="3992167"/>
            <a:ext cx="4444089" cy="718851"/>
          </a:xfrm>
          <a:prstGeom prst="rect"/>
          <a:blipFill>
            <a:blip xmlns:r="http://schemas.openxmlformats.org/officeDocument/2006/relationships" r:embed="rId3"/>
            <a:stretch>
              <a:fillRect/>
            </a:stretch>
          </a:blipFill>
          <a:ln>
            <a:noFill/>
          </a:ln>
          <a:effectLst/>
        </p:spPr>
        <p:txBody>
          <a:bodyPr/>
          <a:p>
            <a:r>
              <a:rPr altLang="en-US" lang="zh-CN">
                <a:noFill/>
              </a:rPr>
              <a:t> </a:t>
            </a:r>
          </a:p>
        </p:txBody>
      </p:sp>
      <p:sp>
        <p:nvSpPr>
          <p:cNvPr id="1050561" name="文本框 78"/>
          <p:cNvSpPr txBox="1">
            <a:spLocks noChangeAspect="1" noMove="1" noResize="1" noRot="1" noAdjustHandles="1" noEditPoints="1" noChangeArrowheads="1" noChangeShapeType="1" noTextEdit="1"/>
          </p:cNvSpPr>
          <p:nvPr/>
        </p:nvSpPr>
        <p:spPr bwMode="auto">
          <a:xfrm>
            <a:off x="2477141" y="4773079"/>
            <a:ext cx="4444089" cy="718851"/>
          </a:xfrm>
          <a:prstGeom prst="rect"/>
          <a:blipFill>
            <a:blip xmlns:r="http://schemas.openxmlformats.org/officeDocument/2006/relationships" r:embed="rId4"/>
            <a:stretch>
              <a:fillRect/>
            </a:stretch>
          </a:blipFill>
          <a:ln>
            <a:noFill/>
          </a:ln>
          <a:effectLst/>
        </p:spPr>
        <p:txBody>
          <a:bodyPr/>
          <a:p>
            <a:r>
              <a:rPr altLang="en-US" lang="zh-CN">
                <a:noFill/>
              </a:rPr>
              <a:t> </a:t>
            </a:r>
          </a:p>
        </p:txBody>
      </p:sp>
      <p:grpSp>
        <p:nvGrpSpPr>
          <p:cNvPr id="864" name="组合 5"/>
          <p:cNvGrpSpPr/>
          <p:nvPr/>
        </p:nvGrpSpPr>
        <p:grpSpPr>
          <a:xfrm>
            <a:off x="1438425" y="325381"/>
            <a:ext cx="6641731" cy="2676795"/>
            <a:chOff x="1438425" y="325381"/>
            <a:chExt cx="6641731" cy="2676795"/>
          </a:xfrm>
        </p:grpSpPr>
        <p:grpSp>
          <p:nvGrpSpPr>
            <p:cNvPr id="865" name="组合 72"/>
            <p:cNvGrpSpPr/>
            <p:nvPr/>
          </p:nvGrpSpPr>
          <p:grpSpPr>
            <a:xfrm>
              <a:off x="1438425" y="325381"/>
              <a:ext cx="6641731" cy="2676795"/>
              <a:chOff x="1641625" y="1435166"/>
              <a:chExt cx="6641731" cy="2676795"/>
            </a:xfrm>
          </p:grpSpPr>
          <p:grpSp>
            <p:nvGrpSpPr>
              <p:cNvPr id="866" name="组合 70"/>
              <p:cNvGrpSpPr/>
              <p:nvPr/>
            </p:nvGrpSpPr>
            <p:grpSpPr>
              <a:xfrm>
                <a:off x="1641625" y="1435166"/>
                <a:ext cx="6641731" cy="2676795"/>
                <a:chOff x="1641625" y="1435166"/>
                <a:chExt cx="6641731" cy="2676795"/>
              </a:xfrm>
            </p:grpSpPr>
            <p:grpSp>
              <p:nvGrpSpPr>
                <p:cNvPr id="867" name="组合 1"/>
                <p:cNvGrpSpPr/>
                <p:nvPr/>
              </p:nvGrpSpPr>
              <p:grpSpPr>
                <a:xfrm>
                  <a:off x="1750646" y="1435166"/>
                  <a:ext cx="6532710" cy="2676795"/>
                  <a:chOff x="1750646" y="1435166"/>
                  <a:chExt cx="6532710" cy="2676795"/>
                </a:xfrm>
              </p:grpSpPr>
              <p:grpSp>
                <p:nvGrpSpPr>
                  <p:cNvPr id="868" name="组合 10"/>
                  <p:cNvGrpSpPr/>
                  <p:nvPr/>
                </p:nvGrpSpPr>
                <p:grpSpPr>
                  <a:xfrm>
                    <a:off x="1750646" y="1998595"/>
                    <a:ext cx="5709315" cy="2113366"/>
                    <a:chOff x="5304902" y="2653445"/>
                    <a:chExt cx="5709315" cy="2113366"/>
                  </a:xfrm>
                </p:grpSpPr>
                <p:grpSp>
                  <p:nvGrpSpPr>
                    <p:cNvPr id="869" name="组合 11"/>
                    <p:cNvGrpSpPr/>
                    <p:nvPr/>
                  </p:nvGrpSpPr>
                  <p:grpSpPr>
                    <a:xfrm>
                      <a:off x="5304902" y="2653445"/>
                      <a:ext cx="5709315" cy="2113366"/>
                      <a:chOff x="5304902" y="2653445"/>
                      <a:chExt cx="5709315" cy="2113366"/>
                    </a:xfrm>
                  </p:grpSpPr>
                  <p:grpSp>
                    <p:nvGrpSpPr>
                      <p:cNvPr id="870" name="组合 13"/>
                      <p:cNvGrpSpPr/>
                      <p:nvPr/>
                    </p:nvGrpSpPr>
                    <p:grpSpPr>
                      <a:xfrm>
                        <a:off x="5304902" y="2653445"/>
                        <a:ext cx="2893429" cy="2113366"/>
                        <a:chOff x="1984538" y="2932808"/>
                        <a:chExt cx="2893429" cy="2113366"/>
                      </a:xfrm>
                    </p:grpSpPr>
                    <p:grpSp>
                      <p:nvGrpSpPr>
                        <p:cNvPr id="871" name="组合 23"/>
                        <p:cNvGrpSpPr/>
                        <p:nvPr/>
                      </p:nvGrpSpPr>
                      <p:grpSpPr>
                        <a:xfrm>
                          <a:off x="1984538" y="2932808"/>
                          <a:ext cx="2893429" cy="2113366"/>
                          <a:chOff x="2163726" y="2009394"/>
                          <a:chExt cx="2893429" cy="2113366"/>
                        </a:xfrm>
                      </p:grpSpPr>
                      <p:grpSp>
                        <p:nvGrpSpPr>
                          <p:cNvPr id="872" name="组合 27"/>
                          <p:cNvGrpSpPr/>
                          <p:nvPr/>
                        </p:nvGrpSpPr>
                        <p:grpSpPr>
                          <a:xfrm>
                            <a:off x="2163726" y="2009394"/>
                            <a:ext cx="2893429" cy="2113366"/>
                            <a:chOff x="3948454" y="2739728"/>
                            <a:chExt cx="2893429" cy="2113366"/>
                          </a:xfrm>
                        </p:grpSpPr>
                        <p:grpSp>
                          <p:nvGrpSpPr>
                            <p:cNvPr id="873" name="组合 31"/>
                            <p:cNvGrpSpPr/>
                            <p:nvPr/>
                          </p:nvGrpSpPr>
                          <p:grpSpPr>
                            <a:xfrm>
                              <a:off x="3948454" y="2739728"/>
                              <a:ext cx="2893429" cy="2113366"/>
                              <a:chOff x="6102098" y="812339"/>
                              <a:chExt cx="2893429" cy="2113366"/>
                            </a:xfrm>
                          </p:grpSpPr>
                          <p:grpSp>
                            <p:nvGrpSpPr>
                              <p:cNvPr id="874" name="组合 45"/>
                              <p:cNvGrpSpPr/>
                              <p:nvPr/>
                            </p:nvGrpSpPr>
                            <p:grpSpPr>
                              <a:xfrm>
                                <a:off x="6102098" y="812339"/>
                                <a:ext cx="2893429" cy="1494457"/>
                                <a:chOff x="5946454" y="1765797"/>
                                <a:chExt cx="2893429" cy="1494457"/>
                              </a:xfrm>
                            </p:grpSpPr>
                            <p:grpSp>
                              <p:nvGrpSpPr>
                                <p:cNvPr id="875" name="组合 47"/>
                                <p:cNvGrpSpPr/>
                                <p:nvPr/>
                              </p:nvGrpSpPr>
                              <p:grpSpPr>
                                <a:xfrm>
                                  <a:off x="5946454" y="1765797"/>
                                  <a:ext cx="2893429" cy="992188"/>
                                  <a:chOff x="2153406" y="1708764"/>
                                  <a:chExt cx="2893429" cy="992188"/>
                                </a:xfrm>
                              </p:grpSpPr>
                              <p:grpSp>
                                <p:nvGrpSpPr>
                                  <p:cNvPr id="876" name="组合 49"/>
                                  <p:cNvGrpSpPr/>
                                  <p:nvPr/>
                                </p:nvGrpSpPr>
                                <p:grpSpPr>
                                  <a:xfrm>
                                    <a:off x="2153406" y="1865123"/>
                                    <a:ext cx="683351" cy="675914"/>
                                    <a:chOff x="3095699" y="3634059"/>
                                    <a:chExt cx="683351" cy="675914"/>
                                  </a:xfrm>
                                </p:grpSpPr>
                                <p:cxnSp>
                                  <p:nvCxnSpPr>
                                    <p:cNvPr id="3146909" name="直接连接符 56"/>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10" name="直接连接符 57"/>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6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5"/>
                                    <a:stretch>
                                      <a:fillRect l="-4878" r="-7317"/>
                                    </a:stretch>
                                  </a:blipFill>
                                  <a:ln w="28575">
                                    <a:noFill/>
                                    <a:miter lim="800000"/>
                                    <a:headEnd/>
                                    <a:tailEnd/>
                                  </a:ln>
                                </p:spPr>
                                <p:txBody>
                                  <a:bodyPr/>
                                  <a:p>
                                    <a:r>
                                      <a:rPr altLang="en-US" lang="zh-CN">
                                        <a:noFill/>
                                      </a:rPr>
                                      <a:t> </a:t>
                                    </a:r>
                                  </a:p>
                                </p:txBody>
                              </p:sp>
                              <p:sp>
                                <p:nvSpPr>
                                  <p:cNvPr id="105056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6"/>
                                    <a:stretch>
                                      <a:fillRect l="-5660" r="-5660" b="-12000"/>
                                    </a:stretch>
                                  </a:blipFill>
                                  <a:ln w="28575">
                                    <a:noFill/>
                                    <a:miter lim="800000"/>
                                    <a:headEnd/>
                                    <a:tailEnd/>
                                  </a:ln>
                                </p:spPr>
                                <p:txBody>
                                  <a:bodyPr/>
                                  <a:p>
                                    <a:r>
                                      <a:rPr altLang="en-US" lang="zh-CN">
                                        <a:noFill/>
                                      </a:rPr>
                                      <a:t> </a:t>
                                    </a:r>
                                  </a:p>
                                </p:txBody>
                              </p:sp>
                              <p:sp>
                                <p:nvSpPr>
                                  <p:cNvPr id="105056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565"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566"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567"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7"/>
                                  <a:stretch>
                                    <a:fillRect l="-15789" r="-5263" b="-19608"/>
                                  </a:stretch>
                                </a:blipFill>
                                <a:ln>
                                  <a:noFill/>
                                </a:ln>
                                <a:effectLst/>
                              </p:spPr>
                              <p:txBody>
                                <a:bodyPr/>
                                <a:p>
                                  <a:r>
                                    <a:rPr altLang="en-US" lang="zh-CN">
                                      <a:noFill/>
                                    </a:rPr>
                                    <a:t> </a:t>
                                  </a:r>
                                </a:p>
                              </p:txBody>
                            </p:sp>
                          </p:grpSp>
                          <p:cxnSp>
                            <p:nvCxnSpPr>
                              <p:cNvPr id="3146911" name="直接连接符 44"/>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12" name="直接连接符 32"/>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77" name="组合 33"/>
                            <p:cNvGrpSpPr/>
                            <p:nvPr/>
                          </p:nvGrpSpPr>
                          <p:grpSpPr>
                            <a:xfrm>
                              <a:off x="6356171" y="4000382"/>
                              <a:ext cx="290385" cy="384435"/>
                              <a:chOff x="8023442" y="2050435"/>
                              <a:chExt cx="290385" cy="384435"/>
                            </a:xfrm>
                          </p:grpSpPr>
                          <p:sp>
                            <p:nvSpPr>
                              <p:cNvPr id="1050568"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913" name="直接连接符 39"/>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69"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914" name="直接连接符 41"/>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15" name="直接连接符 42"/>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16" name="直接连接符 34"/>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70"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8"/>
                              <a:stretch>
                                <a:fillRect l="-13793" r="-3448" b="-20000"/>
                              </a:stretch>
                            </a:blipFill>
                            <a:ln>
                              <a:noFill/>
                            </a:ln>
                            <a:effectLst/>
                          </p:spPr>
                          <p:txBody>
                            <a:bodyPr/>
                            <a:p>
                              <a:r>
                                <a:rPr altLang="en-US" lang="zh-CN">
                                  <a:noFill/>
                                </a:rPr>
                                <a:t> </a:t>
                              </a:r>
                            </a:p>
                          </p:txBody>
                        </p:sp>
                        <p:sp>
                          <p:nvSpPr>
                            <p:cNvPr id="1050571" name="矩形 36"/>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2"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9"/>
                              <a:stretch>
                                <a:fillRect b="-19608"/>
                              </a:stretch>
                            </a:blipFill>
                          </p:spPr>
                          <p:txBody>
                            <a:bodyPr/>
                            <a:p>
                              <a:r>
                                <a:rPr altLang="en-US" lang="zh-CN">
                                  <a:noFill/>
                                </a:rPr>
                                <a:t> </a:t>
                              </a:r>
                            </a:p>
                          </p:txBody>
                        </p:sp>
                      </p:grpSp>
                      <p:sp>
                        <p:nvSpPr>
                          <p:cNvPr id="1050573"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10"/>
                            <a:stretch>
                              <a:fillRect l="-14035" r="-3509" b="-17647"/>
                            </a:stretch>
                          </a:blipFill>
                          <a:ln>
                            <a:noFill/>
                          </a:ln>
                          <a:effectLst/>
                        </p:spPr>
                        <p:txBody>
                          <a:bodyPr/>
                          <a:p>
                            <a:r>
                              <a:rPr altLang="en-US" lang="zh-CN">
                                <a:noFill/>
                              </a:rPr>
                              <a:t> </a:t>
                            </a:r>
                          </a:p>
                        </p:txBody>
                      </p:sp>
                      <p:sp>
                        <p:nvSpPr>
                          <p:cNvPr id="1050574"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1"/>
                            <a:stretch>
                              <a:fillRect l="-8475" r="-6780" b="-18000"/>
                            </a:stretch>
                          </a:blipFill>
                        </p:spPr>
                        <p:txBody>
                          <a:bodyPr/>
                          <a:p>
                            <a:r>
                              <a:rPr altLang="en-US" lang="zh-CN">
                                <a:noFill/>
                              </a:rPr>
                              <a:t> </a:t>
                            </a:r>
                          </a:p>
                        </p:txBody>
                      </p:sp>
                      <p:sp>
                        <p:nvSpPr>
                          <p:cNvPr id="1050575"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2"/>
                            <a:stretch>
                              <a:fillRect l="-10909" r="-9091" b="-15686"/>
                            </a:stretch>
                          </a:blipFill>
                        </p:spPr>
                        <p:txBody>
                          <a:bodyPr/>
                          <a:p>
                            <a:r>
                              <a:rPr altLang="en-US" lang="zh-CN">
                                <a:noFill/>
                              </a:rPr>
                              <a:t> </a:t>
                            </a:r>
                          </a:p>
                        </p:txBody>
                      </p:sp>
                    </p:grpSp>
                    <p:cxnSp>
                      <p:nvCxnSpPr>
                        <p:cNvPr id="3146917" name="直接连接符 24"/>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76" name="矩形 25"/>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7" name="矩形 26"/>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918" name="直接连接符 15"/>
                      <p:cNvCxnSpPr>
                        <a:cxnSpLocks/>
                      </p:cNvCxnSpPr>
                      <p:nvPr/>
                    </p:nvCxnSpPr>
                    <p:spPr>
                      <a:xfrm flipH="1">
                        <a:off x="5547621" y="4766811"/>
                        <a:ext cx="5466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78" name="文本框 18"/>
                      <p:cNvSpPr txBox="1">
                        <a:spLocks noChangeAspect="1" noMove="1" noResize="1" noRot="1" noAdjustHandles="1" noEditPoints="1" noChangeArrowheads="1" noChangeShapeType="1" noTextEdit="1"/>
                      </p:cNvSpPr>
                      <p:nvPr/>
                    </p:nvSpPr>
                    <p:spPr bwMode="auto">
                      <a:xfrm>
                        <a:off x="8434031" y="2702135"/>
                        <a:ext cx="349326" cy="307777"/>
                      </a:xfrm>
                      <a:prstGeom prst="rect"/>
                      <a:blipFill>
                        <a:blip xmlns:r="http://schemas.openxmlformats.org/officeDocument/2006/relationships" r:embed="rId13"/>
                        <a:stretch>
                          <a:fillRect l="-14035" r="-7018" b="-20000"/>
                        </a:stretch>
                      </a:blipFill>
                      <a:ln>
                        <a:noFill/>
                      </a:ln>
                      <a:effectLst/>
                    </p:spPr>
                    <p:txBody>
                      <a:bodyPr/>
                      <a:p>
                        <a:r>
                          <a:rPr altLang="en-US" lang="zh-CN">
                            <a:noFill/>
                          </a:rPr>
                          <a:t> </a:t>
                        </a:r>
                      </a:p>
                    </p:txBody>
                  </p:sp>
                </p:grpSp>
                <p:sp>
                  <p:nvSpPr>
                    <p:cNvPr id="1050579"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878" name="组合 58"/>
                  <p:cNvGrpSpPr/>
                  <p:nvPr/>
                </p:nvGrpSpPr>
                <p:grpSpPr>
                  <a:xfrm>
                    <a:off x="4651301" y="1435166"/>
                    <a:ext cx="3632055" cy="2676795"/>
                    <a:chOff x="5075991" y="1187116"/>
                    <a:chExt cx="3632055" cy="2676795"/>
                  </a:xfrm>
                </p:grpSpPr>
                <p:grpSp>
                  <p:nvGrpSpPr>
                    <p:cNvPr id="879" name="组合 60"/>
                    <p:cNvGrpSpPr/>
                    <p:nvPr/>
                  </p:nvGrpSpPr>
                  <p:grpSpPr>
                    <a:xfrm>
                      <a:off x="5075991" y="1589239"/>
                      <a:ext cx="3632055" cy="2274672"/>
                      <a:chOff x="5074604" y="1354995"/>
                      <a:chExt cx="3632055" cy="2274672"/>
                    </a:xfrm>
                  </p:grpSpPr>
                  <p:grpSp>
                    <p:nvGrpSpPr>
                      <p:cNvPr id="880" name="组合 69"/>
                      <p:cNvGrpSpPr/>
                      <p:nvPr/>
                    </p:nvGrpSpPr>
                    <p:grpSpPr>
                      <a:xfrm>
                        <a:off x="5074604" y="1354995"/>
                        <a:ext cx="3349090" cy="2274672"/>
                        <a:chOff x="5074604" y="1354995"/>
                        <a:chExt cx="3349090" cy="2274672"/>
                      </a:xfrm>
                    </p:grpSpPr>
                    <p:grpSp>
                      <p:nvGrpSpPr>
                        <p:cNvPr id="881" name="组合 82"/>
                        <p:cNvGrpSpPr/>
                        <p:nvPr/>
                      </p:nvGrpSpPr>
                      <p:grpSpPr>
                        <a:xfrm>
                          <a:off x="5074604" y="1354995"/>
                          <a:ext cx="3349090" cy="2274672"/>
                          <a:chOff x="1281556" y="1297962"/>
                          <a:chExt cx="3349090" cy="2274672"/>
                        </a:xfrm>
                      </p:grpSpPr>
                      <p:grpSp>
                        <p:nvGrpSpPr>
                          <p:cNvPr id="882" name="组合 86"/>
                          <p:cNvGrpSpPr/>
                          <p:nvPr/>
                        </p:nvGrpSpPr>
                        <p:grpSpPr>
                          <a:xfrm>
                            <a:off x="1281556" y="1297962"/>
                            <a:ext cx="1822015" cy="1967023"/>
                            <a:chOff x="2223849" y="3066898"/>
                            <a:chExt cx="1822015" cy="1967023"/>
                          </a:xfrm>
                        </p:grpSpPr>
                        <p:cxnSp>
                          <p:nvCxnSpPr>
                            <p:cNvPr id="3146919" name="直接连接符 94"/>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20" name="直接连接符 95"/>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21" name="直接连接符 96"/>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22" name="直接连接符 97"/>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23" name="直接连接符 98"/>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8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4"/>
                            <a:stretch>
                              <a:fillRect l="-4878" r="-7317"/>
                            </a:stretch>
                          </a:blipFill>
                          <a:ln w="28575">
                            <a:noFill/>
                            <a:miter lim="800000"/>
                            <a:headEnd/>
                            <a:tailEnd/>
                          </a:ln>
                        </p:spPr>
                        <p:txBody>
                          <a:bodyPr/>
                          <a:p>
                            <a:r>
                              <a:rPr altLang="en-US" lang="zh-CN">
                                <a:noFill/>
                              </a:rPr>
                              <a:t> </a:t>
                            </a:r>
                          </a:p>
                        </p:txBody>
                      </p:sp>
                      <p:sp>
                        <p:nvSpPr>
                          <p:cNvPr id="105058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5"/>
                            <a:stretch>
                              <a:fillRect l="-5660" r="-5660" b="-12000"/>
                            </a:stretch>
                          </a:blipFill>
                          <a:ln w="28575">
                            <a:noFill/>
                            <a:miter lim="800000"/>
                            <a:headEnd/>
                            <a:tailEnd/>
                          </a:ln>
                        </p:spPr>
                        <p:txBody>
                          <a:bodyPr/>
                          <a:p>
                            <a:r>
                              <a:rPr altLang="en-US" lang="zh-CN">
                                <a:noFill/>
                              </a:rPr>
                              <a:t> </a:t>
                            </a:r>
                          </a:p>
                        </p:txBody>
                      </p:sp>
                      <p:sp>
                        <p:nvSpPr>
                          <p:cNvPr id="105058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583"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584"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924" name="直接连接符 92"/>
                          <p:cNvCxnSpPr>
                            <a:cxnSpLocks/>
                          </p:cNvCxnSpPr>
                          <p:nvPr/>
                        </p:nvCxnSpPr>
                        <p:spPr>
                          <a:xfrm>
                            <a:off x="4090216"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25" name="直接连接符 83"/>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85" name="矩形 84"/>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86" name="矩形 71"/>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7"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6"/>
                        <a:stretch>
                          <a:fillRect l="-23077" r="-20513" b="-9804"/>
                        </a:stretch>
                      </a:blipFill>
                      <a:ln>
                        <a:noFill/>
                      </a:ln>
                      <a:effectLst/>
                    </p:spPr>
                    <p:txBody>
                      <a:bodyPr/>
                      <a:p>
                        <a:r>
                          <a:rPr altLang="en-US" lang="zh-CN">
                            <a:noFill/>
                          </a:rPr>
                          <a:t> </a:t>
                        </a:r>
                      </a:p>
                    </p:txBody>
                  </p:sp>
                  <p:sp>
                    <p:nvSpPr>
                      <p:cNvPr id="1050588"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89"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590"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7"/>
                        <a:stretch>
                          <a:fillRect b="-4545"/>
                        </a:stretch>
                      </a:blipFill>
                      <a:ln>
                        <a:noFill/>
                      </a:ln>
                      <a:effectLst/>
                    </p:spPr>
                    <p:txBody>
                      <a:bodyPr/>
                      <a:p>
                        <a:r>
                          <a:rPr altLang="en-US" lang="zh-CN">
                            <a:noFill/>
                          </a:rPr>
                          <a:t> </a:t>
                        </a:r>
                      </a:p>
                    </p:txBody>
                  </p:sp>
                </p:grpSp>
                <p:cxnSp>
                  <p:nvCxnSpPr>
                    <p:cNvPr id="3146926" name="直接连接符 61"/>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27" name="直接连接符 62"/>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28" name="直接连接符 63"/>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591"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18"/>
                      <a:stretch>
                        <a:fillRect l="-17500" r="-17500" b="-10000"/>
                      </a:stretch>
                    </a:blipFill>
                    <a:ln>
                      <a:noFill/>
                    </a:ln>
                    <a:effectLst/>
                  </p:spPr>
                  <p:txBody>
                    <a:bodyPr/>
                    <a:p>
                      <a:r>
                        <a:rPr altLang="en-US" lang="zh-CN">
                          <a:noFill/>
                        </a:rPr>
                        <a:t> </a:t>
                      </a:r>
                    </a:p>
                  </p:txBody>
                </p:sp>
              </p:grpSp>
              <p:sp>
                <p:nvSpPr>
                  <p:cNvPr id="1050592" name="文本框 109"/>
                  <p:cNvSpPr txBox="1">
                    <a:spLocks noChangeAspect="1" noMove="1" noResize="1" noRot="1" noAdjustHandles="1" noEditPoints="1" noChangeArrowheads="1" noChangeShapeType="1" noTextEdit="1"/>
                  </p:cNvSpPr>
                  <p:nvPr/>
                </p:nvSpPr>
                <p:spPr bwMode="auto">
                  <a:xfrm>
                    <a:off x="4351820" y="1984909"/>
                    <a:ext cx="550566" cy="400110"/>
                  </a:xfrm>
                  <a:prstGeom prst="rect"/>
                  <a:blipFill>
                    <a:blip xmlns:r="http://schemas.openxmlformats.org/officeDocument/2006/relationships" r:embed="rId19"/>
                    <a:stretch>
                      <a:fillRect l="-1111" b="-4615"/>
                    </a:stretch>
                  </a:blipFill>
                  <a:ln>
                    <a:noFill/>
                  </a:ln>
                  <a:effectLst/>
                </p:spPr>
                <p:txBody>
                  <a:bodyPr/>
                  <a:p>
                    <a:r>
                      <a:rPr altLang="en-US" lang="zh-CN">
                        <a:noFill/>
                      </a:rPr>
                      <a:t> </a:t>
                    </a:r>
                  </a:p>
                </p:txBody>
              </p:sp>
            </p:grpSp>
            <p:cxnSp>
              <p:nvCxnSpPr>
                <p:cNvPr id="3146929" name="直接连接符 110"/>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30" name="直接连接符 111"/>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593" name="Oval 3165"/>
              <p:cNvSpPr>
                <a:spLocks noChangeArrowheads="1"/>
              </p:cNvSpPr>
              <p:nvPr/>
            </p:nvSpPr>
            <p:spPr bwMode="auto">
              <a:xfrm>
                <a:off x="7388840"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594" name="Rectangle 519"/>
            <p:cNvSpPr>
              <a:spLocks noChangeAspect="1" noMove="1" noResize="1" noRot="1" noAdjustHandles="1" noEditPoints="1" noChangeArrowheads="1" noChangeShapeType="1" noTextEdit="1"/>
            </p:cNvSpPr>
            <p:nvPr/>
          </p:nvSpPr>
          <p:spPr bwMode="auto">
            <a:xfrm>
              <a:off x="5943226" y="702532"/>
              <a:ext cx="322263" cy="307975"/>
            </a:xfrm>
            <a:prstGeom prst="rect"/>
            <a:blipFill>
              <a:blip xmlns:r="http://schemas.openxmlformats.org/officeDocument/2006/relationships" r:embed="rId20"/>
              <a:stretch>
                <a:fillRect l="-5660" r="-5660" b="-9804"/>
              </a:stretch>
            </a:blipFill>
            <a:ln w="28575">
              <a:noFill/>
              <a:miter lim="800000"/>
              <a:headEnd/>
              <a:tailEnd/>
            </a:ln>
          </p:spPr>
          <p:txBody>
            <a:bodyPr/>
            <a:p>
              <a:r>
                <a:rPr altLang="en-US" lang="zh-CN">
                  <a:noFill/>
                </a:rPr>
                <a:t> </a:t>
              </a:r>
            </a:p>
          </p:txBody>
        </p:sp>
      </p:grpSp>
      <p:sp>
        <p:nvSpPr>
          <p:cNvPr id="1050595" name="文本框 93"/>
          <p:cNvSpPr txBox="1">
            <a:spLocks noChangeAspect="1" noMove="1" noResize="1" noRot="1" noAdjustHandles="1" noEditPoints="1" noChangeArrowheads="1" noChangeShapeType="1" noTextEdit="1"/>
          </p:cNvSpPr>
          <p:nvPr/>
        </p:nvSpPr>
        <p:spPr bwMode="auto">
          <a:xfrm>
            <a:off x="3883206" y="5651555"/>
            <a:ext cx="1718568" cy="718851"/>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50596" name="右箭头 2"/>
          <p:cNvSpPr/>
          <p:nvPr/>
        </p:nvSpPr>
        <p:spPr>
          <a:xfrm>
            <a:off x="3364153" y="5873305"/>
            <a:ext cx="381299" cy="30971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7" name="右箭头 99"/>
          <p:cNvSpPr/>
          <p:nvPr/>
        </p:nvSpPr>
        <p:spPr>
          <a:xfrm>
            <a:off x="3364153" y="4980317"/>
            <a:ext cx="381299" cy="30971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8" name="文本框 100"/>
          <p:cNvSpPr txBox="1">
            <a:spLocks noChangeAspect="1" noMove="1" noResize="1" noRot="1" noAdjustHandles="1" noEditPoints="1" noChangeArrowheads="1" noChangeShapeType="1" noTextEdit="1"/>
          </p:cNvSpPr>
          <p:nvPr/>
        </p:nvSpPr>
        <p:spPr bwMode="auto">
          <a:xfrm>
            <a:off x="6027698" y="800312"/>
            <a:ext cx="1336551" cy="400110"/>
          </a:xfrm>
          <a:prstGeom prst="rect"/>
          <a:blipFill>
            <a:blip xmlns:r="http://schemas.openxmlformats.org/officeDocument/2006/relationships" r:embed="rId22"/>
            <a:stretch>
              <a:fillRect b="-4545"/>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560"/>
                                        </p:tgtEl>
                                        <p:attrNameLst>
                                          <p:attrName>style.visibility</p:attrName>
                                        </p:attrNameLst>
                                      </p:cBhvr>
                                      <p:to>
                                        <p:strVal val="visible"/>
                                      </p:to>
                                    </p:set>
                                    <p:animEffect transition="in" filter="wipe(down)">
                                      <p:cBhvr>
                                        <p:cTn dur="500" id="7"/>
                                        <p:tgtEl>
                                          <p:spTgt spid="105056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597"/>
                                        </p:tgtEl>
                                        <p:attrNameLst>
                                          <p:attrName>style.visibility</p:attrName>
                                        </p:attrNameLst>
                                      </p:cBhvr>
                                      <p:to>
                                        <p:strVal val="visible"/>
                                      </p:to>
                                    </p:set>
                                    <p:animEffect transition="in" filter="wipe(down)">
                                      <p:cBhvr>
                                        <p:cTn dur="500" id="12"/>
                                        <p:tgtEl>
                                          <p:spTgt spid="1050597"/>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561"/>
                                        </p:tgtEl>
                                        <p:attrNameLst>
                                          <p:attrName>style.visibility</p:attrName>
                                        </p:attrNameLst>
                                      </p:cBhvr>
                                      <p:to>
                                        <p:strVal val="visible"/>
                                      </p:to>
                                    </p:set>
                                    <p:animEffect transition="in" filter="wipe(down)">
                                      <p:cBhvr>
                                        <p:cTn dur="500" id="15"/>
                                        <p:tgtEl>
                                          <p:spTgt spid="105056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596"/>
                                        </p:tgtEl>
                                        <p:attrNameLst>
                                          <p:attrName>style.visibility</p:attrName>
                                        </p:attrNameLst>
                                      </p:cBhvr>
                                      <p:to>
                                        <p:strVal val="visible"/>
                                      </p:to>
                                    </p:set>
                                    <p:animEffect transition="in" filter="wipe(down)">
                                      <p:cBhvr>
                                        <p:cTn dur="500" id="20"/>
                                        <p:tgtEl>
                                          <p:spTgt spid="1050596"/>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0595"/>
                                        </p:tgtEl>
                                        <p:attrNameLst>
                                          <p:attrName>style.visibility</p:attrName>
                                        </p:attrNameLst>
                                      </p:cBhvr>
                                      <p:to>
                                        <p:strVal val="visible"/>
                                      </p:to>
                                    </p:set>
                                    <p:animEffect transition="in" filter="wipe(down)">
                                      <p:cBhvr>
                                        <p:cTn dur="500" id="23"/>
                                        <p:tgtEl>
                                          <p:spTgt spid="105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60" grpId="0"/>
      <p:bldP spid="1050561" grpId="0"/>
      <p:bldP spid="1050595" grpId="0"/>
      <p:bldP spid="1050596" grpId="0" animBg="1"/>
      <p:bldP spid="105059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885" name=""/>
        <p:cNvGrpSpPr/>
        <p:nvPr/>
      </p:nvGrpSpPr>
      <p:grpSpPr>
        <a:xfrm>
          <a:off x="0" y="0"/>
          <a:ext cx="0" cy="0"/>
          <a:chOff x="0" y="0"/>
          <a:chExt cx="0" cy="0"/>
        </a:xfrm>
      </p:grpSpPr>
      <p:sp>
        <p:nvSpPr>
          <p:cNvPr id="1050602" name="文本框 203"/>
          <p:cNvSpPr txBox="1">
            <a:spLocks noChangeAspect="1" noMove="1" noResize="1" noRot="1" noAdjustHandles="1" noEditPoints="1" noChangeArrowheads="1" noChangeShapeType="1" noTextEdit="1"/>
          </p:cNvSpPr>
          <p:nvPr/>
        </p:nvSpPr>
        <p:spPr bwMode="auto">
          <a:xfrm>
            <a:off x="351177" y="3106776"/>
            <a:ext cx="3236511" cy="65620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6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04" name="文本框 160"/>
          <p:cNvSpPr txBox="1">
            <a:spLocks noChangeAspect="1" noMove="1" noResize="1" noRot="1" noAdjustHandles="1" noEditPoints="1" noChangeArrowheads="1" noChangeShapeType="1" noTextEdit="1"/>
          </p:cNvSpPr>
          <p:nvPr/>
        </p:nvSpPr>
        <p:spPr bwMode="auto">
          <a:xfrm>
            <a:off x="4113925" y="3756782"/>
            <a:ext cx="5060829" cy="400110"/>
          </a:xfrm>
          <a:prstGeom prst="rect"/>
          <a:blipFill>
            <a:blip xmlns:r="http://schemas.openxmlformats.org/officeDocument/2006/relationships" r:embed="rId2"/>
            <a:stretch>
              <a:fillRect l="-1325" t="-9091" b="-25758"/>
            </a:stretch>
          </a:blipFill>
          <a:ln>
            <a:noFill/>
          </a:ln>
          <a:effectLst/>
        </p:spPr>
        <p:txBody>
          <a:bodyPr/>
          <a:p>
            <a:r>
              <a:rPr altLang="en-US" lang="zh-CN">
                <a:noFill/>
              </a:rPr>
              <a:t> </a:t>
            </a:r>
          </a:p>
        </p:txBody>
      </p:sp>
      <p:sp>
        <p:nvSpPr>
          <p:cNvPr id="1050605" name="右箭头 169"/>
          <p:cNvSpPr/>
          <p:nvPr/>
        </p:nvSpPr>
        <p:spPr>
          <a:xfrm rot="2700000" flipV="1">
            <a:off x="3664711" y="4456775"/>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6" name="文本框 195"/>
          <p:cNvSpPr txBox="1">
            <a:spLocks noChangeAspect="1" noMove="1" noResize="1" noRot="1" noAdjustHandles="1" noEditPoints="1" noChangeArrowheads="1" noChangeShapeType="1" noTextEdit="1"/>
          </p:cNvSpPr>
          <p:nvPr/>
        </p:nvSpPr>
        <p:spPr bwMode="auto">
          <a:xfrm>
            <a:off x="4122909" y="4421894"/>
            <a:ext cx="3871217" cy="400110"/>
          </a:xfrm>
          <a:prstGeom prst="rect"/>
          <a:blipFill>
            <a:blip xmlns:r="http://schemas.openxmlformats.org/officeDocument/2006/relationships" r:embed="rId3"/>
            <a:stretch>
              <a:fillRect l="-1575" t="-6061" b="-27273"/>
            </a:stretch>
          </a:blipFill>
          <a:ln>
            <a:noFill/>
          </a:ln>
          <a:effectLst/>
        </p:spPr>
        <p:txBody>
          <a:bodyPr/>
          <a:p>
            <a:r>
              <a:rPr altLang="en-US" lang="zh-CN">
                <a:noFill/>
              </a:rPr>
              <a:t> </a:t>
            </a:r>
          </a:p>
        </p:txBody>
      </p:sp>
      <p:sp>
        <p:nvSpPr>
          <p:cNvPr id="1050607" name="文本框 197"/>
          <p:cNvSpPr txBox="1"/>
          <p:nvPr/>
        </p:nvSpPr>
        <p:spPr bwMode="auto">
          <a:xfrm rot="2700000">
            <a:off x="3208799" y="4580302"/>
            <a:ext cx="928817"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Slow</a:t>
            </a:r>
            <a:endParaRPr altLang="en-US" dirty="0" sz="2000" kumimoji="1" lang="zh-CN" smtClean="0">
              <a:latin typeface="Arial" panose="020B0604020202020204" pitchFamily="34" charset="0"/>
              <a:cs typeface="Arial" panose="020B0604020202020204" pitchFamily="34" charset="0"/>
            </a:endParaRPr>
          </a:p>
        </p:txBody>
      </p:sp>
      <p:sp>
        <p:nvSpPr>
          <p:cNvPr id="1050608" name="文本框 198"/>
          <p:cNvSpPr txBox="1">
            <a:spLocks noChangeAspect="1" noMove="1" noResize="1" noRot="1" noAdjustHandles="1" noEditPoints="1" noChangeArrowheads="1" noChangeShapeType="1" noTextEdit="1"/>
          </p:cNvSpPr>
          <p:nvPr/>
        </p:nvSpPr>
        <p:spPr bwMode="auto">
          <a:xfrm>
            <a:off x="4170723" y="5315151"/>
            <a:ext cx="4363708" cy="400110"/>
          </a:xfrm>
          <a:prstGeom prst="rect"/>
          <a:blipFill>
            <a:blip xmlns:r="http://schemas.openxmlformats.org/officeDocument/2006/relationships" r:embed="rId4"/>
            <a:stretch>
              <a:fillRect l="-1397" t="-7576" r="-698" b="-27273"/>
            </a:stretch>
          </a:blipFill>
          <a:ln>
            <a:noFill/>
          </a:ln>
          <a:effectLst/>
        </p:spPr>
        <p:txBody>
          <a:bodyPr/>
          <a:p>
            <a:r>
              <a:rPr altLang="en-US" lang="zh-CN">
                <a:noFill/>
              </a:rPr>
              <a:t> </a:t>
            </a:r>
          </a:p>
        </p:txBody>
      </p:sp>
      <p:sp>
        <p:nvSpPr>
          <p:cNvPr id="1050609" name="下箭头 199"/>
          <p:cNvSpPr/>
          <p:nvPr/>
        </p:nvSpPr>
        <p:spPr>
          <a:xfrm>
            <a:off x="6328993" y="4933388"/>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0" name="文本框 200"/>
          <p:cNvSpPr txBox="1">
            <a:spLocks noChangeAspect="1" noMove="1" noResize="1" noRot="1" noAdjustHandles="1" noEditPoints="1" noChangeArrowheads="1" noChangeShapeType="1" noTextEdit="1"/>
          </p:cNvSpPr>
          <p:nvPr/>
        </p:nvSpPr>
        <p:spPr bwMode="auto">
          <a:xfrm>
            <a:off x="554302" y="5540329"/>
            <a:ext cx="3007737" cy="707886"/>
          </a:xfrm>
          <a:prstGeom prst="rect"/>
          <a:blipFill>
            <a:blip xmlns:r="http://schemas.openxmlformats.org/officeDocument/2006/relationships" r:embed="rId5"/>
            <a:stretch>
              <a:fillRect l="-2231" t="-6034" b="-15517"/>
            </a:stretch>
          </a:blipFill>
          <a:ln>
            <a:noFill/>
          </a:ln>
          <a:effectLst/>
        </p:spPr>
        <p:txBody>
          <a:bodyPr/>
          <a:p>
            <a:r>
              <a:rPr altLang="en-US" lang="zh-CN">
                <a:noFill/>
              </a:rPr>
              <a:t> </a:t>
            </a:r>
          </a:p>
        </p:txBody>
      </p:sp>
      <p:sp>
        <p:nvSpPr>
          <p:cNvPr id="1050611" name="下箭头 201"/>
          <p:cNvSpPr/>
          <p:nvPr/>
        </p:nvSpPr>
        <p:spPr>
          <a:xfrm rot="5400000">
            <a:off x="3455140" y="5735646"/>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2" name="文本框 202"/>
          <p:cNvSpPr txBox="1">
            <a:spLocks noChangeAspect="1" noMove="1" noResize="1" noRot="1" noAdjustHandles="1" noEditPoints="1" noChangeArrowheads="1" noChangeShapeType="1" noTextEdit="1"/>
          </p:cNvSpPr>
          <p:nvPr/>
        </p:nvSpPr>
        <p:spPr bwMode="auto">
          <a:xfrm>
            <a:off x="629684" y="3962676"/>
            <a:ext cx="2808638" cy="707886"/>
          </a:xfrm>
          <a:prstGeom prst="rect"/>
          <a:blipFill>
            <a:blip xmlns:r="http://schemas.openxmlformats.org/officeDocument/2006/relationships" r:embed="rId6"/>
            <a:stretch>
              <a:fillRect l="-1085" t="-4310" r="-3688" b="-15517"/>
            </a:stretch>
          </a:blipFill>
          <a:ln>
            <a:noFill/>
          </a:ln>
          <a:effectLst/>
        </p:spPr>
        <p:txBody>
          <a:bodyPr/>
          <a:p>
            <a:r>
              <a:rPr altLang="en-US" lang="zh-CN">
                <a:noFill/>
              </a:rPr>
              <a:t> </a:t>
            </a:r>
          </a:p>
        </p:txBody>
      </p:sp>
      <p:sp>
        <p:nvSpPr>
          <p:cNvPr id="1050613" name="文本框 196"/>
          <p:cNvSpPr txBox="1"/>
          <p:nvPr/>
        </p:nvSpPr>
        <p:spPr bwMode="auto">
          <a:xfrm rot="-2700000">
            <a:off x="3208800" y="3658980"/>
            <a:ext cx="928817"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Fast</a:t>
            </a:r>
            <a:endParaRPr altLang="en-US" dirty="0" sz="2000" kumimoji="1" lang="zh-CN" smtClean="0">
              <a:latin typeface="Arial" panose="020B0604020202020204" pitchFamily="34" charset="0"/>
              <a:cs typeface="Arial" panose="020B0604020202020204" pitchFamily="34" charset="0"/>
            </a:endParaRPr>
          </a:p>
        </p:txBody>
      </p:sp>
      <p:sp>
        <p:nvSpPr>
          <p:cNvPr id="1050614" name="右箭头 93"/>
          <p:cNvSpPr/>
          <p:nvPr/>
        </p:nvSpPr>
        <p:spPr>
          <a:xfrm rot="-2700000">
            <a:off x="3664712" y="3910969"/>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886" name="组合 101"/>
          <p:cNvGrpSpPr/>
          <p:nvPr/>
        </p:nvGrpSpPr>
        <p:grpSpPr>
          <a:xfrm>
            <a:off x="52217" y="260648"/>
            <a:ext cx="6410065" cy="2676795"/>
            <a:chOff x="1438425" y="325381"/>
            <a:chExt cx="6410065" cy="2676795"/>
          </a:xfrm>
        </p:grpSpPr>
        <p:grpSp>
          <p:nvGrpSpPr>
            <p:cNvPr id="887" name="组合 102"/>
            <p:cNvGrpSpPr/>
            <p:nvPr/>
          </p:nvGrpSpPr>
          <p:grpSpPr>
            <a:xfrm>
              <a:off x="1438425" y="325381"/>
              <a:ext cx="6410065" cy="2676795"/>
              <a:chOff x="1641625" y="1435166"/>
              <a:chExt cx="6410065" cy="2676795"/>
            </a:xfrm>
          </p:grpSpPr>
          <p:grpSp>
            <p:nvGrpSpPr>
              <p:cNvPr id="888" name="组合 105"/>
              <p:cNvGrpSpPr/>
              <p:nvPr/>
            </p:nvGrpSpPr>
            <p:grpSpPr>
              <a:xfrm>
                <a:off x="1641625" y="1435166"/>
                <a:ext cx="6410065" cy="2676795"/>
                <a:chOff x="1641625" y="1435166"/>
                <a:chExt cx="6410065" cy="2676795"/>
              </a:xfrm>
            </p:grpSpPr>
            <p:grpSp>
              <p:nvGrpSpPr>
                <p:cNvPr id="889" name="组合 107"/>
                <p:cNvGrpSpPr/>
                <p:nvPr/>
              </p:nvGrpSpPr>
              <p:grpSpPr>
                <a:xfrm>
                  <a:off x="1750646" y="1435166"/>
                  <a:ext cx="6301044" cy="2676795"/>
                  <a:chOff x="1750646" y="1435166"/>
                  <a:chExt cx="6301044" cy="2676795"/>
                </a:xfrm>
              </p:grpSpPr>
              <p:grpSp>
                <p:nvGrpSpPr>
                  <p:cNvPr id="890" name="组合 114"/>
                  <p:cNvGrpSpPr/>
                  <p:nvPr/>
                </p:nvGrpSpPr>
                <p:grpSpPr>
                  <a:xfrm>
                    <a:off x="1750646" y="1998595"/>
                    <a:ext cx="5709315" cy="2113366"/>
                    <a:chOff x="5304902" y="2653445"/>
                    <a:chExt cx="5709315" cy="2113366"/>
                  </a:xfrm>
                </p:grpSpPr>
                <p:grpSp>
                  <p:nvGrpSpPr>
                    <p:cNvPr id="891" name="组合 143"/>
                    <p:cNvGrpSpPr/>
                    <p:nvPr/>
                  </p:nvGrpSpPr>
                  <p:grpSpPr>
                    <a:xfrm>
                      <a:off x="5304902" y="2653445"/>
                      <a:ext cx="5709315" cy="2113366"/>
                      <a:chOff x="5304902" y="2653445"/>
                      <a:chExt cx="5709315" cy="2113366"/>
                    </a:xfrm>
                  </p:grpSpPr>
                  <p:grpSp>
                    <p:nvGrpSpPr>
                      <p:cNvPr id="892" name="组合 145"/>
                      <p:cNvGrpSpPr/>
                      <p:nvPr/>
                    </p:nvGrpSpPr>
                    <p:grpSpPr>
                      <a:xfrm>
                        <a:off x="5304902" y="2653445"/>
                        <a:ext cx="2893429" cy="2113366"/>
                        <a:chOff x="1984538" y="2932808"/>
                        <a:chExt cx="2893429" cy="2113366"/>
                      </a:xfrm>
                    </p:grpSpPr>
                    <p:grpSp>
                      <p:nvGrpSpPr>
                        <p:cNvPr id="893" name="组合 148"/>
                        <p:cNvGrpSpPr/>
                        <p:nvPr/>
                      </p:nvGrpSpPr>
                      <p:grpSpPr>
                        <a:xfrm>
                          <a:off x="1984538" y="2932808"/>
                          <a:ext cx="2893429" cy="2113366"/>
                          <a:chOff x="2163726" y="2009394"/>
                          <a:chExt cx="2893429" cy="2113366"/>
                        </a:xfrm>
                      </p:grpSpPr>
                      <p:grpSp>
                        <p:nvGrpSpPr>
                          <p:cNvPr id="894" name="组合 152"/>
                          <p:cNvGrpSpPr/>
                          <p:nvPr/>
                        </p:nvGrpSpPr>
                        <p:grpSpPr>
                          <a:xfrm>
                            <a:off x="2163726" y="2009394"/>
                            <a:ext cx="2893429" cy="2113366"/>
                            <a:chOff x="3948454" y="2739728"/>
                            <a:chExt cx="2893429" cy="2113366"/>
                          </a:xfrm>
                        </p:grpSpPr>
                        <p:grpSp>
                          <p:nvGrpSpPr>
                            <p:cNvPr id="895" name="组合 156"/>
                            <p:cNvGrpSpPr/>
                            <p:nvPr/>
                          </p:nvGrpSpPr>
                          <p:grpSpPr>
                            <a:xfrm>
                              <a:off x="3948454" y="2739728"/>
                              <a:ext cx="2893429" cy="2113366"/>
                              <a:chOff x="6102098" y="812339"/>
                              <a:chExt cx="2893429" cy="2113366"/>
                            </a:xfrm>
                          </p:grpSpPr>
                          <p:grpSp>
                            <p:nvGrpSpPr>
                              <p:cNvPr id="896" name="组合 171"/>
                              <p:cNvGrpSpPr/>
                              <p:nvPr/>
                            </p:nvGrpSpPr>
                            <p:grpSpPr>
                              <a:xfrm>
                                <a:off x="6102098" y="812339"/>
                                <a:ext cx="2893429" cy="1494457"/>
                                <a:chOff x="5946454" y="1765797"/>
                                <a:chExt cx="2893429" cy="1494457"/>
                              </a:xfrm>
                            </p:grpSpPr>
                            <p:grpSp>
                              <p:nvGrpSpPr>
                                <p:cNvPr id="897" name="组合 173"/>
                                <p:cNvGrpSpPr/>
                                <p:nvPr/>
                              </p:nvGrpSpPr>
                              <p:grpSpPr>
                                <a:xfrm>
                                  <a:off x="5946454" y="1765797"/>
                                  <a:ext cx="2893429" cy="992188"/>
                                  <a:chOff x="2153406" y="1708764"/>
                                  <a:chExt cx="2893429" cy="992188"/>
                                </a:xfrm>
                              </p:grpSpPr>
                              <p:grpSp>
                                <p:nvGrpSpPr>
                                  <p:cNvPr id="898" name="组合 175"/>
                                  <p:cNvGrpSpPr/>
                                  <p:nvPr/>
                                </p:nvGrpSpPr>
                                <p:grpSpPr>
                                  <a:xfrm>
                                    <a:off x="2153406" y="1865123"/>
                                    <a:ext cx="683351" cy="675914"/>
                                    <a:chOff x="3095699" y="3634059"/>
                                    <a:chExt cx="683351" cy="675914"/>
                                  </a:xfrm>
                                </p:grpSpPr>
                                <p:cxnSp>
                                  <p:nvCxnSpPr>
                                    <p:cNvPr id="3146931" name="直接连接符 181"/>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32" name="直接连接符 182"/>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1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7"/>
                                    <a:stretch>
                                      <a:fillRect l="-4878" r="-7317"/>
                                    </a:stretch>
                                  </a:blipFill>
                                  <a:ln w="28575">
                                    <a:noFill/>
                                    <a:miter lim="800000"/>
                                    <a:headEnd/>
                                    <a:tailEnd/>
                                  </a:ln>
                                </p:spPr>
                                <p:txBody>
                                  <a:bodyPr/>
                                  <a:p>
                                    <a:r>
                                      <a:rPr altLang="en-US" lang="zh-CN">
                                        <a:noFill/>
                                      </a:rPr>
                                      <a:t> </a:t>
                                    </a:r>
                                  </a:p>
                                </p:txBody>
                              </p:sp>
                              <p:sp>
                                <p:nvSpPr>
                                  <p:cNvPr id="105061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8"/>
                                    <a:stretch>
                                      <a:fillRect l="-5660" r="-5660" b="-12000"/>
                                    </a:stretch>
                                  </a:blipFill>
                                  <a:ln w="28575">
                                    <a:noFill/>
                                    <a:miter lim="800000"/>
                                    <a:headEnd/>
                                    <a:tailEnd/>
                                  </a:ln>
                                </p:spPr>
                                <p:txBody>
                                  <a:bodyPr/>
                                  <a:p>
                                    <a:r>
                                      <a:rPr altLang="en-US" lang="zh-CN">
                                        <a:noFill/>
                                      </a:rPr>
                                      <a:t> </a:t>
                                    </a:r>
                                  </a:p>
                                </p:txBody>
                              </p:sp>
                              <p:sp>
                                <p:nvSpPr>
                                  <p:cNvPr id="105061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618"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619"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620"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9"/>
                                  <a:stretch>
                                    <a:fillRect l="-15789" r="-5263" b="-19608"/>
                                  </a:stretch>
                                </a:blipFill>
                                <a:ln>
                                  <a:noFill/>
                                </a:ln>
                                <a:effectLst/>
                              </p:spPr>
                              <p:txBody>
                                <a:bodyPr/>
                                <a:p>
                                  <a:r>
                                    <a:rPr altLang="en-US" lang="zh-CN">
                                      <a:noFill/>
                                    </a:rPr>
                                    <a:t> </a:t>
                                  </a:r>
                                </a:p>
                              </p:txBody>
                            </p:sp>
                          </p:grpSp>
                          <p:cxnSp>
                            <p:nvCxnSpPr>
                              <p:cNvPr id="3146933" name="直接连接符 172"/>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34" name="直接连接符 157"/>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9" name="组合 158"/>
                            <p:cNvGrpSpPr/>
                            <p:nvPr/>
                          </p:nvGrpSpPr>
                          <p:grpSpPr>
                            <a:xfrm>
                              <a:off x="6356171" y="4000382"/>
                              <a:ext cx="290385" cy="384435"/>
                              <a:chOff x="8023442" y="2050435"/>
                              <a:chExt cx="290385" cy="384435"/>
                            </a:xfrm>
                          </p:grpSpPr>
                          <p:sp>
                            <p:nvSpPr>
                              <p:cNvPr id="1050621"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935" name="直接连接符 165"/>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22"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936" name="直接连接符 167"/>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37" name="直接连接符 170"/>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38" name="直接连接符 159"/>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23"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10"/>
                              <a:stretch>
                                <a:fillRect l="-13793" r="-3448" b="-20000"/>
                              </a:stretch>
                            </a:blipFill>
                            <a:ln>
                              <a:noFill/>
                            </a:ln>
                            <a:effectLst/>
                          </p:spPr>
                          <p:txBody>
                            <a:bodyPr/>
                            <a:p>
                              <a:r>
                                <a:rPr altLang="en-US" lang="zh-CN">
                                  <a:noFill/>
                                </a:rPr>
                                <a:t> </a:t>
                              </a:r>
                            </a:p>
                          </p:txBody>
                        </p:sp>
                        <p:sp>
                          <p:nvSpPr>
                            <p:cNvPr id="1050624" name="矩形 162"/>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25"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11"/>
                              <a:stretch>
                                <a:fillRect b="-19608"/>
                              </a:stretch>
                            </a:blipFill>
                          </p:spPr>
                          <p:txBody>
                            <a:bodyPr/>
                            <a:p>
                              <a:r>
                                <a:rPr altLang="en-US" lang="zh-CN">
                                  <a:noFill/>
                                </a:rPr>
                                <a:t> </a:t>
                              </a:r>
                            </a:p>
                          </p:txBody>
                        </p:sp>
                      </p:grpSp>
                      <p:sp>
                        <p:nvSpPr>
                          <p:cNvPr id="1050626"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12"/>
                            <a:stretch>
                              <a:fillRect l="-14035" r="-3509" b="-17647"/>
                            </a:stretch>
                          </a:blipFill>
                          <a:ln>
                            <a:noFill/>
                          </a:ln>
                          <a:effectLst/>
                        </p:spPr>
                        <p:txBody>
                          <a:bodyPr/>
                          <a:p>
                            <a:r>
                              <a:rPr altLang="en-US" lang="zh-CN">
                                <a:noFill/>
                              </a:rPr>
                              <a:t> </a:t>
                            </a:r>
                          </a:p>
                        </p:txBody>
                      </p:sp>
                      <p:sp>
                        <p:nvSpPr>
                          <p:cNvPr id="1050627"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3"/>
                            <a:stretch>
                              <a:fillRect l="-8475" r="-6780" b="-18000"/>
                            </a:stretch>
                          </a:blipFill>
                        </p:spPr>
                        <p:txBody>
                          <a:bodyPr/>
                          <a:p>
                            <a:r>
                              <a:rPr altLang="en-US" lang="zh-CN">
                                <a:noFill/>
                              </a:rPr>
                              <a:t> </a:t>
                            </a:r>
                          </a:p>
                        </p:txBody>
                      </p:sp>
                      <p:sp>
                        <p:nvSpPr>
                          <p:cNvPr id="1050628"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4"/>
                            <a:stretch>
                              <a:fillRect l="-10909" r="-9091" b="-15686"/>
                            </a:stretch>
                          </a:blipFill>
                        </p:spPr>
                        <p:txBody>
                          <a:bodyPr/>
                          <a:p>
                            <a:r>
                              <a:rPr altLang="en-US" lang="zh-CN">
                                <a:noFill/>
                              </a:rPr>
                              <a:t> </a:t>
                            </a:r>
                          </a:p>
                        </p:txBody>
                      </p:sp>
                    </p:grpSp>
                    <p:cxnSp>
                      <p:nvCxnSpPr>
                        <p:cNvPr id="3146939" name="直接连接符 149"/>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29" name="矩形 150"/>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30" name="矩形 151"/>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940" name="直接连接符 146"/>
                      <p:cNvCxnSpPr>
                        <a:cxnSpLocks/>
                      </p:cNvCxnSpPr>
                      <p:nvPr/>
                    </p:nvCxnSpPr>
                    <p:spPr>
                      <a:xfrm flipH="1">
                        <a:off x="5547621" y="4766811"/>
                        <a:ext cx="5466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31" name="文本框 18"/>
                      <p:cNvSpPr txBox="1">
                        <a:spLocks noChangeAspect="1" noMove="1" noResize="1" noRot="1" noAdjustHandles="1" noEditPoints="1" noChangeArrowheads="1" noChangeShapeType="1" noTextEdit="1"/>
                      </p:cNvSpPr>
                      <p:nvPr/>
                    </p:nvSpPr>
                    <p:spPr bwMode="auto">
                      <a:xfrm>
                        <a:off x="8434031" y="2702135"/>
                        <a:ext cx="349326" cy="307777"/>
                      </a:xfrm>
                      <a:prstGeom prst="rect"/>
                      <a:blipFill>
                        <a:blip xmlns:r="http://schemas.openxmlformats.org/officeDocument/2006/relationships" r:embed="rId15"/>
                        <a:stretch>
                          <a:fillRect l="-14035" r="-7018" b="-20000"/>
                        </a:stretch>
                      </a:blipFill>
                      <a:ln>
                        <a:noFill/>
                      </a:ln>
                      <a:effectLst/>
                    </p:spPr>
                    <p:txBody>
                      <a:bodyPr/>
                      <a:p>
                        <a:r>
                          <a:rPr altLang="en-US" lang="zh-CN">
                            <a:noFill/>
                          </a:rPr>
                          <a:t> </a:t>
                        </a:r>
                      </a:p>
                    </p:txBody>
                  </p:sp>
                </p:grpSp>
                <p:sp>
                  <p:nvSpPr>
                    <p:cNvPr id="1050632"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900" name="组合 115"/>
                  <p:cNvGrpSpPr/>
                  <p:nvPr/>
                </p:nvGrpSpPr>
                <p:grpSpPr>
                  <a:xfrm>
                    <a:off x="4651301" y="1435166"/>
                    <a:ext cx="3400389" cy="2676795"/>
                    <a:chOff x="5075991" y="1187116"/>
                    <a:chExt cx="3400389" cy="2676795"/>
                  </a:xfrm>
                </p:grpSpPr>
                <p:grpSp>
                  <p:nvGrpSpPr>
                    <p:cNvPr id="901" name="组合 117"/>
                    <p:cNvGrpSpPr/>
                    <p:nvPr/>
                  </p:nvGrpSpPr>
                  <p:grpSpPr>
                    <a:xfrm>
                      <a:off x="5075991" y="1589239"/>
                      <a:ext cx="3400389" cy="2274672"/>
                      <a:chOff x="5074604" y="1354995"/>
                      <a:chExt cx="3400389" cy="2274672"/>
                    </a:xfrm>
                  </p:grpSpPr>
                  <p:grpSp>
                    <p:nvGrpSpPr>
                      <p:cNvPr id="902" name="组合 122"/>
                      <p:cNvGrpSpPr/>
                      <p:nvPr/>
                    </p:nvGrpSpPr>
                    <p:grpSpPr>
                      <a:xfrm>
                        <a:off x="5074604" y="1354995"/>
                        <a:ext cx="3117424" cy="2274672"/>
                        <a:chOff x="5074604" y="1354995"/>
                        <a:chExt cx="3117424" cy="2274672"/>
                      </a:xfrm>
                    </p:grpSpPr>
                    <p:grpSp>
                      <p:nvGrpSpPr>
                        <p:cNvPr id="903" name="组合 128"/>
                        <p:cNvGrpSpPr/>
                        <p:nvPr/>
                      </p:nvGrpSpPr>
                      <p:grpSpPr>
                        <a:xfrm>
                          <a:off x="5074604" y="1354995"/>
                          <a:ext cx="3117424" cy="2274672"/>
                          <a:chOff x="1281556" y="1297962"/>
                          <a:chExt cx="3117424" cy="2274672"/>
                        </a:xfrm>
                      </p:grpSpPr>
                      <p:grpSp>
                        <p:nvGrpSpPr>
                          <p:cNvPr id="904" name="组合 131"/>
                          <p:cNvGrpSpPr/>
                          <p:nvPr/>
                        </p:nvGrpSpPr>
                        <p:grpSpPr>
                          <a:xfrm>
                            <a:off x="1281556" y="1297962"/>
                            <a:ext cx="1822015" cy="1967023"/>
                            <a:chOff x="2223849" y="3066898"/>
                            <a:chExt cx="1822015" cy="1967023"/>
                          </a:xfrm>
                        </p:grpSpPr>
                        <p:cxnSp>
                          <p:nvCxnSpPr>
                            <p:cNvPr id="3146941" name="直接连接符 138"/>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42" name="直接连接符 139"/>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43" name="直接连接符 140"/>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44" name="直接连接符 141"/>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45" name="直接连接符 142"/>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33"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6"/>
                            <a:stretch>
                              <a:fillRect l="-4878" r="-7317"/>
                            </a:stretch>
                          </a:blipFill>
                          <a:ln w="28575">
                            <a:noFill/>
                            <a:miter lim="800000"/>
                            <a:headEnd/>
                            <a:tailEnd/>
                          </a:ln>
                        </p:spPr>
                        <p:txBody>
                          <a:bodyPr/>
                          <a:p>
                            <a:r>
                              <a:rPr altLang="en-US" lang="zh-CN">
                                <a:noFill/>
                              </a:rPr>
                              <a:t> </a:t>
                            </a:r>
                          </a:p>
                        </p:txBody>
                      </p:sp>
                      <p:sp>
                        <p:nvSpPr>
                          <p:cNvPr id="1050634"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7"/>
                            <a:stretch>
                              <a:fillRect l="-5660" r="-5660" b="-12000"/>
                            </a:stretch>
                          </a:blipFill>
                          <a:ln w="28575">
                            <a:noFill/>
                            <a:miter lim="800000"/>
                            <a:headEnd/>
                            <a:tailEnd/>
                          </a:ln>
                        </p:spPr>
                        <p:txBody>
                          <a:bodyPr/>
                          <a:p>
                            <a:r>
                              <a:rPr altLang="en-US" lang="zh-CN">
                                <a:noFill/>
                              </a:rPr>
                              <a:t> </a:t>
                            </a:r>
                          </a:p>
                        </p:txBody>
                      </p:sp>
                      <p:sp>
                        <p:nvSpPr>
                          <p:cNvPr id="1050635"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636" name="Line 29"/>
                          <p:cNvSpPr>
                            <a:spLocks noChangeShapeType="1"/>
                          </p:cNvSpPr>
                          <p:nvPr/>
                        </p:nvSpPr>
                        <p:spPr bwMode="auto">
                          <a:xfrm>
                            <a:off x="3896872" y="2200694"/>
                            <a:ext cx="381309"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637" name="Oval 3165"/>
                          <p:cNvSpPr>
                            <a:spLocks noChangeArrowheads="1"/>
                          </p:cNvSpPr>
                          <p:nvPr/>
                        </p:nvSpPr>
                        <p:spPr bwMode="auto">
                          <a:xfrm>
                            <a:off x="4254881" y="2124731"/>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946" name="直接连接符 137"/>
                          <p:cNvCxnSpPr>
                            <a:cxnSpLocks/>
                          </p:cNvCxnSpPr>
                          <p:nvPr/>
                        </p:nvCxnSpPr>
                        <p:spPr>
                          <a:xfrm>
                            <a:off x="4090216"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47" name="直接连接符 129"/>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38" name="矩形 130"/>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39" name="矩形 123"/>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40"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8"/>
                        <a:stretch>
                          <a:fillRect l="-23077" r="-20513" b="-9804"/>
                        </a:stretch>
                      </a:blipFill>
                      <a:ln>
                        <a:noFill/>
                      </a:ln>
                      <a:effectLst/>
                    </p:spPr>
                    <p:txBody>
                      <a:bodyPr/>
                      <a:p>
                        <a:r>
                          <a:rPr altLang="en-US" lang="zh-CN">
                            <a:noFill/>
                          </a:rPr>
                          <a:t> </a:t>
                        </a:r>
                      </a:p>
                    </p:txBody>
                  </p:sp>
                  <p:sp>
                    <p:nvSpPr>
                      <p:cNvPr id="1050641"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42"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43" name="文本框 127"/>
                      <p:cNvSpPr txBox="1">
                        <a:spLocks noChangeAspect="1" noMove="1" noResize="1" noRot="1" noAdjustHandles="1" noEditPoints="1" noChangeArrowheads="1" noChangeShapeType="1" noTextEdit="1"/>
                      </p:cNvSpPr>
                      <p:nvPr/>
                    </p:nvSpPr>
                    <p:spPr bwMode="auto">
                      <a:xfrm>
                        <a:off x="7924427" y="2241095"/>
                        <a:ext cx="550566" cy="400110"/>
                      </a:xfrm>
                      <a:prstGeom prst="rect"/>
                      <a:blipFill>
                        <a:blip xmlns:r="http://schemas.openxmlformats.org/officeDocument/2006/relationships" r:embed="rId19"/>
                        <a:stretch>
                          <a:fillRect b="-4545"/>
                        </a:stretch>
                      </a:blipFill>
                      <a:ln>
                        <a:noFill/>
                      </a:ln>
                      <a:effectLst/>
                    </p:spPr>
                    <p:txBody>
                      <a:bodyPr/>
                      <a:p>
                        <a:r>
                          <a:rPr altLang="en-US" lang="zh-CN">
                            <a:noFill/>
                          </a:rPr>
                          <a:t> </a:t>
                        </a:r>
                      </a:p>
                    </p:txBody>
                  </p:sp>
                </p:grpSp>
                <p:cxnSp>
                  <p:nvCxnSpPr>
                    <p:cNvPr id="3146948" name="直接连接符 118"/>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49" name="直接连接符 119"/>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50" name="直接连接符 120"/>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44"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20"/>
                      <a:stretch>
                        <a:fillRect l="-17500" r="-17500" b="-10000"/>
                      </a:stretch>
                    </a:blipFill>
                    <a:ln>
                      <a:noFill/>
                    </a:ln>
                    <a:effectLst/>
                  </p:spPr>
                  <p:txBody>
                    <a:bodyPr/>
                    <a:p>
                      <a:r>
                        <a:rPr altLang="en-US" lang="zh-CN">
                          <a:noFill/>
                        </a:rPr>
                        <a:t> </a:t>
                      </a:r>
                    </a:p>
                  </p:txBody>
                </p:sp>
              </p:grpSp>
              <p:sp>
                <p:nvSpPr>
                  <p:cNvPr id="1050645" name="文本框 109"/>
                  <p:cNvSpPr txBox="1">
                    <a:spLocks noChangeAspect="1" noMove="1" noResize="1" noRot="1" noAdjustHandles="1" noEditPoints="1" noChangeArrowheads="1" noChangeShapeType="1" noTextEdit="1"/>
                  </p:cNvSpPr>
                  <p:nvPr/>
                </p:nvSpPr>
                <p:spPr bwMode="auto">
                  <a:xfrm>
                    <a:off x="4351820" y="1984909"/>
                    <a:ext cx="550566" cy="400110"/>
                  </a:xfrm>
                  <a:prstGeom prst="rect"/>
                  <a:blipFill>
                    <a:blip xmlns:r="http://schemas.openxmlformats.org/officeDocument/2006/relationships" r:embed="rId21"/>
                    <a:stretch>
                      <a:fillRect l="-1111" b="-4615"/>
                    </a:stretch>
                  </a:blipFill>
                  <a:ln>
                    <a:noFill/>
                  </a:ln>
                  <a:effectLst/>
                </p:spPr>
                <p:txBody>
                  <a:bodyPr/>
                  <a:p>
                    <a:r>
                      <a:rPr altLang="en-US" lang="zh-CN">
                        <a:noFill/>
                      </a:rPr>
                      <a:t> </a:t>
                    </a:r>
                  </a:p>
                </p:txBody>
              </p:sp>
            </p:grpSp>
            <p:cxnSp>
              <p:nvCxnSpPr>
                <p:cNvPr id="3146951" name="直接连接符 108"/>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52" name="直接连接符 113"/>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46" name="Oval 3165"/>
              <p:cNvSpPr>
                <a:spLocks noChangeArrowheads="1"/>
              </p:cNvSpPr>
              <p:nvPr/>
            </p:nvSpPr>
            <p:spPr bwMode="auto">
              <a:xfrm>
                <a:off x="7388840"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647" name="Rectangle 519"/>
            <p:cNvSpPr>
              <a:spLocks noChangeAspect="1" noMove="1" noResize="1" noRot="1" noAdjustHandles="1" noEditPoints="1" noChangeArrowheads="1" noChangeShapeType="1" noTextEdit="1"/>
            </p:cNvSpPr>
            <p:nvPr/>
          </p:nvSpPr>
          <p:spPr bwMode="auto">
            <a:xfrm>
              <a:off x="5943226" y="702532"/>
              <a:ext cx="322263" cy="307975"/>
            </a:xfrm>
            <a:prstGeom prst="rect"/>
            <a:blipFill>
              <a:blip xmlns:r="http://schemas.openxmlformats.org/officeDocument/2006/relationships" r:embed="rId22"/>
              <a:stretch>
                <a:fillRect l="-5769" r="-7692" b="-12000"/>
              </a:stretch>
            </a:blipFill>
            <a:ln w="28575">
              <a:noFill/>
              <a:miter lim="800000"/>
              <a:headEnd/>
              <a:tailEnd/>
            </a:ln>
          </p:spPr>
          <p:txBody>
            <a:bodyPr/>
            <a:p>
              <a:r>
                <a:rPr altLang="en-US" lang="zh-CN">
                  <a:noFill/>
                </a:rPr>
                <a:t> </a:t>
              </a:r>
            </a:p>
          </p:txBody>
        </p:sp>
      </p:grpSp>
      <p:sp>
        <p:nvSpPr>
          <p:cNvPr id="1050648" name="Text Box 12"/>
          <p:cNvSpPr txBox="1">
            <a:spLocks noChangeAspect="1" noMove="1" noResize="1" noRot="1" noAdjustHandles="1" noEditPoints="1" noChangeArrowheads="1" noChangeShapeType="1" noTextEdit="1"/>
          </p:cNvSpPr>
          <p:nvPr/>
        </p:nvSpPr>
        <p:spPr bwMode="auto">
          <a:xfrm>
            <a:off x="4051946" y="5798380"/>
            <a:ext cx="2070145" cy="899670"/>
          </a:xfrm>
          <a:prstGeom prst="rect"/>
          <a:blipFill>
            <a:blip xmlns:r="http://schemas.openxmlformats.org/officeDocument/2006/relationships" r:embed="rId23"/>
            <a:stretch>
              <a:fillRect/>
            </a:stretch>
          </a:blipFill>
          <a:ln>
            <a:noFill/>
          </a:ln>
          <a:effectLst/>
        </p:spPr>
        <p:txBody>
          <a:bodyPr/>
          <a:p>
            <a:r>
              <a:rPr altLang="en-US" lang="zh-CN">
                <a:noFill/>
              </a:rPr>
              <a:t> </a:t>
            </a:r>
          </a:p>
        </p:txBody>
      </p:sp>
      <p:sp>
        <p:nvSpPr>
          <p:cNvPr id="1050649" name="Text Box 12"/>
          <p:cNvSpPr txBox="1">
            <a:spLocks noChangeAspect="1" noMove="1" noResize="1" noRot="1" noAdjustHandles="1" noEditPoints="1" noChangeArrowheads="1" noChangeShapeType="1" noTextEdit="1"/>
          </p:cNvSpPr>
          <p:nvPr/>
        </p:nvSpPr>
        <p:spPr bwMode="auto">
          <a:xfrm>
            <a:off x="5745886" y="5798380"/>
            <a:ext cx="1743840" cy="899670"/>
          </a:xfrm>
          <a:prstGeom prst="rect"/>
          <a:blipFill>
            <a:blip xmlns:r="http://schemas.openxmlformats.org/officeDocument/2006/relationships" r:embed="rId24"/>
            <a:stretch>
              <a:fillRect/>
            </a:stretch>
          </a:blipFill>
          <a:ln>
            <a:noFill/>
          </a:ln>
          <a:effectLst/>
        </p:spPr>
        <p:txBody>
          <a:bodyPr/>
          <a:p>
            <a:r>
              <a:rPr altLang="en-US" lang="zh-CN">
                <a:noFill/>
              </a:rPr>
              <a:t> </a:t>
            </a:r>
          </a:p>
        </p:txBody>
      </p:sp>
      <p:sp>
        <p:nvSpPr>
          <p:cNvPr id="1050650" name="Text Box 12"/>
          <p:cNvSpPr txBox="1">
            <a:spLocks noChangeAspect="1" noMove="1" noResize="1" noRot="1" noAdjustHandles="1" noEditPoints="1" noChangeArrowheads="1" noChangeShapeType="1" noTextEdit="1"/>
          </p:cNvSpPr>
          <p:nvPr/>
        </p:nvSpPr>
        <p:spPr bwMode="auto">
          <a:xfrm>
            <a:off x="6924848" y="5798380"/>
            <a:ext cx="1743840" cy="749308"/>
          </a:xfrm>
          <a:prstGeom prst="rect"/>
          <a:blipFill>
            <a:blip xmlns:r="http://schemas.openxmlformats.org/officeDocument/2006/relationships" r:embed="rId25"/>
            <a:stretch>
              <a:fillRect/>
            </a:stretch>
          </a:blipFill>
          <a:ln>
            <a:noFill/>
          </a:ln>
          <a:effectLst/>
        </p:spPr>
        <p:txBody>
          <a:bodyPr/>
          <a:p>
            <a:r>
              <a:rPr altLang="en-US" lang="zh-CN">
                <a:noFill/>
              </a:rPr>
              <a:t> </a:t>
            </a:r>
          </a:p>
        </p:txBody>
      </p:sp>
      <p:grpSp>
        <p:nvGrpSpPr>
          <p:cNvPr id="905" name="组合 20"/>
          <p:cNvGrpSpPr/>
          <p:nvPr/>
        </p:nvGrpSpPr>
        <p:grpSpPr>
          <a:xfrm>
            <a:off x="5886863" y="123674"/>
            <a:ext cx="3416761" cy="2983208"/>
            <a:chOff x="5886863" y="123674"/>
            <a:chExt cx="3416761" cy="2983208"/>
          </a:xfrm>
        </p:grpSpPr>
        <p:sp>
          <p:nvSpPr>
            <p:cNvPr id="1050651" name="矩形 183"/>
            <p:cNvSpPr>
              <a:spLocks noChangeAspect="1" noMove="1" noResize="1" noRot="1" noAdjustHandles="1" noEditPoints="1" noChangeArrowheads="1" noChangeShapeType="1" noTextEdit="1"/>
            </p:cNvSpPr>
            <p:nvPr/>
          </p:nvSpPr>
          <p:spPr>
            <a:xfrm>
              <a:off x="5986283" y="1989199"/>
              <a:ext cx="727892" cy="400110"/>
            </a:xfrm>
            <a:prstGeom prst="rect"/>
            <a:blipFill>
              <a:blip xmlns:r="http://schemas.openxmlformats.org/officeDocument/2006/relationships" r:embed="rId26"/>
              <a:stretch>
                <a:fillRect b="-1515"/>
              </a:stretch>
            </a:blipFill>
          </p:spPr>
          <p:txBody>
            <a:bodyPr/>
            <a:p>
              <a:r>
                <a:rPr altLang="en-US" lang="zh-CN">
                  <a:noFill/>
                </a:rPr>
                <a:t> </a:t>
              </a:r>
            </a:p>
          </p:txBody>
        </p:sp>
        <p:grpSp>
          <p:nvGrpSpPr>
            <p:cNvPr id="906" name="组合 184"/>
            <p:cNvGrpSpPr/>
            <p:nvPr/>
          </p:nvGrpSpPr>
          <p:grpSpPr>
            <a:xfrm>
              <a:off x="5886863" y="123674"/>
              <a:ext cx="3416761" cy="2983208"/>
              <a:chOff x="4420331" y="1089297"/>
              <a:chExt cx="3416761" cy="2983208"/>
            </a:xfrm>
          </p:grpSpPr>
          <p:sp>
            <p:nvSpPr>
              <p:cNvPr id="1050652" name="文本框 179"/>
              <p:cNvSpPr txBox="1">
                <a:spLocks noChangeAspect="1" noMove="1" noResize="1" noRot="1" noAdjustHandles="1" noEditPoints="1" noChangeArrowheads="1" noChangeShapeType="1" noTextEdit="1"/>
              </p:cNvSpPr>
              <p:nvPr/>
            </p:nvSpPr>
            <p:spPr>
              <a:xfrm>
                <a:off x="4433947" y="2157801"/>
                <a:ext cx="915162" cy="400110"/>
              </a:xfrm>
              <a:prstGeom prst="rect"/>
              <a:blipFill>
                <a:blip xmlns:r="http://schemas.openxmlformats.org/officeDocument/2006/relationships" r:embed="rId27"/>
                <a:stretch>
                  <a:fillRect/>
                </a:stretch>
              </a:blipFill>
            </p:spPr>
            <p:txBody>
              <a:bodyPr/>
              <a:p>
                <a:r>
                  <a:rPr altLang="en-US" lang="zh-CN">
                    <a:noFill/>
                  </a:rPr>
                  <a:t> </a:t>
                </a:r>
              </a:p>
            </p:txBody>
          </p:sp>
          <p:grpSp>
            <p:nvGrpSpPr>
              <p:cNvPr id="907" name="组合 186"/>
              <p:cNvGrpSpPr/>
              <p:nvPr/>
            </p:nvGrpSpPr>
            <p:grpSpPr>
              <a:xfrm>
                <a:off x="4420331" y="1089297"/>
                <a:ext cx="3416761" cy="2983208"/>
                <a:chOff x="4420331" y="1089297"/>
                <a:chExt cx="3416761" cy="2983208"/>
              </a:xfrm>
            </p:grpSpPr>
            <p:cxnSp>
              <p:nvCxnSpPr>
                <p:cNvPr id="3146953" name="直接连接符 189"/>
                <p:cNvCxnSpPr>
                  <a:cxnSpLocks/>
                </p:cNvCxnSpPr>
                <p:nvPr/>
              </p:nvCxnSpPr>
              <p:spPr>
                <a:xfrm>
                  <a:off x="5196385" y="2423401"/>
                  <a:ext cx="235412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954" name="直接箭头连接符 187"/>
                <p:cNvCxnSpPr>
                  <a:cxnSpLocks/>
                </p:cNvCxnSpPr>
                <p:nvPr/>
              </p:nvCxnSpPr>
              <p:spPr>
                <a:xfrm flipV="1">
                  <a:off x="5196386"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08" name="组合 190"/>
                <p:cNvGrpSpPr/>
                <p:nvPr/>
              </p:nvGrpSpPr>
              <p:grpSpPr>
                <a:xfrm>
                  <a:off x="4420331" y="1089297"/>
                  <a:ext cx="3407230" cy="2855492"/>
                  <a:chOff x="4188001" y="3328269"/>
                  <a:chExt cx="3407230" cy="2855492"/>
                </a:xfrm>
              </p:grpSpPr>
              <p:grpSp>
                <p:nvGrpSpPr>
                  <p:cNvPr id="909" name="组合 207"/>
                  <p:cNvGrpSpPr/>
                  <p:nvPr/>
                </p:nvGrpSpPr>
                <p:grpSpPr>
                  <a:xfrm>
                    <a:off x="4188001" y="3328269"/>
                    <a:ext cx="3407230" cy="1537547"/>
                    <a:chOff x="3059167" y="81249"/>
                    <a:chExt cx="3407230" cy="1537547"/>
                  </a:xfrm>
                </p:grpSpPr>
                <p:cxnSp>
                  <p:nvCxnSpPr>
                    <p:cNvPr id="3146955" name="直接箭头连接符 211"/>
                    <p:cNvCxnSpPr>
                      <a:cxnSpLocks/>
                    </p:cNvCxnSpPr>
                    <p:nvPr/>
                  </p:nvCxnSpPr>
                  <p:spPr>
                    <a:xfrm flipV="1">
                      <a:off x="3835222"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956" name="直接箭头连接符 212"/>
                    <p:cNvCxnSpPr>
                      <a:cxnSpLocks/>
                    </p:cNvCxnSpPr>
                    <p:nvPr/>
                  </p:nvCxnSpPr>
                  <p:spPr>
                    <a:xfrm flipV="1">
                      <a:off x="3821048" y="1103334"/>
                      <a:ext cx="22573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653" name="文本框 213"/>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28"/>
                      <a:stretch>
                        <a:fillRect r="-20690" b="-2632"/>
                      </a:stretch>
                    </a:blipFill>
                  </p:spPr>
                  <p:txBody>
                    <a:bodyPr/>
                    <a:p>
                      <a:r>
                        <a:rPr altLang="en-US" lang="zh-CN">
                          <a:noFill/>
                        </a:rPr>
                        <a:t> </a:t>
                      </a:r>
                    </a:p>
                  </p:txBody>
                </p:sp>
                <p:sp>
                  <p:nvSpPr>
                    <p:cNvPr id="1050654" name="文本框 161"/>
                    <p:cNvSpPr txBox="1">
                      <a:spLocks noChangeAspect="1" noMove="1" noResize="1" noRot="1" noAdjustHandles="1" noEditPoints="1" noChangeArrowheads="1" noChangeShapeType="1" noTextEdit="1"/>
                    </p:cNvSpPr>
                    <p:nvPr/>
                  </p:nvSpPr>
                  <p:spPr>
                    <a:xfrm>
                      <a:off x="3059167" y="560780"/>
                      <a:ext cx="915162" cy="400110"/>
                    </a:xfrm>
                    <a:prstGeom prst="rect"/>
                    <a:blipFill>
                      <a:blip xmlns:r="http://schemas.openxmlformats.org/officeDocument/2006/relationships" r:embed="rId29"/>
                      <a:stretch>
                        <a:fillRect b="-1515"/>
                      </a:stretch>
                    </a:blipFill>
                  </p:spPr>
                  <p:txBody>
                    <a:bodyPr/>
                    <a:p>
                      <a:r>
                        <a:rPr altLang="en-US" lang="zh-CN">
                          <a:noFill/>
                        </a:rPr>
                        <a:t> </a:t>
                      </a:r>
                    </a:p>
                  </p:txBody>
                </p:sp>
                <p:sp>
                  <p:nvSpPr>
                    <p:cNvPr id="1050655" name="文本框 215"/>
                    <p:cNvSpPr txBox="1">
                      <a:spLocks noChangeAspect="1" noMove="1" noResize="1" noRot="1" noAdjustHandles="1" noEditPoints="1" noChangeArrowheads="1" noChangeShapeType="1" noTextEdit="1"/>
                    </p:cNvSpPr>
                    <p:nvPr/>
                  </p:nvSpPr>
                  <p:spPr>
                    <a:xfrm>
                      <a:off x="5852363" y="871262"/>
                      <a:ext cx="614034" cy="461665"/>
                    </a:xfrm>
                    <a:prstGeom prst="rect"/>
                    <a:blipFill>
                      <a:blip xmlns:r="http://schemas.openxmlformats.org/officeDocument/2006/relationships" r:embed="rId30"/>
                      <a:stretch>
                        <a:fillRect/>
                      </a:stretch>
                    </a:blipFill>
                  </p:spPr>
                  <p:txBody>
                    <a:bodyPr/>
                    <a:p>
                      <a:r>
                        <a:rPr altLang="en-US" lang="zh-CN">
                          <a:noFill/>
                        </a:rPr>
                        <a:t> </a:t>
                      </a:r>
                    </a:p>
                  </p:txBody>
                </p:sp>
              </p:grpSp>
              <p:cxnSp>
                <p:nvCxnSpPr>
                  <p:cNvPr id="3146957" name="直接连接符 208"/>
                  <p:cNvCxnSpPr>
                    <a:cxnSpLocks/>
                  </p:cNvCxnSpPr>
                  <p:nvPr/>
                </p:nvCxnSpPr>
                <p:spPr>
                  <a:xfrm>
                    <a:off x="4949882" y="4013100"/>
                    <a:ext cx="2926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958" name="直接连接符 209"/>
                  <p:cNvCxnSpPr>
                    <a:cxnSpLocks/>
                  </p:cNvCxnSpPr>
                  <p:nvPr/>
                </p:nvCxnSpPr>
                <p:spPr>
                  <a:xfrm>
                    <a:off x="5246084" y="4652132"/>
                    <a:ext cx="0" cy="153162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146959" name="直接连接符 191"/>
                <p:cNvCxnSpPr>
                  <a:cxnSpLocks/>
                </p:cNvCxnSpPr>
                <p:nvPr/>
              </p:nvCxnSpPr>
              <p:spPr>
                <a:xfrm>
                  <a:off x="5474827" y="1764330"/>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960" name="直接箭头连接符 192"/>
                <p:cNvCxnSpPr>
                  <a:cxnSpLocks/>
                </p:cNvCxnSpPr>
                <p:nvPr/>
              </p:nvCxnSpPr>
              <p:spPr>
                <a:xfrm flipV="1">
                  <a:off x="5182212" y="3542744"/>
                  <a:ext cx="22573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656" name="文本框 193"/>
                <p:cNvSpPr txBox="1">
                  <a:spLocks noChangeAspect="1" noMove="1" noResize="1" noRot="1" noAdjustHandles="1" noEditPoints="1" noChangeArrowheads="1" noChangeShapeType="1" noTextEdit="1"/>
                </p:cNvSpPr>
                <p:nvPr/>
              </p:nvSpPr>
              <p:spPr>
                <a:xfrm>
                  <a:off x="4941119" y="2520373"/>
                  <a:ext cx="533708" cy="461665"/>
                </a:xfrm>
                <a:prstGeom prst="rect"/>
                <a:blipFill>
                  <a:blip xmlns:r="http://schemas.openxmlformats.org/officeDocument/2006/relationships" r:embed="rId31"/>
                  <a:stretch>
                    <a:fillRect b="-2632"/>
                  </a:stretch>
                </a:blipFill>
              </p:spPr>
              <p:txBody>
                <a:bodyPr/>
                <a:p>
                  <a:r>
                    <a:rPr altLang="en-US" lang="zh-CN">
                      <a:noFill/>
                    </a:rPr>
                    <a:t> </a:t>
                  </a:r>
                </a:p>
              </p:txBody>
            </p:sp>
            <p:sp>
              <p:nvSpPr>
                <p:cNvPr id="1050657" name="文本框 194"/>
                <p:cNvSpPr txBox="1">
                  <a:spLocks noChangeAspect="1" noMove="1" noResize="1" noRot="1" noAdjustHandles="1" noEditPoints="1" noChangeArrowheads="1" noChangeShapeType="1" noTextEdit="1"/>
                </p:cNvSpPr>
                <p:nvPr/>
              </p:nvSpPr>
              <p:spPr>
                <a:xfrm>
                  <a:off x="7223058" y="3298869"/>
                  <a:ext cx="614034" cy="461665"/>
                </a:xfrm>
                <a:prstGeom prst="rect"/>
                <a:blipFill>
                  <a:blip xmlns:r="http://schemas.openxmlformats.org/officeDocument/2006/relationships" r:embed="rId32"/>
                  <a:stretch>
                    <a:fillRect/>
                  </a:stretch>
                </a:blipFill>
              </p:spPr>
              <p:txBody>
                <a:bodyPr/>
                <a:p>
                  <a:r>
                    <a:rPr altLang="en-US" lang="zh-CN">
                      <a:noFill/>
                    </a:rPr>
                    <a:t> </a:t>
                  </a:r>
                </a:p>
              </p:txBody>
            </p:sp>
            <p:cxnSp>
              <p:nvCxnSpPr>
                <p:cNvPr id="3146961" name="直接连接符 204"/>
                <p:cNvCxnSpPr>
                  <a:cxnSpLocks/>
                </p:cNvCxnSpPr>
                <p:nvPr/>
              </p:nvCxnSpPr>
              <p:spPr>
                <a:xfrm>
                  <a:off x="5196386" y="3128500"/>
                  <a:ext cx="208529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962" name="直接连接符 205"/>
                <p:cNvCxnSpPr>
                  <a:cxnSpLocks/>
                </p:cNvCxnSpPr>
                <p:nvPr/>
              </p:nvCxnSpPr>
              <p:spPr>
                <a:xfrm>
                  <a:off x="5196385" y="3944789"/>
                  <a:ext cx="224315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658" name="矩形 206"/>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659" name="矩形 216"/>
            <p:cNvSpPr>
              <a:spLocks noChangeAspect="1" noMove="1" noResize="1" noRot="1" noAdjustHandles="1" noEditPoints="1" noChangeArrowheads="1" noChangeShapeType="1" noTextEdit="1"/>
            </p:cNvSpPr>
            <p:nvPr/>
          </p:nvSpPr>
          <p:spPr>
            <a:xfrm>
              <a:off x="5975336" y="2675064"/>
              <a:ext cx="727892" cy="400110"/>
            </a:xfrm>
            <a:prstGeom prst="rect"/>
            <a:blipFill>
              <a:blip xmlns:r="http://schemas.openxmlformats.org/officeDocument/2006/relationships" r:embed="rId33"/>
              <a:stretch>
                <a:fillRect b="-1538"/>
              </a:stretch>
            </a:blipFill>
          </p:spPr>
          <p:txBody>
            <a:bodyPr/>
            <a:p>
              <a:r>
                <a:rPr altLang="en-US" lang="zh-CN">
                  <a:noFill/>
                </a:rPr>
                <a:t> </a:t>
              </a:r>
            </a:p>
          </p:txBody>
        </p:sp>
        <p:cxnSp>
          <p:nvCxnSpPr>
            <p:cNvPr id="3146963" name="直接连接符 220"/>
            <p:cNvCxnSpPr>
              <a:cxnSpLocks/>
            </p:cNvCxnSpPr>
            <p:nvPr/>
          </p:nvCxnSpPr>
          <p:spPr>
            <a:xfrm>
              <a:off x="6648744" y="2585343"/>
              <a:ext cx="292615" cy="393823"/>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50660" name="文本框 168"/>
          <p:cNvSpPr txBox="1">
            <a:spLocks noChangeAspect="1" noMove="1" noResize="1" noRot="1" noAdjustHandles="1" noEditPoints="1" noChangeArrowheads="1" noChangeShapeType="1" noTextEdit="1"/>
          </p:cNvSpPr>
          <p:nvPr/>
        </p:nvSpPr>
        <p:spPr bwMode="auto">
          <a:xfrm>
            <a:off x="4401734" y="184652"/>
            <a:ext cx="502812" cy="400110"/>
          </a:xfrm>
          <a:prstGeom prst="rect"/>
          <a:blipFill>
            <a:blip xmlns:r="http://schemas.openxmlformats.org/officeDocument/2006/relationships" r:embed="rId34"/>
            <a:stretch>
              <a:fillRect b="-4545"/>
            </a:stretch>
          </a:blipFill>
          <a:ln>
            <a:noFill/>
          </a:ln>
          <a:effectLst/>
        </p:spPr>
        <p:txBody>
          <a:bodyPr/>
          <a:p>
            <a:r>
              <a:rPr altLang="en-US" lang="zh-CN">
                <a:noFill/>
              </a:rPr>
              <a:t> </a:t>
            </a:r>
          </a:p>
        </p:txBody>
      </p:sp>
      <p:cxnSp>
        <p:nvCxnSpPr>
          <p:cNvPr id="3146964" name="直接箭头连接符 188"/>
          <p:cNvCxnSpPr>
            <a:cxnSpLocks/>
          </p:cNvCxnSpPr>
          <p:nvPr/>
        </p:nvCxnSpPr>
        <p:spPr>
          <a:xfrm>
            <a:off x="4252630" y="569753"/>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661" name="文本框 210"/>
          <p:cNvSpPr txBox="1">
            <a:spLocks noChangeAspect="1" noMove="1" noResize="1" noRot="1" noAdjustHandles="1" noEditPoints="1" noChangeArrowheads="1" noChangeShapeType="1" noTextEdit="1"/>
          </p:cNvSpPr>
          <p:nvPr/>
        </p:nvSpPr>
        <p:spPr bwMode="auto">
          <a:xfrm>
            <a:off x="4659152" y="735706"/>
            <a:ext cx="1336551" cy="400110"/>
          </a:xfrm>
          <a:prstGeom prst="rect"/>
          <a:blipFill>
            <a:blip xmlns:r="http://schemas.openxmlformats.org/officeDocument/2006/relationships" r:embed="rId35"/>
            <a:stretch>
              <a:fillRect b="-4615"/>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614"/>
                                        </p:tgtEl>
                                        <p:attrNameLst>
                                          <p:attrName>style.visibility</p:attrName>
                                        </p:attrNameLst>
                                      </p:cBhvr>
                                      <p:to>
                                        <p:strVal val="visible"/>
                                      </p:to>
                                    </p:set>
                                    <p:animEffect transition="in" filter="wipe(down)">
                                      <p:cBhvr>
                                        <p:cTn dur="500" id="7"/>
                                        <p:tgtEl>
                                          <p:spTgt spid="105061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613"/>
                                        </p:tgtEl>
                                        <p:attrNameLst>
                                          <p:attrName>style.visibility</p:attrName>
                                        </p:attrNameLst>
                                      </p:cBhvr>
                                      <p:to>
                                        <p:strVal val="visible"/>
                                      </p:to>
                                    </p:set>
                                    <p:animEffect transition="in" filter="wipe(down)">
                                      <p:cBhvr>
                                        <p:cTn dur="500" id="10"/>
                                        <p:tgtEl>
                                          <p:spTgt spid="1050613"/>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604"/>
                                        </p:tgtEl>
                                        <p:attrNameLst>
                                          <p:attrName>style.visibility</p:attrName>
                                        </p:attrNameLst>
                                      </p:cBhvr>
                                      <p:to>
                                        <p:strVal val="visible"/>
                                      </p:to>
                                    </p:set>
                                    <p:animEffect transition="in" filter="wipe(down)">
                                      <p:cBhvr>
                                        <p:cTn dur="500" id="15"/>
                                        <p:tgtEl>
                                          <p:spTgt spid="1050604"/>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605"/>
                                        </p:tgtEl>
                                        <p:attrNameLst>
                                          <p:attrName>style.visibility</p:attrName>
                                        </p:attrNameLst>
                                      </p:cBhvr>
                                      <p:to>
                                        <p:strVal val="visible"/>
                                      </p:to>
                                    </p:set>
                                    <p:animEffect transition="in" filter="wipe(down)">
                                      <p:cBhvr>
                                        <p:cTn dur="500" id="20"/>
                                        <p:tgtEl>
                                          <p:spTgt spid="1050605"/>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0607"/>
                                        </p:tgtEl>
                                        <p:attrNameLst>
                                          <p:attrName>style.visibility</p:attrName>
                                        </p:attrNameLst>
                                      </p:cBhvr>
                                      <p:to>
                                        <p:strVal val="visible"/>
                                      </p:to>
                                    </p:set>
                                    <p:animEffect transition="in" filter="wipe(down)">
                                      <p:cBhvr>
                                        <p:cTn dur="500" id="23"/>
                                        <p:tgtEl>
                                          <p:spTgt spid="1050607"/>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606"/>
                                        </p:tgtEl>
                                        <p:attrNameLst>
                                          <p:attrName>style.visibility</p:attrName>
                                        </p:attrNameLst>
                                      </p:cBhvr>
                                      <p:to>
                                        <p:strVal val="visible"/>
                                      </p:to>
                                    </p:set>
                                    <p:animEffect transition="in" filter="wipe(down)">
                                      <p:cBhvr>
                                        <p:cTn dur="500" id="28"/>
                                        <p:tgtEl>
                                          <p:spTgt spid="1050606"/>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0609"/>
                                        </p:tgtEl>
                                        <p:attrNameLst>
                                          <p:attrName>style.visibility</p:attrName>
                                        </p:attrNameLst>
                                      </p:cBhvr>
                                      <p:to>
                                        <p:strVal val="visible"/>
                                      </p:to>
                                    </p:set>
                                    <p:animEffect transition="in" filter="wipe(down)">
                                      <p:cBhvr>
                                        <p:cTn dur="500" id="33"/>
                                        <p:tgtEl>
                                          <p:spTgt spid="1050609"/>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50608"/>
                                        </p:tgtEl>
                                        <p:attrNameLst>
                                          <p:attrName>style.visibility</p:attrName>
                                        </p:attrNameLst>
                                      </p:cBhvr>
                                      <p:to>
                                        <p:strVal val="visible"/>
                                      </p:to>
                                    </p:set>
                                    <p:animEffect transition="in" filter="wipe(down)">
                                      <p:cBhvr>
                                        <p:cTn dur="500" id="36"/>
                                        <p:tgtEl>
                                          <p:spTgt spid="1050608"/>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4">
                                  <p:stCondLst>
                                    <p:cond delay="0"/>
                                  </p:stCondLst>
                                  <p:childTnLst>
                                    <p:set>
                                      <p:cBhvr>
                                        <p:cTn dur="1" fill="hold" id="40">
                                          <p:stCondLst>
                                            <p:cond delay="0"/>
                                          </p:stCondLst>
                                        </p:cTn>
                                        <p:tgtEl>
                                          <p:spTgt spid="1050648"/>
                                        </p:tgtEl>
                                        <p:attrNameLst>
                                          <p:attrName>style.visibility</p:attrName>
                                        </p:attrNameLst>
                                      </p:cBhvr>
                                      <p:to>
                                        <p:strVal val="visible"/>
                                      </p:to>
                                    </p:set>
                                    <p:animEffect transition="in" filter="wipe(down)">
                                      <p:cBhvr>
                                        <p:cTn dur="500" id="41"/>
                                        <p:tgtEl>
                                          <p:spTgt spid="1050648"/>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4">
                                  <p:stCondLst>
                                    <p:cond delay="0"/>
                                  </p:stCondLst>
                                  <p:childTnLst>
                                    <p:set>
                                      <p:cBhvr>
                                        <p:cTn dur="1" fill="hold" id="45">
                                          <p:stCondLst>
                                            <p:cond delay="0"/>
                                          </p:stCondLst>
                                        </p:cTn>
                                        <p:tgtEl>
                                          <p:spTgt spid="1050649"/>
                                        </p:tgtEl>
                                        <p:attrNameLst>
                                          <p:attrName>style.visibility</p:attrName>
                                        </p:attrNameLst>
                                      </p:cBhvr>
                                      <p:to>
                                        <p:strVal val="visible"/>
                                      </p:to>
                                    </p:set>
                                    <p:animEffect transition="in" filter="wipe(down)">
                                      <p:cBhvr>
                                        <p:cTn dur="500" id="46"/>
                                        <p:tgtEl>
                                          <p:spTgt spid="1050649"/>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4">
                                  <p:stCondLst>
                                    <p:cond delay="0"/>
                                  </p:stCondLst>
                                  <p:childTnLst>
                                    <p:set>
                                      <p:cBhvr>
                                        <p:cTn dur="1" fill="hold" id="50">
                                          <p:stCondLst>
                                            <p:cond delay="0"/>
                                          </p:stCondLst>
                                        </p:cTn>
                                        <p:tgtEl>
                                          <p:spTgt spid="1050650"/>
                                        </p:tgtEl>
                                        <p:attrNameLst>
                                          <p:attrName>style.visibility</p:attrName>
                                        </p:attrNameLst>
                                      </p:cBhvr>
                                      <p:to>
                                        <p:strVal val="visible"/>
                                      </p:to>
                                    </p:set>
                                    <p:animEffect transition="in" filter="wipe(down)">
                                      <p:cBhvr>
                                        <p:cTn dur="500" id="51"/>
                                        <p:tgtEl>
                                          <p:spTgt spid="1050650"/>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22" presetSubtype="4">
                                  <p:stCondLst>
                                    <p:cond delay="0"/>
                                  </p:stCondLst>
                                  <p:childTnLst>
                                    <p:set>
                                      <p:cBhvr>
                                        <p:cTn dur="1" fill="hold" id="55">
                                          <p:stCondLst>
                                            <p:cond delay="0"/>
                                          </p:stCondLst>
                                        </p:cTn>
                                        <p:tgtEl>
                                          <p:spTgt spid="1050611"/>
                                        </p:tgtEl>
                                        <p:attrNameLst>
                                          <p:attrName>style.visibility</p:attrName>
                                        </p:attrNameLst>
                                      </p:cBhvr>
                                      <p:to>
                                        <p:strVal val="visible"/>
                                      </p:to>
                                    </p:set>
                                    <p:animEffect transition="in" filter="wipe(down)">
                                      <p:cBhvr>
                                        <p:cTn dur="500" id="56"/>
                                        <p:tgtEl>
                                          <p:spTgt spid="1050611"/>
                                        </p:tgtEl>
                                      </p:cBhvr>
                                    </p:animEffect>
                                  </p:childTnLst>
                                </p:cTn>
                              </p:par>
                              <p:par>
                                <p:cTn fill="hold" grpId="0" id="57" nodeType="withEffect" presetClass="entr" presetID="22" presetSubtype="4">
                                  <p:stCondLst>
                                    <p:cond delay="0"/>
                                  </p:stCondLst>
                                  <p:childTnLst>
                                    <p:set>
                                      <p:cBhvr>
                                        <p:cTn dur="1" fill="hold" id="58">
                                          <p:stCondLst>
                                            <p:cond delay="0"/>
                                          </p:stCondLst>
                                        </p:cTn>
                                        <p:tgtEl>
                                          <p:spTgt spid="1050610"/>
                                        </p:tgtEl>
                                        <p:attrNameLst>
                                          <p:attrName>style.visibility</p:attrName>
                                        </p:attrNameLst>
                                      </p:cBhvr>
                                      <p:to>
                                        <p:strVal val="visible"/>
                                      </p:to>
                                    </p:set>
                                    <p:animEffect transition="in" filter="wipe(down)">
                                      <p:cBhvr>
                                        <p:cTn dur="500" id="59"/>
                                        <p:tgtEl>
                                          <p:spTgt spid="105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04" grpId="0"/>
      <p:bldP spid="1050605" grpId="0" animBg="1"/>
      <p:bldP spid="1050606" grpId="0"/>
      <p:bldP spid="1050607" grpId="0"/>
      <p:bldP spid="1050608" grpId="0"/>
      <p:bldP spid="1050609" grpId="0" animBg="1"/>
      <p:bldP spid="1050610" grpId="0"/>
      <p:bldP spid="1050611" grpId="0" animBg="1"/>
      <p:bldP spid="1050613" grpId="0"/>
      <p:bldP spid="1050614" grpId="0" animBg="1"/>
      <p:bldP spid="1050648" grpId="0"/>
      <p:bldP spid="1050649" grpId="0"/>
      <p:bldP spid="105065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912" name=""/>
        <p:cNvGrpSpPr/>
        <p:nvPr/>
      </p:nvGrpSpPr>
      <p:grpSpPr>
        <a:xfrm>
          <a:off x="0" y="0"/>
          <a:ext cx="0" cy="0"/>
          <a:chOff x="0" y="0"/>
          <a:chExt cx="0" cy="0"/>
        </a:xfrm>
      </p:grpSpPr>
      <p:sp>
        <p:nvSpPr>
          <p:cNvPr id="1050665" name="文本框 203"/>
          <p:cNvSpPr txBox="1">
            <a:spLocks noChangeAspect="1" noMove="1" noResize="1" noRot="1" noAdjustHandles="1" noEditPoints="1" noChangeArrowheads="1" noChangeShapeType="1" noTextEdit="1"/>
          </p:cNvSpPr>
          <p:nvPr/>
        </p:nvSpPr>
        <p:spPr bwMode="auto">
          <a:xfrm>
            <a:off x="340577" y="3105939"/>
            <a:ext cx="3236511" cy="656205"/>
          </a:xfrm>
          <a:prstGeom prst="rect"/>
          <a:blipFill>
            <a:blip xmlns:r="http://schemas.openxmlformats.org/officeDocument/2006/relationships" r:embed="rId1"/>
            <a:stretch>
              <a:fillRect/>
            </a:stretch>
          </a:blipFill>
          <a:ln>
            <a:noFill/>
          </a:ln>
          <a:effectLst/>
        </p:spPr>
        <p:txBody>
          <a:bodyPr/>
          <a:p>
            <a:r>
              <a:rPr altLang="en-US" lang="zh-CN">
                <a:noFill/>
              </a:rPr>
              <a:t> </a:t>
            </a:r>
          </a:p>
        </p:txBody>
      </p:sp>
      <p:sp>
        <p:nvSpPr>
          <p:cNvPr id="105066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67" name="文本框 160"/>
          <p:cNvSpPr txBox="1">
            <a:spLocks noChangeAspect="1" noMove="1" noResize="1" noRot="1" noAdjustHandles="1" noEditPoints="1" noChangeArrowheads="1" noChangeShapeType="1" noTextEdit="1"/>
          </p:cNvSpPr>
          <p:nvPr/>
        </p:nvSpPr>
        <p:spPr bwMode="auto">
          <a:xfrm>
            <a:off x="4115909" y="3755945"/>
            <a:ext cx="5060829" cy="400110"/>
          </a:xfrm>
          <a:prstGeom prst="rect"/>
          <a:blipFill>
            <a:blip xmlns:r="http://schemas.openxmlformats.org/officeDocument/2006/relationships" r:embed="rId2"/>
            <a:stretch>
              <a:fillRect l="-1205" t="-9091" b="-25758"/>
            </a:stretch>
          </a:blipFill>
          <a:ln>
            <a:noFill/>
          </a:ln>
          <a:effectLst/>
        </p:spPr>
        <p:txBody>
          <a:bodyPr/>
          <a:p>
            <a:r>
              <a:rPr altLang="en-US" lang="zh-CN">
                <a:noFill/>
              </a:rPr>
              <a:t> </a:t>
            </a:r>
          </a:p>
        </p:txBody>
      </p:sp>
      <p:sp>
        <p:nvSpPr>
          <p:cNvPr id="1050668" name="右箭头 169"/>
          <p:cNvSpPr/>
          <p:nvPr/>
        </p:nvSpPr>
        <p:spPr>
          <a:xfrm rot="2700000" flipV="1">
            <a:off x="3666695" y="4455938"/>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69" name="文本框 195"/>
          <p:cNvSpPr txBox="1">
            <a:spLocks noChangeAspect="1" noMove="1" noResize="1" noRot="1" noAdjustHandles="1" noEditPoints="1" noChangeArrowheads="1" noChangeShapeType="1" noTextEdit="1"/>
          </p:cNvSpPr>
          <p:nvPr/>
        </p:nvSpPr>
        <p:spPr bwMode="auto">
          <a:xfrm>
            <a:off x="4124893" y="4421057"/>
            <a:ext cx="3871217" cy="400110"/>
          </a:xfrm>
          <a:prstGeom prst="rect"/>
          <a:blipFill>
            <a:blip xmlns:r="http://schemas.openxmlformats.org/officeDocument/2006/relationships" r:embed="rId3"/>
            <a:stretch>
              <a:fillRect l="-1732" t="-6061" b="-27273"/>
            </a:stretch>
          </a:blipFill>
          <a:ln>
            <a:noFill/>
          </a:ln>
          <a:effectLst/>
        </p:spPr>
        <p:txBody>
          <a:bodyPr/>
          <a:p>
            <a:r>
              <a:rPr altLang="en-US" lang="zh-CN">
                <a:noFill/>
              </a:rPr>
              <a:t> </a:t>
            </a:r>
          </a:p>
        </p:txBody>
      </p:sp>
      <p:sp>
        <p:nvSpPr>
          <p:cNvPr id="1050670" name="文本框 197"/>
          <p:cNvSpPr txBox="1"/>
          <p:nvPr/>
        </p:nvSpPr>
        <p:spPr bwMode="auto">
          <a:xfrm rot="2700000">
            <a:off x="3210783" y="4579465"/>
            <a:ext cx="928817"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Slow</a:t>
            </a:r>
            <a:endParaRPr altLang="en-US" dirty="0" sz="2000" kumimoji="1" lang="zh-CN" smtClean="0">
              <a:latin typeface="Arial" panose="020B0604020202020204" pitchFamily="34" charset="0"/>
              <a:cs typeface="Arial" panose="020B0604020202020204" pitchFamily="34" charset="0"/>
            </a:endParaRPr>
          </a:p>
        </p:txBody>
      </p:sp>
      <p:sp>
        <p:nvSpPr>
          <p:cNvPr id="1050671" name="文本框 198"/>
          <p:cNvSpPr txBox="1">
            <a:spLocks noChangeAspect="1" noMove="1" noResize="1" noRot="1" noAdjustHandles="1" noEditPoints="1" noChangeArrowheads="1" noChangeShapeType="1" noTextEdit="1"/>
          </p:cNvSpPr>
          <p:nvPr/>
        </p:nvSpPr>
        <p:spPr bwMode="auto">
          <a:xfrm>
            <a:off x="4115908" y="5313667"/>
            <a:ext cx="5013877" cy="400110"/>
          </a:xfrm>
          <a:prstGeom prst="rect"/>
          <a:blipFill>
            <a:blip xmlns:r="http://schemas.openxmlformats.org/officeDocument/2006/relationships" r:embed="rId4"/>
            <a:stretch>
              <a:fillRect l="-1215" t="-7692" b="-29231"/>
            </a:stretch>
          </a:blipFill>
          <a:ln>
            <a:noFill/>
          </a:ln>
          <a:effectLst/>
        </p:spPr>
        <p:txBody>
          <a:bodyPr/>
          <a:p>
            <a:r>
              <a:rPr altLang="en-US" lang="zh-CN">
                <a:noFill/>
              </a:rPr>
              <a:t> </a:t>
            </a:r>
          </a:p>
        </p:txBody>
      </p:sp>
      <p:sp>
        <p:nvSpPr>
          <p:cNvPr id="1050672" name="下箭头 199"/>
          <p:cNvSpPr/>
          <p:nvPr/>
        </p:nvSpPr>
        <p:spPr>
          <a:xfrm>
            <a:off x="6330977" y="4932551"/>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3" name="文本框 200"/>
          <p:cNvSpPr txBox="1">
            <a:spLocks noChangeAspect="1" noMove="1" noResize="1" noRot="1" noAdjustHandles="1" noEditPoints="1" noChangeArrowheads="1" noChangeShapeType="1" noTextEdit="1"/>
          </p:cNvSpPr>
          <p:nvPr/>
        </p:nvSpPr>
        <p:spPr bwMode="auto">
          <a:xfrm>
            <a:off x="527596" y="5549542"/>
            <a:ext cx="3100023" cy="707886"/>
          </a:xfrm>
          <a:prstGeom prst="rect"/>
          <a:blipFill>
            <a:blip xmlns:r="http://schemas.openxmlformats.org/officeDocument/2006/relationships" r:embed="rId5"/>
            <a:stretch>
              <a:fillRect l="-2165" t="-5172" b="-15517"/>
            </a:stretch>
          </a:blipFill>
          <a:ln>
            <a:noFill/>
          </a:ln>
          <a:effectLst/>
        </p:spPr>
        <p:txBody>
          <a:bodyPr/>
          <a:p>
            <a:r>
              <a:rPr altLang="en-US" lang="zh-CN">
                <a:noFill/>
              </a:rPr>
              <a:t> </a:t>
            </a:r>
          </a:p>
        </p:txBody>
      </p:sp>
      <p:sp>
        <p:nvSpPr>
          <p:cNvPr id="1050674" name="下箭头 201"/>
          <p:cNvSpPr/>
          <p:nvPr/>
        </p:nvSpPr>
        <p:spPr>
          <a:xfrm rot="5400000">
            <a:off x="3400326" y="5734162"/>
            <a:ext cx="288812" cy="34748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5" name="文本框 202"/>
          <p:cNvSpPr txBox="1">
            <a:spLocks noChangeAspect="1" noMove="1" noResize="1" noRot="1" noAdjustHandles="1" noEditPoints="1" noChangeArrowheads="1" noChangeShapeType="1" noTextEdit="1"/>
          </p:cNvSpPr>
          <p:nvPr/>
        </p:nvSpPr>
        <p:spPr bwMode="auto">
          <a:xfrm>
            <a:off x="631668" y="3961839"/>
            <a:ext cx="2808638" cy="707886"/>
          </a:xfrm>
          <a:prstGeom prst="rect"/>
          <a:blipFill>
            <a:blip xmlns:r="http://schemas.openxmlformats.org/officeDocument/2006/relationships" r:embed="rId6"/>
            <a:stretch>
              <a:fillRect l="-2391" t="-5172" r="-4783" b="-15517"/>
            </a:stretch>
          </a:blipFill>
          <a:ln>
            <a:noFill/>
          </a:ln>
          <a:effectLst/>
        </p:spPr>
        <p:txBody>
          <a:bodyPr/>
          <a:p>
            <a:r>
              <a:rPr altLang="en-US" lang="zh-CN">
                <a:noFill/>
              </a:rPr>
              <a:t> </a:t>
            </a:r>
          </a:p>
        </p:txBody>
      </p:sp>
      <p:sp>
        <p:nvSpPr>
          <p:cNvPr id="1050676" name="文本框 196"/>
          <p:cNvSpPr txBox="1"/>
          <p:nvPr/>
        </p:nvSpPr>
        <p:spPr bwMode="auto">
          <a:xfrm rot="-2700000">
            <a:off x="3210784" y="3658143"/>
            <a:ext cx="928817"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Fast</a:t>
            </a:r>
            <a:endParaRPr altLang="en-US" dirty="0" sz="2000" kumimoji="1" lang="zh-CN" smtClean="0">
              <a:latin typeface="Arial" panose="020B0604020202020204" pitchFamily="34" charset="0"/>
              <a:cs typeface="Arial" panose="020B0604020202020204" pitchFamily="34" charset="0"/>
            </a:endParaRPr>
          </a:p>
        </p:txBody>
      </p:sp>
      <p:sp>
        <p:nvSpPr>
          <p:cNvPr id="1050677" name="右箭头 93"/>
          <p:cNvSpPr/>
          <p:nvPr/>
        </p:nvSpPr>
        <p:spPr>
          <a:xfrm rot="-2700000">
            <a:off x="3666696" y="3910132"/>
            <a:ext cx="421607" cy="252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913" name="组合 101"/>
          <p:cNvGrpSpPr/>
          <p:nvPr/>
        </p:nvGrpSpPr>
        <p:grpSpPr>
          <a:xfrm>
            <a:off x="52217" y="260648"/>
            <a:ext cx="6410065" cy="2676795"/>
            <a:chOff x="1438425" y="325381"/>
            <a:chExt cx="6410065" cy="2676795"/>
          </a:xfrm>
        </p:grpSpPr>
        <p:grpSp>
          <p:nvGrpSpPr>
            <p:cNvPr id="914" name="组合 102"/>
            <p:cNvGrpSpPr/>
            <p:nvPr/>
          </p:nvGrpSpPr>
          <p:grpSpPr>
            <a:xfrm>
              <a:off x="1438425" y="325381"/>
              <a:ext cx="6410065" cy="2676795"/>
              <a:chOff x="1641625" y="1435166"/>
              <a:chExt cx="6410065" cy="2676795"/>
            </a:xfrm>
          </p:grpSpPr>
          <p:grpSp>
            <p:nvGrpSpPr>
              <p:cNvPr id="915" name="组合 105"/>
              <p:cNvGrpSpPr/>
              <p:nvPr/>
            </p:nvGrpSpPr>
            <p:grpSpPr>
              <a:xfrm>
                <a:off x="1641625" y="1435166"/>
                <a:ext cx="6410065" cy="2676795"/>
                <a:chOff x="1641625" y="1435166"/>
                <a:chExt cx="6410065" cy="2676795"/>
              </a:xfrm>
            </p:grpSpPr>
            <p:grpSp>
              <p:nvGrpSpPr>
                <p:cNvPr id="916" name="组合 107"/>
                <p:cNvGrpSpPr/>
                <p:nvPr/>
              </p:nvGrpSpPr>
              <p:grpSpPr>
                <a:xfrm>
                  <a:off x="1750646" y="1435166"/>
                  <a:ext cx="6301044" cy="2676795"/>
                  <a:chOff x="1750646" y="1435166"/>
                  <a:chExt cx="6301044" cy="2676795"/>
                </a:xfrm>
              </p:grpSpPr>
              <p:grpSp>
                <p:nvGrpSpPr>
                  <p:cNvPr id="917" name="组合 114"/>
                  <p:cNvGrpSpPr/>
                  <p:nvPr/>
                </p:nvGrpSpPr>
                <p:grpSpPr>
                  <a:xfrm>
                    <a:off x="1750646" y="1998595"/>
                    <a:ext cx="5709315" cy="2113366"/>
                    <a:chOff x="5304902" y="2653445"/>
                    <a:chExt cx="5709315" cy="2113366"/>
                  </a:xfrm>
                </p:grpSpPr>
                <p:grpSp>
                  <p:nvGrpSpPr>
                    <p:cNvPr id="918" name="组合 143"/>
                    <p:cNvGrpSpPr/>
                    <p:nvPr/>
                  </p:nvGrpSpPr>
                  <p:grpSpPr>
                    <a:xfrm>
                      <a:off x="5304902" y="2653445"/>
                      <a:ext cx="5709315" cy="2113366"/>
                      <a:chOff x="5304902" y="2653445"/>
                      <a:chExt cx="5709315" cy="2113366"/>
                    </a:xfrm>
                  </p:grpSpPr>
                  <p:grpSp>
                    <p:nvGrpSpPr>
                      <p:cNvPr id="919" name="组合 145"/>
                      <p:cNvGrpSpPr/>
                      <p:nvPr/>
                    </p:nvGrpSpPr>
                    <p:grpSpPr>
                      <a:xfrm>
                        <a:off x="5304902" y="2653445"/>
                        <a:ext cx="2893429" cy="2113366"/>
                        <a:chOff x="1984538" y="2932808"/>
                        <a:chExt cx="2893429" cy="2113366"/>
                      </a:xfrm>
                    </p:grpSpPr>
                    <p:grpSp>
                      <p:nvGrpSpPr>
                        <p:cNvPr id="920" name="组合 148"/>
                        <p:cNvGrpSpPr/>
                        <p:nvPr/>
                      </p:nvGrpSpPr>
                      <p:grpSpPr>
                        <a:xfrm>
                          <a:off x="1984538" y="2932808"/>
                          <a:ext cx="2893429" cy="2113366"/>
                          <a:chOff x="2163726" y="2009394"/>
                          <a:chExt cx="2893429" cy="2113366"/>
                        </a:xfrm>
                      </p:grpSpPr>
                      <p:grpSp>
                        <p:nvGrpSpPr>
                          <p:cNvPr id="921" name="组合 152"/>
                          <p:cNvGrpSpPr/>
                          <p:nvPr/>
                        </p:nvGrpSpPr>
                        <p:grpSpPr>
                          <a:xfrm>
                            <a:off x="2163726" y="2009394"/>
                            <a:ext cx="2893429" cy="2113366"/>
                            <a:chOff x="3948454" y="2739728"/>
                            <a:chExt cx="2893429" cy="2113366"/>
                          </a:xfrm>
                        </p:grpSpPr>
                        <p:grpSp>
                          <p:nvGrpSpPr>
                            <p:cNvPr id="922" name="组合 156"/>
                            <p:cNvGrpSpPr/>
                            <p:nvPr/>
                          </p:nvGrpSpPr>
                          <p:grpSpPr>
                            <a:xfrm>
                              <a:off x="3948454" y="2739728"/>
                              <a:ext cx="2893429" cy="2113366"/>
                              <a:chOff x="6102098" y="812339"/>
                              <a:chExt cx="2893429" cy="2113366"/>
                            </a:xfrm>
                          </p:grpSpPr>
                          <p:grpSp>
                            <p:nvGrpSpPr>
                              <p:cNvPr id="923" name="组合 171"/>
                              <p:cNvGrpSpPr/>
                              <p:nvPr/>
                            </p:nvGrpSpPr>
                            <p:grpSpPr>
                              <a:xfrm>
                                <a:off x="6102098" y="812339"/>
                                <a:ext cx="2893429" cy="1494457"/>
                                <a:chOff x="5946454" y="1765797"/>
                                <a:chExt cx="2893429" cy="1494457"/>
                              </a:xfrm>
                            </p:grpSpPr>
                            <p:grpSp>
                              <p:nvGrpSpPr>
                                <p:cNvPr id="924" name="组合 173"/>
                                <p:cNvGrpSpPr/>
                                <p:nvPr/>
                              </p:nvGrpSpPr>
                              <p:grpSpPr>
                                <a:xfrm>
                                  <a:off x="5946454" y="1765797"/>
                                  <a:ext cx="2893429" cy="992188"/>
                                  <a:chOff x="2153406" y="1708764"/>
                                  <a:chExt cx="2893429" cy="992188"/>
                                </a:xfrm>
                              </p:grpSpPr>
                              <p:grpSp>
                                <p:nvGrpSpPr>
                                  <p:cNvPr id="925" name="组合 175"/>
                                  <p:cNvGrpSpPr/>
                                  <p:nvPr/>
                                </p:nvGrpSpPr>
                                <p:grpSpPr>
                                  <a:xfrm>
                                    <a:off x="2153406" y="1865123"/>
                                    <a:ext cx="683351" cy="675914"/>
                                    <a:chOff x="3095699" y="3634059"/>
                                    <a:chExt cx="683351" cy="675914"/>
                                  </a:xfrm>
                                </p:grpSpPr>
                                <p:cxnSp>
                                  <p:nvCxnSpPr>
                                    <p:cNvPr id="3146965" name="直接连接符 181"/>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66" name="直接连接符 182"/>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7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7"/>
                                    <a:stretch>
                                      <a:fillRect l="-4878" r="-7317"/>
                                    </a:stretch>
                                  </a:blipFill>
                                  <a:ln w="28575">
                                    <a:noFill/>
                                    <a:miter lim="800000"/>
                                    <a:headEnd/>
                                    <a:tailEnd/>
                                  </a:ln>
                                </p:spPr>
                                <p:txBody>
                                  <a:bodyPr/>
                                  <a:p>
                                    <a:r>
                                      <a:rPr altLang="en-US" lang="zh-CN">
                                        <a:noFill/>
                                      </a:rPr>
                                      <a:t> </a:t>
                                    </a:r>
                                  </a:p>
                                </p:txBody>
                              </p:sp>
                              <p:sp>
                                <p:nvSpPr>
                                  <p:cNvPr id="105067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8"/>
                                    <a:stretch>
                                      <a:fillRect l="-5660" r="-5660" b="-12000"/>
                                    </a:stretch>
                                  </a:blipFill>
                                  <a:ln w="28575">
                                    <a:noFill/>
                                    <a:miter lim="800000"/>
                                    <a:headEnd/>
                                    <a:tailEnd/>
                                  </a:ln>
                                </p:spPr>
                                <p:txBody>
                                  <a:bodyPr/>
                                  <a:p>
                                    <a:r>
                                      <a:rPr altLang="en-US" lang="zh-CN">
                                        <a:noFill/>
                                      </a:rPr>
                                      <a:t> </a:t>
                                    </a:r>
                                  </a:p>
                                </p:txBody>
                              </p:sp>
                              <p:sp>
                                <p:nvSpPr>
                                  <p:cNvPr id="105068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681"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682"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683"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9"/>
                                  <a:stretch>
                                    <a:fillRect l="-15789" r="-5263" b="-19608"/>
                                  </a:stretch>
                                </a:blipFill>
                                <a:ln>
                                  <a:noFill/>
                                </a:ln>
                                <a:effectLst/>
                              </p:spPr>
                              <p:txBody>
                                <a:bodyPr/>
                                <a:p>
                                  <a:r>
                                    <a:rPr altLang="en-US" lang="zh-CN">
                                      <a:noFill/>
                                    </a:rPr>
                                    <a:t> </a:t>
                                  </a:r>
                                </a:p>
                              </p:txBody>
                            </p:sp>
                          </p:grpSp>
                          <p:cxnSp>
                            <p:nvCxnSpPr>
                              <p:cNvPr id="3146967" name="直接连接符 172"/>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68" name="直接连接符 157"/>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6" name="组合 158"/>
                            <p:cNvGrpSpPr/>
                            <p:nvPr/>
                          </p:nvGrpSpPr>
                          <p:grpSpPr>
                            <a:xfrm>
                              <a:off x="6356171" y="4000382"/>
                              <a:ext cx="290385" cy="384435"/>
                              <a:chOff x="8023442" y="2050435"/>
                              <a:chExt cx="290385" cy="384435"/>
                            </a:xfrm>
                          </p:grpSpPr>
                          <p:sp>
                            <p:nvSpPr>
                              <p:cNvPr id="1050684"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969" name="直接连接符 165"/>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85"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970" name="直接连接符 167"/>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71" name="直接连接符 170"/>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72" name="直接连接符 159"/>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86"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10"/>
                              <a:stretch>
                                <a:fillRect l="-13793" r="-3448" b="-20000"/>
                              </a:stretch>
                            </a:blipFill>
                            <a:ln>
                              <a:noFill/>
                            </a:ln>
                            <a:effectLst/>
                          </p:spPr>
                          <p:txBody>
                            <a:bodyPr/>
                            <a:p>
                              <a:r>
                                <a:rPr altLang="en-US" lang="zh-CN">
                                  <a:noFill/>
                                </a:rPr>
                                <a:t> </a:t>
                              </a:r>
                            </a:p>
                          </p:txBody>
                        </p:sp>
                        <p:sp>
                          <p:nvSpPr>
                            <p:cNvPr id="1050687" name="矩形 162"/>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88"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11"/>
                              <a:stretch>
                                <a:fillRect b="-19608"/>
                              </a:stretch>
                            </a:blipFill>
                          </p:spPr>
                          <p:txBody>
                            <a:bodyPr/>
                            <a:p>
                              <a:r>
                                <a:rPr altLang="en-US" lang="zh-CN">
                                  <a:noFill/>
                                </a:rPr>
                                <a:t> </a:t>
                              </a:r>
                            </a:p>
                          </p:txBody>
                        </p:sp>
                      </p:grpSp>
                      <p:sp>
                        <p:nvSpPr>
                          <p:cNvPr id="1050689"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12"/>
                            <a:stretch>
                              <a:fillRect l="-14035" r="-3509" b="-17647"/>
                            </a:stretch>
                          </a:blipFill>
                          <a:ln>
                            <a:noFill/>
                          </a:ln>
                          <a:effectLst/>
                        </p:spPr>
                        <p:txBody>
                          <a:bodyPr/>
                          <a:p>
                            <a:r>
                              <a:rPr altLang="en-US" lang="zh-CN">
                                <a:noFill/>
                              </a:rPr>
                              <a:t> </a:t>
                            </a:r>
                          </a:p>
                        </p:txBody>
                      </p:sp>
                      <p:sp>
                        <p:nvSpPr>
                          <p:cNvPr id="1050690"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13"/>
                            <a:stretch>
                              <a:fillRect l="-8475" r="-6780" b="-18000"/>
                            </a:stretch>
                          </a:blipFill>
                        </p:spPr>
                        <p:txBody>
                          <a:bodyPr/>
                          <a:p>
                            <a:r>
                              <a:rPr altLang="en-US" lang="zh-CN">
                                <a:noFill/>
                              </a:rPr>
                              <a:t> </a:t>
                            </a:r>
                          </a:p>
                        </p:txBody>
                      </p:sp>
                      <p:sp>
                        <p:nvSpPr>
                          <p:cNvPr id="1050691"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14"/>
                            <a:stretch>
                              <a:fillRect l="-10909" r="-9091" b="-15686"/>
                            </a:stretch>
                          </a:blipFill>
                        </p:spPr>
                        <p:txBody>
                          <a:bodyPr/>
                          <a:p>
                            <a:r>
                              <a:rPr altLang="en-US" lang="zh-CN">
                                <a:noFill/>
                              </a:rPr>
                              <a:t> </a:t>
                            </a:r>
                          </a:p>
                        </p:txBody>
                      </p:sp>
                    </p:grpSp>
                    <p:cxnSp>
                      <p:nvCxnSpPr>
                        <p:cNvPr id="3146973" name="直接连接符 149"/>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92" name="矩形 150"/>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93" name="矩形 151"/>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6974" name="直接连接符 146"/>
                      <p:cNvCxnSpPr>
                        <a:cxnSpLocks/>
                      </p:cNvCxnSpPr>
                      <p:nvPr/>
                    </p:nvCxnSpPr>
                    <p:spPr>
                      <a:xfrm flipH="1">
                        <a:off x="5547621" y="4766811"/>
                        <a:ext cx="5466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694" name="文本框 18"/>
                      <p:cNvSpPr txBox="1">
                        <a:spLocks noChangeAspect="1" noMove="1" noResize="1" noRot="1" noAdjustHandles="1" noEditPoints="1" noChangeArrowheads="1" noChangeShapeType="1" noTextEdit="1"/>
                      </p:cNvSpPr>
                      <p:nvPr/>
                    </p:nvSpPr>
                    <p:spPr bwMode="auto">
                      <a:xfrm>
                        <a:off x="8434031" y="2702135"/>
                        <a:ext cx="349326" cy="307777"/>
                      </a:xfrm>
                      <a:prstGeom prst="rect"/>
                      <a:blipFill>
                        <a:blip xmlns:r="http://schemas.openxmlformats.org/officeDocument/2006/relationships" r:embed="rId15"/>
                        <a:stretch>
                          <a:fillRect l="-14035" r="-7018" b="-20000"/>
                        </a:stretch>
                      </a:blipFill>
                      <a:ln>
                        <a:noFill/>
                      </a:ln>
                      <a:effectLst/>
                    </p:spPr>
                    <p:txBody>
                      <a:bodyPr/>
                      <a:p>
                        <a:r>
                          <a:rPr altLang="en-US" lang="zh-CN">
                            <a:noFill/>
                          </a:rPr>
                          <a:t> </a:t>
                        </a:r>
                      </a:p>
                    </p:txBody>
                  </p:sp>
                </p:grpSp>
                <p:sp>
                  <p:nvSpPr>
                    <p:cNvPr id="1050695"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927" name="组合 115"/>
                  <p:cNvGrpSpPr/>
                  <p:nvPr/>
                </p:nvGrpSpPr>
                <p:grpSpPr>
                  <a:xfrm>
                    <a:off x="4651301" y="1435166"/>
                    <a:ext cx="3400389" cy="2676795"/>
                    <a:chOff x="5075991" y="1187116"/>
                    <a:chExt cx="3400389" cy="2676795"/>
                  </a:xfrm>
                </p:grpSpPr>
                <p:grpSp>
                  <p:nvGrpSpPr>
                    <p:cNvPr id="928" name="组合 117"/>
                    <p:cNvGrpSpPr/>
                    <p:nvPr/>
                  </p:nvGrpSpPr>
                  <p:grpSpPr>
                    <a:xfrm>
                      <a:off x="5075991" y="1589239"/>
                      <a:ext cx="3400389" cy="2274672"/>
                      <a:chOff x="5074604" y="1354995"/>
                      <a:chExt cx="3400389" cy="2274672"/>
                    </a:xfrm>
                  </p:grpSpPr>
                  <p:grpSp>
                    <p:nvGrpSpPr>
                      <p:cNvPr id="929" name="组合 122"/>
                      <p:cNvGrpSpPr/>
                      <p:nvPr/>
                    </p:nvGrpSpPr>
                    <p:grpSpPr>
                      <a:xfrm>
                        <a:off x="5074604" y="1354995"/>
                        <a:ext cx="3117424" cy="2274672"/>
                        <a:chOff x="5074604" y="1354995"/>
                        <a:chExt cx="3117424" cy="2274672"/>
                      </a:xfrm>
                    </p:grpSpPr>
                    <p:grpSp>
                      <p:nvGrpSpPr>
                        <p:cNvPr id="930" name="组合 128"/>
                        <p:cNvGrpSpPr/>
                        <p:nvPr/>
                      </p:nvGrpSpPr>
                      <p:grpSpPr>
                        <a:xfrm>
                          <a:off x="5074604" y="1354995"/>
                          <a:ext cx="3117424" cy="2274672"/>
                          <a:chOff x="1281556" y="1297962"/>
                          <a:chExt cx="3117424" cy="2274672"/>
                        </a:xfrm>
                      </p:grpSpPr>
                      <p:grpSp>
                        <p:nvGrpSpPr>
                          <p:cNvPr id="931" name="组合 131"/>
                          <p:cNvGrpSpPr/>
                          <p:nvPr/>
                        </p:nvGrpSpPr>
                        <p:grpSpPr>
                          <a:xfrm>
                            <a:off x="1281556" y="1297962"/>
                            <a:ext cx="1822015" cy="1967023"/>
                            <a:chOff x="2223849" y="3066898"/>
                            <a:chExt cx="1822015" cy="1967023"/>
                          </a:xfrm>
                        </p:grpSpPr>
                        <p:cxnSp>
                          <p:nvCxnSpPr>
                            <p:cNvPr id="3146975" name="直接连接符 138"/>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76" name="直接连接符 139"/>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77" name="直接连接符 140"/>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78" name="直接连接符 141"/>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79" name="直接连接符 142"/>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69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6"/>
                            <a:stretch>
                              <a:fillRect l="-4878" r="-7317"/>
                            </a:stretch>
                          </a:blipFill>
                          <a:ln w="28575">
                            <a:noFill/>
                            <a:miter lim="800000"/>
                            <a:headEnd/>
                            <a:tailEnd/>
                          </a:ln>
                        </p:spPr>
                        <p:txBody>
                          <a:bodyPr/>
                          <a:p>
                            <a:r>
                              <a:rPr altLang="en-US" lang="zh-CN">
                                <a:noFill/>
                              </a:rPr>
                              <a:t> </a:t>
                            </a:r>
                          </a:p>
                        </p:txBody>
                      </p:sp>
                      <p:sp>
                        <p:nvSpPr>
                          <p:cNvPr id="105069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7"/>
                            <a:stretch>
                              <a:fillRect l="-5660" r="-5660" b="-12000"/>
                            </a:stretch>
                          </a:blipFill>
                          <a:ln w="28575">
                            <a:noFill/>
                            <a:miter lim="800000"/>
                            <a:headEnd/>
                            <a:tailEnd/>
                          </a:ln>
                        </p:spPr>
                        <p:txBody>
                          <a:bodyPr/>
                          <a:p>
                            <a:r>
                              <a:rPr altLang="en-US" lang="zh-CN">
                                <a:noFill/>
                              </a:rPr>
                              <a:t> </a:t>
                            </a:r>
                          </a:p>
                        </p:txBody>
                      </p:sp>
                      <p:sp>
                        <p:nvSpPr>
                          <p:cNvPr id="105069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699" name="Line 29"/>
                          <p:cNvSpPr>
                            <a:spLocks noChangeShapeType="1"/>
                          </p:cNvSpPr>
                          <p:nvPr/>
                        </p:nvSpPr>
                        <p:spPr bwMode="auto">
                          <a:xfrm>
                            <a:off x="3896872" y="2200694"/>
                            <a:ext cx="381309"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700" name="Oval 3165"/>
                          <p:cNvSpPr>
                            <a:spLocks noChangeArrowheads="1"/>
                          </p:cNvSpPr>
                          <p:nvPr/>
                        </p:nvSpPr>
                        <p:spPr bwMode="auto">
                          <a:xfrm>
                            <a:off x="4254881" y="2124731"/>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6980" name="直接连接符 137"/>
                          <p:cNvCxnSpPr>
                            <a:cxnSpLocks/>
                          </p:cNvCxnSpPr>
                          <p:nvPr/>
                        </p:nvCxnSpPr>
                        <p:spPr>
                          <a:xfrm>
                            <a:off x="4090216"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981" name="直接连接符 129"/>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01" name="矩形 130"/>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02" name="矩形 123"/>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03"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8"/>
                        <a:stretch>
                          <a:fillRect l="-23077" r="-20513" b="-9804"/>
                        </a:stretch>
                      </a:blipFill>
                      <a:ln>
                        <a:noFill/>
                      </a:ln>
                      <a:effectLst/>
                    </p:spPr>
                    <p:txBody>
                      <a:bodyPr/>
                      <a:p>
                        <a:r>
                          <a:rPr altLang="en-US" lang="zh-CN">
                            <a:noFill/>
                          </a:rPr>
                          <a:t> </a:t>
                        </a:r>
                      </a:p>
                    </p:txBody>
                  </p:sp>
                  <p:sp>
                    <p:nvSpPr>
                      <p:cNvPr id="1050704"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05"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06" name="文本框 127"/>
                      <p:cNvSpPr txBox="1">
                        <a:spLocks noChangeAspect="1" noMove="1" noResize="1" noRot="1" noAdjustHandles="1" noEditPoints="1" noChangeArrowheads="1" noChangeShapeType="1" noTextEdit="1"/>
                      </p:cNvSpPr>
                      <p:nvPr/>
                    </p:nvSpPr>
                    <p:spPr bwMode="auto">
                      <a:xfrm>
                        <a:off x="7924427" y="2241095"/>
                        <a:ext cx="550566" cy="400110"/>
                      </a:xfrm>
                      <a:prstGeom prst="rect"/>
                      <a:blipFill>
                        <a:blip xmlns:r="http://schemas.openxmlformats.org/officeDocument/2006/relationships" r:embed="rId19"/>
                        <a:stretch>
                          <a:fillRect b="-4545"/>
                        </a:stretch>
                      </a:blipFill>
                      <a:ln>
                        <a:noFill/>
                      </a:ln>
                      <a:effectLst/>
                    </p:spPr>
                    <p:txBody>
                      <a:bodyPr/>
                      <a:p>
                        <a:r>
                          <a:rPr altLang="en-US" lang="zh-CN">
                            <a:noFill/>
                          </a:rPr>
                          <a:t> </a:t>
                        </a:r>
                      </a:p>
                    </p:txBody>
                  </p:sp>
                </p:grpSp>
                <p:cxnSp>
                  <p:nvCxnSpPr>
                    <p:cNvPr id="3146982" name="直接连接符 118"/>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83" name="直接连接符 119"/>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84" name="直接连接符 120"/>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07"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20"/>
                      <a:stretch>
                        <a:fillRect l="-17500" r="-17500" b="-10000"/>
                      </a:stretch>
                    </a:blipFill>
                    <a:ln>
                      <a:noFill/>
                    </a:ln>
                    <a:effectLst/>
                  </p:spPr>
                  <p:txBody>
                    <a:bodyPr/>
                    <a:p>
                      <a:r>
                        <a:rPr altLang="en-US" lang="zh-CN">
                          <a:noFill/>
                        </a:rPr>
                        <a:t> </a:t>
                      </a:r>
                    </a:p>
                  </p:txBody>
                </p:sp>
              </p:grpSp>
              <p:sp>
                <p:nvSpPr>
                  <p:cNvPr id="1050708" name="文本框 109"/>
                  <p:cNvSpPr txBox="1">
                    <a:spLocks noChangeAspect="1" noMove="1" noResize="1" noRot="1" noAdjustHandles="1" noEditPoints="1" noChangeArrowheads="1" noChangeShapeType="1" noTextEdit="1"/>
                  </p:cNvSpPr>
                  <p:nvPr/>
                </p:nvSpPr>
                <p:spPr bwMode="auto">
                  <a:xfrm>
                    <a:off x="4351820" y="1984909"/>
                    <a:ext cx="550566" cy="400110"/>
                  </a:xfrm>
                  <a:prstGeom prst="rect"/>
                  <a:blipFill>
                    <a:blip xmlns:r="http://schemas.openxmlformats.org/officeDocument/2006/relationships" r:embed="rId21"/>
                    <a:stretch>
                      <a:fillRect l="-1111" b="-4615"/>
                    </a:stretch>
                  </a:blipFill>
                  <a:ln>
                    <a:noFill/>
                  </a:ln>
                  <a:effectLst/>
                </p:spPr>
                <p:txBody>
                  <a:bodyPr/>
                  <a:p>
                    <a:r>
                      <a:rPr altLang="en-US" lang="zh-CN">
                        <a:noFill/>
                      </a:rPr>
                      <a:t> </a:t>
                    </a:r>
                  </a:p>
                </p:txBody>
              </p:sp>
            </p:grpSp>
            <p:cxnSp>
              <p:nvCxnSpPr>
                <p:cNvPr id="3146985" name="直接连接符 108"/>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986" name="直接连接符 113"/>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709" name="Oval 3165"/>
              <p:cNvSpPr>
                <a:spLocks noChangeArrowheads="1"/>
              </p:cNvSpPr>
              <p:nvPr/>
            </p:nvSpPr>
            <p:spPr bwMode="auto">
              <a:xfrm>
                <a:off x="7388840"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710" name="Rectangle 519"/>
            <p:cNvSpPr>
              <a:spLocks noChangeAspect="1" noMove="1" noResize="1" noRot="1" noAdjustHandles="1" noEditPoints="1" noChangeArrowheads="1" noChangeShapeType="1" noTextEdit="1"/>
            </p:cNvSpPr>
            <p:nvPr/>
          </p:nvSpPr>
          <p:spPr bwMode="auto">
            <a:xfrm>
              <a:off x="5943226" y="702532"/>
              <a:ext cx="322263" cy="307975"/>
            </a:xfrm>
            <a:prstGeom prst="rect"/>
            <a:blipFill>
              <a:blip xmlns:r="http://schemas.openxmlformats.org/officeDocument/2006/relationships" r:embed="rId22"/>
              <a:stretch>
                <a:fillRect l="-5769" r="-7692" b="-12000"/>
              </a:stretch>
            </a:blipFill>
            <a:ln w="28575">
              <a:noFill/>
              <a:miter lim="800000"/>
              <a:headEnd/>
              <a:tailEnd/>
            </a:ln>
          </p:spPr>
          <p:txBody>
            <a:bodyPr/>
            <a:p>
              <a:r>
                <a:rPr altLang="en-US" lang="zh-CN">
                  <a:noFill/>
                </a:rPr>
                <a:t> </a:t>
              </a:r>
            </a:p>
          </p:txBody>
        </p:sp>
      </p:grpSp>
      <p:sp>
        <p:nvSpPr>
          <p:cNvPr id="1050711" name="Text Box 12"/>
          <p:cNvSpPr txBox="1">
            <a:spLocks noChangeAspect="1" noMove="1" noResize="1" noRot="1" noAdjustHandles="1" noEditPoints="1" noChangeArrowheads="1" noChangeShapeType="1" noTextEdit="1"/>
          </p:cNvSpPr>
          <p:nvPr/>
        </p:nvSpPr>
        <p:spPr bwMode="auto">
          <a:xfrm>
            <a:off x="4053074" y="5796896"/>
            <a:ext cx="2634552" cy="899670"/>
          </a:xfrm>
          <a:prstGeom prst="rect"/>
          <a:blipFill>
            <a:blip xmlns:r="http://schemas.openxmlformats.org/officeDocument/2006/relationships" r:embed="rId23"/>
            <a:stretch>
              <a:fillRect/>
            </a:stretch>
          </a:blipFill>
          <a:ln>
            <a:noFill/>
          </a:ln>
          <a:effectLst/>
        </p:spPr>
        <p:txBody>
          <a:bodyPr/>
          <a:p>
            <a:r>
              <a:rPr altLang="en-US" lang="zh-CN">
                <a:noFill/>
              </a:rPr>
              <a:t> </a:t>
            </a:r>
          </a:p>
        </p:txBody>
      </p:sp>
      <p:sp>
        <p:nvSpPr>
          <p:cNvPr id="1050712" name="Text Box 12"/>
          <p:cNvSpPr txBox="1">
            <a:spLocks noChangeAspect="1" noMove="1" noResize="1" noRot="1" noAdjustHandles="1" noEditPoints="1" noChangeArrowheads="1" noChangeShapeType="1" noTextEdit="1"/>
          </p:cNvSpPr>
          <p:nvPr/>
        </p:nvSpPr>
        <p:spPr bwMode="auto">
          <a:xfrm>
            <a:off x="6243345" y="5796896"/>
            <a:ext cx="2976972" cy="749308"/>
          </a:xfrm>
          <a:prstGeom prst="rect"/>
          <a:blipFill>
            <a:blip xmlns:r="http://schemas.openxmlformats.org/officeDocument/2006/relationships" r:embed="rId24"/>
            <a:stretch>
              <a:fillRect/>
            </a:stretch>
          </a:blipFill>
          <a:ln>
            <a:noFill/>
          </a:ln>
          <a:effectLst/>
        </p:spPr>
        <p:txBody>
          <a:bodyPr/>
          <a:p>
            <a:r>
              <a:rPr altLang="en-US" lang="zh-CN">
                <a:noFill/>
              </a:rPr>
              <a:t> </a:t>
            </a:r>
          </a:p>
        </p:txBody>
      </p:sp>
      <p:grpSp>
        <p:nvGrpSpPr>
          <p:cNvPr id="932" name="组合 210"/>
          <p:cNvGrpSpPr/>
          <p:nvPr/>
        </p:nvGrpSpPr>
        <p:grpSpPr>
          <a:xfrm>
            <a:off x="5886863" y="123674"/>
            <a:ext cx="3416761" cy="2983208"/>
            <a:chOff x="5886863" y="123674"/>
            <a:chExt cx="3416761" cy="2983208"/>
          </a:xfrm>
        </p:grpSpPr>
        <p:sp>
          <p:nvSpPr>
            <p:cNvPr id="1050713" name="矩形 221"/>
            <p:cNvSpPr>
              <a:spLocks noChangeAspect="1" noMove="1" noResize="1" noRot="1" noAdjustHandles="1" noEditPoints="1" noChangeArrowheads="1" noChangeShapeType="1" noTextEdit="1"/>
            </p:cNvSpPr>
            <p:nvPr/>
          </p:nvSpPr>
          <p:spPr>
            <a:xfrm>
              <a:off x="5986283" y="1989199"/>
              <a:ext cx="727892" cy="400110"/>
            </a:xfrm>
            <a:prstGeom prst="rect"/>
            <a:blipFill>
              <a:blip xmlns:r="http://schemas.openxmlformats.org/officeDocument/2006/relationships" r:embed="rId25"/>
              <a:stretch>
                <a:fillRect b="-1515"/>
              </a:stretch>
            </a:blipFill>
          </p:spPr>
          <p:txBody>
            <a:bodyPr/>
            <a:p>
              <a:r>
                <a:rPr altLang="en-US" lang="zh-CN">
                  <a:noFill/>
                </a:rPr>
                <a:t> </a:t>
              </a:r>
            </a:p>
          </p:txBody>
        </p:sp>
        <p:grpSp>
          <p:nvGrpSpPr>
            <p:cNvPr id="933" name="组合 222"/>
            <p:cNvGrpSpPr/>
            <p:nvPr/>
          </p:nvGrpSpPr>
          <p:grpSpPr>
            <a:xfrm>
              <a:off x="5886863" y="123674"/>
              <a:ext cx="3416761" cy="2983208"/>
              <a:chOff x="4420331" y="1089297"/>
              <a:chExt cx="3416761" cy="2983208"/>
            </a:xfrm>
          </p:grpSpPr>
          <p:sp>
            <p:nvSpPr>
              <p:cNvPr id="1050714" name="文本框 179"/>
              <p:cNvSpPr txBox="1">
                <a:spLocks noChangeAspect="1" noMove="1" noResize="1" noRot="1" noAdjustHandles="1" noEditPoints="1" noChangeArrowheads="1" noChangeShapeType="1" noTextEdit="1"/>
              </p:cNvSpPr>
              <p:nvPr/>
            </p:nvSpPr>
            <p:spPr>
              <a:xfrm>
                <a:off x="4433947" y="2157801"/>
                <a:ext cx="915162" cy="400110"/>
              </a:xfrm>
              <a:prstGeom prst="rect"/>
              <a:blipFill>
                <a:blip xmlns:r="http://schemas.openxmlformats.org/officeDocument/2006/relationships" r:embed="rId26"/>
                <a:stretch>
                  <a:fillRect/>
                </a:stretch>
              </a:blipFill>
            </p:spPr>
            <p:txBody>
              <a:bodyPr/>
              <a:p>
                <a:r>
                  <a:rPr altLang="en-US" lang="zh-CN">
                    <a:noFill/>
                  </a:rPr>
                  <a:t> </a:t>
                </a:r>
              </a:p>
            </p:txBody>
          </p:sp>
          <p:grpSp>
            <p:nvGrpSpPr>
              <p:cNvPr id="934" name="组合 226"/>
              <p:cNvGrpSpPr/>
              <p:nvPr/>
            </p:nvGrpSpPr>
            <p:grpSpPr>
              <a:xfrm>
                <a:off x="4420331" y="1089297"/>
                <a:ext cx="3416761" cy="2983208"/>
                <a:chOff x="4420331" y="1089297"/>
                <a:chExt cx="3416761" cy="2983208"/>
              </a:xfrm>
            </p:grpSpPr>
            <p:cxnSp>
              <p:nvCxnSpPr>
                <p:cNvPr id="3146987" name="直接连接符 227"/>
                <p:cNvCxnSpPr>
                  <a:cxnSpLocks/>
                </p:cNvCxnSpPr>
                <p:nvPr/>
              </p:nvCxnSpPr>
              <p:spPr>
                <a:xfrm>
                  <a:off x="5196385" y="2423401"/>
                  <a:ext cx="235412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988" name="直接箭头连接符 228"/>
                <p:cNvCxnSpPr>
                  <a:cxnSpLocks/>
                </p:cNvCxnSpPr>
                <p:nvPr/>
              </p:nvCxnSpPr>
              <p:spPr>
                <a:xfrm flipV="1">
                  <a:off x="5196386"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35" name="组合 229"/>
                <p:cNvGrpSpPr/>
                <p:nvPr/>
              </p:nvGrpSpPr>
              <p:grpSpPr>
                <a:xfrm>
                  <a:off x="4420331" y="1089297"/>
                  <a:ext cx="3407230" cy="2855492"/>
                  <a:chOff x="4188001" y="3328269"/>
                  <a:chExt cx="3407230" cy="2855492"/>
                </a:xfrm>
              </p:grpSpPr>
              <p:grpSp>
                <p:nvGrpSpPr>
                  <p:cNvPr id="936" name="组合 237"/>
                  <p:cNvGrpSpPr/>
                  <p:nvPr/>
                </p:nvGrpSpPr>
                <p:grpSpPr>
                  <a:xfrm>
                    <a:off x="4188001" y="3328269"/>
                    <a:ext cx="3407230" cy="1537547"/>
                    <a:chOff x="3059167" y="81249"/>
                    <a:chExt cx="3407230" cy="1537547"/>
                  </a:xfrm>
                </p:grpSpPr>
                <p:cxnSp>
                  <p:nvCxnSpPr>
                    <p:cNvPr id="3146989" name="直接箭头连接符 240"/>
                    <p:cNvCxnSpPr>
                      <a:cxnSpLocks/>
                    </p:cNvCxnSpPr>
                    <p:nvPr/>
                  </p:nvCxnSpPr>
                  <p:spPr>
                    <a:xfrm flipV="1">
                      <a:off x="3835222"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990" name="直接箭头连接符 241"/>
                    <p:cNvCxnSpPr>
                      <a:cxnSpLocks/>
                    </p:cNvCxnSpPr>
                    <p:nvPr/>
                  </p:nvCxnSpPr>
                  <p:spPr>
                    <a:xfrm flipV="1">
                      <a:off x="3821048" y="1103334"/>
                      <a:ext cx="22573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15" name="文本框 242"/>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27"/>
                      <a:stretch>
                        <a:fillRect r="-20690" b="-2632"/>
                      </a:stretch>
                    </a:blipFill>
                  </p:spPr>
                  <p:txBody>
                    <a:bodyPr/>
                    <a:p>
                      <a:r>
                        <a:rPr altLang="en-US" lang="zh-CN">
                          <a:noFill/>
                        </a:rPr>
                        <a:t> </a:t>
                      </a:r>
                    </a:p>
                  </p:txBody>
                </p:sp>
                <p:sp>
                  <p:nvSpPr>
                    <p:cNvPr id="1050716" name="文本框 161"/>
                    <p:cNvSpPr txBox="1">
                      <a:spLocks noChangeAspect="1" noMove="1" noResize="1" noRot="1" noAdjustHandles="1" noEditPoints="1" noChangeArrowheads="1" noChangeShapeType="1" noTextEdit="1"/>
                    </p:cNvSpPr>
                    <p:nvPr/>
                  </p:nvSpPr>
                  <p:spPr>
                    <a:xfrm>
                      <a:off x="3059167" y="560780"/>
                      <a:ext cx="915162" cy="400110"/>
                    </a:xfrm>
                    <a:prstGeom prst="rect"/>
                    <a:blipFill>
                      <a:blip xmlns:r="http://schemas.openxmlformats.org/officeDocument/2006/relationships" r:embed="rId28"/>
                      <a:stretch>
                        <a:fillRect b="-1515"/>
                      </a:stretch>
                    </a:blipFill>
                  </p:spPr>
                  <p:txBody>
                    <a:bodyPr/>
                    <a:p>
                      <a:r>
                        <a:rPr altLang="en-US" lang="zh-CN">
                          <a:noFill/>
                        </a:rPr>
                        <a:t> </a:t>
                      </a:r>
                    </a:p>
                  </p:txBody>
                </p:sp>
                <p:sp>
                  <p:nvSpPr>
                    <p:cNvPr id="1050717" name="文本框 244"/>
                    <p:cNvSpPr txBox="1">
                      <a:spLocks noChangeAspect="1" noMove="1" noResize="1" noRot="1" noAdjustHandles="1" noEditPoints="1" noChangeArrowheads="1" noChangeShapeType="1" noTextEdit="1"/>
                    </p:cNvSpPr>
                    <p:nvPr/>
                  </p:nvSpPr>
                  <p:spPr>
                    <a:xfrm>
                      <a:off x="5852363" y="871262"/>
                      <a:ext cx="614034" cy="461665"/>
                    </a:xfrm>
                    <a:prstGeom prst="rect"/>
                    <a:blipFill>
                      <a:blip xmlns:r="http://schemas.openxmlformats.org/officeDocument/2006/relationships" r:embed="rId29"/>
                      <a:stretch>
                        <a:fillRect/>
                      </a:stretch>
                    </a:blipFill>
                  </p:spPr>
                  <p:txBody>
                    <a:bodyPr/>
                    <a:p>
                      <a:r>
                        <a:rPr altLang="en-US" lang="zh-CN">
                          <a:noFill/>
                        </a:rPr>
                        <a:t> </a:t>
                      </a:r>
                    </a:p>
                  </p:txBody>
                </p:sp>
              </p:grpSp>
              <p:cxnSp>
                <p:nvCxnSpPr>
                  <p:cNvPr id="3146991" name="直接连接符 238"/>
                  <p:cNvCxnSpPr>
                    <a:cxnSpLocks/>
                  </p:cNvCxnSpPr>
                  <p:nvPr/>
                </p:nvCxnSpPr>
                <p:spPr>
                  <a:xfrm>
                    <a:off x="4949882" y="4013100"/>
                    <a:ext cx="2926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992" name="直接连接符 239"/>
                  <p:cNvCxnSpPr>
                    <a:cxnSpLocks/>
                  </p:cNvCxnSpPr>
                  <p:nvPr/>
                </p:nvCxnSpPr>
                <p:spPr>
                  <a:xfrm>
                    <a:off x="5246084" y="4652132"/>
                    <a:ext cx="0" cy="153162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146993" name="直接连接符 230"/>
                <p:cNvCxnSpPr>
                  <a:cxnSpLocks/>
                </p:cNvCxnSpPr>
                <p:nvPr/>
              </p:nvCxnSpPr>
              <p:spPr>
                <a:xfrm>
                  <a:off x="5474827" y="1764330"/>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6994" name="直接箭头连接符 231"/>
                <p:cNvCxnSpPr>
                  <a:cxnSpLocks/>
                </p:cNvCxnSpPr>
                <p:nvPr/>
              </p:nvCxnSpPr>
              <p:spPr>
                <a:xfrm flipV="1">
                  <a:off x="5182212" y="3542744"/>
                  <a:ext cx="22573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18" name="文本框 232"/>
                <p:cNvSpPr txBox="1">
                  <a:spLocks noChangeAspect="1" noMove="1" noResize="1" noRot="1" noAdjustHandles="1" noEditPoints="1" noChangeArrowheads="1" noChangeShapeType="1" noTextEdit="1"/>
                </p:cNvSpPr>
                <p:nvPr/>
              </p:nvSpPr>
              <p:spPr>
                <a:xfrm>
                  <a:off x="4941119" y="2520373"/>
                  <a:ext cx="533708" cy="461665"/>
                </a:xfrm>
                <a:prstGeom prst="rect"/>
                <a:blipFill>
                  <a:blip xmlns:r="http://schemas.openxmlformats.org/officeDocument/2006/relationships" r:embed="rId30"/>
                  <a:stretch>
                    <a:fillRect b="-2632"/>
                  </a:stretch>
                </a:blipFill>
              </p:spPr>
              <p:txBody>
                <a:bodyPr/>
                <a:p>
                  <a:r>
                    <a:rPr altLang="en-US" lang="zh-CN">
                      <a:noFill/>
                    </a:rPr>
                    <a:t> </a:t>
                  </a:r>
                </a:p>
              </p:txBody>
            </p:sp>
            <p:sp>
              <p:nvSpPr>
                <p:cNvPr id="1050719" name="文本框 233"/>
                <p:cNvSpPr txBox="1">
                  <a:spLocks noChangeAspect="1" noMove="1" noResize="1" noRot="1" noAdjustHandles="1" noEditPoints="1" noChangeArrowheads="1" noChangeShapeType="1" noTextEdit="1"/>
                </p:cNvSpPr>
                <p:nvPr/>
              </p:nvSpPr>
              <p:spPr>
                <a:xfrm>
                  <a:off x="7223058" y="3298869"/>
                  <a:ext cx="614034" cy="461665"/>
                </a:xfrm>
                <a:prstGeom prst="rect"/>
                <a:blipFill>
                  <a:blip xmlns:r="http://schemas.openxmlformats.org/officeDocument/2006/relationships" r:embed="rId31"/>
                  <a:stretch>
                    <a:fillRect/>
                  </a:stretch>
                </a:blipFill>
              </p:spPr>
              <p:txBody>
                <a:bodyPr/>
                <a:p>
                  <a:r>
                    <a:rPr altLang="en-US" lang="zh-CN">
                      <a:noFill/>
                    </a:rPr>
                    <a:t> </a:t>
                  </a:r>
                </a:p>
              </p:txBody>
            </p:sp>
            <p:cxnSp>
              <p:nvCxnSpPr>
                <p:cNvPr id="3146995" name="直接连接符 234"/>
                <p:cNvCxnSpPr>
                  <a:cxnSpLocks/>
                </p:cNvCxnSpPr>
                <p:nvPr/>
              </p:nvCxnSpPr>
              <p:spPr>
                <a:xfrm>
                  <a:off x="5196386" y="3128500"/>
                  <a:ext cx="2085297"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996" name="直接连接符 235"/>
                <p:cNvCxnSpPr>
                  <a:cxnSpLocks/>
                </p:cNvCxnSpPr>
                <p:nvPr/>
              </p:nvCxnSpPr>
              <p:spPr>
                <a:xfrm>
                  <a:off x="5196385" y="3944789"/>
                  <a:ext cx="2243159"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720" name="矩形 236"/>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721" name="矩形 223"/>
            <p:cNvSpPr>
              <a:spLocks noChangeAspect="1" noMove="1" noResize="1" noRot="1" noAdjustHandles="1" noEditPoints="1" noChangeArrowheads="1" noChangeShapeType="1" noTextEdit="1"/>
            </p:cNvSpPr>
            <p:nvPr/>
          </p:nvSpPr>
          <p:spPr>
            <a:xfrm>
              <a:off x="5975336" y="2675064"/>
              <a:ext cx="727892" cy="400110"/>
            </a:xfrm>
            <a:prstGeom prst="rect"/>
            <a:blipFill>
              <a:blip xmlns:r="http://schemas.openxmlformats.org/officeDocument/2006/relationships" r:embed="rId32"/>
              <a:stretch>
                <a:fillRect b="-1538"/>
              </a:stretch>
            </a:blipFill>
          </p:spPr>
          <p:txBody>
            <a:bodyPr/>
            <a:p>
              <a:r>
                <a:rPr altLang="en-US" lang="zh-CN">
                  <a:noFill/>
                </a:rPr>
                <a:t> </a:t>
              </a:r>
            </a:p>
          </p:txBody>
        </p:sp>
        <p:cxnSp>
          <p:nvCxnSpPr>
            <p:cNvPr id="3146997" name="直接连接符 224"/>
            <p:cNvCxnSpPr>
              <a:cxnSpLocks/>
            </p:cNvCxnSpPr>
            <p:nvPr/>
          </p:nvCxnSpPr>
          <p:spPr>
            <a:xfrm>
              <a:off x="6648744" y="2585343"/>
              <a:ext cx="292615" cy="393823"/>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146998" name="直接连接符 245"/>
          <p:cNvCxnSpPr>
            <a:cxnSpLocks/>
          </p:cNvCxnSpPr>
          <p:nvPr/>
        </p:nvCxnSpPr>
        <p:spPr>
          <a:xfrm flipH="1">
            <a:off x="6929574" y="2157143"/>
            <a:ext cx="616880" cy="830244"/>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6999" name="直接连接符 246"/>
          <p:cNvCxnSpPr>
            <a:cxnSpLocks/>
          </p:cNvCxnSpPr>
          <p:nvPr/>
        </p:nvCxnSpPr>
        <p:spPr>
          <a:xfrm>
            <a:off x="7546454" y="1457778"/>
            <a:ext cx="0" cy="73147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00" name="直接连接符 247"/>
          <p:cNvCxnSpPr>
            <a:cxnSpLocks/>
          </p:cNvCxnSpPr>
          <p:nvPr/>
        </p:nvCxnSpPr>
        <p:spPr>
          <a:xfrm>
            <a:off x="6941359" y="1457778"/>
            <a:ext cx="60509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01" name="直接连接符 248"/>
          <p:cNvCxnSpPr>
            <a:cxnSpLocks/>
          </p:cNvCxnSpPr>
          <p:nvPr/>
        </p:nvCxnSpPr>
        <p:spPr>
          <a:xfrm>
            <a:off x="7546454" y="810628"/>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0722" name="文本框 168"/>
          <p:cNvSpPr txBox="1">
            <a:spLocks noChangeAspect="1" noMove="1" noResize="1" noRot="1" noAdjustHandles="1" noEditPoints="1" noChangeArrowheads="1" noChangeShapeType="1" noTextEdit="1"/>
          </p:cNvSpPr>
          <p:nvPr/>
        </p:nvSpPr>
        <p:spPr bwMode="auto">
          <a:xfrm>
            <a:off x="4422163" y="210370"/>
            <a:ext cx="502812" cy="400110"/>
          </a:xfrm>
          <a:prstGeom prst="rect"/>
          <a:blipFill>
            <a:blip xmlns:r="http://schemas.openxmlformats.org/officeDocument/2006/relationships" r:embed="rId33"/>
            <a:stretch>
              <a:fillRect b="-4615"/>
            </a:stretch>
          </a:blipFill>
          <a:ln>
            <a:noFill/>
          </a:ln>
          <a:effectLst/>
        </p:spPr>
        <p:txBody>
          <a:bodyPr/>
          <a:p>
            <a:r>
              <a:rPr altLang="en-US" lang="zh-CN">
                <a:noFill/>
              </a:rPr>
              <a:t> </a:t>
            </a:r>
          </a:p>
        </p:txBody>
      </p:sp>
      <p:cxnSp>
        <p:nvCxnSpPr>
          <p:cNvPr id="3147002" name="直接箭头连接符 183"/>
          <p:cNvCxnSpPr>
            <a:cxnSpLocks/>
          </p:cNvCxnSpPr>
          <p:nvPr/>
        </p:nvCxnSpPr>
        <p:spPr>
          <a:xfrm>
            <a:off x="4273059" y="595471"/>
            <a:ext cx="369511" cy="0"/>
          </a:xfrm>
          <a:prstGeom prst="straightConnector1"/>
          <a:ln w="254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50723" name="文本框 184"/>
          <p:cNvSpPr txBox="1">
            <a:spLocks noChangeAspect="1" noMove="1" noResize="1" noRot="1" noAdjustHandles="1" noEditPoints="1" noChangeArrowheads="1" noChangeShapeType="1" noTextEdit="1"/>
          </p:cNvSpPr>
          <p:nvPr/>
        </p:nvSpPr>
        <p:spPr bwMode="auto">
          <a:xfrm>
            <a:off x="4659152" y="756011"/>
            <a:ext cx="1336551" cy="400110"/>
          </a:xfrm>
          <a:prstGeom prst="rect"/>
          <a:blipFill>
            <a:blip xmlns:r="http://schemas.openxmlformats.org/officeDocument/2006/relationships" r:embed="rId34"/>
            <a:stretch>
              <a:fillRect b="-4545"/>
            </a:stretch>
          </a:blipFill>
          <a:ln>
            <a:noFill/>
          </a:ln>
          <a:effectLst/>
        </p:spPr>
        <p:txBody>
          <a:bodyPr/>
          <a:p>
            <a:r>
              <a:rPr altLang="en-US" lang="zh-CN">
                <a:noFill/>
              </a:rPr>
              <a:t> </a:t>
            </a:r>
          </a:p>
        </p:txBody>
      </p:sp>
      <p:sp>
        <p:nvSpPr>
          <p:cNvPr id="1050724" name="矩形 1"/>
          <p:cNvSpPr>
            <a:spLocks noChangeAspect="1" noMove="1" noResize="1" noRot="1" noAdjustHandles="1" noEditPoints="1" noChangeArrowheads="1" noChangeShapeType="1" noTextEdit="1"/>
          </p:cNvSpPr>
          <p:nvPr/>
        </p:nvSpPr>
        <p:spPr>
          <a:xfrm>
            <a:off x="6778742" y="2915836"/>
            <a:ext cx="427553" cy="369332"/>
          </a:xfrm>
          <a:prstGeom prst="rect"/>
          <a:blipFill>
            <a:blip xmlns:r="http://schemas.openxmlformats.org/officeDocument/2006/relationships" r:embed="rId3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677"/>
                                        </p:tgtEl>
                                        <p:attrNameLst>
                                          <p:attrName>style.visibility</p:attrName>
                                        </p:attrNameLst>
                                      </p:cBhvr>
                                      <p:to>
                                        <p:strVal val="visible"/>
                                      </p:to>
                                    </p:set>
                                    <p:animEffect transition="in" filter="wipe(down)">
                                      <p:cBhvr>
                                        <p:cTn dur="500" id="7"/>
                                        <p:tgtEl>
                                          <p:spTgt spid="105067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676"/>
                                        </p:tgtEl>
                                        <p:attrNameLst>
                                          <p:attrName>style.visibility</p:attrName>
                                        </p:attrNameLst>
                                      </p:cBhvr>
                                      <p:to>
                                        <p:strVal val="visible"/>
                                      </p:to>
                                    </p:set>
                                    <p:animEffect transition="in" filter="wipe(down)">
                                      <p:cBhvr>
                                        <p:cTn dur="500" id="10"/>
                                        <p:tgtEl>
                                          <p:spTgt spid="1050676"/>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667"/>
                                        </p:tgtEl>
                                        <p:attrNameLst>
                                          <p:attrName>style.visibility</p:attrName>
                                        </p:attrNameLst>
                                      </p:cBhvr>
                                      <p:to>
                                        <p:strVal val="visible"/>
                                      </p:to>
                                    </p:set>
                                    <p:animEffect transition="in" filter="wipe(down)">
                                      <p:cBhvr>
                                        <p:cTn dur="500" id="15"/>
                                        <p:tgtEl>
                                          <p:spTgt spid="105066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668"/>
                                        </p:tgtEl>
                                        <p:attrNameLst>
                                          <p:attrName>style.visibility</p:attrName>
                                        </p:attrNameLst>
                                      </p:cBhvr>
                                      <p:to>
                                        <p:strVal val="visible"/>
                                      </p:to>
                                    </p:set>
                                    <p:animEffect transition="in" filter="wipe(down)">
                                      <p:cBhvr>
                                        <p:cTn dur="500" id="20"/>
                                        <p:tgtEl>
                                          <p:spTgt spid="1050668"/>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0670"/>
                                        </p:tgtEl>
                                        <p:attrNameLst>
                                          <p:attrName>style.visibility</p:attrName>
                                        </p:attrNameLst>
                                      </p:cBhvr>
                                      <p:to>
                                        <p:strVal val="visible"/>
                                      </p:to>
                                    </p:set>
                                    <p:animEffect transition="in" filter="wipe(down)">
                                      <p:cBhvr>
                                        <p:cTn dur="500" id="23"/>
                                        <p:tgtEl>
                                          <p:spTgt spid="1050670"/>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669"/>
                                        </p:tgtEl>
                                        <p:attrNameLst>
                                          <p:attrName>style.visibility</p:attrName>
                                        </p:attrNameLst>
                                      </p:cBhvr>
                                      <p:to>
                                        <p:strVal val="visible"/>
                                      </p:to>
                                    </p:set>
                                    <p:animEffect transition="in" filter="wipe(down)">
                                      <p:cBhvr>
                                        <p:cTn dur="500" id="28"/>
                                        <p:tgtEl>
                                          <p:spTgt spid="1050669"/>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50672"/>
                                        </p:tgtEl>
                                        <p:attrNameLst>
                                          <p:attrName>style.visibility</p:attrName>
                                        </p:attrNameLst>
                                      </p:cBhvr>
                                      <p:to>
                                        <p:strVal val="visible"/>
                                      </p:to>
                                    </p:set>
                                    <p:animEffect transition="in" filter="wipe(down)">
                                      <p:cBhvr>
                                        <p:cTn dur="500" id="33"/>
                                        <p:tgtEl>
                                          <p:spTgt spid="1050672"/>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50671"/>
                                        </p:tgtEl>
                                        <p:attrNameLst>
                                          <p:attrName>style.visibility</p:attrName>
                                        </p:attrNameLst>
                                      </p:cBhvr>
                                      <p:to>
                                        <p:strVal val="visible"/>
                                      </p:to>
                                    </p:set>
                                    <p:animEffect transition="in" filter="wipe(down)">
                                      <p:cBhvr>
                                        <p:cTn dur="500" id="36"/>
                                        <p:tgtEl>
                                          <p:spTgt spid="1050671"/>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4">
                                  <p:stCondLst>
                                    <p:cond delay="0"/>
                                  </p:stCondLst>
                                  <p:childTnLst>
                                    <p:set>
                                      <p:cBhvr>
                                        <p:cTn dur="1" fill="hold" id="40">
                                          <p:stCondLst>
                                            <p:cond delay="0"/>
                                          </p:stCondLst>
                                        </p:cTn>
                                        <p:tgtEl>
                                          <p:spTgt spid="1050711"/>
                                        </p:tgtEl>
                                        <p:attrNameLst>
                                          <p:attrName>style.visibility</p:attrName>
                                        </p:attrNameLst>
                                      </p:cBhvr>
                                      <p:to>
                                        <p:strVal val="visible"/>
                                      </p:to>
                                    </p:set>
                                    <p:animEffect transition="in" filter="wipe(down)">
                                      <p:cBhvr>
                                        <p:cTn dur="500" id="41"/>
                                        <p:tgtEl>
                                          <p:spTgt spid="1050711"/>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4">
                                  <p:stCondLst>
                                    <p:cond delay="0"/>
                                  </p:stCondLst>
                                  <p:childTnLst>
                                    <p:set>
                                      <p:cBhvr>
                                        <p:cTn dur="1" fill="hold" id="45">
                                          <p:stCondLst>
                                            <p:cond delay="0"/>
                                          </p:stCondLst>
                                        </p:cTn>
                                        <p:tgtEl>
                                          <p:spTgt spid="1050712"/>
                                        </p:tgtEl>
                                        <p:attrNameLst>
                                          <p:attrName>style.visibility</p:attrName>
                                        </p:attrNameLst>
                                      </p:cBhvr>
                                      <p:to>
                                        <p:strVal val="visible"/>
                                      </p:to>
                                    </p:set>
                                    <p:animEffect transition="in" filter="wipe(down)">
                                      <p:cBhvr>
                                        <p:cTn dur="500" id="46"/>
                                        <p:tgtEl>
                                          <p:spTgt spid="1050712"/>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22" presetSubtype="4">
                                  <p:stCondLst>
                                    <p:cond delay="0"/>
                                  </p:stCondLst>
                                  <p:childTnLst>
                                    <p:set>
                                      <p:cBhvr>
                                        <p:cTn dur="1" fill="hold" id="50">
                                          <p:stCondLst>
                                            <p:cond delay="0"/>
                                          </p:stCondLst>
                                        </p:cTn>
                                        <p:tgtEl>
                                          <p:spTgt spid="1050673"/>
                                        </p:tgtEl>
                                        <p:attrNameLst>
                                          <p:attrName>style.visibility</p:attrName>
                                        </p:attrNameLst>
                                      </p:cBhvr>
                                      <p:to>
                                        <p:strVal val="visible"/>
                                      </p:to>
                                    </p:set>
                                    <p:animEffect transition="in" filter="wipe(down)">
                                      <p:cBhvr>
                                        <p:cTn dur="500" id="51"/>
                                        <p:tgtEl>
                                          <p:spTgt spid="1050673"/>
                                        </p:tgtEl>
                                      </p:cBhvr>
                                    </p:animEffect>
                                  </p:childTnLst>
                                </p:cTn>
                              </p:par>
                              <p:par>
                                <p:cTn fill="hold" grpId="0" id="52" nodeType="withEffect" presetClass="entr" presetID="22" presetSubtype="4">
                                  <p:stCondLst>
                                    <p:cond delay="0"/>
                                  </p:stCondLst>
                                  <p:childTnLst>
                                    <p:set>
                                      <p:cBhvr>
                                        <p:cTn dur="1" fill="hold" id="53">
                                          <p:stCondLst>
                                            <p:cond delay="0"/>
                                          </p:stCondLst>
                                        </p:cTn>
                                        <p:tgtEl>
                                          <p:spTgt spid="1050674"/>
                                        </p:tgtEl>
                                        <p:attrNameLst>
                                          <p:attrName>style.visibility</p:attrName>
                                        </p:attrNameLst>
                                      </p:cBhvr>
                                      <p:to>
                                        <p:strVal val="visible"/>
                                      </p:to>
                                    </p:set>
                                    <p:animEffect transition="in" filter="wipe(down)">
                                      <p:cBhvr>
                                        <p:cTn dur="500" id="54"/>
                                        <p:tgtEl>
                                          <p:spTgt spid="1050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67" grpId="0"/>
      <p:bldP spid="1050668" grpId="0" animBg="1"/>
      <p:bldP spid="1050669" grpId="0"/>
      <p:bldP spid="1050670" grpId="0"/>
      <p:bldP spid="1050671" grpId="0"/>
      <p:bldP spid="1050672" grpId="0" animBg="1"/>
      <p:bldP spid="1050673" grpId="0"/>
      <p:bldP spid="1050674" grpId="0" animBg="1"/>
      <p:bldP spid="1050676" grpId="0"/>
      <p:bldP spid="1050677" grpId="0" animBg="1"/>
      <p:bldP spid="1050711" grpId="0"/>
      <p:bldP spid="10507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90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24" name="组合 5"/>
          <p:cNvGrpSpPr/>
          <p:nvPr/>
        </p:nvGrpSpPr>
        <p:grpSpPr>
          <a:xfrm>
            <a:off x="3432022" y="655833"/>
            <a:ext cx="2847992" cy="1133890"/>
            <a:chOff x="3385911" y="1357246"/>
            <a:chExt cx="2847992" cy="1133890"/>
          </a:xfrm>
        </p:grpSpPr>
        <p:grpSp>
          <p:nvGrpSpPr>
            <p:cNvPr id="225" name="组合 15"/>
            <p:cNvGrpSpPr/>
            <p:nvPr/>
          </p:nvGrpSpPr>
          <p:grpSpPr>
            <a:xfrm>
              <a:off x="3385911" y="1498948"/>
              <a:ext cx="2847992" cy="992188"/>
              <a:chOff x="5902304" y="2483253"/>
              <a:chExt cx="2847992" cy="992188"/>
            </a:xfrm>
          </p:grpSpPr>
          <p:grpSp>
            <p:nvGrpSpPr>
              <p:cNvPr id="226" name="组合 26"/>
              <p:cNvGrpSpPr/>
              <p:nvPr/>
            </p:nvGrpSpPr>
            <p:grpSpPr>
              <a:xfrm>
                <a:off x="6046403" y="2483253"/>
                <a:ext cx="2594484" cy="992188"/>
                <a:chOff x="2036162" y="1708764"/>
                <a:chExt cx="2594484" cy="992188"/>
              </a:xfrm>
            </p:grpSpPr>
            <p:grpSp>
              <p:nvGrpSpPr>
                <p:cNvPr id="227" name="组合 28"/>
                <p:cNvGrpSpPr/>
                <p:nvPr/>
              </p:nvGrpSpPr>
              <p:grpSpPr>
                <a:xfrm>
                  <a:off x="2036162" y="1947315"/>
                  <a:ext cx="800594" cy="568037"/>
                  <a:chOff x="2978455" y="3716251"/>
                  <a:chExt cx="800594" cy="568037"/>
                </a:xfrm>
              </p:grpSpPr>
              <p:cxnSp>
                <p:nvCxnSpPr>
                  <p:cNvPr id="3145971" name="直接连接符 35"/>
                  <p:cNvCxnSpPr>
                    <a:cxnSpLocks/>
                  </p:cNvCxnSpPr>
                  <p:nvPr/>
                </p:nvCxnSpPr>
                <p:spPr>
                  <a:xfrm flipH="1">
                    <a:off x="2978455" y="3716251"/>
                    <a:ext cx="80059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72" name="直接连接符 36"/>
                  <p:cNvCxnSpPr>
                    <a:cxnSpLocks/>
                  </p:cNvCxnSpPr>
                  <p:nvPr/>
                </p:nvCxnSpPr>
                <p:spPr>
                  <a:xfrm flipH="1">
                    <a:off x="2978455" y="4284288"/>
                    <a:ext cx="79652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04"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21951" r="-21951" b="-5882"/>
                  </a:stretch>
                </a:blipFill>
                <a:ln w="28575">
                  <a:noFill/>
                  <a:miter lim="800000"/>
                  <a:headEnd/>
                  <a:tailEnd/>
                </a:ln>
              </p:spPr>
              <p:txBody>
                <a:bodyPr/>
                <a:p>
                  <a:r>
                    <a:rPr altLang="en-US" lang="zh-CN">
                      <a:noFill/>
                    </a:rPr>
                    <a:t> </a:t>
                  </a:r>
                </a:p>
              </p:txBody>
            </p:sp>
            <p:sp>
              <p:nvSpPr>
                <p:cNvPr id="1049005"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a:stretch>
                </a:blipFill>
                <a:ln w="28575">
                  <a:noFill/>
                  <a:miter lim="800000"/>
                  <a:headEnd/>
                  <a:tailEnd/>
                </a:ln>
              </p:spPr>
              <p:txBody>
                <a:bodyPr/>
                <a:p>
                  <a:r>
                    <a:rPr altLang="en-US" lang="zh-CN">
                      <a:noFill/>
                    </a:rPr>
                    <a:t> </a:t>
                  </a:r>
                </a:p>
              </p:txBody>
            </p:sp>
            <p:sp>
              <p:nvSpPr>
                <p:cNvPr id="1049006"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007"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08"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009" name="Oval 3165"/>
              <p:cNvSpPr>
                <a:spLocks noChangeArrowheads="1"/>
              </p:cNvSpPr>
              <p:nvPr/>
            </p:nvSpPr>
            <p:spPr bwMode="auto">
              <a:xfrm>
                <a:off x="5902304" y="2649328"/>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10" name="文本框 25"/>
              <p:cNvSpPr txBox="1">
                <a:spLocks noChangeAspect="1" noMove="1" noResize="1" noRot="1" noAdjustHandles="1" noEditPoints="1" noChangeArrowheads="1" noChangeShapeType="1" noTextEdit="1"/>
              </p:cNvSpPr>
              <p:nvPr/>
            </p:nvSpPr>
            <p:spPr>
              <a:xfrm>
                <a:off x="8398213" y="3092351"/>
                <a:ext cx="352083" cy="307777"/>
              </a:xfrm>
              <a:prstGeom prst="rect"/>
              <a:blipFill>
                <a:blip xmlns:r="http://schemas.openxmlformats.org/officeDocument/2006/relationships" r:embed="rId3"/>
                <a:stretch>
                  <a:fillRect l="-8621" r="-8621" b="-15686"/>
                </a:stretch>
              </a:blipFill>
            </p:spPr>
            <p:txBody>
              <a:bodyPr/>
              <a:p>
                <a:r>
                  <a:rPr altLang="en-US" lang="zh-CN">
                    <a:noFill/>
                  </a:rPr>
                  <a:t> </a:t>
                </a:r>
              </a:p>
            </p:txBody>
          </p:sp>
        </p:grpSp>
        <p:sp>
          <p:nvSpPr>
            <p:cNvPr id="1049011" name="Oval 3165"/>
            <p:cNvSpPr>
              <a:spLocks noChangeArrowheads="1"/>
            </p:cNvSpPr>
            <p:nvPr/>
          </p:nvSpPr>
          <p:spPr bwMode="auto">
            <a:xfrm>
              <a:off x="3385911" y="2233486"/>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12" name="文本框 38"/>
            <p:cNvSpPr txBox="1">
              <a:spLocks noChangeAspect="1" noMove="1" noResize="1" noRot="1" noAdjustHandles="1" noEditPoints="1" noChangeArrowheads="1" noChangeShapeType="1" noTextEdit="1"/>
            </p:cNvSpPr>
            <p:nvPr/>
          </p:nvSpPr>
          <p:spPr>
            <a:xfrm>
              <a:off x="3535895" y="1357246"/>
              <a:ext cx="334451" cy="307777"/>
            </a:xfrm>
            <a:prstGeom prst="rect"/>
            <a:blipFill>
              <a:blip xmlns:r="http://schemas.openxmlformats.org/officeDocument/2006/relationships" r:embed="rId4"/>
              <a:stretch>
                <a:fillRect l="-11111" r="-11111" b="-15686"/>
              </a:stretch>
            </a:blipFill>
          </p:spPr>
          <p:txBody>
            <a:bodyPr/>
            <a:p>
              <a:r>
                <a:rPr altLang="en-US" lang="zh-CN">
                  <a:noFill/>
                </a:rPr>
                <a:t> </a:t>
              </a:r>
            </a:p>
          </p:txBody>
        </p:sp>
        <p:sp>
          <p:nvSpPr>
            <p:cNvPr id="1049013" name="文本框 40"/>
            <p:cNvSpPr txBox="1">
              <a:spLocks noChangeAspect="1" noMove="1" noResize="1" noRot="1" noAdjustHandles="1" noEditPoints="1" noChangeArrowheads="1" noChangeShapeType="1" noTextEdit="1"/>
            </p:cNvSpPr>
            <p:nvPr/>
          </p:nvSpPr>
          <p:spPr>
            <a:xfrm>
              <a:off x="3552762" y="1954157"/>
              <a:ext cx="356893" cy="307777"/>
            </a:xfrm>
            <a:prstGeom prst="rect"/>
            <a:blipFill>
              <a:blip xmlns:r="http://schemas.openxmlformats.org/officeDocument/2006/relationships" r:embed="rId5"/>
              <a:stretch>
                <a:fillRect l="-8475" r="-6780" b="-15686"/>
              </a:stretch>
            </a:blipFill>
          </p:spPr>
          <p:txBody>
            <a:bodyPr/>
            <a:p>
              <a:r>
                <a:rPr altLang="en-US" lang="zh-CN">
                  <a:noFill/>
                </a:rPr>
                <a:t> </a:t>
              </a:r>
            </a:p>
          </p:txBody>
        </p:sp>
      </p:grpSp>
      <p:grpSp>
        <p:nvGrpSpPr>
          <p:cNvPr id="228" name="组合 54"/>
          <p:cNvGrpSpPr/>
          <p:nvPr/>
        </p:nvGrpSpPr>
        <p:grpSpPr>
          <a:xfrm>
            <a:off x="1119013" y="2615705"/>
            <a:ext cx="3174723" cy="3351473"/>
            <a:chOff x="1060548" y="2990400"/>
            <a:chExt cx="3174723" cy="3351473"/>
          </a:xfrm>
        </p:grpSpPr>
        <p:grpSp>
          <p:nvGrpSpPr>
            <p:cNvPr id="229" name="组合 55"/>
            <p:cNvGrpSpPr/>
            <p:nvPr/>
          </p:nvGrpSpPr>
          <p:grpSpPr>
            <a:xfrm>
              <a:off x="1060548" y="2990400"/>
              <a:ext cx="3174723" cy="3351473"/>
              <a:chOff x="3826639" y="152170"/>
              <a:chExt cx="3174723" cy="3351473"/>
            </a:xfrm>
          </p:grpSpPr>
          <p:cxnSp>
            <p:nvCxnSpPr>
              <p:cNvPr id="3145973" name="直接箭头连接符 57"/>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74" name="直接箭头连接符 58"/>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014" name="文本框 62"/>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6"/>
                <a:stretch>
                  <a:fillRect b="-2632"/>
                </a:stretch>
              </a:blipFill>
            </p:spPr>
            <p:txBody>
              <a:bodyPr/>
              <a:p>
                <a:r>
                  <a:rPr altLang="en-US" lang="zh-CN">
                    <a:noFill/>
                  </a:rPr>
                  <a:t> </a:t>
                </a:r>
              </a:p>
            </p:txBody>
          </p:sp>
          <p:sp>
            <p:nvSpPr>
              <p:cNvPr id="1049015" name="文本框 65"/>
              <p:cNvSpPr txBox="1">
                <a:spLocks noChangeAspect="1" noMove="1" noResize="1" noRot="1" noAdjustHandles="1" noEditPoints="1" noChangeArrowheads="1" noChangeShapeType="1" noTextEdit="1"/>
              </p:cNvSpPr>
              <p:nvPr/>
            </p:nvSpPr>
            <p:spPr>
              <a:xfrm>
                <a:off x="4196620" y="564600"/>
                <a:ext cx="915162" cy="461665"/>
              </a:xfrm>
              <a:prstGeom prst="rect"/>
              <a:blipFill>
                <a:blip xmlns:r="http://schemas.openxmlformats.org/officeDocument/2006/relationships" r:embed="rId7"/>
                <a:stretch>
                  <a:fillRect l="-667" r="-4000" b="-1316"/>
                </a:stretch>
              </a:blipFill>
            </p:spPr>
            <p:txBody>
              <a:bodyPr/>
              <a:p>
                <a:r>
                  <a:rPr altLang="en-US" lang="zh-CN">
                    <a:noFill/>
                  </a:rPr>
                  <a:t> </a:t>
                </a:r>
              </a:p>
            </p:txBody>
          </p:sp>
          <p:sp>
            <p:nvSpPr>
              <p:cNvPr id="1049016" name="文本框 66"/>
              <p:cNvSpPr txBox="1">
                <a:spLocks noChangeAspect="1" noMove="1" noResize="1" noRot="1" noAdjustHandles="1" noEditPoints="1" noChangeArrowheads="1" noChangeShapeType="1" noTextEdit="1"/>
              </p:cNvSpPr>
              <p:nvPr/>
            </p:nvSpPr>
            <p:spPr>
              <a:xfrm>
                <a:off x="5582012" y="2034404"/>
                <a:ext cx="1419350" cy="461665"/>
              </a:xfrm>
              <a:prstGeom prst="rect"/>
              <a:blipFill>
                <a:blip xmlns:r="http://schemas.openxmlformats.org/officeDocument/2006/relationships" r:embed="rId8"/>
                <a:stretch>
                  <a:fillRect b="-5263"/>
                </a:stretch>
              </a:blipFill>
            </p:spPr>
            <p:txBody>
              <a:bodyPr/>
              <a:p>
                <a:r>
                  <a:rPr altLang="en-US" lang="zh-CN">
                    <a:noFill/>
                  </a:rPr>
                  <a:t> </a:t>
                </a:r>
              </a:p>
            </p:txBody>
          </p:sp>
        </p:grpSp>
        <p:sp>
          <p:nvSpPr>
            <p:cNvPr id="1049017" name="文本框 56"/>
            <p:cNvSpPr txBox="1">
              <a:spLocks noChangeAspect="1" noMove="1" noResize="1" noRot="1" noAdjustHandles="1" noEditPoints="1" noChangeArrowheads="1" noChangeShapeType="1" noTextEdit="1"/>
            </p:cNvSpPr>
            <p:nvPr/>
          </p:nvSpPr>
          <p:spPr>
            <a:xfrm>
              <a:off x="2458518" y="5828378"/>
              <a:ext cx="915162" cy="461665"/>
            </a:xfrm>
            <a:prstGeom prst="rect"/>
            <a:blipFill>
              <a:blip xmlns:r="http://schemas.openxmlformats.org/officeDocument/2006/relationships" r:embed="rId9"/>
              <a:stretch>
                <a:fillRect r="-4000" b="-1316"/>
              </a:stretch>
            </a:blipFill>
          </p:spPr>
          <p:txBody>
            <a:bodyPr/>
            <a:p>
              <a:r>
                <a:rPr altLang="en-US" lang="zh-CN">
                  <a:noFill/>
                </a:rPr>
                <a:t> </a:t>
              </a:r>
            </a:p>
          </p:txBody>
        </p:sp>
      </p:grpSp>
      <p:grpSp>
        <p:nvGrpSpPr>
          <p:cNvPr id="230" name="组合 71"/>
          <p:cNvGrpSpPr/>
          <p:nvPr/>
        </p:nvGrpSpPr>
        <p:grpSpPr>
          <a:xfrm>
            <a:off x="1130186" y="3268509"/>
            <a:ext cx="2728951" cy="2453419"/>
            <a:chOff x="4759274" y="3767878"/>
            <a:chExt cx="2728951" cy="2453419"/>
          </a:xfrm>
        </p:grpSpPr>
        <p:cxnSp>
          <p:nvCxnSpPr>
            <p:cNvPr id="3145975" name="直接连接符 67"/>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76" name="直接连接符 69"/>
            <p:cNvCxnSpPr>
              <a:cxnSpLocks/>
            </p:cNvCxnSpPr>
            <p:nvPr/>
          </p:nvCxnSpPr>
          <p:spPr>
            <a:xfrm>
              <a:off x="6116994" y="3767878"/>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77" name="直接连接符 70"/>
            <p:cNvCxnSpPr>
              <a:cxnSpLocks/>
            </p:cNvCxnSpPr>
            <p:nvPr/>
          </p:nvCxnSpPr>
          <p:spPr>
            <a:xfrm>
              <a:off x="4759274" y="6221297"/>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018" name="矩形 8"/>
          <p:cNvSpPr/>
          <p:nvPr/>
        </p:nvSpPr>
        <p:spPr>
          <a:xfrm>
            <a:off x="1037938" y="2253694"/>
            <a:ext cx="3354767" cy="400110"/>
          </a:xfrm>
          <a:prstGeom prst="rect"/>
        </p:spPr>
        <p:txBody>
          <a:bodyPr wrap="square">
            <a:spAutoFit/>
          </a:bodyPr>
          <a:p>
            <a:pPr algn="ctr"/>
            <a:r>
              <a:rPr altLang="zh-CN"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Ideal operational amplifier</a:t>
            </a:r>
            <a:endParaRPr altLang="zh-CN" dirty="0" sz="20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019" name="文本框 48"/>
          <p:cNvSpPr txBox="1">
            <a:spLocks noChangeAspect="1" noMove="1" noResize="1" noRot="1" noAdjustHandles="1" noEditPoints="1" noChangeArrowheads="1" noChangeShapeType="1" noTextEdit="1"/>
          </p:cNvSpPr>
          <p:nvPr/>
        </p:nvSpPr>
        <p:spPr>
          <a:xfrm>
            <a:off x="2052073" y="4387502"/>
            <a:ext cx="614034" cy="461665"/>
          </a:xfrm>
          <a:prstGeom prst="rect"/>
          <a:blipFill>
            <a:blip xmlns:r="http://schemas.openxmlformats.org/officeDocument/2006/relationships" r:embed="rId10"/>
            <a:stretch>
              <a:fillRect/>
            </a:stretch>
          </a:blipFill>
        </p:spPr>
        <p:txBody>
          <a:bodyPr/>
          <a:p>
            <a:r>
              <a:rPr altLang="en-US" lang="zh-CN">
                <a:noFill/>
              </a:rPr>
              <a:t> </a:t>
            </a:r>
          </a:p>
        </p:txBody>
      </p:sp>
      <p:sp>
        <p:nvSpPr>
          <p:cNvPr id="1049020" name="文本框 1"/>
          <p:cNvSpPr txBox="1"/>
          <p:nvPr/>
        </p:nvSpPr>
        <p:spPr bwMode="auto">
          <a:xfrm>
            <a:off x="4367305" y="3338481"/>
            <a:ext cx="4261089" cy="1631216"/>
          </a:xfrm>
          <a:prstGeom prst="rect"/>
          <a:noFill/>
          <a:ln>
            <a:noFill/>
          </a:ln>
          <a:effectLst/>
        </p:spPr>
        <p:txBody>
          <a:bodyPr rtlCol="0" wrap="square">
            <a:spAutoFit/>
          </a:bodyPr>
          <a:p>
            <a:pPr algn="just" eaLnBrk="1" hangingPunct="1">
              <a:spcBef>
                <a:spcPct val="50000"/>
              </a:spcBef>
            </a:pPr>
            <a:r>
              <a:rPr altLang="zh-CN" dirty="0" sz="2000" kumimoji="1" lang="en-US" smtClean="0">
                <a:solidFill>
                  <a:srgbClr val="C00000"/>
                </a:solidFill>
                <a:latin typeface="Arial" panose="020B0604020202020204" pitchFamily="34" charset="0"/>
                <a:cs typeface="Arial" panose="020B0604020202020204" pitchFamily="34" charset="0"/>
              </a:rPr>
              <a:t>In this chapter, we will use the saturation property of operational amplifier (</a:t>
            </a:r>
            <a:r>
              <a:rPr altLang="en-US" dirty="0" sz="2000" kumimoji="1" lang="zh-CN" smtClean="0">
                <a:solidFill>
                  <a:srgbClr val="C00000"/>
                </a:solidFill>
                <a:latin typeface="宋体" panose="02010600030101010101" pitchFamily="2" charset="-122"/>
                <a:ea typeface="宋体" panose="02010600030101010101" pitchFamily="2" charset="-122"/>
                <a:cs typeface="Arial" panose="020B0604020202020204" pitchFamily="34" charset="0"/>
              </a:rPr>
              <a:t>运放的饱和特性</a:t>
            </a:r>
            <a:r>
              <a:rPr altLang="zh-CN" dirty="0" sz="2000" kumimoji="1" lang="en-US" smtClean="0">
                <a:solidFill>
                  <a:srgbClr val="C00000"/>
                </a:solidFill>
                <a:latin typeface="Arial" panose="020B0604020202020204" pitchFamily="34" charset="0"/>
                <a:cs typeface="Arial" panose="020B0604020202020204" pitchFamily="34" charset="0"/>
              </a:rPr>
              <a:t>) to realize voltage comparator and non-sine-wave generator.</a:t>
            </a:r>
            <a:endParaRPr altLang="en-US" dirty="0" sz="2000" kumimoji="1" lang="zh-CN" smtClean="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939" name=""/>
        <p:cNvGrpSpPr/>
        <p:nvPr/>
      </p:nvGrpSpPr>
      <p:grpSpPr>
        <a:xfrm>
          <a:off x="0" y="0"/>
          <a:ext cx="0" cy="0"/>
          <a:chOff x="0" y="0"/>
          <a:chExt cx="0" cy="0"/>
        </a:xfrm>
      </p:grpSpPr>
      <p:sp>
        <p:nvSpPr>
          <p:cNvPr id="10507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40" name="组合 101"/>
          <p:cNvGrpSpPr/>
          <p:nvPr/>
        </p:nvGrpSpPr>
        <p:grpSpPr>
          <a:xfrm>
            <a:off x="1593938" y="303706"/>
            <a:ext cx="6410065" cy="2676795"/>
            <a:chOff x="1438425" y="325381"/>
            <a:chExt cx="6410065" cy="2676795"/>
          </a:xfrm>
        </p:grpSpPr>
        <p:grpSp>
          <p:nvGrpSpPr>
            <p:cNvPr id="941" name="组合 102"/>
            <p:cNvGrpSpPr/>
            <p:nvPr/>
          </p:nvGrpSpPr>
          <p:grpSpPr>
            <a:xfrm>
              <a:off x="1438425" y="325381"/>
              <a:ext cx="6410065" cy="2676795"/>
              <a:chOff x="1641625" y="1435166"/>
              <a:chExt cx="6410065" cy="2676795"/>
            </a:xfrm>
          </p:grpSpPr>
          <p:grpSp>
            <p:nvGrpSpPr>
              <p:cNvPr id="942" name="组合 105"/>
              <p:cNvGrpSpPr/>
              <p:nvPr/>
            </p:nvGrpSpPr>
            <p:grpSpPr>
              <a:xfrm>
                <a:off x="1641625" y="1435166"/>
                <a:ext cx="6410065" cy="2676795"/>
                <a:chOff x="1641625" y="1435166"/>
                <a:chExt cx="6410065" cy="2676795"/>
              </a:xfrm>
            </p:grpSpPr>
            <p:grpSp>
              <p:nvGrpSpPr>
                <p:cNvPr id="943" name="组合 107"/>
                <p:cNvGrpSpPr/>
                <p:nvPr/>
              </p:nvGrpSpPr>
              <p:grpSpPr>
                <a:xfrm>
                  <a:off x="1750646" y="1435166"/>
                  <a:ext cx="6301044" cy="2676795"/>
                  <a:chOff x="1750646" y="1435166"/>
                  <a:chExt cx="6301044" cy="2676795"/>
                </a:xfrm>
              </p:grpSpPr>
              <p:grpSp>
                <p:nvGrpSpPr>
                  <p:cNvPr id="944" name="组合 114"/>
                  <p:cNvGrpSpPr/>
                  <p:nvPr/>
                </p:nvGrpSpPr>
                <p:grpSpPr>
                  <a:xfrm>
                    <a:off x="1750646" y="1998595"/>
                    <a:ext cx="5709315" cy="2113366"/>
                    <a:chOff x="5304902" y="2653445"/>
                    <a:chExt cx="5709315" cy="2113366"/>
                  </a:xfrm>
                </p:grpSpPr>
                <p:grpSp>
                  <p:nvGrpSpPr>
                    <p:cNvPr id="945" name="组合 143"/>
                    <p:cNvGrpSpPr/>
                    <p:nvPr/>
                  </p:nvGrpSpPr>
                  <p:grpSpPr>
                    <a:xfrm>
                      <a:off x="5304902" y="2653445"/>
                      <a:ext cx="5709315" cy="2113366"/>
                      <a:chOff x="5304902" y="2653445"/>
                      <a:chExt cx="5709315" cy="2113366"/>
                    </a:xfrm>
                  </p:grpSpPr>
                  <p:grpSp>
                    <p:nvGrpSpPr>
                      <p:cNvPr id="946" name="组合 145"/>
                      <p:cNvGrpSpPr/>
                      <p:nvPr/>
                    </p:nvGrpSpPr>
                    <p:grpSpPr>
                      <a:xfrm>
                        <a:off x="5304902" y="2653445"/>
                        <a:ext cx="2893429" cy="2113366"/>
                        <a:chOff x="1984538" y="2932808"/>
                        <a:chExt cx="2893429" cy="2113366"/>
                      </a:xfrm>
                    </p:grpSpPr>
                    <p:grpSp>
                      <p:nvGrpSpPr>
                        <p:cNvPr id="947" name="组合 148"/>
                        <p:cNvGrpSpPr/>
                        <p:nvPr/>
                      </p:nvGrpSpPr>
                      <p:grpSpPr>
                        <a:xfrm>
                          <a:off x="1984538" y="2932808"/>
                          <a:ext cx="2893429" cy="2113366"/>
                          <a:chOff x="2163726" y="2009394"/>
                          <a:chExt cx="2893429" cy="2113366"/>
                        </a:xfrm>
                      </p:grpSpPr>
                      <p:grpSp>
                        <p:nvGrpSpPr>
                          <p:cNvPr id="948" name="组合 152"/>
                          <p:cNvGrpSpPr/>
                          <p:nvPr/>
                        </p:nvGrpSpPr>
                        <p:grpSpPr>
                          <a:xfrm>
                            <a:off x="2163726" y="2009394"/>
                            <a:ext cx="2893429" cy="2113366"/>
                            <a:chOff x="3948454" y="2739728"/>
                            <a:chExt cx="2893429" cy="2113366"/>
                          </a:xfrm>
                        </p:grpSpPr>
                        <p:grpSp>
                          <p:nvGrpSpPr>
                            <p:cNvPr id="949" name="组合 156"/>
                            <p:cNvGrpSpPr/>
                            <p:nvPr/>
                          </p:nvGrpSpPr>
                          <p:grpSpPr>
                            <a:xfrm>
                              <a:off x="3948454" y="2739728"/>
                              <a:ext cx="2893429" cy="2113366"/>
                              <a:chOff x="6102098" y="812339"/>
                              <a:chExt cx="2893429" cy="2113366"/>
                            </a:xfrm>
                          </p:grpSpPr>
                          <p:grpSp>
                            <p:nvGrpSpPr>
                              <p:cNvPr id="950" name="组合 171"/>
                              <p:cNvGrpSpPr/>
                              <p:nvPr/>
                            </p:nvGrpSpPr>
                            <p:grpSpPr>
                              <a:xfrm>
                                <a:off x="6102098" y="812339"/>
                                <a:ext cx="2893429" cy="1494457"/>
                                <a:chOff x="5946454" y="1765797"/>
                                <a:chExt cx="2893429" cy="1494457"/>
                              </a:xfrm>
                            </p:grpSpPr>
                            <p:grpSp>
                              <p:nvGrpSpPr>
                                <p:cNvPr id="951" name="组合 173"/>
                                <p:cNvGrpSpPr/>
                                <p:nvPr/>
                              </p:nvGrpSpPr>
                              <p:grpSpPr>
                                <a:xfrm>
                                  <a:off x="5946454" y="1765797"/>
                                  <a:ext cx="2893429" cy="992188"/>
                                  <a:chOff x="2153406" y="1708764"/>
                                  <a:chExt cx="2893429" cy="992188"/>
                                </a:xfrm>
                              </p:grpSpPr>
                              <p:grpSp>
                                <p:nvGrpSpPr>
                                  <p:cNvPr id="952" name="组合 175"/>
                                  <p:cNvGrpSpPr/>
                                  <p:nvPr/>
                                </p:nvGrpSpPr>
                                <p:grpSpPr>
                                  <a:xfrm>
                                    <a:off x="2153406" y="1865123"/>
                                    <a:ext cx="683351" cy="675914"/>
                                    <a:chOff x="3095699" y="3634059"/>
                                    <a:chExt cx="683351" cy="675914"/>
                                  </a:xfrm>
                                </p:grpSpPr>
                                <p:cxnSp>
                                  <p:nvCxnSpPr>
                                    <p:cNvPr id="3147003" name="直接连接符 181"/>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04" name="直接连接符 182"/>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729"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730"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731"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732"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733"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734"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cxnSp>
                            <p:nvCxnSpPr>
                              <p:cNvPr id="3147005" name="直接连接符 172"/>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006" name="直接连接符 157"/>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3" name="组合 158"/>
                            <p:cNvGrpSpPr/>
                            <p:nvPr/>
                          </p:nvGrpSpPr>
                          <p:grpSpPr>
                            <a:xfrm>
                              <a:off x="6356171" y="4000382"/>
                              <a:ext cx="290385" cy="384435"/>
                              <a:chOff x="8023442" y="2050435"/>
                              <a:chExt cx="290385" cy="384435"/>
                            </a:xfrm>
                          </p:grpSpPr>
                          <p:sp>
                            <p:nvSpPr>
                              <p:cNvPr id="1050735"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007" name="直接连接符 165"/>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36"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008" name="直接连接符 167"/>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09" name="直接连接符 170"/>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010" name="直接连接符 159"/>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37"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4"/>
                              <a:stretch>
                                <a:fillRect l="-13793" r="-3448" b="-20000"/>
                              </a:stretch>
                            </a:blipFill>
                            <a:ln>
                              <a:noFill/>
                            </a:ln>
                            <a:effectLst/>
                          </p:spPr>
                          <p:txBody>
                            <a:bodyPr/>
                            <a:p>
                              <a:r>
                                <a:rPr altLang="en-US" lang="zh-CN">
                                  <a:noFill/>
                                </a:rPr>
                                <a:t> </a:t>
                              </a:r>
                            </a:p>
                          </p:txBody>
                        </p:sp>
                        <p:sp>
                          <p:nvSpPr>
                            <p:cNvPr id="1050738" name="矩形 162"/>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39"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5"/>
                              <a:stretch>
                                <a:fillRect b="-19608"/>
                              </a:stretch>
                            </a:blipFill>
                          </p:spPr>
                          <p:txBody>
                            <a:bodyPr/>
                            <a:p>
                              <a:r>
                                <a:rPr altLang="en-US" lang="zh-CN">
                                  <a:noFill/>
                                </a:rPr>
                                <a:t> </a:t>
                              </a:r>
                            </a:p>
                          </p:txBody>
                        </p:sp>
                      </p:grpSp>
                      <p:sp>
                        <p:nvSpPr>
                          <p:cNvPr id="1050740"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6"/>
                            <a:stretch>
                              <a:fillRect l="-14035" r="-3509" b="-17647"/>
                            </a:stretch>
                          </a:blipFill>
                          <a:ln>
                            <a:noFill/>
                          </a:ln>
                          <a:effectLst/>
                        </p:spPr>
                        <p:txBody>
                          <a:bodyPr/>
                          <a:p>
                            <a:r>
                              <a:rPr altLang="en-US" lang="zh-CN">
                                <a:noFill/>
                              </a:rPr>
                              <a:t> </a:t>
                            </a:r>
                          </a:p>
                        </p:txBody>
                      </p:sp>
                      <p:sp>
                        <p:nvSpPr>
                          <p:cNvPr id="1050741"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7"/>
                            <a:stretch>
                              <a:fillRect l="-8475" r="-6780" b="-18000"/>
                            </a:stretch>
                          </a:blipFill>
                        </p:spPr>
                        <p:txBody>
                          <a:bodyPr/>
                          <a:p>
                            <a:r>
                              <a:rPr altLang="en-US" lang="zh-CN">
                                <a:noFill/>
                              </a:rPr>
                              <a:t> </a:t>
                            </a:r>
                          </a:p>
                        </p:txBody>
                      </p:sp>
                      <p:sp>
                        <p:nvSpPr>
                          <p:cNvPr id="1050742"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8"/>
                            <a:stretch>
                              <a:fillRect l="-10909" r="-9091" b="-15686"/>
                            </a:stretch>
                          </a:blipFill>
                        </p:spPr>
                        <p:txBody>
                          <a:bodyPr/>
                          <a:p>
                            <a:r>
                              <a:rPr altLang="en-US" lang="zh-CN">
                                <a:noFill/>
                              </a:rPr>
                              <a:t> </a:t>
                            </a:r>
                          </a:p>
                        </p:txBody>
                      </p:sp>
                    </p:grpSp>
                    <p:cxnSp>
                      <p:nvCxnSpPr>
                        <p:cNvPr id="3147011" name="直接连接符 149"/>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43" name="矩形 150"/>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4" name="矩形 151"/>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7012" name="直接连接符 146"/>
                      <p:cNvCxnSpPr>
                        <a:cxnSpLocks/>
                      </p:cNvCxnSpPr>
                      <p:nvPr/>
                    </p:nvCxnSpPr>
                    <p:spPr>
                      <a:xfrm flipH="1">
                        <a:off x="5547621" y="4766811"/>
                        <a:ext cx="5466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45" name="文本框 18"/>
                      <p:cNvSpPr txBox="1">
                        <a:spLocks noChangeAspect="1" noMove="1" noResize="1" noRot="1" noAdjustHandles="1" noEditPoints="1" noChangeArrowheads="1" noChangeShapeType="1" noTextEdit="1"/>
                      </p:cNvSpPr>
                      <p:nvPr/>
                    </p:nvSpPr>
                    <p:spPr bwMode="auto">
                      <a:xfrm>
                        <a:off x="8434031" y="2702135"/>
                        <a:ext cx="349326" cy="307777"/>
                      </a:xfrm>
                      <a:prstGeom prst="rect"/>
                      <a:blipFill>
                        <a:blip xmlns:r="http://schemas.openxmlformats.org/officeDocument/2006/relationships" r:embed="rId9"/>
                        <a:stretch>
                          <a:fillRect l="-14035" r="-7018" b="-20000"/>
                        </a:stretch>
                      </a:blipFill>
                      <a:ln>
                        <a:noFill/>
                      </a:ln>
                      <a:effectLst/>
                    </p:spPr>
                    <p:txBody>
                      <a:bodyPr/>
                      <a:p>
                        <a:r>
                          <a:rPr altLang="en-US" lang="zh-CN">
                            <a:noFill/>
                          </a:rPr>
                          <a:t> </a:t>
                        </a:r>
                      </a:p>
                    </p:txBody>
                  </p:sp>
                </p:grpSp>
                <p:sp>
                  <p:nvSpPr>
                    <p:cNvPr id="1050746"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954" name="组合 115"/>
                  <p:cNvGrpSpPr/>
                  <p:nvPr/>
                </p:nvGrpSpPr>
                <p:grpSpPr>
                  <a:xfrm>
                    <a:off x="4651301" y="1435166"/>
                    <a:ext cx="3400389" cy="2676795"/>
                    <a:chOff x="5075991" y="1187116"/>
                    <a:chExt cx="3400389" cy="2676795"/>
                  </a:xfrm>
                </p:grpSpPr>
                <p:grpSp>
                  <p:nvGrpSpPr>
                    <p:cNvPr id="955" name="组合 117"/>
                    <p:cNvGrpSpPr/>
                    <p:nvPr/>
                  </p:nvGrpSpPr>
                  <p:grpSpPr>
                    <a:xfrm>
                      <a:off x="5075991" y="1589239"/>
                      <a:ext cx="3400389" cy="2274672"/>
                      <a:chOff x="5074604" y="1354995"/>
                      <a:chExt cx="3400389" cy="2274672"/>
                    </a:xfrm>
                  </p:grpSpPr>
                  <p:grpSp>
                    <p:nvGrpSpPr>
                      <p:cNvPr id="956" name="组合 122"/>
                      <p:cNvGrpSpPr/>
                      <p:nvPr/>
                    </p:nvGrpSpPr>
                    <p:grpSpPr>
                      <a:xfrm>
                        <a:off x="5074604" y="1354995"/>
                        <a:ext cx="3117424" cy="2274672"/>
                        <a:chOff x="5074604" y="1354995"/>
                        <a:chExt cx="3117424" cy="2274672"/>
                      </a:xfrm>
                    </p:grpSpPr>
                    <p:grpSp>
                      <p:nvGrpSpPr>
                        <p:cNvPr id="957" name="组合 128"/>
                        <p:cNvGrpSpPr/>
                        <p:nvPr/>
                      </p:nvGrpSpPr>
                      <p:grpSpPr>
                        <a:xfrm>
                          <a:off x="5074604" y="1354995"/>
                          <a:ext cx="3117424" cy="2274672"/>
                          <a:chOff x="1281556" y="1297962"/>
                          <a:chExt cx="3117424" cy="2274672"/>
                        </a:xfrm>
                      </p:grpSpPr>
                      <p:grpSp>
                        <p:nvGrpSpPr>
                          <p:cNvPr id="958" name="组合 131"/>
                          <p:cNvGrpSpPr/>
                          <p:nvPr/>
                        </p:nvGrpSpPr>
                        <p:grpSpPr>
                          <a:xfrm>
                            <a:off x="1281556" y="1297962"/>
                            <a:ext cx="1822015" cy="1967023"/>
                            <a:chOff x="2223849" y="3066898"/>
                            <a:chExt cx="1822015" cy="1967023"/>
                          </a:xfrm>
                        </p:grpSpPr>
                        <p:cxnSp>
                          <p:nvCxnSpPr>
                            <p:cNvPr id="3147013" name="直接连接符 138"/>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14" name="直接连接符 139"/>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15" name="直接连接符 140"/>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16" name="直接连接符 141"/>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17" name="直接连接符 142"/>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747"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748"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1"/>
                            <a:stretch>
                              <a:fillRect l="-5660" r="-5660" b="-12000"/>
                            </a:stretch>
                          </a:blipFill>
                          <a:ln w="28575">
                            <a:noFill/>
                            <a:miter lim="800000"/>
                            <a:headEnd/>
                            <a:tailEnd/>
                          </a:ln>
                        </p:spPr>
                        <p:txBody>
                          <a:bodyPr/>
                          <a:p>
                            <a:r>
                              <a:rPr altLang="en-US" lang="zh-CN">
                                <a:noFill/>
                              </a:rPr>
                              <a:t> </a:t>
                            </a:r>
                          </a:p>
                        </p:txBody>
                      </p:sp>
                      <p:sp>
                        <p:nvSpPr>
                          <p:cNvPr id="1050749"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750" name="Line 29"/>
                          <p:cNvSpPr>
                            <a:spLocks noChangeShapeType="1"/>
                          </p:cNvSpPr>
                          <p:nvPr/>
                        </p:nvSpPr>
                        <p:spPr bwMode="auto">
                          <a:xfrm>
                            <a:off x="3896872" y="2200694"/>
                            <a:ext cx="381309"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751" name="Oval 3165"/>
                          <p:cNvSpPr>
                            <a:spLocks noChangeArrowheads="1"/>
                          </p:cNvSpPr>
                          <p:nvPr/>
                        </p:nvSpPr>
                        <p:spPr bwMode="auto">
                          <a:xfrm>
                            <a:off x="4254881" y="2124731"/>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7018" name="直接连接符 137"/>
                          <p:cNvCxnSpPr>
                            <a:cxnSpLocks/>
                          </p:cNvCxnSpPr>
                          <p:nvPr/>
                        </p:nvCxnSpPr>
                        <p:spPr>
                          <a:xfrm>
                            <a:off x="4090216"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019" name="直接连接符 129"/>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52" name="矩形 130"/>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53" name="矩形 123"/>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4"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2"/>
                        <a:stretch>
                          <a:fillRect l="-23077" r="-20513" b="-9804"/>
                        </a:stretch>
                      </a:blipFill>
                      <a:ln>
                        <a:noFill/>
                      </a:ln>
                      <a:effectLst/>
                    </p:spPr>
                    <p:txBody>
                      <a:bodyPr/>
                      <a:p>
                        <a:r>
                          <a:rPr altLang="en-US" lang="zh-CN">
                            <a:noFill/>
                          </a:rPr>
                          <a:t> </a:t>
                        </a:r>
                      </a:p>
                    </p:txBody>
                  </p:sp>
                  <p:sp>
                    <p:nvSpPr>
                      <p:cNvPr id="1050755"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56"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57" name="文本框 127"/>
                      <p:cNvSpPr txBox="1">
                        <a:spLocks noChangeAspect="1" noMove="1" noResize="1" noRot="1" noAdjustHandles="1" noEditPoints="1" noChangeArrowheads="1" noChangeShapeType="1" noTextEdit="1"/>
                      </p:cNvSpPr>
                      <p:nvPr/>
                    </p:nvSpPr>
                    <p:spPr bwMode="auto">
                      <a:xfrm>
                        <a:off x="7924427" y="2241095"/>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grpSp>
                <p:cxnSp>
                  <p:nvCxnSpPr>
                    <p:cNvPr id="3147020" name="直接连接符 118"/>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21" name="直接连接符 119"/>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22" name="直接连接符 120"/>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758" name="文本框 156"/>
                    <p:cNvSpPr txBox="1">
                      <a:spLocks noChangeAspect="1" noMove="1" noResize="1" noRot="1" noAdjustHandles="1" noEditPoints="1" noChangeArrowheads="1" noChangeShapeType="1" noTextEdit="1"/>
                    </p:cNvSpPr>
                    <p:nvPr/>
                  </p:nvSpPr>
                  <p:spPr bwMode="auto">
                    <a:xfrm>
                      <a:off x="7007114" y="1187116"/>
                      <a:ext cx="241541" cy="307777"/>
                    </a:xfrm>
                    <a:prstGeom prst="rect"/>
                    <a:blipFill>
                      <a:blip xmlns:r="http://schemas.openxmlformats.org/officeDocument/2006/relationships" r:embed="rId14"/>
                      <a:stretch>
                        <a:fillRect l="-17500" r="-17500" b="-10000"/>
                      </a:stretch>
                    </a:blipFill>
                    <a:ln>
                      <a:noFill/>
                    </a:ln>
                    <a:effectLst/>
                  </p:spPr>
                  <p:txBody>
                    <a:bodyPr/>
                    <a:p>
                      <a:r>
                        <a:rPr altLang="en-US" lang="zh-CN">
                          <a:noFill/>
                        </a:rPr>
                        <a:t> </a:t>
                      </a:r>
                    </a:p>
                  </p:txBody>
                </p:sp>
              </p:grpSp>
              <p:sp>
                <p:nvSpPr>
                  <p:cNvPr id="1050759" name="文本框 109"/>
                  <p:cNvSpPr txBox="1">
                    <a:spLocks noChangeAspect="1" noMove="1" noResize="1" noRot="1" noAdjustHandles="1" noEditPoints="1" noChangeArrowheads="1" noChangeShapeType="1" noTextEdit="1"/>
                  </p:cNvSpPr>
                  <p:nvPr/>
                </p:nvSpPr>
                <p:spPr bwMode="auto">
                  <a:xfrm>
                    <a:off x="4351820" y="1984909"/>
                    <a:ext cx="550566" cy="400110"/>
                  </a:xfrm>
                  <a:prstGeom prst="rect"/>
                  <a:blipFill>
                    <a:blip xmlns:r="http://schemas.openxmlformats.org/officeDocument/2006/relationships" r:embed="rId15"/>
                    <a:stretch>
                      <a:fillRect l="-1111" b="-4615"/>
                    </a:stretch>
                  </a:blipFill>
                  <a:ln>
                    <a:noFill/>
                  </a:ln>
                  <a:effectLst/>
                </p:spPr>
                <p:txBody>
                  <a:bodyPr/>
                  <a:p>
                    <a:r>
                      <a:rPr altLang="en-US" lang="zh-CN">
                        <a:noFill/>
                      </a:rPr>
                      <a:t> </a:t>
                    </a:r>
                  </a:p>
                </p:txBody>
              </p:sp>
            </p:grpSp>
            <p:cxnSp>
              <p:nvCxnSpPr>
                <p:cNvPr id="3147023" name="直接连接符 108"/>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24" name="直接连接符 113"/>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760" name="Oval 3165"/>
              <p:cNvSpPr>
                <a:spLocks noChangeArrowheads="1"/>
              </p:cNvSpPr>
              <p:nvPr/>
            </p:nvSpPr>
            <p:spPr bwMode="auto">
              <a:xfrm>
                <a:off x="7388840"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761" name="文本框 103"/>
            <p:cNvSpPr txBox="1">
              <a:spLocks noChangeAspect="1" noMove="1" noResize="1" noRot="1" noAdjustHandles="1" noEditPoints="1" noChangeArrowheads="1" noChangeShapeType="1" noTextEdit="1"/>
            </p:cNvSpPr>
            <p:nvPr/>
          </p:nvSpPr>
          <p:spPr bwMode="auto">
            <a:xfrm>
              <a:off x="6137675" y="804787"/>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sp>
          <p:nvSpPr>
            <p:cNvPr id="1050762" name="Rectangle 519"/>
            <p:cNvSpPr>
              <a:spLocks noChangeAspect="1" noMove="1" noResize="1" noRot="1" noAdjustHandles="1" noEditPoints="1" noChangeArrowheads="1" noChangeShapeType="1" noTextEdit="1"/>
            </p:cNvSpPr>
            <p:nvPr/>
          </p:nvSpPr>
          <p:spPr bwMode="auto">
            <a:xfrm>
              <a:off x="5943226" y="702532"/>
              <a:ext cx="322263" cy="307975"/>
            </a:xfrm>
            <a:prstGeom prst="rect"/>
            <a:blipFill>
              <a:blip xmlns:r="http://schemas.openxmlformats.org/officeDocument/2006/relationships" r:embed="rId17"/>
              <a:stretch>
                <a:fillRect l="-5660" r="-5660" b="-12000"/>
              </a:stretch>
            </a:blipFill>
            <a:ln w="28575">
              <a:noFill/>
              <a:miter lim="800000"/>
              <a:headEnd/>
              <a:tailEnd/>
            </a:ln>
          </p:spPr>
          <p:txBody>
            <a:bodyPr/>
            <a:p>
              <a:r>
                <a:rPr altLang="en-US" lang="zh-CN">
                  <a:noFill/>
                </a:rPr>
                <a:t> </a:t>
              </a:r>
            </a:p>
          </p:txBody>
        </p:sp>
      </p:grpSp>
      <p:grpSp>
        <p:nvGrpSpPr>
          <p:cNvPr id="959" name="组合 13"/>
          <p:cNvGrpSpPr/>
          <p:nvPr/>
        </p:nvGrpSpPr>
        <p:grpSpPr>
          <a:xfrm>
            <a:off x="2785682" y="3219849"/>
            <a:ext cx="3940448" cy="3106325"/>
            <a:chOff x="2747913" y="3172042"/>
            <a:chExt cx="3940448" cy="3106325"/>
          </a:xfrm>
        </p:grpSpPr>
        <p:grpSp>
          <p:nvGrpSpPr>
            <p:cNvPr id="960" name="组合 10"/>
            <p:cNvGrpSpPr/>
            <p:nvPr/>
          </p:nvGrpSpPr>
          <p:grpSpPr>
            <a:xfrm>
              <a:off x="2747913" y="3295159"/>
              <a:ext cx="3940448" cy="2983208"/>
              <a:chOff x="2512630" y="3138634"/>
              <a:chExt cx="3940448" cy="2983208"/>
            </a:xfrm>
          </p:grpSpPr>
          <p:grpSp>
            <p:nvGrpSpPr>
              <p:cNvPr id="961" name="组合 5"/>
              <p:cNvGrpSpPr/>
              <p:nvPr/>
            </p:nvGrpSpPr>
            <p:grpSpPr>
              <a:xfrm>
                <a:off x="2512630" y="3138634"/>
                <a:ext cx="3940448" cy="2983208"/>
                <a:chOff x="2382240" y="3287886"/>
                <a:chExt cx="3940448" cy="2983208"/>
              </a:xfrm>
            </p:grpSpPr>
            <p:grpSp>
              <p:nvGrpSpPr>
                <p:cNvPr id="962" name="组合 210"/>
                <p:cNvGrpSpPr/>
                <p:nvPr/>
              </p:nvGrpSpPr>
              <p:grpSpPr>
                <a:xfrm>
                  <a:off x="2382240" y="3287886"/>
                  <a:ext cx="3940448" cy="2983208"/>
                  <a:chOff x="5886863" y="123674"/>
                  <a:chExt cx="3940448" cy="2983208"/>
                </a:xfrm>
              </p:grpSpPr>
              <p:sp>
                <p:nvSpPr>
                  <p:cNvPr id="1050763" name="矩形 221"/>
                  <p:cNvSpPr>
                    <a:spLocks noChangeAspect="1" noMove="1" noResize="1" noRot="1" noAdjustHandles="1" noEditPoints="1" noChangeArrowheads="1" noChangeShapeType="1" noTextEdit="1"/>
                  </p:cNvSpPr>
                  <p:nvPr/>
                </p:nvSpPr>
                <p:spPr>
                  <a:xfrm>
                    <a:off x="5986283" y="1989199"/>
                    <a:ext cx="727892" cy="400110"/>
                  </a:xfrm>
                  <a:prstGeom prst="rect"/>
                  <a:blipFill>
                    <a:blip xmlns:r="http://schemas.openxmlformats.org/officeDocument/2006/relationships" r:embed="rId18"/>
                    <a:stretch>
                      <a:fillRect b="-1538"/>
                    </a:stretch>
                  </a:blipFill>
                </p:spPr>
                <p:txBody>
                  <a:bodyPr/>
                  <a:p>
                    <a:r>
                      <a:rPr altLang="en-US" lang="zh-CN">
                        <a:noFill/>
                      </a:rPr>
                      <a:t> </a:t>
                    </a:r>
                  </a:p>
                </p:txBody>
              </p:sp>
              <p:grpSp>
                <p:nvGrpSpPr>
                  <p:cNvPr id="963" name="组合 222"/>
                  <p:cNvGrpSpPr/>
                  <p:nvPr/>
                </p:nvGrpSpPr>
                <p:grpSpPr>
                  <a:xfrm>
                    <a:off x="5886863" y="123674"/>
                    <a:ext cx="3940448" cy="2983208"/>
                    <a:chOff x="4420331" y="1089297"/>
                    <a:chExt cx="3940448" cy="2983208"/>
                  </a:xfrm>
                </p:grpSpPr>
                <p:sp>
                  <p:nvSpPr>
                    <p:cNvPr id="1050764" name="文本框 179"/>
                    <p:cNvSpPr txBox="1">
                      <a:spLocks noChangeAspect="1" noMove="1" noResize="1" noRot="1" noAdjustHandles="1" noEditPoints="1" noChangeArrowheads="1" noChangeShapeType="1" noTextEdit="1"/>
                    </p:cNvSpPr>
                    <p:nvPr/>
                  </p:nvSpPr>
                  <p:spPr>
                    <a:xfrm>
                      <a:off x="4433947" y="2157801"/>
                      <a:ext cx="915162" cy="400110"/>
                    </a:xfrm>
                    <a:prstGeom prst="rect"/>
                    <a:blipFill>
                      <a:blip xmlns:r="http://schemas.openxmlformats.org/officeDocument/2006/relationships" r:embed="rId19"/>
                      <a:stretch>
                        <a:fillRect/>
                      </a:stretch>
                    </a:blipFill>
                  </p:spPr>
                  <p:txBody>
                    <a:bodyPr/>
                    <a:p>
                      <a:r>
                        <a:rPr altLang="en-US" lang="zh-CN">
                          <a:noFill/>
                        </a:rPr>
                        <a:t> </a:t>
                      </a:r>
                    </a:p>
                  </p:txBody>
                </p:sp>
                <p:grpSp>
                  <p:nvGrpSpPr>
                    <p:cNvPr id="964" name="组合 226"/>
                    <p:cNvGrpSpPr/>
                    <p:nvPr/>
                  </p:nvGrpSpPr>
                  <p:grpSpPr>
                    <a:xfrm>
                      <a:off x="4420331" y="1089297"/>
                      <a:ext cx="3940448" cy="2983208"/>
                      <a:chOff x="4420331" y="1089297"/>
                      <a:chExt cx="3940448" cy="2983208"/>
                    </a:xfrm>
                  </p:grpSpPr>
                  <p:cxnSp>
                    <p:nvCxnSpPr>
                      <p:cNvPr id="3147025" name="直接连接符 227"/>
                      <p:cNvCxnSpPr>
                        <a:cxnSpLocks/>
                      </p:cNvCxnSpPr>
                      <p:nvPr/>
                    </p:nvCxnSpPr>
                    <p:spPr>
                      <a:xfrm>
                        <a:off x="5196385" y="2423401"/>
                        <a:ext cx="235412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26" name="直接箭头连接符 228"/>
                      <p:cNvCxnSpPr>
                        <a:cxnSpLocks/>
                      </p:cNvCxnSpPr>
                      <p:nvPr/>
                    </p:nvCxnSpPr>
                    <p:spPr>
                      <a:xfrm flipV="1">
                        <a:off x="5196386"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65" name="组合 229"/>
                      <p:cNvGrpSpPr/>
                      <p:nvPr/>
                    </p:nvGrpSpPr>
                    <p:grpSpPr>
                      <a:xfrm>
                        <a:off x="4420331" y="1089297"/>
                        <a:ext cx="3940448" cy="2855492"/>
                        <a:chOff x="4188001" y="3328269"/>
                        <a:chExt cx="3940448" cy="2855492"/>
                      </a:xfrm>
                    </p:grpSpPr>
                    <p:grpSp>
                      <p:nvGrpSpPr>
                        <p:cNvPr id="966" name="组合 237"/>
                        <p:cNvGrpSpPr/>
                        <p:nvPr/>
                      </p:nvGrpSpPr>
                      <p:grpSpPr>
                        <a:xfrm>
                          <a:off x="4188001" y="3328269"/>
                          <a:ext cx="3940448" cy="1537547"/>
                          <a:chOff x="3059167" y="81249"/>
                          <a:chExt cx="3940448" cy="1537547"/>
                        </a:xfrm>
                      </p:grpSpPr>
                      <p:cxnSp>
                        <p:nvCxnSpPr>
                          <p:cNvPr id="3147027" name="直接箭头连接符 240"/>
                          <p:cNvCxnSpPr>
                            <a:cxnSpLocks/>
                          </p:cNvCxnSpPr>
                          <p:nvPr/>
                        </p:nvCxnSpPr>
                        <p:spPr>
                          <a:xfrm flipV="1">
                            <a:off x="3835222"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7028" name="直接箭头连接符 241"/>
                          <p:cNvCxnSpPr>
                            <a:cxnSpLocks/>
                          </p:cNvCxnSpPr>
                          <p:nvPr/>
                        </p:nvCxnSpPr>
                        <p:spPr>
                          <a:xfrm flipV="1">
                            <a:off x="3821048" y="1103335"/>
                            <a:ext cx="27516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65" name="文本框 242"/>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20"/>
                            <a:stretch>
                              <a:fillRect r="-20690" b="-2667"/>
                            </a:stretch>
                          </a:blipFill>
                        </p:spPr>
                        <p:txBody>
                          <a:bodyPr/>
                          <a:p>
                            <a:r>
                              <a:rPr altLang="en-US" lang="zh-CN">
                                <a:noFill/>
                              </a:rPr>
                              <a:t> </a:t>
                            </a:r>
                          </a:p>
                        </p:txBody>
                      </p:sp>
                      <p:sp>
                        <p:nvSpPr>
                          <p:cNvPr id="1050766" name="文本框 161"/>
                          <p:cNvSpPr txBox="1">
                            <a:spLocks noChangeAspect="1" noMove="1" noResize="1" noRot="1" noAdjustHandles="1" noEditPoints="1" noChangeArrowheads="1" noChangeShapeType="1" noTextEdit="1"/>
                          </p:cNvSpPr>
                          <p:nvPr/>
                        </p:nvSpPr>
                        <p:spPr>
                          <a:xfrm>
                            <a:off x="3059167" y="560780"/>
                            <a:ext cx="915162" cy="400110"/>
                          </a:xfrm>
                          <a:prstGeom prst="rect"/>
                          <a:blipFill>
                            <a:blip xmlns:r="http://schemas.openxmlformats.org/officeDocument/2006/relationships" r:embed="rId21"/>
                            <a:stretch>
                              <a:fillRect b="-1515"/>
                            </a:stretch>
                          </a:blipFill>
                        </p:spPr>
                        <p:txBody>
                          <a:bodyPr/>
                          <a:p>
                            <a:r>
                              <a:rPr altLang="en-US" lang="zh-CN">
                                <a:noFill/>
                              </a:rPr>
                              <a:t> </a:t>
                            </a:r>
                          </a:p>
                        </p:txBody>
                      </p:sp>
                      <p:sp>
                        <p:nvSpPr>
                          <p:cNvPr id="1050767" name="文本框 244"/>
                          <p:cNvSpPr txBox="1">
                            <a:spLocks noChangeAspect="1" noMove="1" noResize="1" noRot="1" noAdjustHandles="1" noEditPoints="1" noChangeArrowheads="1" noChangeShapeType="1" noTextEdit="1"/>
                          </p:cNvSpPr>
                          <p:nvPr/>
                        </p:nvSpPr>
                        <p:spPr>
                          <a:xfrm>
                            <a:off x="6385581" y="854984"/>
                            <a:ext cx="614034" cy="461665"/>
                          </a:xfrm>
                          <a:prstGeom prst="rect"/>
                          <a:blipFill>
                            <a:blip xmlns:r="http://schemas.openxmlformats.org/officeDocument/2006/relationships" r:embed="rId22"/>
                            <a:stretch>
                              <a:fillRect/>
                            </a:stretch>
                          </a:blipFill>
                        </p:spPr>
                        <p:txBody>
                          <a:bodyPr/>
                          <a:p>
                            <a:r>
                              <a:rPr altLang="en-US" lang="zh-CN">
                                <a:noFill/>
                              </a:rPr>
                              <a:t> </a:t>
                            </a:r>
                          </a:p>
                        </p:txBody>
                      </p:sp>
                    </p:grpSp>
                    <p:cxnSp>
                      <p:nvCxnSpPr>
                        <p:cNvPr id="3147029" name="直接连接符 238"/>
                        <p:cNvCxnSpPr>
                          <a:cxnSpLocks/>
                        </p:cNvCxnSpPr>
                        <p:nvPr/>
                      </p:nvCxnSpPr>
                      <p:spPr>
                        <a:xfrm>
                          <a:off x="4949882" y="4013100"/>
                          <a:ext cx="2926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30" name="直接连接符 239"/>
                        <p:cNvCxnSpPr>
                          <a:cxnSpLocks/>
                        </p:cNvCxnSpPr>
                        <p:nvPr/>
                      </p:nvCxnSpPr>
                      <p:spPr>
                        <a:xfrm>
                          <a:off x="5246084" y="4652132"/>
                          <a:ext cx="0" cy="153162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147031" name="直接连接符 230"/>
                      <p:cNvCxnSpPr>
                        <a:cxnSpLocks/>
                      </p:cNvCxnSpPr>
                      <p:nvPr/>
                    </p:nvCxnSpPr>
                    <p:spPr>
                      <a:xfrm>
                        <a:off x="5474827" y="1764330"/>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32" name="直接箭头连接符 231"/>
                      <p:cNvCxnSpPr>
                        <a:cxnSpLocks/>
                      </p:cNvCxnSpPr>
                      <p:nvPr/>
                    </p:nvCxnSpPr>
                    <p:spPr>
                      <a:xfrm flipV="1">
                        <a:off x="5182212" y="3542745"/>
                        <a:ext cx="27516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68" name="文本框 232"/>
                      <p:cNvSpPr txBox="1">
                        <a:spLocks noChangeAspect="1" noMove="1" noResize="1" noRot="1" noAdjustHandles="1" noEditPoints="1" noChangeArrowheads="1" noChangeShapeType="1" noTextEdit="1"/>
                      </p:cNvSpPr>
                      <p:nvPr/>
                    </p:nvSpPr>
                    <p:spPr>
                      <a:xfrm>
                        <a:off x="4941119" y="2520373"/>
                        <a:ext cx="533708" cy="461665"/>
                      </a:xfrm>
                      <a:prstGeom prst="rect"/>
                      <a:blipFill>
                        <a:blip xmlns:r="http://schemas.openxmlformats.org/officeDocument/2006/relationships" r:embed="rId23"/>
                        <a:stretch>
                          <a:fillRect b="-2632"/>
                        </a:stretch>
                      </a:blipFill>
                    </p:spPr>
                    <p:txBody>
                      <a:bodyPr/>
                      <a:p>
                        <a:r>
                          <a:rPr altLang="en-US" lang="zh-CN">
                            <a:noFill/>
                          </a:rPr>
                          <a:t> </a:t>
                        </a:r>
                      </a:p>
                    </p:txBody>
                  </p:sp>
                  <p:sp>
                    <p:nvSpPr>
                      <p:cNvPr id="1050769" name="文本框 233"/>
                      <p:cNvSpPr txBox="1">
                        <a:spLocks noChangeAspect="1" noMove="1" noResize="1" noRot="1" noAdjustHandles="1" noEditPoints="1" noChangeArrowheads="1" noChangeShapeType="1" noTextEdit="1"/>
                      </p:cNvSpPr>
                      <p:nvPr/>
                    </p:nvSpPr>
                    <p:spPr>
                      <a:xfrm>
                        <a:off x="7717245" y="3286212"/>
                        <a:ext cx="614034" cy="461665"/>
                      </a:xfrm>
                      <a:prstGeom prst="rect"/>
                      <a:blipFill>
                        <a:blip xmlns:r="http://schemas.openxmlformats.org/officeDocument/2006/relationships" r:embed="rId24"/>
                        <a:stretch>
                          <a:fillRect/>
                        </a:stretch>
                      </a:blipFill>
                    </p:spPr>
                    <p:txBody>
                      <a:bodyPr/>
                      <a:p>
                        <a:r>
                          <a:rPr altLang="en-US" lang="zh-CN">
                            <a:noFill/>
                          </a:rPr>
                          <a:t> </a:t>
                        </a:r>
                      </a:p>
                    </p:txBody>
                  </p:sp>
                  <p:cxnSp>
                    <p:nvCxnSpPr>
                      <p:cNvPr id="3147033" name="直接连接符 234"/>
                      <p:cNvCxnSpPr>
                        <a:cxnSpLocks/>
                      </p:cNvCxnSpPr>
                      <p:nvPr/>
                    </p:nvCxnSpPr>
                    <p:spPr>
                      <a:xfrm>
                        <a:off x="5196386" y="3128500"/>
                        <a:ext cx="233088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34" name="直接连接符 235"/>
                      <p:cNvCxnSpPr>
                        <a:cxnSpLocks/>
                      </p:cNvCxnSpPr>
                      <p:nvPr/>
                    </p:nvCxnSpPr>
                    <p:spPr>
                      <a:xfrm>
                        <a:off x="5196385" y="3944789"/>
                        <a:ext cx="235412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770" name="矩形 236"/>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771" name="矩形 223"/>
                  <p:cNvSpPr>
                    <a:spLocks noChangeAspect="1" noMove="1" noResize="1" noRot="1" noAdjustHandles="1" noEditPoints="1" noChangeArrowheads="1" noChangeShapeType="1" noTextEdit="1"/>
                  </p:cNvSpPr>
                  <p:nvPr/>
                </p:nvSpPr>
                <p:spPr>
                  <a:xfrm>
                    <a:off x="5975336" y="2675064"/>
                    <a:ext cx="727892" cy="400110"/>
                  </a:xfrm>
                  <a:prstGeom prst="rect"/>
                  <a:blipFill>
                    <a:blip xmlns:r="http://schemas.openxmlformats.org/officeDocument/2006/relationships" r:embed="rId25"/>
                    <a:stretch>
                      <a:fillRect b="-1515"/>
                    </a:stretch>
                  </a:blipFill>
                </p:spPr>
                <p:txBody>
                  <a:bodyPr/>
                  <a:p>
                    <a:r>
                      <a:rPr altLang="en-US" lang="zh-CN">
                        <a:noFill/>
                      </a:rPr>
                      <a:t> </a:t>
                    </a:r>
                  </a:p>
                </p:txBody>
              </p:sp>
              <p:cxnSp>
                <p:nvCxnSpPr>
                  <p:cNvPr id="3147035" name="直接连接符 224"/>
                  <p:cNvCxnSpPr>
                    <a:cxnSpLocks/>
                  </p:cNvCxnSpPr>
                  <p:nvPr/>
                </p:nvCxnSpPr>
                <p:spPr>
                  <a:xfrm>
                    <a:off x="6648744" y="2585343"/>
                    <a:ext cx="292615" cy="393823"/>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147036" name="直接连接符 245"/>
                <p:cNvCxnSpPr>
                  <a:cxnSpLocks/>
                </p:cNvCxnSpPr>
                <p:nvPr/>
              </p:nvCxnSpPr>
              <p:spPr>
                <a:xfrm flipH="1">
                  <a:off x="3424951" y="5321355"/>
                  <a:ext cx="616880" cy="830244"/>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7037" name="直接连接符 246"/>
                <p:cNvCxnSpPr>
                  <a:cxnSpLocks/>
                </p:cNvCxnSpPr>
                <p:nvPr/>
              </p:nvCxnSpPr>
              <p:spPr>
                <a:xfrm>
                  <a:off x="4041831" y="4621990"/>
                  <a:ext cx="0" cy="73147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38" name="直接连接符 247"/>
                <p:cNvCxnSpPr>
                  <a:cxnSpLocks/>
                </p:cNvCxnSpPr>
                <p:nvPr/>
              </p:nvCxnSpPr>
              <p:spPr>
                <a:xfrm>
                  <a:off x="3436736" y="4621990"/>
                  <a:ext cx="60509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39" name="直接连接符 248"/>
                <p:cNvCxnSpPr>
                  <a:cxnSpLocks/>
                </p:cNvCxnSpPr>
                <p:nvPr/>
              </p:nvCxnSpPr>
              <p:spPr>
                <a:xfrm>
                  <a:off x="4041831" y="3974840"/>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40" name="直接连接符 168"/>
                <p:cNvCxnSpPr>
                  <a:cxnSpLocks/>
                </p:cNvCxnSpPr>
                <p:nvPr/>
              </p:nvCxnSpPr>
              <p:spPr>
                <a:xfrm>
                  <a:off x="4041831" y="3983349"/>
                  <a:ext cx="60509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41" name="直接连接符 183"/>
                <p:cNvCxnSpPr>
                  <a:cxnSpLocks/>
                </p:cNvCxnSpPr>
                <p:nvPr/>
              </p:nvCxnSpPr>
              <p:spPr>
                <a:xfrm>
                  <a:off x="4646926" y="398334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42" name="直接连接符 184"/>
                <p:cNvCxnSpPr>
                  <a:cxnSpLocks/>
                </p:cNvCxnSpPr>
                <p:nvPr/>
              </p:nvCxnSpPr>
              <p:spPr>
                <a:xfrm>
                  <a:off x="4042741" y="5326632"/>
                  <a:ext cx="596318" cy="802569"/>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7043" name="直接连接符 185"/>
                <p:cNvCxnSpPr>
                  <a:cxnSpLocks/>
                </p:cNvCxnSpPr>
                <p:nvPr/>
              </p:nvCxnSpPr>
              <p:spPr>
                <a:xfrm>
                  <a:off x="4649691" y="4621990"/>
                  <a:ext cx="0" cy="153162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44" name="直接连接符 186"/>
                <p:cNvCxnSpPr>
                  <a:cxnSpLocks/>
                </p:cNvCxnSpPr>
                <p:nvPr/>
              </p:nvCxnSpPr>
              <p:spPr>
                <a:xfrm>
                  <a:off x="4638497" y="4607013"/>
                  <a:ext cx="60509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45" name="直接连接符 187"/>
                <p:cNvCxnSpPr>
                  <a:cxnSpLocks/>
                </p:cNvCxnSpPr>
                <p:nvPr/>
              </p:nvCxnSpPr>
              <p:spPr>
                <a:xfrm>
                  <a:off x="5262484" y="3968235"/>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46" name="直接连接符 188"/>
                <p:cNvCxnSpPr>
                  <a:cxnSpLocks/>
                </p:cNvCxnSpPr>
                <p:nvPr/>
              </p:nvCxnSpPr>
              <p:spPr>
                <a:xfrm flipH="1">
                  <a:off x="4645945" y="5305827"/>
                  <a:ext cx="616880" cy="830244"/>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7047" name="直接连接符 189"/>
                <p:cNvCxnSpPr>
                  <a:cxnSpLocks/>
                </p:cNvCxnSpPr>
                <p:nvPr/>
              </p:nvCxnSpPr>
              <p:spPr>
                <a:xfrm>
                  <a:off x="5263445" y="4607013"/>
                  <a:ext cx="0" cy="73147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147048" name="直接连接符 190"/>
              <p:cNvCxnSpPr>
                <a:cxnSpLocks/>
              </p:cNvCxnSpPr>
              <p:nvPr/>
            </p:nvCxnSpPr>
            <p:spPr>
              <a:xfrm>
                <a:off x="5378919" y="3834097"/>
                <a:ext cx="37861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49" name="直接连接符 191"/>
              <p:cNvCxnSpPr>
                <a:cxnSpLocks/>
              </p:cNvCxnSpPr>
              <p:nvPr/>
            </p:nvCxnSpPr>
            <p:spPr>
              <a:xfrm>
                <a:off x="5393460" y="5156575"/>
                <a:ext cx="334525" cy="450229"/>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50772" name="文本框 192"/>
            <p:cNvSpPr txBox="1">
              <a:spLocks noChangeAspect="1" noMove="1" noResize="1" noRot="1" noAdjustHandles="1" noEditPoints="1" noChangeArrowheads="1" noChangeShapeType="1" noTextEdit="1"/>
            </p:cNvSpPr>
            <p:nvPr/>
          </p:nvSpPr>
          <p:spPr bwMode="auto">
            <a:xfrm>
              <a:off x="4378647" y="3172042"/>
              <a:ext cx="581891" cy="666529"/>
            </a:xfrm>
            <a:prstGeom prst="rect"/>
            <a:blipFill>
              <a:blip xmlns:r="http://schemas.openxmlformats.org/officeDocument/2006/relationships" r:embed="rId26"/>
              <a:stretch>
                <a:fillRect/>
              </a:stretch>
            </a:blipFill>
            <a:ln>
              <a:noFill/>
            </a:ln>
            <a:effectLst/>
          </p:spPr>
          <p:txBody>
            <a:bodyPr/>
            <a:p>
              <a:r>
                <a:rPr altLang="en-US" lang="zh-CN">
                  <a:noFill/>
                </a:rPr>
                <a:t> </a:t>
              </a:r>
            </a:p>
          </p:txBody>
        </p:sp>
        <p:sp>
          <p:nvSpPr>
            <p:cNvPr id="1050773" name="文本框 193"/>
            <p:cNvSpPr txBox="1">
              <a:spLocks noChangeAspect="1" noMove="1" noResize="1" noRot="1" noAdjustHandles="1" noEditPoints="1" noChangeArrowheads="1" noChangeShapeType="1" noTextEdit="1"/>
            </p:cNvSpPr>
            <p:nvPr/>
          </p:nvSpPr>
          <p:spPr bwMode="auto">
            <a:xfrm>
              <a:off x="5047508" y="3379953"/>
              <a:ext cx="574317" cy="666529"/>
            </a:xfrm>
            <a:prstGeom prst="rect"/>
            <a:blipFill>
              <a:blip xmlns:r="http://schemas.openxmlformats.org/officeDocument/2006/relationships" r:embed="rId27"/>
              <a:stretch>
                <a:fillRect/>
              </a:stretch>
            </a:blipFill>
            <a:ln>
              <a:noFill/>
            </a:ln>
            <a:effectLst/>
          </p:spPr>
          <p:txBody>
            <a:bodyPr/>
            <a:p>
              <a:r>
                <a:rPr altLang="en-US" lang="zh-CN">
                  <a:noFill/>
                </a:rPr>
                <a:t> </a:t>
              </a:r>
            </a:p>
          </p:txBody>
        </p:sp>
        <p:cxnSp>
          <p:nvCxnSpPr>
            <p:cNvPr id="3147050" name="直接箭头连接符 194"/>
            <p:cNvCxnSpPr>
              <a:cxnSpLocks/>
            </p:cNvCxnSpPr>
            <p:nvPr/>
          </p:nvCxnSpPr>
          <p:spPr>
            <a:xfrm>
              <a:off x="5063620" y="4109788"/>
              <a:ext cx="542094"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7051" name="直接箭头连接符 204"/>
            <p:cNvCxnSpPr>
              <a:cxnSpLocks/>
            </p:cNvCxnSpPr>
            <p:nvPr/>
          </p:nvCxnSpPr>
          <p:spPr>
            <a:xfrm>
              <a:off x="4394827" y="3902453"/>
              <a:ext cx="565261"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969" name=""/>
        <p:cNvGrpSpPr/>
        <p:nvPr/>
      </p:nvGrpSpPr>
      <p:grpSpPr>
        <a:xfrm>
          <a:off x="0" y="0"/>
          <a:ext cx="0" cy="0"/>
          <a:chOff x="0" y="0"/>
          <a:chExt cx="0" cy="0"/>
        </a:xfrm>
      </p:grpSpPr>
      <p:sp>
        <p:nvSpPr>
          <p:cNvPr id="105077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70" name="组合 13"/>
          <p:cNvGrpSpPr/>
          <p:nvPr/>
        </p:nvGrpSpPr>
        <p:grpSpPr>
          <a:xfrm>
            <a:off x="841624" y="1903681"/>
            <a:ext cx="3940448" cy="3106325"/>
            <a:chOff x="2747913" y="3172042"/>
            <a:chExt cx="3940448" cy="3106325"/>
          </a:xfrm>
        </p:grpSpPr>
        <p:grpSp>
          <p:nvGrpSpPr>
            <p:cNvPr id="971" name="组合 10"/>
            <p:cNvGrpSpPr/>
            <p:nvPr/>
          </p:nvGrpSpPr>
          <p:grpSpPr>
            <a:xfrm>
              <a:off x="2747913" y="3295159"/>
              <a:ext cx="3940448" cy="2983208"/>
              <a:chOff x="2512630" y="3138634"/>
              <a:chExt cx="3940448" cy="2983208"/>
            </a:xfrm>
          </p:grpSpPr>
          <p:grpSp>
            <p:nvGrpSpPr>
              <p:cNvPr id="972" name="组合 5"/>
              <p:cNvGrpSpPr/>
              <p:nvPr/>
            </p:nvGrpSpPr>
            <p:grpSpPr>
              <a:xfrm>
                <a:off x="2512630" y="3138634"/>
                <a:ext cx="3940448" cy="2983208"/>
                <a:chOff x="2382240" y="3287886"/>
                <a:chExt cx="3940448" cy="2983208"/>
              </a:xfrm>
            </p:grpSpPr>
            <p:grpSp>
              <p:nvGrpSpPr>
                <p:cNvPr id="973" name="组合 210"/>
                <p:cNvGrpSpPr/>
                <p:nvPr/>
              </p:nvGrpSpPr>
              <p:grpSpPr>
                <a:xfrm>
                  <a:off x="2382240" y="3287886"/>
                  <a:ext cx="3940448" cy="2983208"/>
                  <a:chOff x="5886863" y="123674"/>
                  <a:chExt cx="3940448" cy="2983208"/>
                </a:xfrm>
              </p:grpSpPr>
              <p:sp>
                <p:nvSpPr>
                  <p:cNvPr id="1050778" name="矩形 221"/>
                  <p:cNvSpPr>
                    <a:spLocks noChangeAspect="1" noMove="1" noResize="1" noRot="1" noAdjustHandles="1" noEditPoints="1" noChangeArrowheads="1" noChangeShapeType="1" noTextEdit="1"/>
                  </p:cNvSpPr>
                  <p:nvPr/>
                </p:nvSpPr>
                <p:spPr>
                  <a:xfrm>
                    <a:off x="5986283" y="1989199"/>
                    <a:ext cx="727892" cy="400110"/>
                  </a:xfrm>
                  <a:prstGeom prst="rect"/>
                  <a:blipFill>
                    <a:blip xmlns:r="http://schemas.openxmlformats.org/officeDocument/2006/relationships" r:embed="rId1"/>
                    <a:stretch>
                      <a:fillRect b="-1538"/>
                    </a:stretch>
                  </a:blipFill>
                </p:spPr>
                <p:txBody>
                  <a:bodyPr/>
                  <a:p>
                    <a:r>
                      <a:rPr altLang="en-US" lang="zh-CN">
                        <a:noFill/>
                      </a:rPr>
                      <a:t> </a:t>
                    </a:r>
                  </a:p>
                </p:txBody>
              </p:sp>
              <p:grpSp>
                <p:nvGrpSpPr>
                  <p:cNvPr id="974" name="组合 222"/>
                  <p:cNvGrpSpPr/>
                  <p:nvPr/>
                </p:nvGrpSpPr>
                <p:grpSpPr>
                  <a:xfrm>
                    <a:off x="5886863" y="123674"/>
                    <a:ext cx="3940448" cy="2983208"/>
                    <a:chOff x="4420331" y="1089297"/>
                    <a:chExt cx="3940448" cy="2983208"/>
                  </a:xfrm>
                </p:grpSpPr>
                <p:sp>
                  <p:nvSpPr>
                    <p:cNvPr id="1050779" name="文本框 179"/>
                    <p:cNvSpPr txBox="1">
                      <a:spLocks noChangeAspect="1" noMove="1" noResize="1" noRot="1" noAdjustHandles="1" noEditPoints="1" noChangeArrowheads="1" noChangeShapeType="1" noTextEdit="1"/>
                    </p:cNvSpPr>
                    <p:nvPr/>
                  </p:nvSpPr>
                  <p:spPr>
                    <a:xfrm>
                      <a:off x="4433947" y="2157801"/>
                      <a:ext cx="915162" cy="400110"/>
                    </a:xfrm>
                    <a:prstGeom prst="rect"/>
                    <a:blipFill>
                      <a:blip xmlns:r="http://schemas.openxmlformats.org/officeDocument/2006/relationships" r:embed="rId2"/>
                      <a:stretch>
                        <a:fillRect/>
                      </a:stretch>
                    </a:blipFill>
                  </p:spPr>
                  <p:txBody>
                    <a:bodyPr/>
                    <a:p>
                      <a:r>
                        <a:rPr altLang="en-US" lang="zh-CN">
                          <a:noFill/>
                        </a:rPr>
                        <a:t> </a:t>
                      </a:r>
                    </a:p>
                  </p:txBody>
                </p:sp>
                <p:grpSp>
                  <p:nvGrpSpPr>
                    <p:cNvPr id="975" name="组合 226"/>
                    <p:cNvGrpSpPr/>
                    <p:nvPr/>
                  </p:nvGrpSpPr>
                  <p:grpSpPr>
                    <a:xfrm>
                      <a:off x="4420331" y="1089297"/>
                      <a:ext cx="3940448" cy="2983208"/>
                      <a:chOff x="4420331" y="1089297"/>
                      <a:chExt cx="3940448" cy="2983208"/>
                    </a:xfrm>
                  </p:grpSpPr>
                  <p:cxnSp>
                    <p:nvCxnSpPr>
                      <p:cNvPr id="3147052" name="直接连接符 227"/>
                      <p:cNvCxnSpPr>
                        <a:cxnSpLocks/>
                      </p:cNvCxnSpPr>
                      <p:nvPr/>
                    </p:nvCxnSpPr>
                    <p:spPr>
                      <a:xfrm>
                        <a:off x="5196385" y="2423401"/>
                        <a:ext cx="235412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53" name="直接箭头连接符 228"/>
                      <p:cNvCxnSpPr>
                        <a:cxnSpLocks/>
                      </p:cNvCxnSpPr>
                      <p:nvPr/>
                    </p:nvCxnSpPr>
                    <p:spPr>
                      <a:xfrm flipV="1">
                        <a:off x="5196386" y="2874034"/>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76" name="组合 229"/>
                      <p:cNvGrpSpPr/>
                      <p:nvPr/>
                    </p:nvGrpSpPr>
                    <p:grpSpPr>
                      <a:xfrm>
                        <a:off x="4420331" y="1089297"/>
                        <a:ext cx="3940448" cy="2855492"/>
                        <a:chOff x="4188001" y="3328269"/>
                        <a:chExt cx="3940448" cy="2855492"/>
                      </a:xfrm>
                    </p:grpSpPr>
                    <p:grpSp>
                      <p:nvGrpSpPr>
                        <p:cNvPr id="977" name="组合 237"/>
                        <p:cNvGrpSpPr/>
                        <p:nvPr/>
                      </p:nvGrpSpPr>
                      <p:grpSpPr>
                        <a:xfrm>
                          <a:off x="4188001" y="3328269"/>
                          <a:ext cx="3940448" cy="1537547"/>
                          <a:chOff x="3059167" y="81249"/>
                          <a:chExt cx="3940448" cy="1537547"/>
                        </a:xfrm>
                      </p:grpSpPr>
                      <p:cxnSp>
                        <p:nvCxnSpPr>
                          <p:cNvPr id="3147054" name="直接箭头连接符 240"/>
                          <p:cNvCxnSpPr>
                            <a:cxnSpLocks/>
                          </p:cNvCxnSpPr>
                          <p:nvPr/>
                        </p:nvCxnSpPr>
                        <p:spPr>
                          <a:xfrm flipV="1">
                            <a:off x="3835222" y="481470"/>
                            <a:ext cx="0" cy="113732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7055" name="直接箭头连接符 241"/>
                          <p:cNvCxnSpPr>
                            <a:cxnSpLocks/>
                          </p:cNvCxnSpPr>
                          <p:nvPr/>
                        </p:nvCxnSpPr>
                        <p:spPr>
                          <a:xfrm flipV="1">
                            <a:off x="3821048" y="1103335"/>
                            <a:ext cx="27516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80" name="文本框 242"/>
                          <p:cNvSpPr txBox="1">
                            <a:spLocks noChangeAspect="1" noMove="1" noResize="1" noRot="1" noAdjustHandles="1" noEditPoints="1" noChangeArrowheads="1" noChangeShapeType="1" noTextEdit="1"/>
                          </p:cNvSpPr>
                          <p:nvPr/>
                        </p:nvSpPr>
                        <p:spPr>
                          <a:xfrm>
                            <a:off x="3619625" y="81249"/>
                            <a:ext cx="533708" cy="461665"/>
                          </a:xfrm>
                          <a:prstGeom prst="rect"/>
                          <a:blipFill>
                            <a:blip xmlns:r="http://schemas.openxmlformats.org/officeDocument/2006/relationships" r:embed="rId3"/>
                            <a:stretch>
                              <a:fillRect r="-20690" b="-2667"/>
                            </a:stretch>
                          </a:blipFill>
                        </p:spPr>
                        <p:txBody>
                          <a:bodyPr/>
                          <a:p>
                            <a:r>
                              <a:rPr altLang="en-US" lang="zh-CN">
                                <a:noFill/>
                              </a:rPr>
                              <a:t> </a:t>
                            </a:r>
                          </a:p>
                        </p:txBody>
                      </p:sp>
                      <p:sp>
                        <p:nvSpPr>
                          <p:cNvPr id="1050781" name="文本框 161"/>
                          <p:cNvSpPr txBox="1">
                            <a:spLocks noChangeAspect="1" noMove="1" noResize="1" noRot="1" noAdjustHandles="1" noEditPoints="1" noChangeArrowheads="1" noChangeShapeType="1" noTextEdit="1"/>
                          </p:cNvSpPr>
                          <p:nvPr/>
                        </p:nvSpPr>
                        <p:spPr>
                          <a:xfrm>
                            <a:off x="3059167" y="560780"/>
                            <a:ext cx="915162" cy="400110"/>
                          </a:xfrm>
                          <a:prstGeom prst="rect"/>
                          <a:blipFill>
                            <a:blip xmlns:r="http://schemas.openxmlformats.org/officeDocument/2006/relationships" r:embed="rId4"/>
                            <a:stretch>
                              <a:fillRect b="-1515"/>
                            </a:stretch>
                          </a:blipFill>
                        </p:spPr>
                        <p:txBody>
                          <a:bodyPr/>
                          <a:p>
                            <a:r>
                              <a:rPr altLang="en-US" lang="zh-CN">
                                <a:noFill/>
                              </a:rPr>
                              <a:t> </a:t>
                            </a:r>
                          </a:p>
                        </p:txBody>
                      </p:sp>
                      <p:sp>
                        <p:nvSpPr>
                          <p:cNvPr id="1050782" name="文本框 244"/>
                          <p:cNvSpPr txBox="1">
                            <a:spLocks noChangeAspect="1" noMove="1" noResize="1" noRot="1" noAdjustHandles="1" noEditPoints="1" noChangeArrowheads="1" noChangeShapeType="1" noTextEdit="1"/>
                          </p:cNvSpPr>
                          <p:nvPr/>
                        </p:nvSpPr>
                        <p:spPr>
                          <a:xfrm>
                            <a:off x="6385581" y="854984"/>
                            <a:ext cx="614034" cy="461665"/>
                          </a:xfrm>
                          <a:prstGeom prst="rect"/>
                          <a:blipFill>
                            <a:blip xmlns:r="http://schemas.openxmlformats.org/officeDocument/2006/relationships" r:embed="rId5"/>
                            <a:stretch>
                              <a:fillRect/>
                            </a:stretch>
                          </a:blipFill>
                        </p:spPr>
                        <p:txBody>
                          <a:bodyPr/>
                          <a:p>
                            <a:r>
                              <a:rPr altLang="en-US" lang="zh-CN">
                                <a:noFill/>
                              </a:rPr>
                              <a:t> </a:t>
                            </a:r>
                          </a:p>
                        </p:txBody>
                      </p:sp>
                    </p:grpSp>
                    <p:cxnSp>
                      <p:nvCxnSpPr>
                        <p:cNvPr id="3147056" name="直接连接符 238"/>
                        <p:cNvCxnSpPr>
                          <a:cxnSpLocks/>
                        </p:cNvCxnSpPr>
                        <p:nvPr/>
                      </p:nvCxnSpPr>
                      <p:spPr>
                        <a:xfrm>
                          <a:off x="4949882" y="4013100"/>
                          <a:ext cx="29261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57" name="直接连接符 239"/>
                        <p:cNvCxnSpPr>
                          <a:cxnSpLocks/>
                        </p:cNvCxnSpPr>
                        <p:nvPr/>
                      </p:nvCxnSpPr>
                      <p:spPr>
                        <a:xfrm>
                          <a:off x="5246084" y="4652132"/>
                          <a:ext cx="0" cy="153162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147058" name="直接连接符 230"/>
                      <p:cNvCxnSpPr>
                        <a:cxnSpLocks/>
                      </p:cNvCxnSpPr>
                      <p:nvPr/>
                    </p:nvCxnSpPr>
                    <p:spPr>
                      <a:xfrm>
                        <a:off x="5474827" y="1764330"/>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59" name="直接箭头连接符 231"/>
                      <p:cNvCxnSpPr>
                        <a:cxnSpLocks/>
                      </p:cNvCxnSpPr>
                      <p:nvPr/>
                    </p:nvCxnSpPr>
                    <p:spPr>
                      <a:xfrm flipV="1">
                        <a:off x="5182212" y="3542745"/>
                        <a:ext cx="2751632"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783" name="文本框 232"/>
                      <p:cNvSpPr txBox="1">
                        <a:spLocks noChangeAspect="1" noMove="1" noResize="1" noRot="1" noAdjustHandles="1" noEditPoints="1" noChangeArrowheads="1" noChangeShapeType="1" noTextEdit="1"/>
                      </p:cNvSpPr>
                      <p:nvPr/>
                    </p:nvSpPr>
                    <p:spPr>
                      <a:xfrm>
                        <a:off x="4941119" y="2520373"/>
                        <a:ext cx="533708" cy="461665"/>
                      </a:xfrm>
                      <a:prstGeom prst="rect"/>
                      <a:blipFill>
                        <a:blip xmlns:r="http://schemas.openxmlformats.org/officeDocument/2006/relationships" r:embed="rId6"/>
                        <a:stretch>
                          <a:fillRect b="-2632"/>
                        </a:stretch>
                      </a:blipFill>
                    </p:spPr>
                    <p:txBody>
                      <a:bodyPr/>
                      <a:p>
                        <a:r>
                          <a:rPr altLang="en-US" lang="zh-CN">
                            <a:noFill/>
                          </a:rPr>
                          <a:t> </a:t>
                        </a:r>
                      </a:p>
                    </p:txBody>
                  </p:sp>
                  <p:sp>
                    <p:nvSpPr>
                      <p:cNvPr id="1050784" name="文本框 233"/>
                      <p:cNvSpPr txBox="1">
                        <a:spLocks noChangeAspect="1" noMove="1" noResize="1" noRot="1" noAdjustHandles="1" noEditPoints="1" noChangeArrowheads="1" noChangeShapeType="1" noTextEdit="1"/>
                      </p:cNvSpPr>
                      <p:nvPr/>
                    </p:nvSpPr>
                    <p:spPr>
                      <a:xfrm>
                        <a:off x="7717245" y="3286212"/>
                        <a:ext cx="614034" cy="461665"/>
                      </a:xfrm>
                      <a:prstGeom prst="rect"/>
                      <a:blipFill>
                        <a:blip xmlns:r="http://schemas.openxmlformats.org/officeDocument/2006/relationships" r:embed="rId7"/>
                        <a:stretch>
                          <a:fillRect/>
                        </a:stretch>
                      </a:blipFill>
                    </p:spPr>
                    <p:txBody>
                      <a:bodyPr/>
                      <a:p>
                        <a:r>
                          <a:rPr altLang="en-US" lang="zh-CN">
                            <a:noFill/>
                          </a:rPr>
                          <a:t> </a:t>
                        </a:r>
                      </a:p>
                    </p:txBody>
                  </p:sp>
                  <p:cxnSp>
                    <p:nvCxnSpPr>
                      <p:cNvPr id="3147060" name="直接连接符 234"/>
                      <p:cNvCxnSpPr>
                        <a:cxnSpLocks/>
                      </p:cNvCxnSpPr>
                      <p:nvPr/>
                    </p:nvCxnSpPr>
                    <p:spPr>
                      <a:xfrm>
                        <a:off x="5196386" y="3128500"/>
                        <a:ext cx="233088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61" name="直接连接符 235"/>
                      <p:cNvCxnSpPr>
                        <a:cxnSpLocks/>
                      </p:cNvCxnSpPr>
                      <p:nvPr/>
                    </p:nvCxnSpPr>
                    <p:spPr>
                      <a:xfrm>
                        <a:off x="5196385" y="3944789"/>
                        <a:ext cx="2354124" cy="0"/>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785" name="矩形 236"/>
                      <p:cNvSpPr/>
                      <p:nvPr/>
                    </p:nvSpPr>
                    <p:spPr>
                      <a:xfrm>
                        <a:off x="4902050" y="3482542"/>
                        <a:ext cx="277742" cy="589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786" name="矩形 223"/>
                  <p:cNvSpPr>
                    <a:spLocks noChangeAspect="1" noMove="1" noResize="1" noRot="1" noAdjustHandles="1" noEditPoints="1" noChangeArrowheads="1" noChangeShapeType="1" noTextEdit="1"/>
                  </p:cNvSpPr>
                  <p:nvPr/>
                </p:nvSpPr>
                <p:spPr>
                  <a:xfrm>
                    <a:off x="5975336" y="2675064"/>
                    <a:ext cx="727892" cy="400110"/>
                  </a:xfrm>
                  <a:prstGeom prst="rect"/>
                  <a:blipFill>
                    <a:blip xmlns:r="http://schemas.openxmlformats.org/officeDocument/2006/relationships" r:embed="rId8"/>
                    <a:stretch>
                      <a:fillRect b="-1515"/>
                    </a:stretch>
                  </a:blipFill>
                </p:spPr>
                <p:txBody>
                  <a:bodyPr/>
                  <a:p>
                    <a:r>
                      <a:rPr altLang="en-US" lang="zh-CN">
                        <a:noFill/>
                      </a:rPr>
                      <a:t> </a:t>
                    </a:r>
                  </a:p>
                </p:txBody>
              </p:sp>
              <p:cxnSp>
                <p:nvCxnSpPr>
                  <p:cNvPr id="3147062" name="直接连接符 224"/>
                  <p:cNvCxnSpPr>
                    <a:cxnSpLocks/>
                  </p:cNvCxnSpPr>
                  <p:nvPr/>
                </p:nvCxnSpPr>
                <p:spPr>
                  <a:xfrm>
                    <a:off x="6648744" y="2585343"/>
                    <a:ext cx="292615" cy="393823"/>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147063" name="直接连接符 245"/>
                <p:cNvCxnSpPr>
                  <a:cxnSpLocks/>
                </p:cNvCxnSpPr>
                <p:nvPr/>
              </p:nvCxnSpPr>
              <p:spPr>
                <a:xfrm flipH="1">
                  <a:off x="3424951" y="5321355"/>
                  <a:ext cx="616880" cy="830244"/>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7064" name="直接连接符 246"/>
                <p:cNvCxnSpPr>
                  <a:cxnSpLocks/>
                </p:cNvCxnSpPr>
                <p:nvPr/>
              </p:nvCxnSpPr>
              <p:spPr>
                <a:xfrm>
                  <a:off x="4041831" y="4621990"/>
                  <a:ext cx="0" cy="73147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65" name="直接连接符 247"/>
                <p:cNvCxnSpPr>
                  <a:cxnSpLocks/>
                </p:cNvCxnSpPr>
                <p:nvPr/>
              </p:nvCxnSpPr>
              <p:spPr>
                <a:xfrm>
                  <a:off x="3436736" y="4621990"/>
                  <a:ext cx="60509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66" name="直接连接符 248"/>
                <p:cNvCxnSpPr>
                  <a:cxnSpLocks/>
                </p:cNvCxnSpPr>
                <p:nvPr/>
              </p:nvCxnSpPr>
              <p:spPr>
                <a:xfrm>
                  <a:off x="4041831" y="3974840"/>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67" name="直接连接符 168"/>
                <p:cNvCxnSpPr>
                  <a:cxnSpLocks/>
                </p:cNvCxnSpPr>
                <p:nvPr/>
              </p:nvCxnSpPr>
              <p:spPr>
                <a:xfrm>
                  <a:off x="4041831" y="3983349"/>
                  <a:ext cx="60509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68" name="直接连接符 183"/>
                <p:cNvCxnSpPr>
                  <a:cxnSpLocks/>
                </p:cNvCxnSpPr>
                <p:nvPr/>
              </p:nvCxnSpPr>
              <p:spPr>
                <a:xfrm>
                  <a:off x="4646926" y="3983349"/>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69" name="直接连接符 184"/>
                <p:cNvCxnSpPr>
                  <a:cxnSpLocks/>
                </p:cNvCxnSpPr>
                <p:nvPr/>
              </p:nvCxnSpPr>
              <p:spPr>
                <a:xfrm>
                  <a:off x="4042741" y="5326632"/>
                  <a:ext cx="596318" cy="802569"/>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7070" name="直接连接符 185"/>
                <p:cNvCxnSpPr>
                  <a:cxnSpLocks/>
                </p:cNvCxnSpPr>
                <p:nvPr/>
              </p:nvCxnSpPr>
              <p:spPr>
                <a:xfrm>
                  <a:off x="4649691" y="4621990"/>
                  <a:ext cx="0" cy="153162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071" name="直接连接符 186"/>
                <p:cNvCxnSpPr>
                  <a:cxnSpLocks/>
                </p:cNvCxnSpPr>
                <p:nvPr/>
              </p:nvCxnSpPr>
              <p:spPr>
                <a:xfrm>
                  <a:off x="4638497" y="4607013"/>
                  <a:ext cx="605095"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72" name="直接连接符 187"/>
                <p:cNvCxnSpPr>
                  <a:cxnSpLocks/>
                </p:cNvCxnSpPr>
                <p:nvPr/>
              </p:nvCxnSpPr>
              <p:spPr>
                <a:xfrm>
                  <a:off x="5262484" y="3968235"/>
                  <a:ext cx="0" cy="65907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73" name="直接连接符 188"/>
                <p:cNvCxnSpPr>
                  <a:cxnSpLocks/>
                </p:cNvCxnSpPr>
                <p:nvPr/>
              </p:nvCxnSpPr>
              <p:spPr>
                <a:xfrm flipH="1">
                  <a:off x="4645945" y="5305827"/>
                  <a:ext cx="616880" cy="830244"/>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7074" name="直接连接符 189"/>
                <p:cNvCxnSpPr>
                  <a:cxnSpLocks/>
                </p:cNvCxnSpPr>
                <p:nvPr/>
              </p:nvCxnSpPr>
              <p:spPr>
                <a:xfrm>
                  <a:off x="5263445" y="4607013"/>
                  <a:ext cx="0" cy="731476"/>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3147075" name="直接连接符 190"/>
              <p:cNvCxnSpPr>
                <a:cxnSpLocks/>
              </p:cNvCxnSpPr>
              <p:nvPr/>
            </p:nvCxnSpPr>
            <p:spPr>
              <a:xfrm>
                <a:off x="5378919" y="3834097"/>
                <a:ext cx="37861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76" name="直接连接符 191"/>
              <p:cNvCxnSpPr>
                <a:cxnSpLocks/>
              </p:cNvCxnSpPr>
              <p:nvPr/>
            </p:nvCxnSpPr>
            <p:spPr>
              <a:xfrm>
                <a:off x="5393460" y="5156575"/>
                <a:ext cx="334525" cy="450229"/>
              </a:xfrm>
              <a:prstGeom prst="line"/>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50787" name="文本框 192"/>
            <p:cNvSpPr txBox="1">
              <a:spLocks noChangeAspect="1" noMove="1" noResize="1" noRot="1" noAdjustHandles="1" noEditPoints="1" noChangeArrowheads="1" noChangeShapeType="1" noTextEdit="1"/>
            </p:cNvSpPr>
            <p:nvPr/>
          </p:nvSpPr>
          <p:spPr bwMode="auto">
            <a:xfrm>
              <a:off x="4378647" y="3172042"/>
              <a:ext cx="581891" cy="666529"/>
            </a:xfrm>
            <a:prstGeom prst="rect"/>
            <a:blipFill>
              <a:blip xmlns:r="http://schemas.openxmlformats.org/officeDocument/2006/relationships" r:embed="rId9"/>
              <a:stretch>
                <a:fillRect/>
              </a:stretch>
            </a:blipFill>
            <a:ln>
              <a:noFill/>
            </a:ln>
            <a:effectLst/>
          </p:spPr>
          <p:txBody>
            <a:bodyPr/>
            <a:p>
              <a:r>
                <a:rPr altLang="en-US" lang="zh-CN">
                  <a:noFill/>
                </a:rPr>
                <a:t> </a:t>
              </a:r>
            </a:p>
          </p:txBody>
        </p:sp>
        <p:sp>
          <p:nvSpPr>
            <p:cNvPr id="1050788" name="文本框 193"/>
            <p:cNvSpPr txBox="1">
              <a:spLocks noChangeAspect="1" noMove="1" noResize="1" noRot="1" noAdjustHandles="1" noEditPoints="1" noChangeArrowheads="1" noChangeShapeType="1" noTextEdit="1"/>
            </p:cNvSpPr>
            <p:nvPr/>
          </p:nvSpPr>
          <p:spPr bwMode="auto">
            <a:xfrm>
              <a:off x="5047508" y="3379953"/>
              <a:ext cx="574317" cy="666529"/>
            </a:xfrm>
            <a:prstGeom prst="rect"/>
            <a:blipFill>
              <a:blip xmlns:r="http://schemas.openxmlformats.org/officeDocument/2006/relationships" r:embed="rId10"/>
              <a:stretch>
                <a:fillRect/>
              </a:stretch>
            </a:blipFill>
            <a:ln>
              <a:noFill/>
            </a:ln>
            <a:effectLst/>
          </p:spPr>
          <p:txBody>
            <a:bodyPr/>
            <a:p>
              <a:r>
                <a:rPr altLang="en-US" lang="zh-CN">
                  <a:noFill/>
                </a:rPr>
                <a:t> </a:t>
              </a:r>
            </a:p>
          </p:txBody>
        </p:sp>
        <p:cxnSp>
          <p:nvCxnSpPr>
            <p:cNvPr id="3147077" name="直接箭头连接符 194"/>
            <p:cNvCxnSpPr>
              <a:cxnSpLocks/>
            </p:cNvCxnSpPr>
            <p:nvPr/>
          </p:nvCxnSpPr>
          <p:spPr>
            <a:xfrm>
              <a:off x="5063620" y="4109788"/>
              <a:ext cx="542094"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7078" name="直接箭头连接符 204"/>
            <p:cNvCxnSpPr>
              <a:cxnSpLocks/>
            </p:cNvCxnSpPr>
            <p:nvPr/>
          </p:nvCxnSpPr>
          <p:spPr>
            <a:xfrm>
              <a:off x="4394827" y="3902453"/>
              <a:ext cx="565261"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0789" name="下箭头 209"/>
          <p:cNvSpPr/>
          <p:nvPr/>
        </p:nvSpPr>
        <p:spPr>
          <a:xfrm>
            <a:off x="6630818" y="4755761"/>
            <a:ext cx="330011" cy="269500"/>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90" name="Text Box 12"/>
          <p:cNvSpPr txBox="1">
            <a:spLocks noChangeAspect="1" noMove="1" noResize="1" noRot="1" noAdjustHandles="1" noEditPoints="1" noChangeArrowheads="1" noChangeShapeType="1" noTextEdit="1"/>
          </p:cNvSpPr>
          <p:nvPr/>
        </p:nvSpPr>
        <p:spPr bwMode="auto">
          <a:xfrm>
            <a:off x="4437269" y="5202609"/>
            <a:ext cx="2976972" cy="747384"/>
          </a:xfrm>
          <a:prstGeom prst="rect"/>
          <a:blipFill>
            <a:blip xmlns:r="http://schemas.openxmlformats.org/officeDocument/2006/relationships" r:embed="rId11"/>
            <a:stretch>
              <a:fillRect/>
            </a:stretch>
          </a:blipFill>
          <a:ln>
            <a:noFill/>
          </a:ln>
          <a:effectLst/>
        </p:spPr>
        <p:txBody>
          <a:bodyPr/>
          <a:p>
            <a:r>
              <a:rPr altLang="en-US" lang="zh-CN">
                <a:noFill/>
              </a:rPr>
              <a:t> </a:t>
            </a:r>
          </a:p>
        </p:txBody>
      </p:sp>
      <p:sp>
        <p:nvSpPr>
          <p:cNvPr id="1050791" name="Text Box 12"/>
          <p:cNvSpPr txBox="1">
            <a:spLocks noChangeAspect="1" noMove="1" noResize="1" noRot="1" noAdjustHandles="1" noEditPoints="1" noChangeArrowheads="1" noChangeShapeType="1" noTextEdit="1"/>
          </p:cNvSpPr>
          <p:nvPr/>
        </p:nvSpPr>
        <p:spPr bwMode="auto">
          <a:xfrm>
            <a:off x="6472586" y="5190855"/>
            <a:ext cx="1883311" cy="747384"/>
          </a:xfrm>
          <a:prstGeom prst="rect"/>
          <a:blipFill>
            <a:blip xmlns:r="http://schemas.openxmlformats.org/officeDocument/2006/relationships" r:embed="rId12"/>
            <a:stretch>
              <a:fillRect/>
            </a:stretch>
          </a:blipFill>
          <a:ln>
            <a:noFill/>
          </a:ln>
          <a:effectLst/>
        </p:spPr>
        <p:txBody>
          <a:bodyPr/>
          <a:p>
            <a:r>
              <a:rPr altLang="en-US" lang="zh-CN">
                <a:noFill/>
              </a:rPr>
              <a:t> </a:t>
            </a:r>
          </a:p>
        </p:txBody>
      </p:sp>
      <p:sp>
        <p:nvSpPr>
          <p:cNvPr id="1050792" name="文本框 169"/>
          <p:cNvSpPr txBox="1"/>
          <p:nvPr/>
        </p:nvSpPr>
        <p:spPr bwMode="auto">
          <a:xfrm>
            <a:off x="1460463" y="871317"/>
            <a:ext cx="6118248" cy="701039"/>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Question: what’s the oscillation period of right circuit?</a:t>
            </a:r>
            <a:endParaRPr altLang="en-US" dirty="0" sz="2000" kumimoji="1" lang="zh-CN" smtClean="0">
              <a:latin typeface="Arial" panose="020B0604020202020204" pitchFamily="34" charset="0"/>
              <a:cs typeface="Arial" panose="020B0604020202020204" pitchFamily="34" charset="0"/>
            </a:endParaRPr>
          </a:p>
        </p:txBody>
      </p:sp>
      <p:sp>
        <p:nvSpPr>
          <p:cNvPr id="1050793" name="文本框 197"/>
          <p:cNvSpPr txBox="1">
            <a:spLocks noChangeAspect="1" noMove="1" noResize="1" noRot="1" noAdjustHandles="1" noEditPoints="1" noChangeArrowheads="1" noChangeShapeType="1" noTextEdit="1"/>
          </p:cNvSpPr>
          <p:nvPr/>
        </p:nvSpPr>
        <p:spPr bwMode="auto">
          <a:xfrm>
            <a:off x="4653218" y="1517608"/>
            <a:ext cx="3955201" cy="527773"/>
          </a:xfrm>
          <a:prstGeom prst="rect"/>
          <a:blipFill>
            <a:blip xmlns:r="http://schemas.openxmlformats.org/officeDocument/2006/relationships" r:embed="rId13"/>
            <a:stretch>
              <a:fillRect b="-6897"/>
            </a:stretch>
          </a:blipFill>
          <a:ln>
            <a:noFill/>
          </a:ln>
          <a:effectLst/>
        </p:spPr>
        <p:txBody>
          <a:bodyPr/>
          <a:p>
            <a:r>
              <a:rPr altLang="en-US" lang="zh-CN">
                <a:noFill/>
              </a:rPr>
              <a:t> </a:t>
            </a:r>
          </a:p>
        </p:txBody>
      </p:sp>
      <p:sp>
        <p:nvSpPr>
          <p:cNvPr id="1050794" name="矩形 1"/>
          <p:cNvSpPr>
            <a:spLocks noChangeAspect="1" noMove="1" noResize="1" noRot="1" noAdjustHandles="1" noEditPoints="1" noChangeArrowheads="1" noChangeShapeType="1" noTextEdit="1"/>
          </p:cNvSpPr>
          <p:nvPr/>
        </p:nvSpPr>
        <p:spPr>
          <a:xfrm>
            <a:off x="1689365" y="4852307"/>
            <a:ext cx="427553" cy="369332"/>
          </a:xfrm>
          <a:prstGeom prst="rect"/>
          <a:blipFill>
            <a:blip xmlns:r="http://schemas.openxmlformats.org/officeDocument/2006/relationships" r:embed="rId14"/>
            <a:stretch>
              <a:fillRect/>
            </a:stretch>
          </a:blipFill>
        </p:spPr>
        <p:txBody>
          <a:bodyPr/>
          <a:p>
            <a:r>
              <a:rPr altLang="en-US" lang="zh-CN">
                <a:noFill/>
              </a:rPr>
              <a:t> </a:t>
            </a:r>
          </a:p>
        </p:txBody>
      </p:sp>
      <p:sp>
        <p:nvSpPr>
          <p:cNvPr id="1050795" name="矩形 198"/>
          <p:cNvSpPr>
            <a:spLocks noChangeAspect="1" noMove="1" noResize="1" noRot="1" noAdjustHandles="1" noEditPoints="1" noChangeArrowheads="1" noChangeShapeType="1" noTextEdit="1"/>
          </p:cNvSpPr>
          <p:nvPr/>
        </p:nvSpPr>
        <p:spPr>
          <a:xfrm>
            <a:off x="2334253" y="4044739"/>
            <a:ext cx="432875" cy="369332"/>
          </a:xfrm>
          <a:prstGeom prst="rect"/>
          <a:blipFill>
            <a:blip xmlns:r="http://schemas.openxmlformats.org/officeDocument/2006/relationships" r:embed="rId15"/>
            <a:stretch>
              <a:fillRect/>
            </a:stretch>
          </a:blipFill>
        </p:spPr>
        <p:txBody>
          <a:bodyPr/>
          <a:p>
            <a:r>
              <a:rPr altLang="en-US" lang="zh-CN">
                <a:noFill/>
              </a:rPr>
              <a:t> </a:t>
            </a:r>
          </a:p>
        </p:txBody>
      </p:sp>
      <p:sp>
        <p:nvSpPr>
          <p:cNvPr id="1050796" name="Text Box 12"/>
          <p:cNvSpPr txBox="1">
            <a:spLocks noChangeAspect="1" noMove="1" noResize="1" noRot="1" noAdjustHandles="1" noEditPoints="1" noChangeArrowheads="1" noChangeShapeType="1" noTextEdit="1"/>
          </p:cNvSpPr>
          <p:nvPr/>
        </p:nvSpPr>
        <p:spPr bwMode="auto">
          <a:xfrm>
            <a:off x="5229675" y="2082355"/>
            <a:ext cx="2976972" cy="749308"/>
          </a:xfrm>
          <a:prstGeom prst="rect"/>
          <a:blipFill>
            <a:blip xmlns:r="http://schemas.openxmlformats.org/officeDocument/2006/relationships" r:embed="rId16"/>
            <a:stretch>
              <a:fillRect/>
            </a:stretch>
          </a:blipFill>
          <a:ln>
            <a:noFill/>
          </a:ln>
          <a:effectLst/>
        </p:spPr>
        <p:txBody>
          <a:bodyPr/>
          <a:p>
            <a:r>
              <a:rPr altLang="en-US" lang="zh-CN">
                <a:noFill/>
              </a:rPr>
              <a:t> </a:t>
            </a:r>
          </a:p>
        </p:txBody>
      </p:sp>
      <p:sp>
        <p:nvSpPr>
          <p:cNvPr id="1050797" name="文本框 200"/>
          <p:cNvSpPr txBox="1">
            <a:spLocks noChangeAspect="1" noMove="1" noResize="1" noRot="1" noAdjustHandles="1" noEditPoints="1" noChangeArrowheads="1" noChangeShapeType="1" noTextEdit="1"/>
          </p:cNvSpPr>
          <p:nvPr/>
        </p:nvSpPr>
        <p:spPr bwMode="auto">
          <a:xfrm>
            <a:off x="4655510" y="3953981"/>
            <a:ext cx="1798718" cy="400110"/>
          </a:xfrm>
          <a:prstGeom prst="rect"/>
          <a:blipFill>
            <a:blip xmlns:r="http://schemas.openxmlformats.org/officeDocument/2006/relationships" r:embed="rId17"/>
            <a:stretch>
              <a:fillRect t="-7692" b="-29231"/>
            </a:stretch>
          </a:blipFill>
          <a:ln>
            <a:noFill/>
          </a:ln>
          <a:effectLst/>
        </p:spPr>
        <p:txBody>
          <a:bodyPr/>
          <a:p>
            <a:r>
              <a:rPr altLang="en-US" lang="zh-CN">
                <a:noFill/>
              </a:rPr>
              <a:t> </a:t>
            </a:r>
          </a:p>
        </p:txBody>
      </p:sp>
      <p:sp>
        <p:nvSpPr>
          <p:cNvPr id="1050798" name="Text Box 12"/>
          <p:cNvSpPr txBox="1">
            <a:spLocks noChangeAspect="1" noMove="1" noResize="1" noRot="1" noAdjustHandles="1" noEditPoints="1" noChangeArrowheads="1" noChangeShapeType="1" noTextEdit="1"/>
          </p:cNvSpPr>
          <p:nvPr/>
        </p:nvSpPr>
        <p:spPr bwMode="auto">
          <a:xfrm>
            <a:off x="5844042" y="3776692"/>
            <a:ext cx="2976972" cy="720454"/>
          </a:xfrm>
          <a:prstGeom prst="rect"/>
          <a:blipFill>
            <a:blip xmlns:r="http://schemas.openxmlformats.org/officeDocument/2006/relationships" r:embed="rId18"/>
            <a:stretch>
              <a:fillRect/>
            </a:stretch>
          </a:blipFill>
          <a:ln>
            <a:noFill/>
          </a:ln>
          <a:effectLst/>
        </p:spPr>
        <p:txBody>
          <a:bodyPr/>
          <a:p>
            <a:r>
              <a:rPr altLang="en-US" lang="zh-CN">
                <a:noFill/>
              </a:rPr>
              <a:t> </a:t>
            </a:r>
          </a:p>
        </p:txBody>
      </p:sp>
      <p:sp>
        <p:nvSpPr>
          <p:cNvPr id="1050799" name="Text Box 12"/>
          <p:cNvSpPr txBox="1">
            <a:spLocks noChangeAspect="1" noMove="1" noResize="1" noRot="1" noAdjustHandles="1" noEditPoints="1" noChangeArrowheads="1" noChangeShapeType="1" noTextEdit="1"/>
          </p:cNvSpPr>
          <p:nvPr/>
        </p:nvSpPr>
        <p:spPr bwMode="auto">
          <a:xfrm>
            <a:off x="5228241" y="2895162"/>
            <a:ext cx="2976972" cy="749308"/>
          </a:xfrm>
          <a:prstGeom prst="rect"/>
          <a:blipFill>
            <a:blip xmlns:r="http://schemas.openxmlformats.org/officeDocument/2006/relationships" r:embed="rId19"/>
            <a:stretch>
              <a:fillRect/>
            </a:stretch>
          </a:blipFill>
          <a:ln>
            <a:noFill/>
          </a:ln>
          <a:effectLst/>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793"/>
                                        </p:tgtEl>
                                        <p:attrNameLst>
                                          <p:attrName>style.visibility</p:attrName>
                                        </p:attrNameLst>
                                      </p:cBhvr>
                                      <p:to>
                                        <p:strVal val="visible"/>
                                      </p:to>
                                    </p:set>
                                    <p:animEffect transition="in" filter="wipe(down)">
                                      <p:cBhvr>
                                        <p:cTn dur="500" id="7"/>
                                        <p:tgtEl>
                                          <p:spTgt spid="105079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796"/>
                                        </p:tgtEl>
                                        <p:attrNameLst>
                                          <p:attrName>style.visibility</p:attrName>
                                        </p:attrNameLst>
                                      </p:cBhvr>
                                      <p:to>
                                        <p:strVal val="visible"/>
                                      </p:to>
                                    </p:set>
                                    <p:animEffect transition="in" filter="wipe(down)">
                                      <p:cBhvr>
                                        <p:cTn dur="500" id="12"/>
                                        <p:tgtEl>
                                          <p:spTgt spid="105079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799"/>
                                        </p:tgtEl>
                                        <p:attrNameLst>
                                          <p:attrName>style.visibility</p:attrName>
                                        </p:attrNameLst>
                                      </p:cBhvr>
                                      <p:to>
                                        <p:strVal val="visible"/>
                                      </p:to>
                                    </p:set>
                                    <p:animEffect transition="in" filter="wipe(down)">
                                      <p:cBhvr>
                                        <p:cTn dur="500" id="17"/>
                                        <p:tgtEl>
                                          <p:spTgt spid="105079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797"/>
                                        </p:tgtEl>
                                        <p:attrNameLst>
                                          <p:attrName>style.visibility</p:attrName>
                                        </p:attrNameLst>
                                      </p:cBhvr>
                                      <p:to>
                                        <p:strVal val="visible"/>
                                      </p:to>
                                    </p:set>
                                    <p:animEffect transition="in" filter="wipe(down)">
                                      <p:cBhvr>
                                        <p:cTn dur="500" id="22"/>
                                        <p:tgtEl>
                                          <p:spTgt spid="1050797"/>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798"/>
                                        </p:tgtEl>
                                        <p:attrNameLst>
                                          <p:attrName>style.visibility</p:attrName>
                                        </p:attrNameLst>
                                      </p:cBhvr>
                                      <p:to>
                                        <p:strVal val="visible"/>
                                      </p:to>
                                    </p:set>
                                    <p:animEffect transition="in" filter="wipe(down)">
                                      <p:cBhvr>
                                        <p:cTn dur="500" id="27"/>
                                        <p:tgtEl>
                                          <p:spTgt spid="1050798"/>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789"/>
                                        </p:tgtEl>
                                        <p:attrNameLst>
                                          <p:attrName>style.visibility</p:attrName>
                                        </p:attrNameLst>
                                      </p:cBhvr>
                                      <p:to>
                                        <p:strVal val="visible"/>
                                      </p:to>
                                    </p:set>
                                    <p:animEffect transition="in" filter="wipe(down)">
                                      <p:cBhvr>
                                        <p:cTn dur="500" id="32"/>
                                        <p:tgtEl>
                                          <p:spTgt spid="1050789"/>
                                        </p:tgtEl>
                                      </p:cBhvr>
                                    </p:animEffect>
                                  </p:childTnLst>
                                </p:cTn>
                              </p:par>
                              <p:par>
                                <p:cTn fill="hold" grpId="0" id="33" nodeType="withEffect" presetClass="entr" presetID="22" presetSubtype="4">
                                  <p:stCondLst>
                                    <p:cond delay="0"/>
                                  </p:stCondLst>
                                  <p:childTnLst>
                                    <p:set>
                                      <p:cBhvr>
                                        <p:cTn dur="1" fill="hold" id="34">
                                          <p:stCondLst>
                                            <p:cond delay="0"/>
                                          </p:stCondLst>
                                        </p:cTn>
                                        <p:tgtEl>
                                          <p:spTgt spid="1050790"/>
                                        </p:tgtEl>
                                        <p:attrNameLst>
                                          <p:attrName>style.visibility</p:attrName>
                                        </p:attrNameLst>
                                      </p:cBhvr>
                                      <p:to>
                                        <p:strVal val="visible"/>
                                      </p:to>
                                    </p:set>
                                    <p:animEffect transition="in" filter="wipe(down)">
                                      <p:cBhvr>
                                        <p:cTn dur="500" id="35"/>
                                        <p:tgtEl>
                                          <p:spTgt spid="1050790"/>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50791"/>
                                        </p:tgtEl>
                                        <p:attrNameLst>
                                          <p:attrName>style.visibility</p:attrName>
                                        </p:attrNameLst>
                                      </p:cBhvr>
                                      <p:to>
                                        <p:strVal val="visible"/>
                                      </p:to>
                                    </p:set>
                                    <p:animEffect transition="in" filter="wipe(down)">
                                      <p:cBhvr>
                                        <p:cTn dur="500" id="40"/>
                                        <p:tgtEl>
                                          <p:spTgt spid="1050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89" grpId="0" animBg="1"/>
      <p:bldP spid="1050790" grpId="0"/>
      <p:bldP spid="1050791" grpId="0"/>
      <p:bldP spid="1050793" grpId="0"/>
      <p:bldP spid="1050796" grpId="0"/>
      <p:bldP spid="1050797" grpId="0"/>
      <p:bldP spid="1050798" grpId="0"/>
      <p:bldP spid="105079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980" name=""/>
        <p:cNvGrpSpPr/>
        <p:nvPr/>
      </p:nvGrpSpPr>
      <p:grpSpPr>
        <a:xfrm>
          <a:off x="0" y="0"/>
          <a:ext cx="0" cy="0"/>
          <a:chOff x="0" y="0"/>
          <a:chExt cx="0" cy="0"/>
        </a:xfrm>
      </p:grpSpPr>
      <p:sp>
        <p:nvSpPr>
          <p:cNvPr id="10508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04" name="矩形 8"/>
          <p:cNvSpPr/>
          <p:nvPr/>
        </p:nvSpPr>
        <p:spPr>
          <a:xfrm>
            <a:off x="770408" y="586492"/>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 </a:t>
            </a:r>
            <a:r>
              <a:rPr altLang="zh-CN" b="1" dirty="0" sz="2400" lang="en-US" err="1"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Sawtooth</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wave generator</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981" name="组合 10"/>
          <p:cNvGrpSpPr/>
          <p:nvPr/>
        </p:nvGrpSpPr>
        <p:grpSpPr>
          <a:xfrm>
            <a:off x="597899" y="2672294"/>
            <a:ext cx="3876404" cy="1858317"/>
            <a:chOff x="1989145" y="3480630"/>
            <a:chExt cx="3876404" cy="1858317"/>
          </a:xfrm>
        </p:grpSpPr>
        <p:grpSp>
          <p:nvGrpSpPr>
            <p:cNvPr id="982" name="组合 11"/>
            <p:cNvGrpSpPr/>
            <p:nvPr/>
          </p:nvGrpSpPr>
          <p:grpSpPr>
            <a:xfrm>
              <a:off x="1989145" y="3480630"/>
              <a:ext cx="3876404" cy="1858317"/>
              <a:chOff x="1209703" y="1675002"/>
              <a:chExt cx="3876404" cy="1858317"/>
            </a:xfrm>
          </p:grpSpPr>
          <p:cxnSp>
            <p:nvCxnSpPr>
              <p:cNvPr id="3147079" name="直接箭头连接符 44"/>
              <p:cNvCxnSpPr>
                <a:cxnSpLocks/>
              </p:cNvCxnSpPr>
              <p:nvPr/>
            </p:nvCxnSpPr>
            <p:spPr>
              <a:xfrm flipV="1">
                <a:off x="1658456" y="1862357"/>
                <a:ext cx="0" cy="167096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7080" name="直接箭头连接符 45"/>
              <p:cNvCxnSpPr>
                <a:cxnSpLocks/>
              </p:cNvCxnSpPr>
              <p:nvPr/>
            </p:nvCxnSpPr>
            <p:spPr>
              <a:xfrm>
                <a:off x="1209703" y="2673217"/>
                <a:ext cx="3563699"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805" name="文本框 46"/>
              <p:cNvSpPr txBox="1"/>
              <p:nvPr/>
            </p:nvSpPr>
            <p:spPr bwMode="auto">
              <a:xfrm>
                <a:off x="1379290" y="2636194"/>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806"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50807" name="Text Box 12"/>
              <p:cNvSpPr txBox="1">
                <a:spLocks noChangeAspect="1" noMove="1" noResize="1" noRot="1" noAdjustHandles="1" noEditPoints="1" noChangeArrowheads="1" noChangeShapeType="1" noTextEdit="1"/>
              </p:cNvSpPr>
              <p:nvPr/>
            </p:nvSpPr>
            <p:spPr bwMode="auto">
              <a:xfrm>
                <a:off x="4536002" y="2601583"/>
                <a:ext cx="550105" cy="400110"/>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grpSp>
          <p:nvGrpSpPr>
            <p:cNvPr id="983" name="组合 18"/>
            <p:cNvGrpSpPr/>
            <p:nvPr/>
          </p:nvGrpSpPr>
          <p:grpSpPr>
            <a:xfrm>
              <a:off x="2328149" y="3974539"/>
              <a:ext cx="2963917" cy="1020989"/>
              <a:chOff x="5056450" y="4555108"/>
              <a:chExt cx="2963917" cy="1020989"/>
            </a:xfrm>
          </p:grpSpPr>
          <p:cxnSp>
            <p:nvCxnSpPr>
              <p:cNvPr id="3147081" name="直接连接符 19"/>
              <p:cNvCxnSpPr>
                <a:cxnSpLocks/>
              </p:cNvCxnSpPr>
              <p:nvPr/>
            </p:nvCxnSpPr>
            <p:spPr>
              <a:xfrm flipH="1">
                <a:off x="5559775" y="4555108"/>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82" name="直接连接符 20"/>
              <p:cNvCxnSpPr>
                <a:cxnSpLocks/>
              </p:cNvCxnSpPr>
              <p:nvPr/>
            </p:nvCxnSpPr>
            <p:spPr>
              <a:xfrm>
                <a:off x="5056450" y="4555108"/>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83" name="直接连接符 21"/>
              <p:cNvCxnSpPr>
                <a:cxnSpLocks/>
              </p:cNvCxnSpPr>
              <p:nvPr/>
            </p:nvCxnSpPr>
            <p:spPr>
              <a:xfrm flipH="1">
                <a:off x="6544249" y="4558821"/>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84" name="直接连接符 22"/>
              <p:cNvCxnSpPr>
                <a:cxnSpLocks/>
              </p:cNvCxnSpPr>
              <p:nvPr/>
            </p:nvCxnSpPr>
            <p:spPr>
              <a:xfrm>
                <a:off x="6040924" y="4558821"/>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85" name="直接连接符 23"/>
              <p:cNvCxnSpPr>
                <a:cxnSpLocks/>
              </p:cNvCxnSpPr>
              <p:nvPr/>
            </p:nvCxnSpPr>
            <p:spPr>
              <a:xfrm flipH="1">
                <a:off x="7525412" y="4567485"/>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86" name="直接连接符 24"/>
              <p:cNvCxnSpPr>
                <a:cxnSpLocks/>
              </p:cNvCxnSpPr>
              <p:nvPr/>
            </p:nvCxnSpPr>
            <p:spPr>
              <a:xfrm>
                <a:off x="7022087" y="4567485"/>
                <a:ext cx="494955"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984" name="组合 65"/>
          <p:cNvGrpSpPr/>
          <p:nvPr/>
        </p:nvGrpSpPr>
        <p:grpSpPr>
          <a:xfrm>
            <a:off x="4940600" y="2669716"/>
            <a:ext cx="3876404" cy="1858317"/>
            <a:chOff x="4936405" y="2413852"/>
            <a:chExt cx="3876404" cy="1858317"/>
          </a:xfrm>
        </p:grpSpPr>
        <p:grpSp>
          <p:nvGrpSpPr>
            <p:cNvPr id="985" name="组合 49"/>
            <p:cNvGrpSpPr/>
            <p:nvPr/>
          </p:nvGrpSpPr>
          <p:grpSpPr>
            <a:xfrm>
              <a:off x="4936405" y="2413852"/>
              <a:ext cx="3876404" cy="1858317"/>
              <a:chOff x="1989145" y="3480630"/>
              <a:chExt cx="3876404" cy="1858317"/>
            </a:xfrm>
          </p:grpSpPr>
          <p:grpSp>
            <p:nvGrpSpPr>
              <p:cNvPr id="986" name="组合 50"/>
              <p:cNvGrpSpPr/>
              <p:nvPr/>
            </p:nvGrpSpPr>
            <p:grpSpPr>
              <a:xfrm>
                <a:off x="1989145" y="3480630"/>
                <a:ext cx="3876404" cy="1858317"/>
                <a:chOff x="1209703" y="1675002"/>
                <a:chExt cx="3876404" cy="1858317"/>
              </a:xfrm>
            </p:grpSpPr>
            <p:cxnSp>
              <p:nvCxnSpPr>
                <p:cNvPr id="3147087" name="直接箭头连接符 58"/>
                <p:cNvCxnSpPr>
                  <a:cxnSpLocks/>
                </p:cNvCxnSpPr>
                <p:nvPr/>
              </p:nvCxnSpPr>
              <p:spPr>
                <a:xfrm flipV="1">
                  <a:off x="1658456" y="1862357"/>
                  <a:ext cx="0" cy="167096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7088" name="直接箭头连接符 59"/>
                <p:cNvCxnSpPr>
                  <a:cxnSpLocks/>
                </p:cNvCxnSpPr>
                <p:nvPr/>
              </p:nvCxnSpPr>
              <p:spPr>
                <a:xfrm>
                  <a:off x="1209703" y="2673217"/>
                  <a:ext cx="3563699"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808" name="文本框 60"/>
                <p:cNvSpPr txBox="1"/>
                <p:nvPr/>
              </p:nvSpPr>
              <p:spPr bwMode="auto">
                <a:xfrm>
                  <a:off x="1379290" y="2636194"/>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809"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50810" name="Text Box 12"/>
                <p:cNvSpPr txBox="1">
                  <a:spLocks noChangeAspect="1" noMove="1" noResize="1" noRot="1" noAdjustHandles="1" noEditPoints="1" noChangeArrowheads="1" noChangeShapeType="1" noTextEdit="1"/>
                </p:cNvSpPr>
                <p:nvPr/>
              </p:nvSpPr>
              <p:spPr bwMode="auto">
                <a:xfrm>
                  <a:off x="4536002" y="2601583"/>
                  <a:ext cx="550105" cy="400110"/>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grpSp>
            <p:nvGrpSpPr>
              <p:cNvPr id="987" name="组合 51"/>
              <p:cNvGrpSpPr/>
              <p:nvPr/>
            </p:nvGrpSpPr>
            <p:grpSpPr>
              <a:xfrm>
                <a:off x="2375747" y="3986916"/>
                <a:ext cx="942293" cy="1035611"/>
                <a:chOff x="5104048" y="4567485"/>
                <a:chExt cx="942293" cy="1035611"/>
              </a:xfrm>
            </p:grpSpPr>
            <p:cxnSp>
              <p:nvCxnSpPr>
                <p:cNvPr id="3147089" name="直接连接符 52"/>
                <p:cNvCxnSpPr>
                  <a:cxnSpLocks/>
                </p:cNvCxnSpPr>
                <p:nvPr/>
              </p:nvCxnSpPr>
              <p:spPr>
                <a:xfrm flipH="1">
                  <a:off x="5264950" y="4575873"/>
                  <a:ext cx="781391"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90" name="直接连接符 53"/>
                <p:cNvCxnSpPr>
                  <a:cxnSpLocks/>
                </p:cNvCxnSpPr>
                <p:nvPr/>
              </p:nvCxnSpPr>
              <p:spPr>
                <a:xfrm>
                  <a:off x="5104048" y="4567485"/>
                  <a:ext cx="153335" cy="10356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3147091" name="直接连接符 68"/>
            <p:cNvCxnSpPr>
              <a:cxnSpLocks/>
            </p:cNvCxnSpPr>
            <p:nvPr/>
          </p:nvCxnSpPr>
          <p:spPr>
            <a:xfrm flipH="1">
              <a:off x="6425927" y="2927115"/>
              <a:ext cx="781391"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92" name="直接连接符 69"/>
            <p:cNvCxnSpPr>
              <a:cxnSpLocks/>
            </p:cNvCxnSpPr>
            <p:nvPr/>
          </p:nvCxnSpPr>
          <p:spPr>
            <a:xfrm>
              <a:off x="6265025" y="2918727"/>
              <a:ext cx="153335" cy="10356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93" name="直接连接符 70"/>
            <p:cNvCxnSpPr>
              <a:cxnSpLocks/>
            </p:cNvCxnSpPr>
            <p:nvPr/>
          </p:nvCxnSpPr>
          <p:spPr>
            <a:xfrm flipH="1">
              <a:off x="7356583" y="2927115"/>
              <a:ext cx="781391"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094" name="直接连接符 71"/>
            <p:cNvCxnSpPr>
              <a:cxnSpLocks/>
            </p:cNvCxnSpPr>
            <p:nvPr/>
          </p:nvCxnSpPr>
          <p:spPr>
            <a:xfrm>
              <a:off x="7195681" y="2918727"/>
              <a:ext cx="153335" cy="10356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50811" name="文本框 66"/>
          <p:cNvSpPr txBox="1"/>
          <p:nvPr/>
        </p:nvSpPr>
        <p:spPr bwMode="auto">
          <a:xfrm>
            <a:off x="1023171" y="2193721"/>
            <a:ext cx="3183908" cy="400110"/>
          </a:xfrm>
          <a:prstGeom prst="rect"/>
          <a:noFill/>
          <a:ln>
            <a:noFill/>
          </a:ln>
          <a:effectLst/>
        </p:spPr>
        <p:txBody>
          <a:bodyPr rtlCol="0" wrap="square">
            <a:spAutoFit/>
          </a:bodyPr>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Triangular wave</a:t>
            </a:r>
            <a:endParaRPr altLang="en-US" dirty="0" sz="2000" kumimoji="1" lang="zh-CN" smtClean="0">
              <a:latin typeface="Arial" panose="020B0604020202020204" pitchFamily="34" charset="0"/>
              <a:cs typeface="Arial" panose="020B0604020202020204" pitchFamily="34" charset="0"/>
            </a:endParaRPr>
          </a:p>
        </p:txBody>
      </p:sp>
      <p:sp>
        <p:nvSpPr>
          <p:cNvPr id="1050812" name="文本框 74"/>
          <p:cNvSpPr txBox="1"/>
          <p:nvPr/>
        </p:nvSpPr>
        <p:spPr bwMode="auto">
          <a:xfrm>
            <a:off x="5031258" y="2190753"/>
            <a:ext cx="3183908" cy="400110"/>
          </a:xfrm>
          <a:prstGeom prst="rect"/>
          <a:noFill/>
          <a:ln>
            <a:noFill/>
          </a:ln>
          <a:effectLst/>
        </p:spPr>
        <p:txBody>
          <a:bodyPr rtlCol="0" wrap="square">
            <a:spAutoFit/>
          </a:bodyPr>
          <a:p>
            <a:pPr algn="ctr" eaLnBrk="1" hangingPunct="1">
              <a:spcBef>
                <a:spcPct val="50000"/>
              </a:spcBef>
            </a:pPr>
            <a:r>
              <a:rPr altLang="zh-CN" dirty="0" sz="2000" kumimoji="1" lang="en-US" err="1" smtClean="0">
                <a:latin typeface="Arial" panose="020B0604020202020204" pitchFamily="34" charset="0"/>
                <a:cs typeface="Arial" panose="020B0604020202020204" pitchFamily="34" charset="0"/>
              </a:rPr>
              <a:t>Sawtooth</a:t>
            </a:r>
            <a:r>
              <a:rPr altLang="zh-CN" dirty="0" sz="2000" kumimoji="1" lang="en-US" smtClean="0">
                <a:latin typeface="Arial" panose="020B0604020202020204" pitchFamily="34" charset="0"/>
                <a:cs typeface="Arial" panose="020B0604020202020204" pitchFamily="34" charset="0"/>
              </a:rPr>
              <a:t> wave</a:t>
            </a:r>
            <a:endParaRPr altLang="en-US" dirty="0" sz="2000" kumimoji="1" lang="zh-CN" smtClean="0">
              <a:latin typeface="Arial" panose="020B0604020202020204" pitchFamily="34" charset="0"/>
              <a:cs typeface="Arial" panose="020B0604020202020204" pitchFamily="34" charset="0"/>
            </a:endParaRPr>
          </a:p>
        </p:txBody>
      </p:sp>
      <p:sp>
        <p:nvSpPr>
          <p:cNvPr id="1050813" name="右箭头 67"/>
          <p:cNvSpPr/>
          <p:nvPr/>
        </p:nvSpPr>
        <p:spPr>
          <a:xfrm>
            <a:off x="4421066" y="3522688"/>
            <a:ext cx="453005" cy="32039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990" name=""/>
        <p:cNvGrpSpPr/>
        <p:nvPr/>
      </p:nvGrpSpPr>
      <p:grpSpPr>
        <a:xfrm>
          <a:off x="0" y="0"/>
          <a:ext cx="0" cy="0"/>
          <a:chOff x="0" y="0"/>
          <a:chExt cx="0" cy="0"/>
        </a:xfrm>
      </p:grpSpPr>
      <p:sp>
        <p:nvSpPr>
          <p:cNvPr id="10508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91" name="组合 72"/>
          <p:cNvGrpSpPr/>
          <p:nvPr/>
        </p:nvGrpSpPr>
        <p:grpSpPr>
          <a:xfrm>
            <a:off x="1459397" y="260648"/>
            <a:ext cx="6641731" cy="2573616"/>
            <a:chOff x="1641625" y="1538345"/>
            <a:chExt cx="6641731" cy="2573616"/>
          </a:xfrm>
        </p:grpSpPr>
        <p:grpSp>
          <p:nvGrpSpPr>
            <p:cNvPr id="992" name="组合 70"/>
            <p:cNvGrpSpPr/>
            <p:nvPr/>
          </p:nvGrpSpPr>
          <p:grpSpPr>
            <a:xfrm>
              <a:off x="1641625" y="1538345"/>
              <a:ext cx="6641731" cy="2573616"/>
              <a:chOff x="1641625" y="1538345"/>
              <a:chExt cx="6641731" cy="2573616"/>
            </a:xfrm>
          </p:grpSpPr>
          <p:grpSp>
            <p:nvGrpSpPr>
              <p:cNvPr id="993" name="组合 1"/>
              <p:cNvGrpSpPr/>
              <p:nvPr/>
            </p:nvGrpSpPr>
            <p:grpSpPr>
              <a:xfrm>
                <a:off x="1750646" y="1538345"/>
                <a:ext cx="6532710" cy="2573616"/>
                <a:chOff x="1750646" y="1538345"/>
                <a:chExt cx="6532710" cy="2573616"/>
              </a:xfrm>
            </p:grpSpPr>
            <p:grpSp>
              <p:nvGrpSpPr>
                <p:cNvPr id="994" name="组合 10"/>
                <p:cNvGrpSpPr/>
                <p:nvPr/>
              </p:nvGrpSpPr>
              <p:grpSpPr>
                <a:xfrm>
                  <a:off x="1750646" y="1998595"/>
                  <a:ext cx="5709315" cy="2113366"/>
                  <a:chOff x="5304902" y="2653445"/>
                  <a:chExt cx="5709315" cy="2113366"/>
                </a:xfrm>
              </p:grpSpPr>
              <p:grpSp>
                <p:nvGrpSpPr>
                  <p:cNvPr id="995" name="组合 11"/>
                  <p:cNvGrpSpPr/>
                  <p:nvPr/>
                </p:nvGrpSpPr>
                <p:grpSpPr>
                  <a:xfrm>
                    <a:off x="5304902" y="2653445"/>
                    <a:ext cx="5709315" cy="2113366"/>
                    <a:chOff x="5304902" y="2653445"/>
                    <a:chExt cx="5709315" cy="2113366"/>
                  </a:xfrm>
                </p:grpSpPr>
                <p:grpSp>
                  <p:nvGrpSpPr>
                    <p:cNvPr id="996" name="组合 13"/>
                    <p:cNvGrpSpPr/>
                    <p:nvPr/>
                  </p:nvGrpSpPr>
                  <p:grpSpPr>
                    <a:xfrm>
                      <a:off x="5304902" y="2653445"/>
                      <a:ext cx="2893429" cy="2113366"/>
                      <a:chOff x="1984538" y="2932808"/>
                      <a:chExt cx="2893429" cy="2113366"/>
                    </a:xfrm>
                  </p:grpSpPr>
                  <p:grpSp>
                    <p:nvGrpSpPr>
                      <p:cNvPr id="997" name="组合 23"/>
                      <p:cNvGrpSpPr/>
                      <p:nvPr/>
                    </p:nvGrpSpPr>
                    <p:grpSpPr>
                      <a:xfrm>
                        <a:off x="1984538" y="2932808"/>
                        <a:ext cx="2893429" cy="2113366"/>
                        <a:chOff x="2163726" y="2009394"/>
                        <a:chExt cx="2893429" cy="2113366"/>
                      </a:xfrm>
                    </p:grpSpPr>
                    <p:grpSp>
                      <p:nvGrpSpPr>
                        <p:cNvPr id="998" name="组合 27"/>
                        <p:cNvGrpSpPr/>
                        <p:nvPr/>
                      </p:nvGrpSpPr>
                      <p:grpSpPr>
                        <a:xfrm>
                          <a:off x="2163726" y="2009394"/>
                          <a:ext cx="2893429" cy="2113366"/>
                          <a:chOff x="3948454" y="2739728"/>
                          <a:chExt cx="2893429" cy="2113366"/>
                        </a:xfrm>
                      </p:grpSpPr>
                      <p:grpSp>
                        <p:nvGrpSpPr>
                          <p:cNvPr id="999" name="组合 31"/>
                          <p:cNvGrpSpPr/>
                          <p:nvPr/>
                        </p:nvGrpSpPr>
                        <p:grpSpPr>
                          <a:xfrm>
                            <a:off x="3948454" y="2739728"/>
                            <a:ext cx="2893429" cy="2113366"/>
                            <a:chOff x="6102098" y="812339"/>
                            <a:chExt cx="2893429" cy="2113366"/>
                          </a:xfrm>
                        </p:grpSpPr>
                        <p:grpSp>
                          <p:nvGrpSpPr>
                            <p:cNvPr id="1000" name="组合 45"/>
                            <p:cNvGrpSpPr/>
                            <p:nvPr/>
                          </p:nvGrpSpPr>
                          <p:grpSpPr>
                            <a:xfrm>
                              <a:off x="6102098" y="812339"/>
                              <a:ext cx="2893429" cy="1494457"/>
                              <a:chOff x="5946454" y="1765797"/>
                              <a:chExt cx="2893429" cy="1494457"/>
                            </a:xfrm>
                          </p:grpSpPr>
                          <p:grpSp>
                            <p:nvGrpSpPr>
                              <p:cNvPr id="1001" name="组合 47"/>
                              <p:cNvGrpSpPr/>
                              <p:nvPr/>
                            </p:nvGrpSpPr>
                            <p:grpSpPr>
                              <a:xfrm>
                                <a:off x="5946454" y="1765797"/>
                                <a:ext cx="2893429" cy="992188"/>
                                <a:chOff x="2153406" y="1708764"/>
                                <a:chExt cx="2893429" cy="992188"/>
                              </a:xfrm>
                            </p:grpSpPr>
                            <p:grpSp>
                              <p:nvGrpSpPr>
                                <p:cNvPr id="1002" name="组合 49"/>
                                <p:cNvGrpSpPr/>
                                <p:nvPr/>
                              </p:nvGrpSpPr>
                              <p:grpSpPr>
                                <a:xfrm>
                                  <a:off x="2153406" y="1865123"/>
                                  <a:ext cx="683351" cy="675914"/>
                                  <a:chOff x="3095699" y="3634059"/>
                                  <a:chExt cx="683351" cy="675914"/>
                                </a:xfrm>
                              </p:grpSpPr>
                              <p:cxnSp>
                                <p:nvCxnSpPr>
                                  <p:cNvPr id="3147095" name="直接连接符 56"/>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096" name="直接连接符 57"/>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81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81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82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821"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822" name="Oval 3165"/>
                                <p:cNvSpPr>
                                  <a:spLocks noChangeArrowheads="1"/>
                                </p:cNvSpPr>
                                <p:nvPr/>
                              </p:nvSpPr>
                              <p:spPr bwMode="auto">
                                <a:xfrm>
                                  <a:off x="4902736" y="2128056"/>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823"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cxnSp>
                          <p:nvCxnSpPr>
                            <p:cNvPr id="3147097" name="直接连接符 44"/>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098" name="直接连接符 32"/>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3" name="组合 33"/>
                          <p:cNvGrpSpPr/>
                          <p:nvPr/>
                        </p:nvGrpSpPr>
                        <p:grpSpPr>
                          <a:xfrm>
                            <a:off x="6356171" y="4000382"/>
                            <a:ext cx="290385" cy="384435"/>
                            <a:chOff x="8023442" y="2050435"/>
                            <a:chExt cx="290385" cy="384435"/>
                          </a:xfrm>
                        </p:grpSpPr>
                        <p:sp>
                          <p:nvSpPr>
                            <p:cNvPr id="1050824"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099" name="直接连接符 39"/>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25"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00" name="直接连接符 41"/>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01" name="直接连接符 42"/>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02" name="直接连接符 34"/>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26"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4"/>
                            <a:stretch>
                              <a:fillRect l="-13793" r="-3448" b="-20000"/>
                            </a:stretch>
                          </a:blipFill>
                          <a:ln>
                            <a:noFill/>
                          </a:ln>
                          <a:effectLst/>
                        </p:spPr>
                        <p:txBody>
                          <a:bodyPr/>
                          <a:p>
                            <a:r>
                              <a:rPr altLang="en-US" lang="zh-CN">
                                <a:noFill/>
                              </a:rPr>
                              <a:t> </a:t>
                            </a:r>
                          </a:p>
                        </p:txBody>
                      </p:sp>
                      <p:sp>
                        <p:nvSpPr>
                          <p:cNvPr id="1050827" name="矩形 36"/>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8"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5"/>
                            <a:stretch>
                              <a:fillRect b="-19608"/>
                            </a:stretch>
                          </a:blipFill>
                        </p:spPr>
                        <p:txBody>
                          <a:bodyPr/>
                          <a:p>
                            <a:r>
                              <a:rPr altLang="en-US" lang="zh-CN">
                                <a:noFill/>
                              </a:rPr>
                              <a:t> </a:t>
                            </a:r>
                          </a:p>
                        </p:txBody>
                      </p:sp>
                    </p:grpSp>
                    <p:sp>
                      <p:nvSpPr>
                        <p:cNvPr id="1050829"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6"/>
                          <a:stretch>
                            <a:fillRect l="-14035" r="-3509" b="-17647"/>
                          </a:stretch>
                        </a:blipFill>
                        <a:ln>
                          <a:noFill/>
                        </a:ln>
                        <a:effectLst/>
                      </p:spPr>
                      <p:txBody>
                        <a:bodyPr/>
                        <a:p>
                          <a:r>
                            <a:rPr altLang="en-US" lang="zh-CN">
                              <a:noFill/>
                            </a:rPr>
                            <a:t> </a:t>
                          </a:r>
                        </a:p>
                      </p:txBody>
                    </p:sp>
                    <p:sp>
                      <p:nvSpPr>
                        <p:cNvPr id="1050830"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7"/>
                          <a:stretch>
                            <a:fillRect l="-8475" r="-6780" b="-18000"/>
                          </a:stretch>
                        </a:blipFill>
                      </p:spPr>
                      <p:txBody>
                        <a:bodyPr/>
                        <a:p>
                          <a:r>
                            <a:rPr altLang="en-US" lang="zh-CN">
                              <a:noFill/>
                            </a:rPr>
                            <a:t> </a:t>
                          </a:r>
                        </a:p>
                      </p:txBody>
                    </p:sp>
                    <p:sp>
                      <p:nvSpPr>
                        <p:cNvPr id="1050831"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8"/>
                          <a:stretch>
                            <a:fillRect l="-10909" r="-9091" b="-15686"/>
                          </a:stretch>
                        </a:blipFill>
                      </p:spPr>
                      <p:txBody>
                        <a:bodyPr/>
                        <a:p>
                          <a:r>
                            <a:rPr altLang="en-US" lang="zh-CN">
                              <a:noFill/>
                            </a:rPr>
                            <a:t> </a:t>
                          </a:r>
                        </a:p>
                      </p:txBody>
                    </p:sp>
                  </p:grpSp>
                  <p:cxnSp>
                    <p:nvCxnSpPr>
                      <p:cNvPr id="3147103" name="直接连接符 24"/>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32" name="矩形 25"/>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33" name="矩形 26"/>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7104" name="直接连接符 15"/>
                    <p:cNvCxnSpPr>
                      <a:cxnSpLocks/>
                    </p:cNvCxnSpPr>
                    <p:nvPr/>
                  </p:nvCxnSpPr>
                  <p:spPr>
                    <a:xfrm flipH="1">
                      <a:off x="5547621" y="4766811"/>
                      <a:ext cx="5466596"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34" name="文本框 18"/>
                    <p:cNvSpPr txBox="1">
                      <a:spLocks noChangeAspect="1" noMove="1" noResize="1" noRot="1" noAdjustHandles="1" noEditPoints="1" noChangeArrowheads="1" noChangeShapeType="1" noTextEdit="1"/>
                    </p:cNvSpPr>
                    <p:nvPr/>
                  </p:nvSpPr>
                  <p:spPr bwMode="auto">
                    <a:xfrm>
                      <a:off x="8434031" y="2702135"/>
                      <a:ext cx="349326" cy="307777"/>
                    </a:xfrm>
                    <a:prstGeom prst="rect"/>
                    <a:blipFill>
                      <a:blip xmlns:r="http://schemas.openxmlformats.org/officeDocument/2006/relationships" r:embed="rId9"/>
                      <a:stretch>
                        <a:fillRect l="-14035" r="-7018" b="-20000"/>
                      </a:stretch>
                    </a:blipFill>
                    <a:ln>
                      <a:noFill/>
                    </a:ln>
                    <a:effectLst/>
                  </p:spPr>
                  <p:txBody>
                    <a:bodyPr/>
                    <a:p>
                      <a:r>
                        <a:rPr altLang="en-US" lang="zh-CN">
                          <a:noFill/>
                        </a:rPr>
                        <a:t> </a:t>
                      </a:r>
                    </a:p>
                  </p:txBody>
                </p:sp>
              </p:grpSp>
              <p:sp>
                <p:nvSpPr>
                  <p:cNvPr id="1050835"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1004" name="组合 58"/>
                <p:cNvGrpSpPr/>
                <p:nvPr/>
              </p:nvGrpSpPr>
              <p:grpSpPr>
                <a:xfrm>
                  <a:off x="4651301" y="1538345"/>
                  <a:ext cx="3632055" cy="2573616"/>
                  <a:chOff x="5075991" y="1290295"/>
                  <a:chExt cx="3632055" cy="2573616"/>
                </a:xfrm>
              </p:grpSpPr>
              <p:grpSp>
                <p:nvGrpSpPr>
                  <p:cNvPr id="1005" name="组合 60"/>
                  <p:cNvGrpSpPr/>
                  <p:nvPr/>
                </p:nvGrpSpPr>
                <p:grpSpPr>
                  <a:xfrm>
                    <a:off x="5075991" y="1589239"/>
                    <a:ext cx="3632055" cy="2274672"/>
                    <a:chOff x="5074604" y="1354995"/>
                    <a:chExt cx="3632055" cy="2274672"/>
                  </a:xfrm>
                </p:grpSpPr>
                <p:grpSp>
                  <p:nvGrpSpPr>
                    <p:cNvPr id="1006" name="组合 69"/>
                    <p:cNvGrpSpPr/>
                    <p:nvPr/>
                  </p:nvGrpSpPr>
                  <p:grpSpPr>
                    <a:xfrm>
                      <a:off x="5074604" y="1354995"/>
                      <a:ext cx="3349090" cy="2274672"/>
                      <a:chOff x="5074604" y="1354995"/>
                      <a:chExt cx="3349090" cy="2274672"/>
                    </a:xfrm>
                  </p:grpSpPr>
                  <p:grpSp>
                    <p:nvGrpSpPr>
                      <p:cNvPr id="1007" name="组合 82"/>
                      <p:cNvGrpSpPr/>
                      <p:nvPr/>
                    </p:nvGrpSpPr>
                    <p:grpSpPr>
                      <a:xfrm>
                        <a:off x="5074604" y="1354995"/>
                        <a:ext cx="3349090" cy="2274672"/>
                        <a:chOff x="1281556" y="1297962"/>
                        <a:chExt cx="3349090" cy="2274672"/>
                      </a:xfrm>
                    </p:grpSpPr>
                    <p:grpSp>
                      <p:nvGrpSpPr>
                        <p:cNvPr id="1008" name="组合 86"/>
                        <p:cNvGrpSpPr/>
                        <p:nvPr/>
                      </p:nvGrpSpPr>
                      <p:grpSpPr>
                        <a:xfrm>
                          <a:off x="1281556" y="1297962"/>
                          <a:ext cx="1822015" cy="1967023"/>
                          <a:chOff x="2223849" y="3066898"/>
                          <a:chExt cx="1822015" cy="1967023"/>
                        </a:xfrm>
                      </p:grpSpPr>
                      <p:cxnSp>
                        <p:nvCxnSpPr>
                          <p:cNvPr id="3147105" name="直接连接符 94"/>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06" name="直接连接符 95"/>
                          <p:cNvCxnSpPr>
                            <a:cxnSpLocks/>
                          </p:cNvCxnSpPr>
                          <p:nvPr/>
                        </p:nvCxnSpPr>
                        <p:spPr>
                          <a:xfrm flipH="1">
                            <a:off x="2223849" y="3716251"/>
                            <a:ext cx="155519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07" name="直接连接符 96"/>
                          <p:cNvCxnSpPr>
                            <a:cxnSpLocks/>
                          </p:cNvCxnSpPr>
                          <p:nvPr/>
                        </p:nvCxnSpPr>
                        <p:spPr>
                          <a:xfrm flipH="1">
                            <a:off x="2828429" y="4284288"/>
                            <a:ext cx="94654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08" name="直接连接符 97"/>
                          <p:cNvCxnSpPr>
                            <a:cxnSpLocks/>
                          </p:cNvCxnSpPr>
                          <p:nvPr/>
                        </p:nvCxnSpPr>
                        <p:spPr>
                          <a:xfrm flipH="1">
                            <a:off x="3225949" y="3066898"/>
                            <a:ext cx="819915"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09" name="直接连接符 98"/>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836"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837"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1"/>
                          <a:stretch>
                            <a:fillRect l="-5660" r="-5660" b="-12000"/>
                          </a:stretch>
                        </a:blipFill>
                        <a:ln w="28575">
                          <a:noFill/>
                          <a:miter lim="800000"/>
                          <a:headEnd/>
                          <a:tailEnd/>
                        </a:ln>
                      </p:spPr>
                      <p:txBody>
                        <a:bodyPr/>
                        <a:p>
                          <a:r>
                            <a:rPr altLang="en-US" lang="zh-CN">
                              <a:noFill/>
                            </a:rPr>
                            <a:t> </a:t>
                          </a:r>
                        </a:p>
                      </p:txBody>
                    </p:sp>
                    <p:sp>
                      <p:nvSpPr>
                        <p:cNvPr id="1050838"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839"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840"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7110" name="直接连接符 92"/>
                        <p:cNvCxnSpPr>
                          <a:cxnSpLocks/>
                        </p:cNvCxnSpPr>
                        <p:nvPr/>
                      </p:nvCxnSpPr>
                      <p:spPr>
                        <a:xfrm>
                          <a:off x="4090216"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11" name="直接连接符 83"/>
                      <p:cNvCxnSpPr>
                        <a:cxnSpLocks/>
                      </p:cNvCxnSpPr>
                      <p:nvPr/>
                    </p:nvCxnSpPr>
                    <p:spPr>
                      <a:xfrm>
                        <a:off x="6079512" y="1354995"/>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41" name="矩形 84"/>
                      <p:cNvSpPr/>
                      <p:nvPr/>
                    </p:nvSpPr>
                    <p:spPr>
                      <a:xfrm>
                        <a:off x="5226896" y="194712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42" name="矩形 71"/>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43"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2"/>
                      <a:stretch>
                        <a:fillRect l="-23077" r="-20513" b="-9804"/>
                      </a:stretch>
                    </a:blipFill>
                    <a:ln>
                      <a:noFill/>
                    </a:ln>
                    <a:effectLst/>
                  </p:spPr>
                  <p:txBody>
                    <a:bodyPr/>
                    <a:p>
                      <a:r>
                        <a:rPr altLang="en-US" lang="zh-CN">
                          <a:noFill/>
                        </a:rPr>
                        <a:t> </a:t>
                      </a:r>
                    </a:p>
                  </p:txBody>
                </p:sp>
                <p:sp>
                  <p:nvSpPr>
                    <p:cNvPr id="1050844" name="Oval 3165"/>
                    <p:cNvSpPr>
                      <a:spLocks noChangeArrowheads="1"/>
                    </p:cNvSpPr>
                    <p:nvPr/>
                  </p:nvSpPr>
                  <p:spPr bwMode="auto">
                    <a:xfrm>
                      <a:off x="6018510" y="193187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45"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46" name="文本框 116"/>
                    <p:cNvSpPr txBox="1">
                      <a:spLocks noChangeAspect="1" noMove="1" noResize="1" noRot="1" noAdjustHandles="1" noEditPoints="1" noChangeArrowheads="1" noChangeShapeType="1" noTextEdit="1"/>
                    </p:cNvSpPr>
                    <p:nvPr/>
                  </p:nvSpPr>
                  <p:spPr bwMode="auto">
                    <a:xfrm>
                      <a:off x="8156093" y="2241556"/>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grpSp>
              <p:cxnSp>
                <p:nvCxnSpPr>
                  <p:cNvPr id="3147112" name="直接连接符 61"/>
                  <p:cNvCxnSpPr>
                    <a:cxnSpLocks/>
                  </p:cNvCxnSpPr>
                  <p:nvPr/>
                </p:nvCxnSpPr>
                <p:spPr>
                  <a:xfrm>
                    <a:off x="6910987"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13" name="直接连接符 62"/>
                  <p:cNvCxnSpPr>
                    <a:cxnSpLocks/>
                  </p:cNvCxnSpPr>
                  <p:nvPr/>
                </p:nvCxnSpPr>
                <p:spPr>
                  <a:xfrm>
                    <a:off x="7008859"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14" name="直接连接符 63"/>
                  <p:cNvCxnSpPr>
                    <a:cxnSpLocks/>
                  </p:cNvCxnSpPr>
                  <p:nvPr/>
                </p:nvCxnSpPr>
                <p:spPr>
                  <a:xfrm flipH="1">
                    <a:off x="7008860"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47" name="文本框 64"/>
                  <p:cNvSpPr txBox="1">
                    <a:spLocks noChangeAspect="1" noMove="1" noResize="1" noRot="1" noAdjustHandles="1" noEditPoints="1" noChangeArrowheads="1" noChangeShapeType="1" noTextEdit="1"/>
                  </p:cNvSpPr>
                  <p:nvPr/>
                </p:nvSpPr>
                <p:spPr bwMode="auto">
                  <a:xfrm>
                    <a:off x="7047676" y="1290295"/>
                    <a:ext cx="241541" cy="307777"/>
                  </a:xfrm>
                  <a:prstGeom prst="rect"/>
                  <a:blipFill>
                    <a:blip xmlns:r="http://schemas.openxmlformats.org/officeDocument/2006/relationships" r:embed="rId14"/>
                    <a:stretch>
                      <a:fillRect l="-20513" r="-17949" b="-10000"/>
                    </a:stretch>
                  </a:blipFill>
                  <a:ln>
                    <a:noFill/>
                  </a:ln>
                  <a:effectLst/>
                </p:spPr>
                <p:txBody>
                  <a:bodyPr/>
                  <a:p>
                    <a:r>
                      <a:rPr altLang="en-US" lang="zh-CN">
                        <a:noFill/>
                      </a:rPr>
                      <a:t> </a:t>
                    </a:r>
                  </a:p>
                </p:txBody>
              </p:sp>
            </p:grpSp>
            <p:sp>
              <p:nvSpPr>
                <p:cNvPr id="1050848" name="文本框 109"/>
                <p:cNvSpPr txBox="1">
                  <a:spLocks noChangeAspect="1" noMove="1" noResize="1" noRot="1" noAdjustHandles="1" noEditPoints="1" noChangeArrowheads="1" noChangeShapeType="1" noTextEdit="1"/>
                </p:cNvSpPr>
                <p:nvPr/>
              </p:nvSpPr>
              <p:spPr bwMode="auto">
                <a:xfrm>
                  <a:off x="4351820" y="1984909"/>
                  <a:ext cx="550566" cy="400110"/>
                </a:xfrm>
                <a:prstGeom prst="rect"/>
                <a:blipFill>
                  <a:blip xmlns:r="http://schemas.openxmlformats.org/officeDocument/2006/relationships" r:embed="rId15"/>
                  <a:stretch>
                    <a:fillRect l="-1111" b="-4615"/>
                  </a:stretch>
                </a:blipFill>
                <a:ln>
                  <a:noFill/>
                </a:ln>
                <a:effectLst/>
              </p:spPr>
              <p:txBody>
                <a:bodyPr/>
                <a:p>
                  <a:r>
                    <a:rPr altLang="en-US" lang="zh-CN">
                      <a:noFill/>
                    </a:rPr>
                    <a:t> </a:t>
                  </a:r>
                </a:p>
              </p:txBody>
            </p:sp>
          </p:grpSp>
          <p:cxnSp>
            <p:nvCxnSpPr>
              <p:cNvPr id="3147115" name="直接连接符 110"/>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16" name="直接连接符 111"/>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849" name="Oval 3165"/>
            <p:cNvSpPr>
              <a:spLocks noChangeArrowheads="1"/>
            </p:cNvSpPr>
            <p:nvPr/>
          </p:nvSpPr>
          <p:spPr bwMode="auto">
            <a:xfrm>
              <a:off x="7388840"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0850" name="文本框 80"/>
          <p:cNvSpPr txBox="1">
            <a:spLocks noChangeAspect="1" noMove="1" noResize="1" noRot="1" noAdjustHandles="1" noEditPoints="1" noChangeArrowheads="1" noChangeShapeType="1" noTextEdit="1"/>
          </p:cNvSpPr>
          <p:nvPr/>
        </p:nvSpPr>
        <p:spPr bwMode="auto">
          <a:xfrm>
            <a:off x="6062174" y="740054"/>
            <a:ext cx="550566" cy="400110"/>
          </a:xfrm>
          <a:prstGeom prst="rect"/>
          <a:blipFill>
            <a:blip xmlns:r="http://schemas.openxmlformats.org/officeDocument/2006/relationships" r:embed="rId16"/>
            <a:stretch>
              <a:fillRect b="-4545"/>
            </a:stretch>
          </a:blipFill>
          <a:ln>
            <a:noFill/>
          </a:ln>
          <a:effectLst/>
        </p:spPr>
        <p:txBody>
          <a:bodyPr/>
          <a:p>
            <a:r>
              <a:rPr altLang="en-US" lang="zh-CN">
                <a:noFill/>
              </a:rPr>
              <a:t> </a:t>
            </a:r>
          </a:p>
        </p:txBody>
      </p:sp>
      <p:sp>
        <p:nvSpPr>
          <p:cNvPr id="1050851" name="Rectangle 519"/>
          <p:cNvSpPr>
            <a:spLocks noChangeAspect="1" noMove="1" noResize="1" noRot="1" noAdjustHandles="1" noEditPoints="1" noChangeArrowheads="1" noChangeShapeType="1" noTextEdit="1"/>
          </p:cNvSpPr>
          <p:nvPr/>
        </p:nvSpPr>
        <p:spPr bwMode="auto">
          <a:xfrm>
            <a:off x="5867725" y="637799"/>
            <a:ext cx="322263" cy="307975"/>
          </a:xfrm>
          <a:prstGeom prst="rect"/>
          <a:blipFill>
            <a:blip xmlns:r="http://schemas.openxmlformats.org/officeDocument/2006/relationships" r:embed="rId17"/>
            <a:stretch>
              <a:fillRect l="-5769" r="-7692" b="-12000"/>
            </a:stretch>
          </a:blipFill>
          <a:ln w="28575">
            <a:noFill/>
            <a:miter lim="800000"/>
            <a:headEnd/>
            <a:tailEnd/>
          </a:ln>
        </p:spPr>
        <p:txBody>
          <a:bodyPr/>
          <a:p>
            <a:r>
              <a:rPr altLang="en-US" lang="zh-CN">
                <a:noFill/>
              </a:rPr>
              <a:t> </a:t>
            </a:r>
          </a:p>
        </p:txBody>
      </p:sp>
      <p:grpSp>
        <p:nvGrpSpPr>
          <p:cNvPr id="1009" name="组合 43"/>
          <p:cNvGrpSpPr/>
          <p:nvPr/>
        </p:nvGrpSpPr>
        <p:grpSpPr>
          <a:xfrm>
            <a:off x="1204253" y="3627438"/>
            <a:ext cx="7031809" cy="2614629"/>
            <a:chOff x="1459397" y="3648316"/>
            <a:chExt cx="7031809" cy="2614629"/>
          </a:xfrm>
        </p:grpSpPr>
        <p:cxnSp>
          <p:nvCxnSpPr>
            <p:cNvPr id="3147117" name="直接连接符 244"/>
            <p:cNvCxnSpPr>
              <a:cxnSpLocks/>
            </p:cNvCxnSpPr>
            <p:nvPr/>
          </p:nvCxnSpPr>
          <p:spPr>
            <a:xfrm>
              <a:off x="5592547" y="4210586"/>
              <a:ext cx="0" cy="81281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18" name="直接连接符 243"/>
            <p:cNvCxnSpPr>
              <a:cxnSpLocks/>
              <a:endCxn id="1050882" idx="0"/>
            </p:cNvCxnSpPr>
            <p:nvPr/>
          </p:nvCxnSpPr>
          <p:spPr>
            <a:xfrm flipH="1">
              <a:off x="5656460" y="4638495"/>
              <a:ext cx="745481" cy="0"/>
            </a:xfrm>
            <a:prstGeom prst="line"/>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10" name="组合 79"/>
            <p:cNvGrpSpPr/>
            <p:nvPr/>
          </p:nvGrpSpPr>
          <p:grpSpPr>
            <a:xfrm>
              <a:off x="1459397" y="3648316"/>
              <a:ext cx="7031809" cy="2614629"/>
              <a:chOff x="1641625" y="1497332"/>
              <a:chExt cx="7031809" cy="2614629"/>
            </a:xfrm>
          </p:grpSpPr>
          <p:grpSp>
            <p:nvGrpSpPr>
              <p:cNvPr id="1011" name="组合 85"/>
              <p:cNvGrpSpPr/>
              <p:nvPr/>
            </p:nvGrpSpPr>
            <p:grpSpPr>
              <a:xfrm>
                <a:off x="1641625" y="1497332"/>
                <a:ext cx="7031809" cy="2614629"/>
                <a:chOff x="1641625" y="1497332"/>
                <a:chExt cx="7031809" cy="2614629"/>
              </a:xfrm>
            </p:grpSpPr>
            <p:grpSp>
              <p:nvGrpSpPr>
                <p:cNvPr id="1012" name="组合 99"/>
                <p:cNvGrpSpPr/>
                <p:nvPr/>
              </p:nvGrpSpPr>
              <p:grpSpPr>
                <a:xfrm>
                  <a:off x="1750646" y="1497332"/>
                  <a:ext cx="6922788" cy="2614629"/>
                  <a:chOff x="1750646" y="1497332"/>
                  <a:chExt cx="6922788" cy="2614629"/>
                </a:xfrm>
              </p:grpSpPr>
              <p:grpSp>
                <p:nvGrpSpPr>
                  <p:cNvPr id="1013" name="组合 102"/>
                  <p:cNvGrpSpPr/>
                  <p:nvPr/>
                </p:nvGrpSpPr>
                <p:grpSpPr>
                  <a:xfrm>
                    <a:off x="1750646" y="1998595"/>
                    <a:ext cx="6099393" cy="2113366"/>
                    <a:chOff x="5304902" y="2653445"/>
                    <a:chExt cx="6099393" cy="2113366"/>
                  </a:xfrm>
                </p:grpSpPr>
                <p:grpSp>
                  <p:nvGrpSpPr>
                    <p:cNvPr id="1014" name="组合 135"/>
                    <p:cNvGrpSpPr/>
                    <p:nvPr/>
                  </p:nvGrpSpPr>
                  <p:grpSpPr>
                    <a:xfrm>
                      <a:off x="5304902" y="2653445"/>
                      <a:ext cx="6099393" cy="2113366"/>
                      <a:chOff x="5304902" y="2653445"/>
                      <a:chExt cx="6099393" cy="2113366"/>
                    </a:xfrm>
                  </p:grpSpPr>
                  <p:grpSp>
                    <p:nvGrpSpPr>
                      <p:cNvPr id="1015" name="组合 137"/>
                      <p:cNvGrpSpPr/>
                      <p:nvPr/>
                    </p:nvGrpSpPr>
                    <p:grpSpPr>
                      <a:xfrm>
                        <a:off x="5304902" y="2653445"/>
                        <a:ext cx="3212510" cy="2113366"/>
                        <a:chOff x="1984538" y="2932808"/>
                        <a:chExt cx="3212510" cy="2113366"/>
                      </a:xfrm>
                    </p:grpSpPr>
                    <p:grpSp>
                      <p:nvGrpSpPr>
                        <p:cNvPr id="1016" name="组合 140"/>
                        <p:cNvGrpSpPr/>
                        <p:nvPr/>
                      </p:nvGrpSpPr>
                      <p:grpSpPr>
                        <a:xfrm>
                          <a:off x="1984538" y="2932808"/>
                          <a:ext cx="3212510" cy="2113366"/>
                          <a:chOff x="2163726" y="2009394"/>
                          <a:chExt cx="3212510" cy="2113366"/>
                        </a:xfrm>
                      </p:grpSpPr>
                      <p:grpSp>
                        <p:nvGrpSpPr>
                          <p:cNvPr id="1017" name="组合 144"/>
                          <p:cNvGrpSpPr/>
                          <p:nvPr/>
                        </p:nvGrpSpPr>
                        <p:grpSpPr>
                          <a:xfrm>
                            <a:off x="2163726" y="2009394"/>
                            <a:ext cx="3212510" cy="2113366"/>
                            <a:chOff x="3948454" y="2739728"/>
                            <a:chExt cx="3212510" cy="2113366"/>
                          </a:xfrm>
                        </p:grpSpPr>
                        <p:grpSp>
                          <p:nvGrpSpPr>
                            <p:cNvPr id="1018" name="组合 148"/>
                            <p:cNvGrpSpPr/>
                            <p:nvPr/>
                          </p:nvGrpSpPr>
                          <p:grpSpPr>
                            <a:xfrm>
                              <a:off x="3948454" y="2739728"/>
                              <a:ext cx="3212510" cy="2113366"/>
                              <a:chOff x="6102098" y="812339"/>
                              <a:chExt cx="3212510" cy="2113366"/>
                            </a:xfrm>
                          </p:grpSpPr>
                          <p:grpSp>
                            <p:nvGrpSpPr>
                              <p:cNvPr id="1019" name="组合 160"/>
                              <p:cNvGrpSpPr/>
                              <p:nvPr/>
                            </p:nvGrpSpPr>
                            <p:grpSpPr>
                              <a:xfrm>
                                <a:off x="6102098" y="812339"/>
                                <a:ext cx="3212510" cy="1494457"/>
                                <a:chOff x="5946454" y="1765797"/>
                                <a:chExt cx="3212510" cy="1494457"/>
                              </a:xfrm>
                            </p:grpSpPr>
                            <p:grpSp>
                              <p:nvGrpSpPr>
                                <p:cNvPr id="1020" name="组合 162"/>
                                <p:cNvGrpSpPr/>
                                <p:nvPr/>
                              </p:nvGrpSpPr>
                              <p:grpSpPr>
                                <a:xfrm>
                                  <a:off x="5946454" y="1765797"/>
                                  <a:ext cx="3212510" cy="992188"/>
                                  <a:chOff x="2153406" y="1708764"/>
                                  <a:chExt cx="3212510" cy="992188"/>
                                </a:xfrm>
                              </p:grpSpPr>
                              <p:grpSp>
                                <p:nvGrpSpPr>
                                  <p:cNvPr id="1021" name="组合 164"/>
                                  <p:cNvGrpSpPr/>
                                  <p:nvPr/>
                                </p:nvGrpSpPr>
                                <p:grpSpPr>
                                  <a:xfrm>
                                    <a:off x="2153406" y="1865123"/>
                                    <a:ext cx="683351" cy="675914"/>
                                    <a:chOff x="3095699" y="3634059"/>
                                    <a:chExt cx="683351" cy="675914"/>
                                  </a:xfrm>
                                </p:grpSpPr>
                                <p:cxnSp>
                                  <p:nvCxnSpPr>
                                    <p:cNvPr id="3147119" name="直接连接符 170"/>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20" name="直接连接符 17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852"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853"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854"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855" name="Line 29"/>
                                  <p:cNvSpPr>
                                    <a:spLocks noChangeShapeType="1"/>
                                  </p:cNvSpPr>
                                  <p:nvPr/>
                                </p:nvSpPr>
                                <p:spPr bwMode="auto">
                                  <a:xfrm>
                                    <a:off x="3896872" y="2200694"/>
                                    <a:ext cx="146904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grpSp>
                            <p:sp>
                              <p:nvSpPr>
                                <p:cNvPr id="1050856"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cxnSp>
                            <p:nvCxnSpPr>
                              <p:cNvPr id="3147121" name="直接连接符 161"/>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22" name="直接连接符 149"/>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2" name="组合 150"/>
                            <p:cNvGrpSpPr/>
                            <p:nvPr/>
                          </p:nvGrpSpPr>
                          <p:grpSpPr>
                            <a:xfrm>
                              <a:off x="6356171" y="4000382"/>
                              <a:ext cx="290385" cy="384435"/>
                              <a:chOff x="8023442" y="2050435"/>
                              <a:chExt cx="290385" cy="384435"/>
                            </a:xfrm>
                          </p:grpSpPr>
                          <p:sp>
                            <p:nvSpPr>
                              <p:cNvPr id="1050857"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23" name="直接连接符 156"/>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58"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24" name="直接连接符 158"/>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25" name="直接连接符 159"/>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26" name="直接连接符 151"/>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59"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4"/>
                              <a:stretch>
                                <a:fillRect l="-13793" r="-3448" b="-20000"/>
                              </a:stretch>
                            </a:blipFill>
                            <a:ln>
                              <a:noFill/>
                            </a:ln>
                            <a:effectLst/>
                          </p:spPr>
                          <p:txBody>
                            <a:bodyPr/>
                            <a:p>
                              <a:r>
                                <a:rPr altLang="en-US" lang="zh-CN">
                                  <a:noFill/>
                                </a:rPr>
                                <a:t> </a:t>
                              </a:r>
                            </a:p>
                          </p:txBody>
                        </p:sp>
                        <p:sp>
                          <p:nvSpPr>
                            <p:cNvPr id="1050860" name="矩形 153"/>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61"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5"/>
                              <a:stretch>
                                <a:fillRect b="-19608"/>
                              </a:stretch>
                            </a:blipFill>
                          </p:spPr>
                          <p:txBody>
                            <a:bodyPr/>
                            <a:p>
                              <a:r>
                                <a:rPr altLang="en-US" lang="zh-CN">
                                  <a:noFill/>
                                </a:rPr>
                                <a:t> </a:t>
                              </a:r>
                            </a:p>
                          </p:txBody>
                        </p:sp>
                      </p:grpSp>
                      <p:sp>
                        <p:nvSpPr>
                          <p:cNvPr id="1050862"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6"/>
                            <a:stretch>
                              <a:fillRect l="-14035" r="-3509" b="-17647"/>
                            </a:stretch>
                          </a:blipFill>
                          <a:ln>
                            <a:noFill/>
                          </a:ln>
                          <a:effectLst/>
                        </p:spPr>
                        <p:txBody>
                          <a:bodyPr/>
                          <a:p>
                            <a:r>
                              <a:rPr altLang="en-US" lang="zh-CN">
                                <a:noFill/>
                              </a:rPr>
                              <a:t> </a:t>
                            </a:r>
                          </a:p>
                        </p:txBody>
                      </p:sp>
                      <p:sp>
                        <p:nvSpPr>
                          <p:cNvPr id="1050863"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7"/>
                            <a:stretch>
                              <a:fillRect l="-8475" r="-6780" b="-18000"/>
                            </a:stretch>
                          </a:blipFill>
                        </p:spPr>
                        <p:txBody>
                          <a:bodyPr/>
                          <a:p>
                            <a:r>
                              <a:rPr altLang="en-US" lang="zh-CN">
                                <a:noFill/>
                              </a:rPr>
                              <a:t> </a:t>
                            </a:r>
                          </a:p>
                        </p:txBody>
                      </p:sp>
                      <p:sp>
                        <p:nvSpPr>
                          <p:cNvPr id="1050864"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8"/>
                            <a:stretch>
                              <a:fillRect l="-10909" r="-9091" b="-15686"/>
                            </a:stretch>
                          </a:blipFill>
                        </p:spPr>
                        <p:txBody>
                          <a:bodyPr/>
                          <a:p>
                            <a:r>
                              <a:rPr altLang="en-US" lang="zh-CN">
                                <a:noFill/>
                              </a:rPr>
                              <a:t> </a:t>
                            </a:r>
                          </a:p>
                        </p:txBody>
                      </p:sp>
                    </p:grpSp>
                    <p:cxnSp>
                      <p:nvCxnSpPr>
                        <p:cNvPr id="3147127" name="直接连接符 141"/>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65" name="矩形 142"/>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66" name="矩形 143"/>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7128" name="直接连接符 138"/>
                      <p:cNvCxnSpPr>
                        <a:cxnSpLocks/>
                      </p:cNvCxnSpPr>
                      <p:nvPr/>
                    </p:nvCxnSpPr>
                    <p:spPr>
                      <a:xfrm flipH="1">
                        <a:off x="5547621" y="4766811"/>
                        <a:ext cx="585667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67" name="文本框 139"/>
                      <p:cNvSpPr txBox="1">
                        <a:spLocks noChangeAspect="1" noMove="1" noResize="1" noRot="1" noAdjustHandles="1" noEditPoints="1" noChangeArrowheads="1" noChangeShapeType="1" noTextEdit="1"/>
                      </p:cNvSpPr>
                      <p:nvPr/>
                    </p:nvSpPr>
                    <p:spPr bwMode="auto">
                      <a:xfrm>
                        <a:off x="8106258" y="2743425"/>
                        <a:ext cx="349326" cy="307777"/>
                      </a:xfrm>
                      <a:prstGeom prst="rect"/>
                      <a:blipFill>
                        <a:blip xmlns:r="http://schemas.openxmlformats.org/officeDocument/2006/relationships" r:embed="rId18"/>
                        <a:stretch>
                          <a:fillRect l="-15789" r="-5263" b="-19608"/>
                        </a:stretch>
                      </a:blipFill>
                      <a:ln>
                        <a:noFill/>
                      </a:ln>
                      <a:effectLst/>
                    </p:spPr>
                    <p:txBody>
                      <a:bodyPr/>
                      <a:p>
                        <a:r>
                          <a:rPr altLang="en-US" lang="zh-CN">
                            <a:noFill/>
                          </a:rPr>
                          <a:t> </a:t>
                        </a:r>
                      </a:p>
                    </p:txBody>
                  </p:sp>
                </p:grpSp>
                <p:sp>
                  <p:nvSpPr>
                    <p:cNvPr id="1050868"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1023" name="组合 103"/>
                  <p:cNvGrpSpPr/>
                  <p:nvPr/>
                </p:nvGrpSpPr>
                <p:grpSpPr>
                  <a:xfrm>
                    <a:off x="4504470" y="1497332"/>
                    <a:ext cx="4168964" cy="2614629"/>
                    <a:chOff x="4929160" y="1249282"/>
                    <a:chExt cx="4168964" cy="2614629"/>
                  </a:xfrm>
                </p:grpSpPr>
                <p:grpSp>
                  <p:nvGrpSpPr>
                    <p:cNvPr id="1024" name="组合 105"/>
                    <p:cNvGrpSpPr/>
                    <p:nvPr/>
                  </p:nvGrpSpPr>
                  <p:grpSpPr>
                    <a:xfrm>
                      <a:off x="4929160" y="1583051"/>
                      <a:ext cx="4168964" cy="2280860"/>
                      <a:chOff x="4927773" y="1348807"/>
                      <a:chExt cx="4168964" cy="2280860"/>
                    </a:xfrm>
                  </p:grpSpPr>
                  <p:grpSp>
                    <p:nvGrpSpPr>
                      <p:cNvPr id="1025" name="组合 114"/>
                      <p:cNvGrpSpPr/>
                      <p:nvPr/>
                    </p:nvGrpSpPr>
                    <p:grpSpPr>
                      <a:xfrm>
                        <a:off x="4927773" y="1348807"/>
                        <a:ext cx="3885999" cy="2280860"/>
                        <a:chOff x="4927773" y="1348807"/>
                        <a:chExt cx="3885999" cy="2280860"/>
                      </a:xfrm>
                    </p:grpSpPr>
                    <p:grpSp>
                      <p:nvGrpSpPr>
                        <p:cNvPr id="1026" name="组合 120"/>
                        <p:cNvGrpSpPr/>
                        <p:nvPr/>
                      </p:nvGrpSpPr>
                      <p:grpSpPr>
                        <a:xfrm>
                          <a:off x="5534610" y="1354995"/>
                          <a:ext cx="3279162" cy="2274672"/>
                          <a:chOff x="1741562" y="1297962"/>
                          <a:chExt cx="3279162" cy="2274672"/>
                        </a:xfrm>
                      </p:grpSpPr>
                      <p:grpSp>
                        <p:nvGrpSpPr>
                          <p:cNvPr id="1027" name="组合 123"/>
                          <p:cNvGrpSpPr/>
                          <p:nvPr/>
                        </p:nvGrpSpPr>
                        <p:grpSpPr>
                          <a:xfrm>
                            <a:off x="1741562" y="1297962"/>
                            <a:ext cx="1752089" cy="1967023"/>
                            <a:chOff x="2683855" y="3066898"/>
                            <a:chExt cx="1752089" cy="1967023"/>
                          </a:xfrm>
                        </p:grpSpPr>
                        <p:cxnSp>
                          <p:nvCxnSpPr>
                            <p:cNvPr id="3147129" name="直接连接符 130"/>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30" name="直接连接符 132"/>
                            <p:cNvCxnSpPr>
                              <a:cxnSpLocks/>
                            </p:cNvCxnSpPr>
                            <p:nvPr/>
                          </p:nvCxnSpPr>
                          <p:spPr>
                            <a:xfrm flipH="1">
                              <a:off x="2828430" y="4284288"/>
                              <a:ext cx="132828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31" name="直接连接符 133"/>
                            <p:cNvCxnSpPr>
                              <a:cxnSpLocks/>
                            </p:cNvCxnSpPr>
                            <p:nvPr/>
                          </p:nvCxnSpPr>
                          <p:spPr>
                            <a:xfrm flipH="1">
                              <a:off x="4025984" y="3066898"/>
                              <a:ext cx="40996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32" name="直接连接符 134"/>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869" name="Rectangle 518"/>
                          <p:cNvSpPr>
                            <a:spLocks noChangeAspect="1" noMove="1" noResize="1" noRot="1" noAdjustHandles="1" noEditPoints="1" noChangeArrowheads="1" noChangeShapeType="1" noTextEdit="1"/>
                          </p:cNvSpPr>
                          <p:nvPr/>
                        </p:nvSpPr>
                        <p:spPr bwMode="auto">
                          <a:xfrm>
                            <a:off x="3242824" y="1792902"/>
                            <a:ext cx="250825" cy="307975"/>
                          </a:xfrm>
                          <a:prstGeom prst="rect"/>
                          <a:blipFill>
                            <a:blip xmlns:r="http://schemas.openxmlformats.org/officeDocument/2006/relationships" r:embed="rId19"/>
                            <a:stretch>
                              <a:fillRect l="-7317" r="-4878"/>
                            </a:stretch>
                          </a:blipFill>
                          <a:ln w="28575">
                            <a:noFill/>
                            <a:miter lim="800000"/>
                            <a:headEnd/>
                            <a:tailEnd/>
                          </a:ln>
                        </p:spPr>
                        <p:txBody>
                          <a:bodyPr/>
                          <a:p>
                            <a:r>
                              <a:rPr altLang="en-US" lang="zh-CN">
                                <a:noFill/>
                              </a:rPr>
                              <a:t> </a:t>
                            </a:r>
                          </a:p>
                        </p:txBody>
                      </p:sp>
                      <p:sp>
                        <p:nvSpPr>
                          <p:cNvPr id="1050870" name="Rectangle 519"/>
                          <p:cNvSpPr>
                            <a:spLocks noChangeAspect="1" noMove="1" noResize="1" noRot="1" noAdjustHandles="1" noEditPoints="1" noChangeArrowheads="1" noChangeShapeType="1" noTextEdit="1"/>
                          </p:cNvSpPr>
                          <p:nvPr/>
                        </p:nvSpPr>
                        <p:spPr bwMode="auto">
                          <a:xfrm>
                            <a:off x="3192024" y="2319952"/>
                            <a:ext cx="322263" cy="307975"/>
                          </a:xfrm>
                          <a:prstGeom prst="rect"/>
                          <a:blipFill>
                            <a:blip xmlns:r="http://schemas.openxmlformats.org/officeDocument/2006/relationships" r:embed="rId20"/>
                            <a:stretch>
                              <a:fillRect l="-5660" r="-5660" b="-9804"/>
                            </a:stretch>
                          </a:blipFill>
                          <a:ln w="28575">
                            <a:noFill/>
                            <a:miter lim="800000"/>
                            <a:headEnd/>
                            <a:tailEnd/>
                          </a:ln>
                        </p:spPr>
                        <p:txBody>
                          <a:bodyPr/>
                          <a:p>
                            <a:r>
                              <a:rPr altLang="en-US" lang="zh-CN">
                                <a:noFill/>
                              </a:rPr>
                              <a:t> </a:t>
                            </a:r>
                          </a:p>
                        </p:txBody>
                      </p:sp>
                      <p:sp>
                        <p:nvSpPr>
                          <p:cNvPr id="1050871" name="AutoShape 523"/>
                          <p:cNvSpPr>
                            <a:spLocks noChangeArrowheads="1"/>
                          </p:cNvSpPr>
                          <p:nvPr/>
                        </p:nvSpPr>
                        <p:spPr bwMode="auto">
                          <a:xfrm rot="5400000">
                            <a:off x="3260287"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872" name="Line 29"/>
                          <p:cNvSpPr>
                            <a:spLocks noChangeShapeType="1"/>
                          </p:cNvSpPr>
                          <p:nvPr/>
                        </p:nvSpPr>
                        <p:spPr bwMode="auto">
                          <a:xfrm>
                            <a:off x="4295337" y="2200694"/>
                            <a:ext cx="581287"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873" name="Oval 3165"/>
                          <p:cNvSpPr>
                            <a:spLocks noChangeArrowheads="1"/>
                          </p:cNvSpPr>
                          <p:nvPr/>
                        </p:nvSpPr>
                        <p:spPr bwMode="auto">
                          <a:xfrm>
                            <a:off x="4876625"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7133" name="直接连接符 129"/>
                          <p:cNvCxnSpPr>
                            <a:cxnSpLocks/>
                          </p:cNvCxnSpPr>
                          <p:nvPr/>
                        </p:nvCxnSpPr>
                        <p:spPr>
                          <a:xfrm>
                            <a:off x="4480294"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34" name="直接连接符 121"/>
                        <p:cNvCxnSpPr>
                          <a:cxnSpLocks/>
                        </p:cNvCxnSpPr>
                        <p:nvPr/>
                      </p:nvCxnSpPr>
                      <p:spPr>
                        <a:xfrm>
                          <a:off x="6890299" y="1348807"/>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74" name="矩形 122"/>
                        <p:cNvSpPr/>
                        <p:nvPr/>
                      </p:nvSpPr>
                      <p:spPr>
                        <a:xfrm>
                          <a:off x="4927773" y="194208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75" name="矩形 115"/>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76"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2"/>
                        <a:stretch>
                          <a:fillRect l="-23077" r="-20513" b="-9804"/>
                        </a:stretch>
                      </a:blipFill>
                      <a:ln>
                        <a:noFill/>
                      </a:ln>
                      <a:effectLst/>
                    </p:spPr>
                    <p:txBody>
                      <a:bodyPr/>
                      <a:p>
                        <a:r>
                          <a:rPr altLang="en-US" lang="zh-CN">
                            <a:noFill/>
                          </a:rPr>
                          <a:t> </a:t>
                        </a:r>
                      </a:p>
                    </p:txBody>
                  </p:sp>
                  <p:sp>
                    <p:nvSpPr>
                      <p:cNvPr id="1050877"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78" name="文本框 119"/>
                      <p:cNvSpPr txBox="1">
                        <a:spLocks noChangeAspect="1" noMove="1" noResize="1" noRot="1" noAdjustHandles="1" noEditPoints="1" noChangeArrowheads="1" noChangeShapeType="1" noTextEdit="1"/>
                      </p:cNvSpPr>
                      <p:nvPr/>
                    </p:nvSpPr>
                    <p:spPr bwMode="auto">
                      <a:xfrm>
                        <a:off x="8546171" y="2241556"/>
                        <a:ext cx="550566" cy="400110"/>
                      </a:xfrm>
                      <a:prstGeom prst="rect"/>
                      <a:blipFill>
                        <a:blip xmlns:r="http://schemas.openxmlformats.org/officeDocument/2006/relationships" r:embed="rId21"/>
                        <a:stretch>
                          <a:fillRect b="-4545"/>
                        </a:stretch>
                      </a:blipFill>
                      <a:ln>
                        <a:noFill/>
                      </a:ln>
                      <a:effectLst/>
                    </p:spPr>
                    <p:txBody>
                      <a:bodyPr/>
                      <a:p>
                        <a:r>
                          <a:rPr altLang="en-US" lang="zh-CN">
                            <a:noFill/>
                          </a:rPr>
                          <a:t> </a:t>
                        </a:r>
                      </a:p>
                    </p:txBody>
                  </p:sp>
                </p:grpSp>
                <p:cxnSp>
                  <p:nvCxnSpPr>
                    <p:cNvPr id="3147135" name="直接连接符 106"/>
                    <p:cNvCxnSpPr>
                      <a:cxnSpLocks/>
                    </p:cNvCxnSpPr>
                    <p:nvPr/>
                  </p:nvCxnSpPr>
                  <p:spPr>
                    <a:xfrm>
                      <a:off x="7301065"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36" name="直接连接符 107"/>
                    <p:cNvCxnSpPr>
                      <a:cxnSpLocks/>
                    </p:cNvCxnSpPr>
                    <p:nvPr/>
                  </p:nvCxnSpPr>
                  <p:spPr>
                    <a:xfrm>
                      <a:off x="7398937"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37" name="直接连接符 108"/>
                    <p:cNvCxnSpPr>
                      <a:cxnSpLocks/>
                    </p:cNvCxnSpPr>
                    <p:nvPr/>
                  </p:nvCxnSpPr>
                  <p:spPr>
                    <a:xfrm flipH="1">
                      <a:off x="7398938"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79" name="文本框 113"/>
                    <p:cNvSpPr txBox="1">
                      <a:spLocks noChangeAspect="1" noMove="1" noResize="1" noRot="1" noAdjustHandles="1" noEditPoints="1" noChangeArrowheads="1" noChangeShapeType="1" noTextEdit="1"/>
                    </p:cNvSpPr>
                    <p:nvPr/>
                  </p:nvSpPr>
                  <p:spPr bwMode="auto">
                    <a:xfrm>
                      <a:off x="7430045" y="1249282"/>
                      <a:ext cx="241541" cy="307777"/>
                    </a:xfrm>
                    <a:prstGeom prst="rect"/>
                    <a:blipFill>
                      <a:blip xmlns:r="http://schemas.openxmlformats.org/officeDocument/2006/relationships" r:embed="rId22"/>
                      <a:stretch>
                        <a:fillRect l="-17500" r="-17500" b="-9804"/>
                      </a:stretch>
                    </a:blipFill>
                    <a:ln>
                      <a:noFill/>
                    </a:ln>
                    <a:effectLst/>
                  </p:spPr>
                  <p:txBody>
                    <a:bodyPr/>
                    <a:p>
                      <a:r>
                        <a:rPr altLang="en-US" lang="zh-CN">
                          <a:noFill/>
                        </a:rPr>
                        <a:t> </a:t>
                      </a:r>
                    </a:p>
                  </p:txBody>
                </p:sp>
              </p:grpSp>
              <p:sp>
                <p:nvSpPr>
                  <p:cNvPr id="1050880" name="文本框 104"/>
                  <p:cNvSpPr txBox="1">
                    <a:spLocks noChangeAspect="1" noMove="1" noResize="1" noRot="1" noAdjustHandles="1" noEditPoints="1" noChangeArrowheads="1" noChangeShapeType="1" noTextEdit="1"/>
                  </p:cNvSpPr>
                  <p:nvPr/>
                </p:nvSpPr>
                <p:spPr bwMode="auto">
                  <a:xfrm>
                    <a:off x="4150539" y="1977133"/>
                    <a:ext cx="550566" cy="400110"/>
                  </a:xfrm>
                  <a:prstGeom prst="rect"/>
                  <a:blipFill>
                    <a:blip xmlns:r="http://schemas.openxmlformats.org/officeDocument/2006/relationships" r:embed="rId23"/>
                    <a:stretch>
                      <a:fillRect b="-4615"/>
                    </a:stretch>
                  </a:blipFill>
                  <a:ln>
                    <a:noFill/>
                  </a:ln>
                  <a:effectLst/>
                </p:spPr>
                <p:txBody>
                  <a:bodyPr/>
                  <a:p>
                    <a:r>
                      <a:rPr altLang="en-US" lang="zh-CN">
                        <a:noFill/>
                      </a:rPr>
                      <a:t> </a:t>
                    </a:r>
                  </a:p>
                </p:txBody>
              </p:sp>
            </p:grpSp>
            <p:cxnSp>
              <p:nvCxnSpPr>
                <p:cNvPr id="3147138" name="直接连接符 100"/>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39" name="直接连接符 101"/>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881" name="Oval 3165"/>
              <p:cNvSpPr>
                <a:spLocks noChangeArrowheads="1"/>
              </p:cNvSpPr>
              <p:nvPr/>
            </p:nvSpPr>
            <p:spPr bwMode="auto">
              <a:xfrm>
                <a:off x="7778918"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7140" name="直接连接符 239"/>
            <p:cNvCxnSpPr>
              <a:cxnSpLocks/>
            </p:cNvCxnSpPr>
            <p:nvPr/>
          </p:nvCxnSpPr>
          <p:spPr>
            <a:xfrm>
              <a:off x="4780928" y="4210703"/>
              <a:ext cx="0" cy="8126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41" name="直接连接符 240"/>
            <p:cNvCxnSpPr>
              <a:cxnSpLocks/>
            </p:cNvCxnSpPr>
            <p:nvPr/>
          </p:nvCxnSpPr>
          <p:spPr>
            <a:xfrm flipH="1">
              <a:off x="4780931" y="4210703"/>
              <a:ext cx="8160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42" name="直接连接符 241"/>
            <p:cNvCxnSpPr>
              <a:cxnSpLocks/>
            </p:cNvCxnSpPr>
            <p:nvPr/>
          </p:nvCxnSpPr>
          <p:spPr>
            <a:xfrm flipH="1">
              <a:off x="4780928" y="5001757"/>
              <a:ext cx="8160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82" name="矩形 242"/>
            <p:cNvSpPr/>
            <p:nvPr/>
          </p:nvSpPr>
          <p:spPr>
            <a:xfrm rot="5400000">
              <a:off x="5390862" y="456606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83" name="AutoShape 523"/>
            <p:cNvSpPr>
              <a:spLocks noChangeArrowheads="1"/>
            </p:cNvSpPr>
            <p:nvPr/>
          </p:nvSpPr>
          <p:spPr bwMode="auto">
            <a:xfrm rot="5400000" flipH="1" flipV="1">
              <a:off x="5128093" y="4908536"/>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43" name="直接连接符 246"/>
            <p:cNvCxnSpPr>
              <a:cxnSpLocks/>
            </p:cNvCxnSpPr>
            <p:nvPr/>
          </p:nvCxnSpPr>
          <p:spPr>
            <a:xfrm flipH="1">
              <a:off x="5146509" y="4853433"/>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84" name="AutoShape 523"/>
            <p:cNvSpPr>
              <a:spLocks noChangeArrowheads="1"/>
            </p:cNvSpPr>
            <p:nvPr/>
          </p:nvSpPr>
          <p:spPr bwMode="auto">
            <a:xfrm rot="16200000" flipV="1">
              <a:off x="5106314" y="4131669"/>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44" name="直接连接符 251"/>
            <p:cNvCxnSpPr>
              <a:cxnSpLocks/>
            </p:cNvCxnSpPr>
            <p:nvPr/>
          </p:nvCxnSpPr>
          <p:spPr>
            <a:xfrm>
              <a:off x="5294836" y="4076566"/>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885" name="文本框 252"/>
            <p:cNvSpPr txBox="1">
              <a:spLocks noChangeAspect="1" noMove="1" noResize="1" noRot="1" noAdjustHandles="1" noEditPoints="1" noChangeArrowheads="1" noChangeShapeType="1" noTextEdit="1"/>
            </p:cNvSpPr>
            <p:nvPr/>
          </p:nvSpPr>
          <p:spPr bwMode="auto">
            <a:xfrm>
              <a:off x="4801253" y="3866811"/>
              <a:ext cx="354135" cy="307777"/>
            </a:xfrm>
            <a:prstGeom prst="rect"/>
            <a:blipFill>
              <a:blip xmlns:r="http://schemas.openxmlformats.org/officeDocument/2006/relationships" r:embed="rId24"/>
              <a:stretch>
                <a:fillRect l="-15517" r="-5172" b="-20000"/>
              </a:stretch>
            </a:blipFill>
            <a:ln>
              <a:noFill/>
            </a:ln>
            <a:effectLst/>
          </p:spPr>
          <p:txBody>
            <a:bodyPr/>
            <a:p>
              <a:r>
                <a:rPr altLang="en-US" lang="zh-CN">
                  <a:noFill/>
                </a:rPr>
                <a:t> </a:t>
              </a:r>
            </a:p>
          </p:txBody>
        </p:sp>
        <p:sp>
          <p:nvSpPr>
            <p:cNvPr id="1050886" name="文本框 253"/>
            <p:cNvSpPr txBox="1">
              <a:spLocks noChangeAspect="1" noMove="1" noResize="1" noRot="1" noAdjustHandles="1" noEditPoints="1" noChangeArrowheads="1" noChangeShapeType="1" noTextEdit="1"/>
            </p:cNvSpPr>
            <p:nvPr/>
          </p:nvSpPr>
          <p:spPr bwMode="auto">
            <a:xfrm>
              <a:off x="4821673" y="4638912"/>
              <a:ext cx="360099" cy="307777"/>
            </a:xfrm>
            <a:prstGeom prst="rect"/>
            <a:blipFill>
              <a:blip xmlns:r="http://schemas.openxmlformats.org/officeDocument/2006/relationships" r:embed="rId25"/>
              <a:stretch>
                <a:fillRect l="-13559" r="-6780" b="-20000"/>
              </a:stretch>
            </a:blipFill>
            <a:ln>
              <a:noFill/>
            </a:ln>
            <a:effectLst/>
          </p:spPr>
          <p:txBody>
            <a:bodyPr/>
            <a:p>
              <a:r>
                <a:rPr altLang="en-US" lang="zh-CN">
                  <a:noFill/>
                </a:rPr>
                <a:t> </a:t>
              </a:r>
            </a:p>
          </p:txBody>
        </p:sp>
        <p:sp>
          <p:nvSpPr>
            <p:cNvPr id="1050887" name="文本框 254"/>
            <p:cNvSpPr txBox="1">
              <a:spLocks noChangeAspect="1" noMove="1" noResize="1" noRot="1" noAdjustHandles="1" noEditPoints="1" noChangeArrowheads="1" noChangeShapeType="1" noTextEdit="1"/>
            </p:cNvSpPr>
            <p:nvPr/>
          </p:nvSpPr>
          <p:spPr bwMode="auto">
            <a:xfrm>
              <a:off x="5111239" y="4433785"/>
              <a:ext cx="432683" cy="307777"/>
            </a:xfrm>
            <a:prstGeom prst="rect"/>
            <a:blipFill>
              <a:blip xmlns:r="http://schemas.openxmlformats.org/officeDocument/2006/relationships" r:embed="rId26"/>
              <a:stretch>
                <a:fillRect l="-12676" r="-5634" b="-22000"/>
              </a:stretch>
            </a:blipFill>
            <a:ln>
              <a:noFill/>
            </a:ln>
            <a:effectLst/>
          </p:spPr>
          <p:txBody>
            <a:bodyPr/>
            <a:p>
              <a:r>
                <a:rPr altLang="en-US" lang="zh-CN">
                  <a:noFill/>
                </a:rPr>
                <a:t> </a:t>
              </a:r>
            </a:p>
          </p:txBody>
        </p:sp>
        <p:sp>
          <p:nvSpPr>
            <p:cNvPr id="1050888" name="文本框 318"/>
            <p:cNvSpPr txBox="1">
              <a:spLocks noChangeAspect="1" noMove="1" noResize="1" noRot="1" noAdjustHandles="1" noEditPoints="1" noChangeArrowheads="1" noChangeShapeType="1" noTextEdit="1"/>
            </p:cNvSpPr>
            <p:nvPr/>
          </p:nvSpPr>
          <p:spPr bwMode="auto">
            <a:xfrm>
              <a:off x="5659460" y="4229937"/>
              <a:ext cx="434606" cy="246221"/>
            </a:xfrm>
            <a:prstGeom prst="rect"/>
            <a:blipFill>
              <a:blip xmlns:r="http://schemas.openxmlformats.org/officeDocument/2006/relationships" r:embed="rId27"/>
              <a:stretch>
                <a:fillRect l="-9859" r="-1408" b="-17073"/>
              </a:stretch>
            </a:blipFill>
            <a:ln>
              <a:noFill/>
            </a:ln>
            <a:effectLst/>
          </p:spPr>
          <p:txBody>
            <a:bodyPr/>
            <a:p>
              <a:r>
                <a:rPr altLang="en-US" lang="zh-CN">
                  <a:noFill/>
                </a:rPr>
                <a:t> </a:t>
              </a:r>
            </a:p>
          </p:txBody>
        </p:sp>
        <p:sp>
          <p:nvSpPr>
            <p:cNvPr id="1050889" name="文本框 319"/>
            <p:cNvSpPr txBox="1">
              <a:spLocks noChangeAspect="1" noMove="1" noResize="1" noRot="1" noAdjustHandles="1" noEditPoints="1" noChangeArrowheads="1" noChangeShapeType="1" noTextEdit="1"/>
            </p:cNvSpPr>
            <p:nvPr/>
          </p:nvSpPr>
          <p:spPr bwMode="auto">
            <a:xfrm>
              <a:off x="5656460" y="4760745"/>
              <a:ext cx="434606" cy="246221"/>
            </a:xfrm>
            <a:prstGeom prst="rect"/>
            <a:blipFill>
              <a:blip xmlns:r="http://schemas.openxmlformats.org/officeDocument/2006/relationships" r:embed="rId28"/>
              <a:stretch>
                <a:fillRect l="-8451" r="-1408" b="-17500"/>
              </a:stretch>
            </a:blipFill>
            <a:ln>
              <a:noFill/>
            </a:ln>
            <a:effectLst/>
          </p:spPr>
          <p:txBody>
            <a:bodyPr/>
            <a:p>
              <a:r>
                <a:rPr altLang="en-US" lang="zh-CN">
                  <a:noFill/>
                </a:rPr>
                <a:t> </a:t>
              </a:r>
            </a:p>
          </p:txBody>
        </p:sp>
      </p:grpSp>
      <p:sp>
        <p:nvSpPr>
          <p:cNvPr id="1050890" name="下箭头 46"/>
          <p:cNvSpPr/>
          <p:nvPr/>
        </p:nvSpPr>
        <p:spPr>
          <a:xfrm>
            <a:off x="4256170" y="3234834"/>
            <a:ext cx="611331" cy="412501"/>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009"/>
                                        </p:tgtEl>
                                        <p:attrNameLst>
                                          <p:attrName>style.visibility</p:attrName>
                                        </p:attrNameLst>
                                      </p:cBhvr>
                                      <p:to>
                                        <p:strVal val="visible"/>
                                      </p:to>
                                    </p:set>
                                    <p:animEffect transition="in" filter="wipe(down)">
                                      <p:cBhvr>
                                        <p:cTn dur="500" id="7"/>
                                        <p:tgtEl>
                                          <p:spTgt spid="1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030" name=""/>
        <p:cNvGrpSpPr/>
        <p:nvPr/>
      </p:nvGrpSpPr>
      <p:grpSpPr>
        <a:xfrm>
          <a:off x="0" y="0"/>
          <a:ext cx="0" cy="0"/>
          <a:chOff x="0" y="0"/>
          <a:chExt cx="0" cy="0"/>
        </a:xfrm>
      </p:grpSpPr>
      <p:sp>
        <p:nvSpPr>
          <p:cNvPr id="105089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31" name="组合 43"/>
          <p:cNvGrpSpPr/>
          <p:nvPr/>
        </p:nvGrpSpPr>
        <p:grpSpPr>
          <a:xfrm>
            <a:off x="1338477" y="330565"/>
            <a:ext cx="7031809" cy="2614629"/>
            <a:chOff x="1459397" y="3648316"/>
            <a:chExt cx="7031809" cy="2614629"/>
          </a:xfrm>
        </p:grpSpPr>
        <p:cxnSp>
          <p:nvCxnSpPr>
            <p:cNvPr id="3147145" name="直接连接符 244"/>
            <p:cNvCxnSpPr>
              <a:cxnSpLocks/>
            </p:cNvCxnSpPr>
            <p:nvPr/>
          </p:nvCxnSpPr>
          <p:spPr>
            <a:xfrm>
              <a:off x="5592547" y="4210586"/>
              <a:ext cx="0" cy="81281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46" name="直接连接符 243"/>
            <p:cNvCxnSpPr>
              <a:cxnSpLocks/>
              <a:endCxn id="1050925" idx="0"/>
            </p:cNvCxnSpPr>
            <p:nvPr/>
          </p:nvCxnSpPr>
          <p:spPr>
            <a:xfrm flipH="1">
              <a:off x="5656460" y="4638495"/>
              <a:ext cx="745481" cy="0"/>
            </a:xfrm>
            <a:prstGeom prst="line"/>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32" name="组合 79"/>
            <p:cNvGrpSpPr/>
            <p:nvPr/>
          </p:nvGrpSpPr>
          <p:grpSpPr>
            <a:xfrm>
              <a:off x="1459397" y="3648316"/>
              <a:ext cx="7031809" cy="2614629"/>
              <a:chOff x="1641625" y="1497332"/>
              <a:chExt cx="7031809" cy="2614629"/>
            </a:xfrm>
          </p:grpSpPr>
          <p:grpSp>
            <p:nvGrpSpPr>
              <p:cNvPr id="1033" name="组合 85"/>
              <p:cNvGrpSpPr/>
              <p:nvPr/>
            </p:nvGrpSpPr>
            <p:grpSpPr>
              <a:xfrm>
                <a:off x="1641625" y="1497332"/>
                <a:ext cx="7031809" cy="2614629"/>
                <a:chOff x="1641625" y="1497332"/>
                <a:chExt cx="7031809" cy="2614629"/>
              </a:xfrm>
            </p:grpSpPr>
            <p:grpSp>
              <p:nvGrpSpPr>
                <p:cNvPr id="1034" name="组合 99"/>
                <p:cNvGrpSpPr/>
                <p:nvPr/>
              </p:nvGrpSpPr>
              <p:grpSpPr>
                <a:xfrm>
                  <a:off x="1750646" y="1497332"/>
                  <a:ext cx="6922788" cy="2614629"/>
                  <a:chOff x="1750646" y="1497332"/>
                  <a:chExt cx="6922788" cy="2614629"/>
                </a:xfrm>
              </p:grpSpPr>
              <p:grpSp>
                <p:nvGrpSpPr>
                  <p:cNvPr id="1035" name="组合 102"/>
                  <p:cNvGrpSpPr/>
                  <p:nvPr/>
                </p:nvGrpSpPr>
                <p:grpSpPr>
                  <a:xfrm>
                    <a:off x="1750646" y="1998595"/>
                    <a:ext cx="6099393" cy="2113366"/>
                    <a:chOff x="5304902" y="2653445"/>
                    <a:chExt cx="6099393" cy="2113366"/>
                  </a:xfrm>
                </p:grpSpPr>
                <p:grpSp>
                  <p:nvGrpSpPr>
                    <p:cNvPr id="1036" name="组合 135"/>
                    <p:cNvGrpSpPr/>
                    <p:nvPr/>
                  </p:nvGrpSpPr>
                  <p:grpSpPr>
                    <a:xfrm>
                      <a:off x="5304902" y="2653445"/>
                      <a:ext cx="6099393" cy="2113366"/>
                      <a:chOff x="5304902" y="2653445"/>
                      <a:chExt cx="6099393" cy="2113366"/>
                    </a:xfrm>
                  </p:grpSpPr>
                  <p:grpSp>
                    <p:nvGrpSpPr>
                      <p:cNvPr id="1037" name="组合 137"/>
                      <p:cNvGrpSpPr/>
                      <p:nvPr/>
                    </p:nvGrpSpPr>
                    <p:grpSpPr>
                      <a:xfrm>
                        <a:off x="5304902" y="2653445"/>
                        <a:ext cx="3212510" cy="2113366"/>
                        <a:chOff x="1984538" y="2932808"/>
                        <a:chExt cx="3212510" cy="2113366"/>
                      </a:xfrm>
                    </p:grpSpPr>
                    <p:grpSp>
                      <p:nvGrpSpPr>
                        <p:cNvPr id="1038" name="组合 140"/>
                        <p:cNvGrpSpPr/>
                        <p:nvPr/>
                      </p:nvGrpSpPr>
                      <p:grpSpPr>
                        <a:xfrm>
                          <a:off x="1984538" y="2932808"/>
                          <a:ext cx="3212510" cy="2113366"/>
                          <a:chOff x="2163726" y="2009394"/>
                          <a:chExt cx="3212510" cy="2113366"/>
                        </a:xfrm>
                      </p:grpSpPr>
                      <p:grpSp>
                        <p:nvGrpSpPr>
                          <p:cNvPr id="1039" name="组合 144"/>
                          <p:cNvGrpSpPr/>
                          <p:nvPr/>
                        </p:nvGrpSpPr>
                        <p:grpSpPr>
                          <a:xfrm>
                            <a:off x="2163726" y="2009394"/>
                            <a:ext cx="3212510" cy="2113366"/>
                            <a:chOff x="3948454" y="2739728"/>
                            <a:chExt cx="3212510" cy="2113366"/>
                          </a:xfrm>
                        </p:grpSpPr>
                        <p:grpSp>
                          <p:nvGrpSpPr>
                            <p:cNvPr id="1040" name="组合 148"/>
                            <p:cNvGrpSpPr/>
                            <p:nvPr/>
                          </p:nvGrpSpPr>
                          <p:grpSpPr>
                            <a:xfrm>
                              <a:off x="3948454" y="2739728"/>
                              <a:ext cx="3212510" cy="2113366"/>
                              <a:chOff x="6102098" y="812339"/>
                              <a:chExt cx="3212510" cy="2113366"/>
                            </a:xfrm>
                          </p:grpSpPr>
                          <p:grpSp>
                            <p:nvGrpSpPr>
                              <p:cNvPr id="1041" name="组合 160"/>
                              <p:cNvGrpSpPr/>
                              <p:nvPr/>
                            </p:nvGrpSpPr>
                            <p:grpSpPr>
                              <a:xfrm>
                                <a:off x="6102098" y="812339"/>
                                <a:ext cx="3212510" cy="1494457"/>
                                <a:chOff x="5946454" y="1765797"/>
                                <a:chExt cx="3212510" cy="1494457"/>
                              </a:xfrm>
                            </p:grpSpPr>
                            <p:grpSp>
                              <p:nvGrpSpPr>
                                <p:cNvPr id="1042" name="组合 162"/>
                                <p:cNvGrpSpPr/>
                                <p:nvPr/>
                              </p:nvGrpSpPr>
                              <p:grpSpPr>
                                <a:xfrm>
                                  <a:off x="5946454" y="1765797"/>
                                  <a:ext cx="3212510" cy="992188"/>
                                  <a:chOff x="2153406" y="1708764"/>
                                  <a:chExt cx="3212510" cy="992188"/>
                                </a:xfrm>
                              </p:grpSpPr>
                              <p:grpSp>
                                <p:nvGrpSpPr>
                                  <p:cNvPr id="1043" name="组合 164"/>
                                  <p:cNvGrpSpPr/>
                                  <p:nvPr/>
                                </p:nvGrpSpPr>
                                <p:grpSpPr>
                                  <a:xfrm>
                                    <a:off x="2153406" y="1865123"/>
                                    <a:ext cx="683351" cy="675914"/>
                                    <a:chOff x="3095699" y="3634059"/>
                                    <a:chExt cx="683351" cy="675914"/>
                                  </a:xfrm>
                                </p:grpSpPr>
                                <p:cxnSp>
                                  <p:nvCxnSpPr>
                                    <p:cNvPr id="3147147" name="直接连接符 170"/>
                                    <p:cNvCxnSpPr>
                                      <a:cxnSpLocks/>
                                    </p:cNvCxnSpPr>
                                    <p:nvPr/>
                                  </p:nvCxnSpPr>
                                  <p:spPr>
                                    <a:xfrm flipH="1">
                                      <a:off x="3095699" y="3634059"/>
                                      <a:ext cx="68335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48" name="直接连接符 171"/>
                                    <p:cNvCxnSpPr>
                                      <a:cxnSpLocks/>
                                    </p:cNvCxnSpPr>
                                    <p:nvPr/>
                                  </p:nvCxnSpPr>
                                  <p:spPr>
                                    <a:xfrm flipH="1">
                                      <a:off x="3338419" y="4309973"/>
                                      <a:ext cx="43656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895"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50896"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50897"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898" name="Line 29"/>
                                  <p:cNvSpPr>
                                    <a:spLocks noChangeShapeType="1"/>
                                  </p:cNvSpPr>
                                  <p:nvPr/>
                                </p:nvSpPr>
                                <p:spPr bwMode="auto">
                                  <a:xfrm>
                                    <a:off x="3896872" y="2200694"/>
                                    <a:ext cx="146904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grpSp>
                            <p:sp>
                              <p:nvSpPr>
                                <p:cNvPr id="1050899" name="文本框 48"/>
                                <p:cNvSpPr txBox="1">
                                  <a:spLocks noChangeAspect="1" noMove="1" noResize="1" noRot="1" noAdjustHandles="1" noEditPoints="1" noChangeArrowheads="1" noChangeShapeType="1" noTextEdit="1"/>
                                </p:cNvSpPr>
                                <p:nvPr/>
                              </p:nvSpPr>
                              <p:spPr bwMode="auto">
                                <a:xfrm>
                                  <a:off x="7196666" y="2952477"/>
                                  <a:ext cx="349326" cy="307777"/>
                                </a:xfrm>
                                <a:prstGeom prst="rect"/>
                                <a:blipFill>
                                  <a:blip xmlns:r="http://schemas.openxmlformats.org/officeDocument/2006/relationships" r:embed="rId3"/>
                                  <a:stretch>
                                    <a:fillRect l="-15789" r="-5263" b="-19608"/>
                                  </a:stretch>
                                </a:blipFill>
                                <a:ln>
                                  <a:noFill/>
                                </a:ln>
                                <a:effectLst/>
                              </p:spPr>
                              <p:txBody>
                                <a:bodyPr/>
                                <a:p>
                                  <a:r>
                                    <a:rPr altLang="en-US" lang="zh-CN">
                                      <a:noFill/>
                                    </a:rPr>
                                    <a:t> </a:t>
                                  </a:r>
                                </a:p>
                              </p:txBody>
                            </p:sp>
                          </p:grpSp>
                          <p:cxnSp>
                            <p:nvCxnSpPr>
                              <p:cNvPr id="3147149" name="直接连接符 161"/>
                              <p:cNvCxnSpPr>
                                <a:cxnSpLocks/>
                              </p:cNvCxnSpPr>
                              <p:nvPr/>
                            </p:nvCxnSpPr>
                            <p:spPr>
                              <a:xfrm>
                                <a:off x="6344819" y="1644612"/>
                                <a:ext cx="0" cy="128109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50" name="直接连接符 149"/>
                            <p:cNvCxnSpPr>
                              <a:cxnSpLocks/>
                            </p:cNvCxnSpPr>
                            <p:nvPr/>
                          </p:nvCxnSpPr>
                          <p:spPr>
                            <a:xfrm>
                              <a:off x="6498422" y="3231069"/>
                              <a:ext cx="0" cy="142620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4" name="组合 150"/>
                            <p:cNvGrpSpPr/>
                            <p:nvPr/>
                          </p:nvGrpSpPr>
                          <p:grpSpPr>
                            <a:xfrm>
                              <a:off x="6356171" y="4000382"/>
                              <a:ext cx="290385" cy="384435"/>
                              <a:chOff x="8023442" y="2050435"/>
                              <a:chExt cx="290385" cy="384435"/>
                            </a:xfrm>
                          </p:grpSpPr>
                          <p:sp>
                            <p:nvSpPr>
                              <p:cNvPr id="1050900" name="AutoShape 523"/>
                              <p:cNvSpPr>
                                <a:spLocks noChangeArrowheads="1"/>
                              </p:cNvSpPr>
                              <p:nvPr/>
                            </p:nvSpPr>
                            <p:spPr bwMode="auto">
                              <a:xfrm rot="10800000">
                                <a:off x="8063316" y="205043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51" name="直接连接符 156"/>
                              <p:cNvCxnSpPr>
                                <a:cxnSpLocks/>
                              </p:cNvCxnSpPr>
                              <p:nvPr/>
                            </p:nvCxnSpPr>
                            <p:spPr>
                              <a:xfrm rot="5400000" flipV="1">
                                <a:off x="8168635" y="2097460"/>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01" name="AutoShape 523"/>
                              <p:cNvSpPr>
                                <a:spLocks noChangeArrowheads="1"/>
                              </p:cNvSpPr>
                              <p:nvPr/>
                            </p:nvSpPr>
                            <p:spPr bwMode="auto">
                              <a:xfrm rot="10800000" flipV="1">
                                <a:off x="8057949" y="2264765"/>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52" name="直接连接符 158"/>
                              <p:cNvCxnSpPr>
                                <a:cxnSpLocks/>
                              </p:cNvCxnSpPr>
                              <p:nvPr/>
                            </p:nvCxnSpPr>
                            <p:spPr>
                              <a:xfrm>
                                <a:off x="8039744" y="213035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53" name="直接连接符 159"/>
                              <p:cNvCxnSpPr>
                                <a:cxnSpLocks/>
                              </p:cNvCxnSpPr>
                              <p:nvPr/>
                            </p:nvCxnSpPr>
                            <p:spPr>
                              <a:xfrm>
                                <a:off x="8300021" y="2231380"/>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54" name="直接连接符 151"/>
                            <p:cNvCxnSpPr>
                              <a:cxnSpLocks/>
                            </p:cNvCxnSpPr>
                            <p:nvPr/>
                          </p:nvCxnSpPr>
                          <p:spPr>
                            <a:xfrm flipH="1">
                              <a:off x="6372473" y="465727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02" name="文本框 35"/>
                            <p:cNvSpPr txBox="1">
                              <a:spLocks noChangeAspect="1" noMove="1" noResize="1" noRot="1" noAdjustHandles="1" noEditPoints="1" noChangeArrowheads="1" noChangeShapeType="1" noTextEdit="1"/>
                            </p:cNvSpPr>
                            <p:nvPr/>
                          </p:nvSpPr>
                          <p:spPr bwMode="auto">
                            <a:xfrm>
                              <a:off x="5956863" y="2804956"/>
                              <a:ext cx="349326" cy="307777"/>
                            </a:xfrm>
                            <a:prstGeom prst="rect"/>
                            <a:blipFill>
                              <a:blip xmlns:r="http://schemas.openxmlformats.org/officeDocument/2006/relationships" r:embed="rId4"/>
                              <a:stretch>
                                <a:fillRect l="-13793" r="-3448" b="-20000"/>
                              </a:stretch>
                            </a:blipFill>
                            <a:ln>
                              <a:noFill/>
                            </a:ln>
                            <a:effectLst/>
                          </p:spPr>
                          <p:txBody>
                            <a:bodyPr/>
                            <a:p>
                              <a:r>
                                <a:rPr altLang="en-US" lang="zh-CN">
                                  <a:noFill/>
                                </a:rPr>
                                <a:t> </a:t>
                              </a:r>
                            </a:p>
                          </p:txBody>
                        </p:sp>
                        <p:sp>
                          <p:nvSpPr>
                            <p:cNvPr id="1050903" name="矩形 153"/>
                            <p:cNvSpPr/>
                            <p:nvPr/>
                          </p:nvSpPr>
                          <p:spPr>
                            <a:xfrm>
                              <a:off x="5940713" y="316305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4" name="文本框 37"/>
                            <p:cNvSpPr txBox="1">
                              <a:spLocks noChangeAspect="1" noMove="1" noResize="1" noRot="1" noAdjustHandles="1" noEditPoints="1" noChangeArrowheads="1" noChangeShapeType="1" noTextEdit="1"/>
                            </p:cNvSpPr>
                            <p:nvPr/>
                          </p:nvSpPr>
                          <p:spPr>
                            <a:xfrm>
                              <a:off x="5752524" y="4121444"/>
                              <a:ext cx="698099" cy="307777"/>
                            </a:xfrm>
                            <a:prstGeom prst="rect"/>
                            <a:blipFill>
                              <a:blip xmlns:r="http://schemas.openxmlformats.org/officeDocument/2006/relationships" r:embed="rId5"/>
                              <a:stretch>
                                <a:fillRect b="-19608"/>
                              </a:stretch>
                            </a:blipFill>
                          </p:spPr>
                          <p:txBody>
                            <a:bodyPr/>
                            <a:p>
                              <a:r>
                                <a:rPr altLang="en-US" lang="zh-CN">
                                  <a:noFill/>
                                </a:rPr>
                                <a:t> </a:t>
                              </a:r>
                            </a:p>
                          </p:txBody>
                        </p:sp>
                      </p:grpSp>
                      <p:sp>
                        <p:nvSpPr>
                          <p:cNvPr id="1050905" name="文本框 28"/>
                          <p:cNvSpPr txBox="1">
                            <a:spLocks noChangeAspect="1" noMove="1" noResize="1" noRot="1" noAdjustHandles="1" noEditPoints="1" noChangeArrowheads="1" noChangeShapeType="1" noTextEdit="1"/>
                          </p:cNvSpPr>
                          <p:nvPr/>
                        </p:nvSpPr>
                        <p:spPr bwMode="auto">
                          <a:xfrm>
                            <a:off x="2478578" y="3376255"/>
                            <a:ext cx="343363" cy="307777"/>
                          </a:xfrm>
                          <a:prstGeom prst="rect"/>
                          <a:blipFill>
                            <a:blip xmlns:r="http://schemas.openxmlformats.org/officeDocument/2006/relationships" r:embed="rId6"/>
                            <a:stretch>
                              <a:fillRect l="-14035" r="-3509" b="-17647"/>
                            </a:stretch>
                          </a:blipFill>
                          <a:ln>
                            <a:noFill/>
                          </a:ln>
                          <a:effectLst/>
                        </p:spPr>
                        <p:txBody>
                          <a:bodyPr/>
                          <a:p>
                            <a:r>
                              <a:rPr altLang="en-US" lang="zh-CN">
                                <a:noFill/>
                              </a:rPr>
                              <a:t> </a:t>
                            </a:r>
                          </a:p>
                        </p:txBody>
                      </p:sp>
                      <p:sp>
                        <p:nvSpPr>
                          <p:cNvPr id="1050906" name="文本框 29"/>
                          <p:cNvSpPr txBox="1">
                            <a:spLocks noChangeAspect="1" noMove="1" noResize="1" noRot="1" noAdjustHandles="1" noEditPoints="1" noChangeArrowheads="1" noChangeShapeType="1" noTextEdit="1"/>
                          </p:cNvSpPr>
                          <p:nvPr/>
                        </p:nvSpPr>
                        <p:spPr>
                          <a:xfrm>
                            <a:off x="2478183" y="2107669"/>
                            <a:ext cx="356893" cy="307777"/>
                          </a:xfrm>
                          <a:prstGeom prst="rect"/>
                          <a:blipFill>
                            <a:blip xmlns:r="http://schemas.openxmlformats.org/officeDocument/2006/relationships" r:embed="rId7"/>
                            <a:stretch>
                              <a:fillRect l="-8475" r="-6780" b="-18000"/>
                            </a:stretch>
                          </a:blipFill>
                        </p:spPr>
                        <p:txBody>
                          <a:bodyPr/>
                          <a:p>
                            <a:r>
                              <a:rPr altLang="en-US" lang="zh-CN">
                                <a:noFill/>
                              </a:rPr>
                              <a:t> </a:t>
                            </a:r>
                          </a:p>
                        </p:txBody>
                      </p:sp>
                      <p:sp>
                        <p:nvSpPr>
                          <p:cNvPr id="1050907" name="文本框 30"/>
                          <p:cNvSpPr txBox="1">
                            <a:spLocks noChangeAspect="1" noMove="1" noResize="1" noRot="1" noAdjustHandles="1" noEditPoints="1" noChangeArrowheads="1" noChangeShapeType="1" noTextEdit="1"/>
                          </p:cNvSpPr>
                          <p:nvPr/>
                        </p:nvSpPr>
                        <p:spPr>
                          <a:xfrm>
                            <a:off x="2486114" y="2493173"/>
                            <a:ext cx="334451" cy="307777"/>
                          </a:xfrm>
                          <a:prstGeom prst="rect"/>
                          <a:blipFill>
                            <a:blip xmlns:r="http://schemas.openxmlformats.org/officeDocument/2006/relationships" r:embed="rId8"/>
                            <a:stretch>
                              <a:fillRect l="-10909" r="-9091" b="-15686"/>
                            </a:stretch>
                          </a:blipFill>
                        </p:spPr>
                        <p:txBody>
                          <a:bodyPr/>
                          <a:p>
                            <a:r>
                              <a:rPr altLang="en-US" lang="zh-CN">
                                <a:noFill/>
                              </a:rPr>
                              <a:t> </a:t>
                            </a:r>
                          </a:p>
                        </p:txBody>
                      </p:sp>
                    </p:grpSp>
                    <p:cxnSp>
                      <p:nvCxnSpPr>
                        <p:cNvPr id="3147155" name="直接连接符 141"/>
                        <p:cNvCxnSpPr>
                          <a:cxnSpLocks/>
                        </p:cNvCxnSpPr>
                        <p:nvPr/>
                      </p:nvCxnSpPr>
                      <p:spPr>
                        <a:xfrm flipH="1">
                          <a:off x="2227258" y="4056182"/>
                          <a:ext cx="23072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08" name="矩形 142"/>
                        <p:cNvSpPr/>
                        <p:nvPr/>
                      </p:nvSpPr>
                      <p:spPr>
                        <a:xfrm>
                          <a:off x="3197748" y="397750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9" name="矩形 143"/>
                        <p:cNvSpPr/>
                        <p:nvPr/>
                      </p:nvSpPr>
                      <p:spPr>
                        <a:xfrm rot="5400000">
                          <a:off x="2034093" y="4381125"/>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7156" name="直接连接符 138"/>
                      <p:cNvCxnSpPr>
                        <a:cxnSpLocks/>
                      </p:cNvCxnSpPr>
                      <p:nvPr/>
                    </p:nvCxnSpPr>
                    <p:spPr>
                      <a:xfrm flipH="1">
                        <a:off x="5547621" y="4766811"/>
                        <a:ext cx="5856674"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10" name="文本框 139"/>
                      <p:cNvSpPr txBox="1">
                        <a:spLocks noChangeAspect="1" noMove="1" noResize="1" noRot="1" noAdjustHandles="1" noEditPoints="1" noChangeArrowheads="1" noChangeShapeType="1" noTextEdit="1"/>
                      </p:cNvSpPr>
                      <p:nvPr/>
                    </p:nvSpPr>
                    <p:spPr bwMode="auto">
                      <a:xfrm>
                        <a:off x="8106258" y="2743425"/>
                        <a:ext cx="349326" cy="307777"/>
                      </a:xfrm>
                      <a:prstGeom prst="rect"/>
                      <a:blipFill>
                        <a:blip xmlns:r="http://schemas.openxmlformats.org/officeDocument/2006/relationships" r:embed="rId9"/>
                        <a:stretch>
                          <a:fillRect l="-15789" r="-5263" b="-19608"/>
                        </a:stretch>
                      </a:blipFill>
                      <a:ln>
                        <a:noFill/>
                      </a:ln>
                      <a:effectLst/>
                    </p:spPr>
                    <p:txBody>
                      <a:bodyPr/>
                      <a:p>
                        <a:r>
                          <a:rPr altLang="en-US" lang="zh-CN">
                            <a:noFill/>
                          </a:rPr>
                          <a:t> </a:t>
                        </a:r>
                      </a:p>
                    </p:txBody>
                  </p:sp>
                </p:grpSp>
                <p:sp>
                  <p:nvSpPr>
                    <p:cNvPr id="1050911" name="Oval 3165"/>
                    <p:cNvSpPr>
                      <a:spLocks noChangeArrowheads="1"/>
                    </p:cNvSpPr>
                    <p:nvPr/>
                  </p:nvSpPr>
                  <p:spPr bwMode="auto">
                    <a:xfrm>
                      <a:off x="7779565" y="3070311"/>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grpSp>
                <p:nvGrpSpPr>
                  <p:cNvPr id="1045" name="组合 103"/>
                  <p:cNvGrpSpPr/>
                  <p:nvPr/>
                </p:nvGrpSpPr>
                <p:grpSpPr>
                  <a:xfrm>
                    <a:off x="4504470" y="1497332"/>
                    <a:ext cx="4168964" cy="2614629"/>
                    <a:chOff x="4929160" y="1249282"/>
                    <a:chExt cx="4168964" cy="2614629"/>
                  </a:xfrm>
                </p:grpSpPr>
                <p:grpSp>
                  <p:nvGrpSpPr>
                    <p:cNvPr id="1046" name="组合 105"/>
                    <p:cNvGrpSpPr/>
                    <p:nvPr/>
                  </p:nvGrpSpPr>
                  <p:grpSpPr>
                    <a:xfrm>
                      <a:off x="4929160" y="1583051"/>
                      <a:ext cx="4168964" cy="2280860"/>
                      <a:chOff x="4927773" y="1348807"/>
                      <a:chExt cx="4168964" cy="2280860"/>
                    </a:xfrm>
                  </p:grpSpPr>
                  <p:grpSp>
                    <p:nvGrpSpPr>
                      <p:cNvPr id="1047" name="组合 114"/>
                      <p:cNvGrpSpPr/>
                      <p:nvPr/>
                    </p:nvGrpSpPr>
                    <p:grpSpPr>
                      <a:xfrm>
                        <a:off x="4927773" y="1348807"/>
                        <a:ext cx="3885999" cy="2280860"/>
                        <a:chOff x="4927773" y="1348807"/>
                        <a:chExt cx="3885999" cy="2280860"/>
                      </a:xfrm>
                    </p:grpSpPr>
                    <p:grpSp>
                      <p:nvGrpSpPr>
                        <p:cNvPr id="1048" name="组合 120"/>
                        <p:cNvGrpSpPr/>
                        <p:nvPr/>
                      </p:nvGrpSpPr>
                      <p:grpSpPr>
                        <a:xfrm>
                          <a:off x="5534610" y="1354995"/>
                          <a:ext cx="3279162" cy="2274672"/>
                          <a:chOff x="1741562" y="1297962"/>
                          <a:chExt cx="3279162" cy="2274672"/>
                        </a:xfrm>
                      </p:grpSpPr>
                      <p:grpSp>
                        <p:nvGrpSpPr>
                          <p:cNvPr id="1049" name="组合 123"/>
                          <p:cNvGrpSpPr/>
                          <p:nvPr/>
                        </p:nvGrpSpPr>
                        <p:grpSpPr>
                          <a:xfrm>
                            <a:off x="1741562" y="1297962"/>
                            <a:ext cx="1752089" cy="1967023"/>
                            <a:chOff x="2683855" y="3066898"/>
                            <a:chExt cx="1752089" cy="1967023"/>
                          </a:xfrm>
                        </p:grpSpPr>
                        <p:cxnSp>
                          <p:nvCxnSpPr>
                            <p:cNvPr id="3147157" name="直接连接符 130"/>
                            <p:cNvCxnSpPr>
                              <a:cxnSpLocks/>
                            </p:cNvCxnSpPr>
                            <p:nvPr/>
                          </p:nvCxnSpPr>
                          <p:spPr>
                            <a:xfrm flipH="1">
                              <a:off x="2683855" y="5024255"/>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58" name="直接连接符 132"/>
                            <p:cNvCxnSpPr>
                              <a:cxnSpLocks/>
                            </p:cNvCxnSpPr>
                            <p:nvPr/>
                          </p:nvCxnSpPr>
                          <p:spPr>
                            <a:xfrm flipH="1">
                              <a:off x="2828430" y="4284288"/>
                              <a:ext cx="132828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59" name="直接连接符 133"/>
                            <p:cNvCxnSpPr>
                              <a:cxnSpLocks/>
                            </p:cNvCxnSpPr>
                            <p:nvPr/>
                          </p:nvCxnSpPr>
                          <p:spPr>
                            <a:xfrm flipH="1">
                              <a:off x="4025984" y="3066898"/>
                              <a:ext cx="40996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60" name="直接连接符 134"/>
                            <p:cNvCxnSpPr>
                              <a:cxnSpLocks/>
                            </p:cNvCxnSpPr>
                            <p:nvPr/>
                          </p:nvCxnSpPr>
                          <p:spPr>
                            <a:xfrm>
                              <a:off x="2809690" y="4271197"/>
                              <a:ext cx="0" cy="762724"/>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912" name="Rectangle 518"/>
                          <p:cNvSpPr>
                            <a:spLocks noChangeAspect="1" noMove="1" noResize="1" noRot="1" noAdjustHandles="1" noEditPoints="1" noChangeArrowheads="1" noChangeShapeType="1" noTextEdit="1"/>
                          </p:cNvSpPr>
                          <p:nvPr/>
                        </p:nvSpPr>
                        <p:spPr bwMode="auto">
                          <a:xfrm>
                            <a:off x="3242824" y="1792902"/>
                            <a:ext cx="250825" cy="307975"/>
                          </a:xfrm>
                          <a:prstGeom prst="rect"/>
                          <a:blipFill>
                            <a:blip xmlns:r="http://schemas.openxmlformats.org/officeDocument/2006/relationships" r:embed="rId10"/>
                            <a:stretch>
                              <a:fillRect l="-4878" r="-7317"/>
                            </a:stretch>
                          </a:blipFill>
                          <a:ln w="28575">
                            <a:noFill/>
                            <a:miter lim="800000"/>
                            <a:headEnd/>
                            <a:tailEnd/>
                          </a:ln>
                        </p:spPr>
                        <p:txBody>
                          <a:bodyPr/>
                          <a:p>
                            <a:r>
                              <a:rPr altLang="en-US" lang="zh-CN">
                                <a:noFill/>
                              </a:rPr>
                              <a:t> </a:t>
                            </a:r>
                          </a:p>
                        </p:txBody>
                      </p:sp>
                      <p:sp>
                        <p:nvSpPr>
                          <p:cNvPr id="1050913" name="Rectangle 519"/>
                          <p:cNvSpPr>
                            <a:spLocks noChangeAspect="1" noMove="1" noResize="1" noRot="1" noAdjustHandles="1" noEditPoints="1" noChangeArrowheads="1" noChangeShapeType="1" noTextEdit="1"/>
                          </p:cNvSpPr>
                          <p:nvPr/>
                        </p:nvSpPr>
                        <p:spPr bwMode="auto">
                          <a:xfrm>
                            <a:off x="3192024" y="2319952"/>
                            <a:ext cx="322263" cy="307975"/>
                          </a:xfrm>
                          <a:prstGeom prst="rect"/>
                          <a:blipFill>
                            <a:blip xmlns:r="http://schemas.openxmlformats.org/officeDocument/2006/relationships" r:embed="rId11"/>
                            <a:stretch>
                              <a:fillRect l="-5660" r="-5660" b="-12000"/>
                            </a:stretch>
                          </a:blipFill>
                          <a:ln w="28575">
                            <a:noFill/>
                            <a:miter lim="800000"/>
                            <a:headEnd/>
                            <a:tailEnd/>
                          </a:ln>
                        </p:spPr>
                        <p:txBody>
                          <a:bodyPr/>
                          <a:p>
                            <a:r>
                              <a:rPr altLang="en-US" lang="zh-CN">
                                <a:noFill/>
                              </a:rPr>
                              <a:t> </a:t>
                            </a:r>
                          </a:p>
                        </p:txBody>
                      </p:sp>
                      <p:sp>
                        <p:nvSpPr>
                          <p:cNvPr id="1050914" name="AutoShape 523"/>
                          <p:cNvSpPr>
                            <a:spLocks noChangeArrowheads="1"/>
                          </p:cNvSpPr>
                          <p:nvPr/>
                        </p:nvSpPr>
                        <p:spPr bwMode="auto">
                          <a:xfrm rot="5400000">
                            <a:off x="3260287"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0915" name="Line 29"/>
                          <p:cNvSpPr>
                            <a:spLocks noChangeShapeType="1"/>
                          </p:cNvSpPr>
                          <p:nvPr/>
                        </p:nvSpPr>
                        <p:spPr bwMode="auto">
                          <a:xfrm>
                            <a:off x="4295337" y="2200694"/>
                            <a:ext cx="581287"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0916" name="Oval 3165"/>
                          <p:cNvSpPr>
                            <a:spLocks noChangeArrowheads="1"/>
                          </p:cNvSpPr>
                          <p:nvPr/>
                        </p:nvSpPr>
                        <p:spPr bwMode="auto">
                          <a:xfrm>
                            <a:off x="4876625"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cxnSp>
                        <p:nvCxnSpPr>
                          <p:cNvPr id="3147161" name="直接连接符 129"/>
                          <p:cNvCxnSpPr>
                            <a:cxnSpLocks/>
                          </p:cNvCxnSpPr>
                          <p:nvPr/>
                        </p:nvCxnSpPr>
                        <p:spPr>
                          <a:xfrm>
                            <a:off x="4480294" y="1297962"/>
                            <a:ext cx="0" cy="227467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7162" name="直接连接符 121"/>
                        <p:cNvCxnSpPr>
                          <a:cxnSpLocks/>
                        </p:cNvCxnSpPr>
                        <p:nvPr/>
                      </p:nvCxnSpPr>
                      <p:spPr>
                        <a:xfrm>
                          <a:off x="6890299" y="1348807"/>
                          <a:ext cx="0" cy="65870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17" name="矩形 122"/>
                        <p:cNvSpPr/>
                        <p:nvPr/>
                      </p:nvSpPr>
                      <p:spPr>
                        <a:xfrm>
                          <a:off x="4927773" y="194208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18" name="矩形 115"/>
                      <p:cNvSpPr/>
                      <p:nvPr/>
                    </p:nvSpPr>
                    <p:spPr>
                      <a:xfrm rot="5400000">
                        <a:off x="5462578" y="2857546"/>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9" name="文本框 73"/>
                      <p:cNvSpPr txBox="1">
                        <a:spLocks noChangeAspect="1" noMove="1" noResize="1" noRot="1" noAdjustHandles="1" noEditPoints="1" noChangeArrowheads="1" noChangeShapeType="1" noTextEdit="1"/>
                      </p:cNvSpPr>
                      <p:nvPr/>
                    </p:nvSpPr>
                    <p:spPr bwMode="auto">
                      <a:xfrm>
                        <a:off x="5299289" y="2743703"/>
                        <a:ext cx="241541" cy="307777"/>
                      </a:xfrm>
                      <a:prstGeom prst="rect"/>
                      <a:blipFill>
                        <a:blip xmlns:r="http://schemas.openxmlformats.org/officeDocument/2006/relationships" r:embed="rId12"/>
                        <a:stretch>
                          <a:fillRect l="-23077" r="-20513" b="-9804"/>
                        </a:stretch>
                      </a:blipFill>
                      <a:ln>
                        <a:noFill/>
                      </a:ln>
                      <a:effectLst/>
                    </p:spPr>
                    <p:txBody>
                      <a:bodyPr/>
                      <a:p>
                        <a:r>
                          <a:rPr altLang="en-US" lang="zh-CN">
                            <a:noFill/>
                          </a:rPr>
                          <a:t> </a:t>
                        </a:r>
                      </a:p>
                    </p:txBody>
                  </p:sp>
                  <p:sp>
                    <p:nvSpPr>
                      <p:cNvPr id="1050920" name="Oval 3165"/>
                      <p:cNvSpPr>
                        <a:spLocks noChangeArrowheads="1"/>
                      </p:cNvSpPr>
                      <p:nvPr/>
                    </p:nvSpPr>
                    <p:spPr bwMode="auto">
                      <a:xfrm>
                        <a:off x="5595965" y="2505032"/>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921" name="文本框 119"/>
                      <p:cNvSpPr txBox="1">
                        <a:spLocks noChangeAspect="1" noMove="1" noResize="1" noRot="1" noAdjustHandles="1" noEditPoints="1" noChangeArrowheads="1" noChangeShapeType="1" noTextEdit="1"/>
                      </p:cNvSpPr>
                      <p:nvPr/>
                    </p:nvSpPr>
                    <p:spPr bwMode="auto">
                      <a:xfrm>
                        <a:off x="8546171" y="2241556"/>
                        <a:ext cx="550566" cy="400110"/>
                      </a:xfrm>
                      <a:prstGeom prst="rect"/>
                      <a:blipFill>
                        <a:blip xmlns:r="http://schemas.openxmlformats.org/officeDocument/2006/relationships" r:embed="rId13"/>
                        <a:stretch>
                          <a:fillRect b="-4545"/>
                        </a:stretch>
                      </a:blipFill>
                      <a:ln>
                        <a:noFill/>
                      </a:ln>
                      <a:effectLst/>
                    </p:spPr>
                    <p:txBody>
                      <a:bodyPr/>
                      <a:p>
                        <a:r>
                          <a:rPr altLang="en-US" lang="zh-CN">
                            <a:noFill/>
                          </a:rPr>
                          <a:t> </a:t>
                        </a:r>
                      </a:p>
                    </p:txBody>
                  </p:sp>
                </p:grpSp>
                <p:cxnSp>
                  <p:nvCxnSpPr>
                    <p:cNvPr id="3147163" name="直接连接符 106"/>
                    <p:cNvCxnSpPr>
                      <a:cxnSpLocks/>
                    </p:cNvCxnSpPr>
                    <p:nvPr/>
                  </p:nvCxnSpPr>
                  <p:spPr>
                    <a:xfrm>
                      <a:off x="7301065" y="142147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64" name="直接连接符 107"/>
                    <p:cNvCxnSpPr>
                      <a:cxnSpLocks/>
                    </p:cNvCxnSpPr>
                    <p:nvPr/>
                  </p:nvCxnSpPr>
                  <p:spPr>
                    <a:xfrm>
                      <a:off x="7398937" y="1426133"/>
                      <a:ext cx="0" cy="349063"/>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65" name="直接连接符 108"/>
                    <p:cNvCxnSpPr>
                      <a:cxnSpLocks/>
                    </p:cNvCxnSpPr>
                    <p:nvPr/>
                  </p:nvCxnSpPr>
                  <p:spPr>
                    <a:xfrm flipH="1">
                      <a:off x="7398938" y="1598093"/>
                      <a:ext cx="875791"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22" name="文本框 113"/>
                    <p:cNvSpPr txBox="1">
                      <a:spLocks noChangeAspect="1" noMove="1" noResize="1" noRot="1" noAdjustHandles="1" noEditPoints="1" noChangeArrowheads="1" noChangeShapeType="1" noTextEdit="1"/>
                    </p:cNvSpPr>
                    <p:nvPr/>
                  </p:nvSpPr>
                  <p:spPr bwMode="auto">
                    <a:xfrm>
                      <a:off x="7430045" y="1249282"/>
                      <a:ext cx="241541" cy="307777"/>
                    </a:xfrm>
                    <a:prstGeom prst="rect"/>
                    <a:blipFill>
                      <a:blip xmlns:r="http://schemas.openxmlformats.org/officeDocument/2006/relationships" r:embed="rId14"/>
                      <a:stretch>
                        <a:fillRect l="-17500" r="-17500" b="-9804"/>
                      </a:stretch>
                    </a:blipFill>
                    <a:ln>
                      <a:noFill/>
                    </a:ln>
                    <a:effectLst/>
                  </p:spPr>
                  <p:txBody>
                    <a:bodyPr/>
                    <a:p>
                      <a:r>
                        <a:rPr altLang="en-US" lang="zh-CN">
                          <a:noFill/>
                        </a:rPr>
                        <a:t> </a:t>
                      </a:r>
                    </a:p>
                  </p:txBody>
                </p:sp>
              </p:grpSp>
              <p:sp>
                <p:nvSpPr>
                  <p:cNvPr id="1050923" name="文本框 104"/>
                  <p:cNvSpPr txBox="1">
                    <a:spLocks noChangeAspect="1" noMove="1" noResize="1" noRot="1" noAdjustHandles="1" noEditPoints="1" noChangeArrowheads="1" noChangeShapeType="1" noTextEdit="1"/>
                  </p:cNvSpPr>
                  <p:nvPr/>
                </p:nvSpPr>
                <p:spPr bwMode="auto">
                  <a:xfrm>
                    <a:off x="4150539" y="1977133"/>
                    <a:ext cx="550566" cy="400110"/>
                  </a:xfrm>
                  <a:prstGeom prst="rect"/>
                  <a:blipFill>
                    <a:blip xmlns:r="http://schemas.openxmlformats.org/officeDocument/2006/relationships" r:embed="rId15"/>
                    <a:stretch>
                      <a:fillRect b="-3030"/>
                    </a:stretch>
                  </a:blipFill>
                  <a:ln>
                    <a:noFill/>
                  </a:ln>
                  <a:effectLst/>
                </p:spPr>
                <p:txBody>
                  <a:bodyPr/>
                  <a:p>
                    <a:r>
                      <a:rPr altLang="en-US" lang="zh-CN">
                        <a:noFill/>
                      </a:rPr>
                      <a:t> </a:t>
                    </a:r>
                  </a:p>
                </p:txBody>
              </p:sp>
            </p:grpSp>
            <p:cxnSp>
              <p:nvCxnSpPr>
                <p:cNvPr id="3147166" name="直接连接符 100"/>
                <p:cNvCxnSpPr>
                  <a:cxnSpLocks/>
                </p:cNvCxnSpPr>
                <p:nvPr/>
              </p:nvCxnSpPr>
              <p:spPr>
                <a:xfrm>
                  <a:off x="1770628" y="2141303"/>
                  <a:ext cx="0" cy="34922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67" name="直接连接符 101"/>
                <p:cNvCxnSpPr>
                  <a:cxnSpLocks/>
                </p:cNvCxnSpPr>
                <p:nvPr/>
              </p:nvCxnSpPr>
              <p:spPr>
                <a:xfrm flipH="1">
                  <a:off x="1641625" y="249594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924" name="Oval 3165"/>
              <p:cNvSpPr>
                <a:spLocks noChangeArrowheads="1"/>
              </p:cNvSpPr>
              <p:nvPr/>
            </p:nvSpPr>
            <p:spPr bwMode="auto">
              <a:xfrm>
                <a:off x="7778918" y="2668165"/>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7168" name="直接连接符 239"/>
            <p:cNvCxnSpPr>
              <a:cxnSpLocks/>
            </p:cNvCxnSpPr>
            <p:nvPr/>
          </p:nvCxnSpPr>
          <p:spPr>
            <a:xfrm>
              <a:off x="4780928" y="4210703"/>
              <a:ext cx="0" cy="812699"/>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69" name="直接连接符 240"/>
            <p:cNvCxnSpPr>
              <a:cxnSpLocks/>
            </p:cNvCxnSpPr>
            <p:nvPr/>
          </p:nvCxnSpPr>
          <p:spPr>
            <a:xfrm flipH="1">
              <a:off x="4780931" y="4210703"/>
              <a:ext cx="8160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7170" name="直接连接符 241"/>
            <p:cNvCxnSpPr>
              <a:cxnSpLocks/>
            </p:cNvCxnSpPr>
            <p:nvPr/>
          </p:nvCxnSpPr>
          <p:spPr>
            <a:xfrm flipH="1">
              <a:off x="4780928" y="5001757"/>
              <a:ext cx="81604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25" name="矩形 242"/>
            <p:cNvSpPr/>
            <p:nvPr/>
          </p:nvSpPr>
          <p:spPr>
            <a:xfrm rot="5400000">
              <a:off x="5390862" y="4566061"/>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6" name="AutoShape 523"/>
            <p:cNvSpPr>
              <a:spLocks noChangeArrowheads="1"/>
            </p:cNvSpPr>
            <p:nvPr/>
          </p:nvSpPr>
          <p:spPr bwMode="auto">
            <a:xfrm rot="5400000" flipH="1" flipV="1">
              <a:off x="5128093" y="4908536"/>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71" name="直接连接符 246"/>
            <p:cNvCxnSpPr>
              <a:cxnSpLocks/>
            </p:cNvCxnSpPr>
            <p:nvPr/>
          </p:nvCxnSpPr>
          <p:spPr>
            <a:xfrm flipH="1">
              <a:off x="5146509" y="4853433"/>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27" name="AutoShape 523"/>
            <p:cNvSpPr>
              <a:spLocks noChangeArrowheads="1"/>
            </p:cNvSpPr>
            <p:nvPr/>
          </p:nvSpPr>
          <p:spPr bwMode="auto">
            <a:xfrm rot="16200000" flipV="1">
              <a:off x="5106314" y="4131669"/>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7172" name="直接连接符 251"/>
            <p:cNvCxnSpPr>
              <a:cxnSpLocks/>
            </p:cNvCxnSpPr>
            <p:nvPr/>
          </p:nvCxnSpPr>
          <p:spPr>
            <a:xfrm>
              <a:off x="5294836" y="4076566"/>
              <a:ext cx="0" cy="27648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0928" name="文本框 252"/>
            <p:cNvSpPr txBox="1">
              <a:spLocks noChangeAspect="1" noMove="1" noResize="1" noRot="1" noAdjustHandles="1" noEditPoints="1" noChangeArrowheads="1" noChangeShapeType="1" noTextEdit="1"/>
            </p:cNvSpPr>
            <p:nvPr/>
          </p:nvSpPr>
          <p:spPr bwMode="auto">
            <a:xfrm>
              <a:off x="4801253" y="3866811"/>
              <a:ext cx="354135" cy="307777"/>
            </a:xfrm>
            <a:prstGeom prst="rect"/>
            <a:blipFill>
              <a:blip xmlns:r="http://schemas.openxmlformats.org/officeDocument/2006/relationships" r:embed="rId16"/>
              <a:stretch>
                <a:fillRect l="-15517" r="-5172" b="-17647"/>
              </a:stretch>
            </a:blipFill>
            <a:ln>
              <a:noFill/>
            </a:ln>
            <a:effectLst/>
          </p:spPr>
          <p:txBody>
            <a:bodyPr/>
            <a:p>
              <a:r>
                <a:rPr altLang="en-US" lang="zh-CN">
                  <a:noFill/>
                </a:rPr>
                <a:t> </a:t>
              </a:r>
            </a:p>
          </p:txBody>
        </p:sp>
        <p:sp>
          <p:nvSpPr>
            <p:cNvPr id="1050929" name="文本框 253"/>
            <p:cNvSpPr txBox="1">
              <a:spLocks noChangeAspect="1" noMove="1" noResize="1" noRot="1" noAdjustHandles="1" noEditPoints="1" noChangeArrowheads="1" noChangeShapeType="1" noTextEdit="1"/>
            </p:cNvSpPr>
            <p:nvPr/>
          </p:nvSpPr>
          <p:spPr bwMode="auto">
            <a:xfrm>
              <a:off x="4821673" y="4638912"/>
              <a:ext cx="360099" cy="307777"/>
            </a:xfrm>
            <a:prstGeom prst="rect"/>
            <a:blipFill>
              <a:blip xmlns:r="http://schemas.openxmlformats.org/officeDocument/2006/relationships" r:embed="rId17"/>
              <a:stretch>
                <a:fillRect l="-13559" r="-6780" b="-20000"/>
              </a:stretch>
            </a:blipFill>
            <a:ln>
              <a:noFill/>
            </a:ln>
            <a:effectLst/>
          </p:spPr>
          <p:txBody>
            <a:bodyPr/>
            <a:p>
              <a:r>
                <a:rPr altLang="en-US" lang="zh-CN">
                  <a:noFill/>
                </a:rPr>
                <a:t> </a:t>
              </a:r>
            </a:p>
          </p:txBody>
        </p:sp>
        <p:sp>
          <p:nvSpPr>
            <p:cNvPr id="1050930" name="文本框 254"/>
            <p:cNvSpPr txBox="1">
              <a:spLocks noChangeAspect="1" noMove="1" noResize="1" noRot="1" noAdjustHandles="1" noEditPoints="1" noChangeArrowheads="1" noChangeShapeType="1" noTextEdit="1"/>
            </p:cNvSpPr>
            <p:nvPr/>
          </p:nvSpPr>
          <p:spPr bwMode="auto">
            <a:xfrm>
              <a:off x="5111239" y="4433785"/>
              <a:ext cx="432683" cy="307777"/>
            </a:xfrm>
            <a:prstGeom prst="rect"/>
            <a:blipFill>
              <a:blip xmlns:r="http://schemas.openxmlformats.org/officeDocument/2006/relationships" r:embed="rId18"/>
              <a:stretch>
                <a:fillRect l="-12676" r="-5634" b="-19608"/>
              </a:stretch>
            </a:blipFill>
            <a:ln>
              <a:noFill/>
            </a:ln>
            <a:effectLst/>
          </p:spPr>
          <p:txBody>
            <a:bodyPr/>
            <a:p>
              <a:r>
                <a:rPr altLang="en-US" lang="zh-CN">
                  <a:noFill/>
                </a:rPr>
                <a:t> </a:t>
              </a:r>
            </a:p>
          </p:txBody>
        </p:sp>
        <p:sp>
          <p:nvSpPr>
            <p:cNvPr id="1050931" name="文本框 318"/>
            <p:cNvSpPr txBox="1">
              <a:spLocks noChangeAspect="1" noMove="1" noResize="1" noRot="1" noAdjustHandles="1" noEditPoints="1" noChangeArrowheads="1" noChangeShapeType="1" noTextEdit="1"/>
            </p:cNvSpPr>
            <p:nvPr/>
          </p:nvSpPr>
          <p:spPr bwMode="auto">
            <a:xfrm>
              <a:off x="5659460" y="4229937"/>
              <a:ext cx="434606" cy="246221"/>
            </a:xfrm>
            <a:prstGeom prst="rect"/>
            <a:blipFill>
              <a:blip xmlns:r="http://schemas.openxmlformats.org/officeDocument/2006/relationships" r:embed="rId19"/>
              <a:stretch>
                <a:fillRect l="-9859" r="-1408" b="-17500"/>
              </a:stretch>
            </a:blipFill>
            <a:ln>
              <a:noFill/>
            </a:ln>
            <a:effectLst/>
          </p:spPr>
          <p:txBody>
            <a:bodyPr/>
            <a:p>
              <a:r>
                <a:rPr altLang="en-US" lang="zh-CN">
                  <a:noFill/>
                </a:rPr>
                <a:t> </a:t>
              </a:r>
            </a:p>
          </p:txBody>
        </p:sp>
        <p:sp>
          <p:nvSpPr>
            <p:cNvPr id="1050932" name="文本框 319"/>
            <p:cNvSpPr txBox="1">
              <a:spLocks noChangeAspect="1" noMove="1" noResize="1" noRot="1" noAdjustHandles="1" noEditPoints="1" noChangeArrowheads="1" noChangeShapeType="1" noTextEdit="1"/>
            </p:cNvSpPr>
            <p:nvPr/>
          </p:nvSpPr>
          <p:spPr bwMode="auto">
            <a:xfrm>
              <a:off x="5656460" y="4760745"/>
              <a:ext cx="434606" cy="246221"/>
            </a:xfrm>
            <a:prstGeom prst="rect"/>
            <a:blipFill>
              <a:blip xmlns:r="http://schemas.openxmlformats.org/officeDocument/2006/relationships" r:embed="rId20"/>
              <a:stretch>
                <a:fillRect l="-8451" r="-1408" b="-17500"/>
              </a:stretch>
            </a:blipFill>
            <a:ln>
              <a:noFill/>
            </a:ln>
            <a:effectLst/>
          </p:spPr>
          <p:txBody>
            <a:bodyPr/>
            <a:p>
              <a:r>
                <a:rPr altLang="en-US" lang="zh-CN">
                  <a:noFill/>
                </a:rPr>
                <a:t> </a:t>
              </a:r>
            </a:p>
          </p:txBody>
        </p:sp>
      </p:grpSp>
      <p:sp>
        <p:nvSpPr>
          <p:cNvPr id="1050933" name="Text Box 12"/>
          <p:cNvSpPr txBox="1">
            <a:spLocks noChangeAspect="1" noMove="1" noResize="1" noRot="1" noAdjustHandles="1" noEditPoints="1" noChangeArrowheads="1" noChangeShapeType="1" noTextEdit="1"/>
          </p:cNvSpPr>
          <p:nvPr/>
        </p:nvSpPr>
        <p:spPr bwMode="auto">
          <a:xfrm>
            <a:off x="1019196" y="3282088"/>
            <a:ext cx="3684942" cy="723147"/>
          </a:xfrm>
          <a:prstGeom prst="rect"/>
          <a:blipFill>
            <a:blip xmlns:r="http://schemas.openxmlformats.org/officeDocument/2006/relationships" r:embed="rId21"/>
            <a:stretch>
              <a:fillRect/>
            </a:stretch>
          </a:blipFill>
          <a:ln>
            <a:noFill/>
          </a:ln>
          <a:effectLst/>
        </p:spPr>
        <p:txBody>
          <a:bodyPr/>
          <a:p>
            <a:r>
              <a:rPr altLang="en-US" lang="zh-CN">
                <a:noFill/>
              </a:rPr>
              <a:t> </a:t>
            </a:r>
          </a:p>
        </p:txBody>
      </p:sp>
      <p:sp>
        <p:nvSpPr>
          <p:cNvPr id="1050934" name="Text Box 12"/>
          <p:cNvSpPr txBox="1">
            <a:spLocks noChangeAspect="1" noMove="1" noResize="1" noRot="1" noAdjustHandles="1" noEditPoints="1" noChangeArrowheads="1" noChangeShapeType="1" noTextEdit="1"/>
          </p:cNvSpPr>
          <p:nvPr/>
        </p:nvSpPr>
        <p:spPr bwMode="auto">
          <a:xfrm>
            <a:off x="4410061" y="3282087"/>
            <a:ext cx="3684942" cy="723147"/>
          </a:xfrm>
          <a:prstGeom prst="rect"/>
          <a:blipFill>
            <a:blip xmlns:r="http://schemas.openxmlformats.org/officeDocument/2006/relationships" r:embed="rId22"/>
            <a:stretch>
              <a:fillRect/>
            </a:stretch>
          </a:blipFill>
          <a:ln>
            <a:noFill/>
          </a:ln>
          <a:effectLst/>
        </p:spPr>
        <p:txBody>
          <a:bodyPr/>
          <a:p>
            <a:r>
              <a:rPr altLang="en-US" lang="zh-CN">
                <a:noFill/>
              </a:rPr>
              <a:t> </a:t>
            </a:r>
          </a:p>
        </p:txBody>
      </p:sp>
      <p:sp>
        <p:nvSpPr>
          <p:cNvPr id="1050935" name="Text Box 12"/>
          <p:cNvSpPr txBox="1">
            <a:spLocks noChangeAspect="1" noMove="1" noResize="1" noRot="1" noAdjustHandles="1" noEditPoints="1" noChangeArrowheads="1" noChangeShapeType="1" noTextEdit="1"/>
          </p:cNvSpPr>
          <p:nvPr/>
        </p:nvSpPr>
        <p:spPr bwMode="auto">
          <a:xfrm>
            <a:off x="1209846" y="4438792"/>
            <a:ext cx="3259417" cy="723147"/>
          </a:xfrm>
          <a:prstGeom prst="rect"/>
          <a:blipFill>
            <a:blip xmlns:r="http://schemas.openxmlformats.org/officeDocument/2006/relationships" r:embed="rId23"/>
            <a:stretch>
              <a:fillRect/>
            </a:stretch>
          </a:blipFill>
          <a:ln>
            <a:noFill/>
          </a:ln>
          <a:effectLst/>
        </p:spPr>
        <p:txBody>
          <a:bodyPr/>
          <a:p>
            <a:r>
              <a:rPr altLang="en-US" lang="zh-CN">
                <a:noFill/>
              </a:rPr>
              <a:t> </a:t>
            </a:r>
          </a:p>
        </p:txBody>
      </p:sp>
      <p:sp>
        <p:nvSpPr>
          <p:cNvPr id="1050936" name="Text Box 12"/>
          <p:cNvSpPr txBox="1">
            <a:spLocks noChangeAspect="1" noMove="1" noResize="1" noRot="1" noAdjustHandles="1" noEditPoints="1" noChangeArrowheads="1" noChangeShapeType="1" noTextEdit="1"/>
          </p:cNvSpPr>
          <p:nvPr/>
        </p:nvSpPr>
        <p:spPr bwMode="auto">
          <a:xfrm>
            <a:off x="4725559" y="4438792"/>
            <a:ext cx="3259417" cy="723147"/>
          </a:xfrm>
          <a:prstGeom prst="rect"/>
          <a:blipFill>
            <a:blip xmlns:r="http://schemas.openxmlformats.org/officeDocument/2006/relationships" r:embed="rId24"/>
            <a:stretch>
              <a:fillRect/>
            </a:stretch>
          </a:blipFill>
          <a:ln>
            <a:noFill/>
          </a:ln>
          <a:effectLst/>
        </p:spPr>
        <p:txBody>
          <a:bodyPr/>
          <a:p>
            <a:r>
              <a:rPr altLang="en-US" lang="zh-CN">
                <a:noFill/>
              </a:rPr>
              <a:t> </a:t>
            </a:r>
          </a:p>
        </p:txBody>
      </p:sp>
      <p:sp>
        <p:nvSpPr>
          <p:cNvPr id="1050937" name="Text Box 12"/>
          <p:cNvSpPr txBox="1">
            <a:spLocks noChangeAspect="1" noMove="1" noResize="1" noRot="1" noAdjustHandles="1" noEditPoints="1" noChangeArrowheads="1" noChangeShapeType="1" noTextEdit="1"/>
          </p:cNvSpPr>
          <p:nvPr/>
        </p:nvSpPr>
        <p:spPr bwMode="auto">
          <a:xfrm>
            <a:off x="2891626" y="5542761"/>
            <a:ext cx="4686298" cy="728854"/>
          </a:xfrm>
          <a:prstGeom prst="rect"/>
          <a:blipFill>
            <a:blip xmlns:r="http://schemas.openxmlformats.org/officeDocument/2006/relationships" r:embed="rId25"/>
            <a:stretch>
              <a:fillRect/>
            </a:stretch>
          </a:blipFill>
          <a:ln>
            <a:noFill/>
          </a:ln>
          <a:effectLst/>
        </p:spPr>
        <p:txBody>
          <a:bodyPr/>
          <a:p>
            <a:r>
              <a:rPr altLang="en-US" lang="zh-CN">
                <a:noFill/>
              </a:rPr>
              <a:t> </a:t>
            </a:r>
          </a:p>
        </p:txBody>
      </p:sp>
      <p:sp>
        <p:nvSpPr>
          <p:cNvPr id="1050938" name="Text Box 12"/>
          <p:cNvSpPr txBox="1">
            <a:spLocks noChangeArrowheads="1"/>
          </p:cNvSpPr>
          <p:nvPr/>
        </p:nvSpPr>
        <p:spPr bwMode="auto">
          <a:xfrm>
            <a:off x="2104337" y="5707133"/>
            <a:ext cx="1645050" cy="400110"/>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altLang="zh-CN" dirty="0" sz="2000" kumimoji="1" lang="en-US" smtClean="0">
                <a:latin typeface="Arial" panose="020B0604020202020204" pitchFamily="34" charset="0"/>
                <a:cs typeface="Arial" panose="020B0604020202020204" pitchFamily="34" charset="0"/>
              </a:rPr>
              <a:t>Period:</a:t>
            </a:r>
            <a:endParaRPr altLang="en-US" dirty="0" sz="2000" kumimoji="1" lang="zh-CN">
              <a:latin typeface="Arial" panose="020B0604020202020204" pitchFamily="34" charset="0"/>
              <a:cs typeface="Arial" panose="020B0604020202020204" pitchFamily="34" charset="0"/>
            </a:endParaRPr>
          </a:p>
        </p:txBody>
      </p:sp>
      <p:sp>
        <p:nvSpPr>
          <p:cNvPr id="1050939" name="矩形 1"/>
          <p:cNvSpPr>
            <a:spLocks noChangeAspect="1" noMove="1" noResize="1" noRot="1" noAdjustHandles="1" noEditPoints="1" noChangeArrowheads="1" noChangeShapeType="1" noTextEdit="1"/>
          </p:cNvSpPr>
          <p:nvPr/>
        </p:nvSpPr>
        <p:spPr>
          <a:xfrm>
            <a:off x="5074720" y="326781"/>
            <a:ext cx="524438" cy="369332"/>
          </a:xfrm>
          <a:prstGeom prst="rect"/>
          <a:blipFill>
            <a:blip xmlns:r="http://schemas.openxmlformats.org/officeDocument/2006/relationships" r:embed="rId26"/>
            <a:stretch>
              <a:fillRect/>
            </a:stretch>
          </a:blipFill>
        </p:spPr>
        <p:txBody>
          <a:bodyPr/>
          <a:p>
            <a:r>
              <a:rPr altLang="en-US" lang="zh-CN">
                <a:noFill/>
              </a:rPr>
              <a:t> </a:t>
            </a:r>
          </a:p>
        </p:txBody>
      </p:sp>
      <p:cxnSp>
        <p:nvCxnSpPr>
          <p:cNvPr id="3147173" name="直接连接符 97"/>
          <p:cNvCxnSpPr>
            <a:cxnSpLocks/>
          </p:cNvCxnSpPr>
          <p:nvPr/>
        </p:nvCxnSpPr>
        <p:spPr>
          <a:xfrm rot="16200000">
            <a:off x="5347249" y="440829"/>
            <a:ext cx="0" cy="558433"/>
          </a:xfrm>
          <a:prstGeom prst="line"/>
          <a:ln w="28575">
            <a:solidFill>
              <a:schemeClr val="accent5"/>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147174" name="直接连接符 111"/>
          <p:cNvCxnSpPr>
            <a:cxnSpLocks/>
          </p:cNvCxnSpPr>
          <p:nvPr/>
        </p:nvCxnSpPr>
        <p:spPr>
          <a:xfrm rot="5400000">
            <a:off x="4789698" y="1577240"/>
            <a:ext cx="0" cy="383036"/>
          </a:xfrm>
          <a:prstGeom prst="line"/>
          <a:ln w="28575">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050940" name="矩形 112"/>
          <p:cNvSpPr>
            <a:spLocks noChangeAspect="1" noMove="1" noResize="1" noRot="1" noAdjustHandles="1" noEditPoints="1" noChangeArrowheads="1" noChangeShapeType="1" noTextEdit="1"/>
          </p:cNvSpPr>
          <p:nvPr/>
        </p:nvSpPr>
        <p:spPr>
          <a:xfrm>
            <a:off x="4228323" y="1597603"/>
            <a:ext cx="524438" cy="369332"/>
          </a:xfrm>
          <a:prstGeom prst="rect"/>
          <a:blipFill>
            <a:blip xmlns:r="http://schemas.openxmlformats.org/officeDocument/2006/relationships" r:embed="rId27"/>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933"/>
                                        </p:tgtEl>
                                        <p:attrNameLst>
                                          <p:attrName>style.visibility</p:attrName>
                                        </p:attrNameLst>
                                      </p:cBhvr>
                                      <p:to>
                                        <p:strVal val="visible"/>
                                      </p:to>
                                    </p:set>
                                    <p:animEffect transition="in" filter="wipe(down)">
                                      <p:cBhvr>
                                        <p:cTn dur="500" id="7"/>
                                        <p:tgtEl>
                                          <p:spTgt spid="105093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934"/>
                                        </p:tgtEl>
                                        <p:attrNameLst>
                                          <p:attrName>style.visibility</p:attrName>
                                        </p:attrNameLst>
                                      </p:cBhvr>
                                      <p:to>
                                        <p:strVal val="visible"/>
                                      </p:to>
                                    </p:set>
                                    <p:animEffect transition="in" filter="wipe(down)">
                                      <p:cBhvr>
                                        <p:cTn dur="500" id="12"/>
                                        <p:tgtEl>
                                          <p:spTgt spid="105093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935"/>
                                        </p:tgtEl>
                                        <p:attrNameLst>
                                          <p:attrName>style.visibility</p:attrName>
                                        </p:attrNameLst>
                                      </p:cBhvr>
                                      <p:to>
                                        <p:strVal val="visible"/>
                                      </p:to>
                                    </p:set>
                                    <p:animEffect transition="in" filter="wipe(down)">
                                      <p:cBhvr>
                                        <p:cTn dur="500" id="17"/>
                                        <p:tgtEl>
                                          <p:spTgt spid="105093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936"/>
                                        </p:tgtEl>
                                        <p:attrNameLst>
                                          <p:attrName>style.visibility</p:attrName>
                                        </p:attrNameLst>
                                      </p:cBhvr>
                                      <p:to>
                                        <p:strVal val="visible"/>
                                      </p:to>
                                    </p:set>
                                    <p:animEffect transition="in" filter="wipe(down)">
                                      <p:cBhvr>
                                        <p:cTn dur="500" id="22"/>
                                        <p:tgtEl>
                                          <p:spTgt spid="105093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938"/>
                                        </p:tgtEl>
                                        <p:attrNameLst>
                                          <p:attrName>style.visibility</p:attrName>
                                        </p:attrNameLst>
                                      </p:cBhvr>
                                      <p:to>
                                        <p:strVal val="visible"/>
                                      </p:to>
                                    </p:set>
                                    <p:animEffect transition="in" filter="wipe(down)">
                                      <p:cBhvr>
                                        <p:cTn dur="500" id="27"/>
                                        <p:tgtEl>
                                          <p:spTgt spid="1050938"/>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937"/>
                                        </p:tgtEl>
                                        <p:attrNameLst>
                                          <p:attrName>style.visibility</p:attrName>
                                        </p:attrNameLst>
                                      </p:cBhvr>
                                      <p:to>
                                        <p:strVal val="visible"/>
                                      </p:to>
                                    </p:set>
                                    <p:animEffect transition="in" filter="wipe(down)">
                                      <p:cBhvr>
                                        <p:cTn dur="500" id="32"/>
                                        <p:tgtEl>
                                          <p:spTgt spid="1050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33" grpId="0"/>
      <p:bldP spid="1050934" grpId="0"/>
      <p:bldP spid="1050935" grpId="0"/>
      <p:bldP spid="1050936" grpId="0"/>
      <p:bldP spid="1050937" grpId="0"/>
      <p:bldP spid="10509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052" name=""/>
        <p:cNvGrpSpPr/>
        <p:nvPr/>
      </p:nvGrpSpPr>
      <p:grpSpPr>
        <a:xfrm>
          <a:off x="0" y="0"/>
          <a:ext cx="0" cy="0"/>
          <a:chOff x="0" y="0"/>
          <a:chExt cx="0" cy="0"/>
        </a:xfrm>
      </p:grpSpPr>
      <p:sp>
        <p:nvSpPr>
          <p:cNvPr id="105094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53" name="组合 65"/>
          <p:cNvGrpSpPr/>
          <p:nvPr/>
        </p:nvGrpSpPr>
        <p:grpSpPr>
          <a:xfrm>
            <a:off x="2851741" y="684788"/>
            <a:ext cx="3876404" cy="1858317"/>
            <a:chOff x="4936405" y="2413852"/>
            <a:chExt cx="3876404" cy="1858317"/>
          </a:xfrm>
        </p:grpSpPr>
        <p:grpSp>
          <p:nvGrpSpPr>
            <p:cNvPr id="1054" name="组合 49"/>
            <p:cNvGrpSpPr/>
            <p:nvPr/>
          </p:nvGrpSpPr>
          <p:grpSpPr>
            <a:xfrm>
              <a:off x="4936405" y="2413852"/>
              <a:ext cx="3876404" cy="1858317"/>
              <a:chOff x="1989145" y="3480630"/>
              <a:chExt cx="3876404" cy="1858317"/>
            </a:xfrm>
          </p:grpSpPr>
          <p:grpSp>
            <p:nvGrpSpPr>
              <p:cNvPr id="1055" name="组合 50"/>
              <p:cNvGrpSpPr/>
              <p:nvPr/>
            </p:nvGrpSpPr>
            <p:grpSpPr>
              <a:xfrm>
                <a:off x="1989145" y="3480630"/>
                <a:ext cx="3876404" cy="1858317"/>
                <a:chOff x="1209703" y="1675002"/>
                <a:chExt cx="3876404" cy="1858317"/>
              </a:xfrm>
            </p:grpSpPr>
            <p:cxnSp>
              <p:nvCxnSpPr>
                <p:cNvPr id="3147175" name="直接箭头连接符 58"/>
                <p:cNvCxnSpPr>
                  <a:cxnSpLocks/>
                </p:cNvCxnSpPr>
                <p:nvPr/>
              </p:nvCxnSpPr>
              <p:spPr>
                <a:xfrm flipV="1">
                  <a:off x="1658456" y="1862357"/>
                  <a:ext cx="0" cy="1670962"/>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7176" name="直接箭头连接符 59"/>
                <p:cNvCxnSpPr>
                  <a:cxnSpLocks/>
                </p:cNvCxnSpPr>
                <p:nvPr/>
              </p:nvCxnSpPr>
              <p:spPr>
                <a:xfrm>
                  <a:off x="1209703" y="2673217"/>
                  <a:ext cx="3563699"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0945" name="文本框 60"/>
                <p:cNvSpPr txBox="1"/>
                <p:nvPr/>
              </p:nvSpPr>
              <p:spPr bwMode="auto">
                <a:xfrm>
                  <a:off x="1379290" y="2636194"/>
                  <a:ext cx="25568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Arial" panose="020B0604020202020204" pitchFamily="34" charset="0"/>
                    <a:cs typeface="Arial" panose="020B0604020202020204" pitchFamily="34" charset="0"/>
                  </a:endParaRPr>
                </a:p>
              </p:txBody>
            </p:sp>
            <p:sp>
              <p:nvSpPr>
                <p:cNvPr id="1050946" name="Text Box 12"/>
                <p:cNvSpPr txBox="1">
                  <a:spLocks noChangeAspect="1" noMove="1" noResize="1" noRot="1" noAdjustHandles="1" noEditPoints="1" noChangeArrowheads="1" noChangeShapeType="1" noTextEdit="1"/>
                </p:cNvSpPr>
                <p:nvPr/>
              </p:nvSpPr>
              <p:spPr bwMode="auto">
                <a:xfrm>
                  <a:off x="1209703" y="1675002"/>
                  <a:ext cx="550105" cy="400110"/>
                </a:xfrm>
                <a:prstGeom prst="rect"/>
                <a:blipFill>
                  <a:blip xmlns:r="http://schemas.openxmlformats.org/officeDocument/2006/relationships" r:embed="rId1"/>
                  <a:stretch>
                    <a:fillRect b="-4615"/>
                  </a:stretch>
                </a:blipFill>
                <a:ln>
                  <a:noFill/>
                </a:ln>
                <a:effectLst/>
              </p:spPr>
              <p:txBody>
                <a:bodyPr/>
                <a:p>
                  <a:r>
                    <a:rPr altLang="en-US" lang="zh-CN">
                      <a:noFill/>
                    </a:rPr>
                    <a:t> </a:t>
                  </a:r>
                </a:p>
              </p:txBody>
            </p:sp>
            <p:sp>
              <p:nvSpPr>
                <p:cNvPr id="1050947" name="Text Box 12"/>
                <p:cNvSpPr txBox="1">
                  <a:spLocks noChangeAspect="1" noMove="1" noResize="1" noRot="1" noAdjustHandles="1" noEditPoints="1" noChangeArrowheads="1" noChangeShapeType="1" noTextEdit="1"/>
                </p:cNvSpPr>
                <p:nvPr/>
              </p:nvSpPr>
              <p:spPr bwMode="auto">
                <a:xfrm>
                  <a:off x="4536002" y="2601583"/>
                  <a:ext cx="550105" cy="400110"/>
                </a:xfrm>
                <a:prstGeom prst="rect"/>
                <a:blipFill>
                  <a:blip xmlns:r="http://schemas.openxmlformats.org/officeDocument/2006/relationships" r:embed="rId2"/>
                  <a:stretch>
                    <a:fillRect/>
                  </a:stretch>
                </a:blipFill>
                <a:ln>
                  <a:noFill/>
                </a:ln>
                <a:effectLst/>
              </p:spPr>
              <p:txBody>
                <a:bodyPr/>
                <a:p>
                  <a:r>
                    <a:rPr altLang="en-US" lang="zh-CN">
                      <a:noFill/>
                    </a:rPr>
                    <a:t> </a:t>
                  </a:r>
                </a:p>
              </p:txBody>
            </p:sp>
          </p:grpSp>
          <p:grpSp>
            <p:nvGrpSpPr>
              <p:cNvPr id="1056" name="组合 51"/>
              <p:cNvGrpSpPr/>
              <p:nvPr/>
            </p:nvGrpSpPr>
            <p:grpSpPr>
              <a:xfrm>
                <a:off x="2375747" y="3986916"/>
                <a:ext cx="942293" cy="1035611"/>
                <a:chOff x="5104048" y="4567485"/>
                <a:chExt cx="942293" cy="1035611"/>
              </a:xfrm>
            </p:grpSpPr>
            <p:cxnSp>
              <p:nvCxnSpPr>
                <p:cNvPr id="3147177" name="直接连接符 52"/>
                <p:cNvCxnSpPr>
                  <a:cxnSpLocks/>
                </p:cNvCxnSpPr>
                <p:nvPr/>
              </p:nvCxnSpPr>
              <p:spPr>
                <a:xfrm flipH="1">
                  <a:off x="5264950" y="4575873"/>
                  <a:ext cx="781391"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178" name="直接连接符 53"/>
                <p:cNvCxnSpPr>
                  <a:cxnSpLocks/>
                </p:cNvCxnSpPr>
                <p:nvPr/>
              </p:nvCxnSpPr>
              <p:spPr>
                <a:xfrm>
                  <a:off x="5104048" y="4567485"/>
                  <a:ext cx="153335" cy="10356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3147179" name="直接连接符 68"/>
            <p:cNvCxnSpPr>
              <a:cxnSpLocks/>
            </p:cNvCxnSpPr>
            <p:nvPr/>
          </p:nvCxnSpPr>
          <p:spPr>
            <a:xfrm flipH="1">
              <a:off x="6425927" y="2927115"/>
              <a:ext cx="781391"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180" name="直接连接符 69"/>
            <p:cNvCxnSpPr>
              <a:cxnSpLocks/>
            </p:cNvCxnSpPr>
            <p:nvPr/>
          </p:nvCxnSpPr>
          <p:spPr>
            <a:xfrm>
              <a:off x="6265025" y="2918727"/>
              <a:ext cx="153335" cy="10356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181" name="直接连接符 70"/>
            <p:cNvCxnSpPr>
              <a:cxnSpLocks/>
            </p:cNvCxnSpPr>
            <p:nvPr/>
          </p:nvCxnSpPr>
          <p:spPr>
            <a:xfrm flipH="1">
              <a:off x="7356583" y="2927115"/>
              <a:ext cx="781391" cy="100861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7182" name="直接连接符 71"/>
            <p:cNvCxnSpPr>
              <a:cxnSpLocks/>
            </p:cNvCxnSpPr>
            <p:nvPr/>
          </p:nvCxnSpPr>
          <p:spPr>
            <a:xfrm>
              <a:off x="7195681" y="2918727"/>
              <a:ext cx="153335" cy="1035611"/>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7183" name="直接连接符 35"/>
          <p:cNvCxnSpPr>
            <a:cxnSpLocks/>
          </p:cNvCxnSpPr>
          <p:nvPr/>
        </p:nvCxnSpPr>
        <p:spPr>
          <a:xfrm>
            <a:off x="4180361" y="1209769"/>
            <a:ext cx="0" cy="14779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948" name="文本框 36"/>
          <p:cNvSpPr txBox="1">
            <a:spLocks noChangeAspect="1" noMove="1" noResize="1" noRot="1" noAdjustHandles="1" noEditPoints="1" noChangeArrowheads="1" noChangeShapeType="1" noTextEdit="1"/>
          </p:cNvSpPr>
          <p:nvPr/>
        </p:nvSpPr>
        <p:spPr bwMode="auto">
          <a:xfrm>
            <a:off x="4478337" y="2395634"/>
            <a:ext cx="581891" cy="400110"/>
          </a:xfrm>
          <a:prstGeom prst="rect"/>
          <a:blipFill>
            <a:blip xmlns:r="http://schemas.openxmlformats.org/officeDocument/2006/relationships" r:embed="rId3"/>
            <a:stretch>
              <a:fillRect b="-3030"/>
            </a:stretch>
          </a:blipFill>
          <a:ln>
            <a:noFill/>
          </a:ln>
          <a:effectLst/>
        </p:spPr>
        <p:txBody>
          <a:bodyPr/>
          <a:p>
            <a:r>
              <a:rPr altLang="en-US" lang="zh-CN">
                <a:noFill/>
              </a:rPr>
              <a:t> </a:t>
            </a:r>
          </a:p>
        </p:txBody>
      </p:sp>
      <p:cxnSp>
        <p:nvCxnSpPr>
          <p:cNvPr id="3147184" name="直接连接符 39"/>
          <p:cNvCxnSpPr>
            <a:cxnSpLocks/>
          </p:cNvCxnSpPr>
          <p:nvPr/>
        </p:nvCxnSpPr>
        <p:spPr>
          <a:xfrm>
            <a:off x="4337069" y="1206439"/>
            <a:ext cx="0" cy="14779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7185" name="直接连接符 40"/>
          <p:cNvCxnSpPr>
            <a:cxnSpLocks/>
          </p:cNvCxnSpPr>
          <p:nvPr/>
        </p:nvCxnSpPr>
        <p:spPr>
          <a:xfrm>
            <a:off x="5111017" y="1189663"/>
            <a:ext cx="0" cy="1477971"/>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0949" name="文本框 41"/>
          <p:cNvSpPr txBox="1">
            <a:spLocks noChangeAspect="1" noMove="1" noResize="1" noRot="1" noAdjustHandles="1" noEditPoints="1" noChangeArrowheads="1" noChangeShapeType="1" noTextEdit="1"/>
          </p:cNvSpPr>
          <p:nvPr/>
        </p:nvSpPr>
        <p:spPr bwMode="auto">
          <a:xfrm>
            <a:off x="4001786" y="2749514"/>
            <a:ext cx="581891" cy="400110"/>
          </a:xfrm>
          <a:prstGeom prst="rect"/>
          <a:blipFill>
            <a:blip xmlns:r="http://schemas.openxmlformats.org/officeDocument/2006/relationships" r:embed="rId4"/>
            <a:stretch>
              <a:fillRect b="-3030"/>
            </a:stretch>
          </a:blipFill>
          <a:ln>
            <a:noFill/>
          </a:ln>
          <a:effectLst/>
        </p:spPr>
        <p:txBody>
          <a:bodyPr/>
          <a:p>
            <a:r>
              <a:rPr altLang="en-US" lang="zh-CN">
                <a:noFill/>
              </a:rPr>
              <a:t> </a:t>
            </a:r>
          </a:p>
        </p:txBody>
      </p:sp>
      <p:cxnSp>
        <p:nvCxnSpPr>
          <p:cNvPr id="3147186" name="直接箭头连接符 6"/>
          <p:cNvCxnSpPr>
            <a:cxnSpLocks/>
          </p:cNvCxnSpPr>
          <p:nvPr/>
        </p:nvCxnSpPr>
        <p:spPr>
          <a:xfrm>
            <a:off x="4257028" y="2553948"/>
            <a:ext cx="0" cy="260923"/>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7187" name="直接箭头连接符 54"/>
          <p:cNvCxnSpPr>
            <a:cxnSpLocks/>
          </p:cNvCxnSpPr>
          <p:nvPr/>
        </p:nvCxnSpPr>
        <p:spPr>
          <a:xfrm>
            <a:off x="4412213" y="2360487"/>
            <a:ext cx="648015"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0950" name="Text Box 12"/>
          <p:cNvSpPr txBox="1">
            <a:spLocks noChangeAspect="1" noMove="1" noResize="1" noRot="1" noAdjustHandles="1" noEditPoints="1" noChangeArrowheads="1" noChangeShapeType="1" noTextEdit="1"/>
          </p:cNvSpPr>
          <p:nvPr/>
        </p:nvSpPr>
        <p:spPr bwMode="auto">
          <a:xfrm>
            <a:off x="1218920" y="3195810"/>
            <a:ext cx="3259417" cy="723147"/>
          </a:xfrm>
          <a:prstGeom prst="rect"/>
          <a:blipFill>
            <a:blip xmlns:r="http://schemas.openxmlformats.org/officeDocument/2006/relationships" r:embed="rId5"/>
            <a:stretch>
              <a:fillRect/>
            </a:stretch>
          </a:blipFill>
          <a:ln>
            <a:noFill/>
          </a:ln>
          <a:effectLst/>
        </p:spPr>
        <p:txBody>
          <a:bodyPr/>
          <a:p>
            <a:r>
              <a:rPr altLang="en-US" lang="zh-CN">
                <a:noFill/>
              </a:rPr>
              <a:t> </a:t>
            </a:r>
          </a:p>
        </p:txBody>
      </p:sp>
      <p:sp>
        <p:nvSpPr>
          <p:cNvPr id="1050951" name="Text Box 12"/>
          <p:cNvSpPr txBox="1">
            <a:spLocks noChangeAspect="1" noMove="1" noResize="1" noRot="1" noAdjustHandles="1" noEditPoints="1" noChangeArrowheads="1" noChangeShapeType="1" noTextEdit="1"/>
          </p:cNvSpPr>
          <p:nvPr/>
        </p:nvSpPr>
        <p:spPr bwMode="auto">
          <a:xfrm>
            <a:off x="4741924" y="3185913"/>
            <a:ext cx="3259417" cy="723147"/>
          </a:xfrm>
          <a:prstGeom prst="rect"/>
          <a:blipFill>
            <a:blip xmlns:r="http://schemas.openxmlformats.org/officeDocument/2006/relationships" r:embed="rId6"/>
            <a:stretch>
              <a:fillRect/>
            </a:stretch>
          </a:blipFill>
          <a:ln>
            <a:noFill/>
          </a:ln>
          <a:effectLst/>
        </p:spPr>
        <p:txBody>
          <a:bodyPr/>
          <a:p>
            <a:r>
              <a:rPr altLang="en-US" lang="zh-CN">
                <a:noFill/>
              </a:rPr>
              <a:t> </a:t>
            </a:r>
          </a:p>
        </p:txBody>
      </p:sp>
      <p:sp>
        <p:nvSpPr>
          <p:cNvPr id="1050952" name="Text Box 12"/>
          <p:cNvSpPr txBox="1">
            <a:spLocks noChangeAspect="1" noMove="1" noResize="1" noRot="1" noAdjustHandles="1" noEditPoints="1" noChangeArrowheads="1" noChangeShapeType="1" noTextEdit="1"/>
          </p:cNvSpPr>
          <p:nvPr/>
        </p:nvSpPr>
        <p:spPr bwMode="auto">
          <a:xfrm>
            <a:off x="3484880" y="4360793"/>
            <a:ext cx="2093799" cy="747384"/>
          </a:xfrm>
          <a:prstGeom prst="rect"/>
          <a:blipFill>
            <a:blip xmlns:r="http://schemas.openxmlformats.org/officeDocument/2006/relationships" r:embed="rId7"/>
            <a:stretch>
              <a:fillRect/>
            </a:stretch>
          </a:blipFill>
          <a:ln>
            <a:noFill/>
          </a:ln>
          <a:effectLst/>
        </p:spPr>
        <p:txBody>
          <a:bodyPr/>
          <a:p>
            <a:r>
              <a:rPr altLang="en-US" lang="zh-CN">
                <a:noFill/>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059" name=""/>
        <p:cNvGrpSpPr/>
        <p:nvPr/>
      </p:nvGrpSpPr>
      <p:grpSpPr>
        <a:xfrm>
          <a:off x="0" y="0"/>
          <a:ext cx="0" cy="0"/>
          <a:chOff x="0" y="0"/>
          <a:chExt cx="0" cy="0"/>
        </a:xfrm>
      </p:grpSpPr>
      <p:sp>
        <p:nvSpPr>
          <p:cNvPr id="10509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957" name="矩形 89"/>
          <p:cNvSpPr/>
          <p:nvPr/>
        </p:nvSpPr>
        <p:spPr>
          <a:xfrm>
            <a:off x="362271" y="716798"/>
            <a:ext cx="841945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Homework</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refer to blackboard</a:t>
            </a:r>
            <a:r>
              <a:rPr altLang="zh-CN" b="1" dirty="0" sz="2400" kumimoji="1" lang="en-US" smtClean="0">
                <a:latin typeface="Arial" panose="020B0604020202020204" pitchFamily="34" charset="0"/>
                <a:cs typeface="Arial" panose="020B0604020202020204" pitchFamily="34" charset="0"/>
              </a:rPr>
              <a:t> </a:t>
            </a:r>
            <a:endParaRPr altLang="en-US" b="1" dirty="0" sz="2400" lang="zh-CN">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90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25" name="矩形 8"/>
          <p:cNvSpPr/>
          <p:nvPr/>
        </p:nvSpPr>
        <p:spPr>
          <a:xfrm>
            <a:off x="735772" y="459827"/>
            <a:ext cx="714507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(1) Single-limit voltage comparator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单限比较器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026" name="文本框 12"/>
          <p:cNvSpPr txBox="1"/>
          <p:nvPr/>
        </p:nvSpPr>
        <p:spPr bwMode="auto">
          <a:xfrm>
            <a:off x="1069192" y="1448515"/>
            <a:ext cx="3381183" cy="47244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(a) Threshold voltage U</a:t>
            </a:r>
            <a:r>
              <a:rPr altLang="zh-CN" baseline="-25000" dirty="0" sz="2000" kumimoji="1" lang="en-US" smtClean="0">
                <a:latin typeface="Arial" panose="020B0604020202020204" pitchFamily="34" charset="0"/>
                <a:cs typeface="Arial" panose="020B0604020202020204" pitchFamily="34" charset="0"/>
              </a:rPr>
              <a:t>T</a:t>
            </a:r>
            <a:r>
              <a:rPr altLang="zh-CN" dirty="0" sz="2000" kumimoji="1" lang="en-US" smtClean="0">
                <a:latin typeface="Arial" panose="020B0604020202020204" pitchFamily="34" charset="0"/>
                <a:cs typeface="Arial" panose="020B0604020202020204" pitchFamily="34" charset="0"/>
              </a:rPr>
              <a:t>=0</a:t>
            </a:r>
            <a:endParaRPr altLang="en-US" dirty="0" sz="20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027" name="左大括号 46"/>
          <p:cNvSpPr/>
          <p:nvPr/>
        </p:nvSpPr>
        <p:spPr>
          <a:xfrm>
            <a:off x="911785" y="4600037"/>
            <a:ext cx="157407" cy="1298134"/>
          </a:xfrm>
          <a:prstGeom prst="leftBrace">
            <a:avLst>
              <a:gd name="adj1" fmla="val 417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028" name="文本框 47"/>
          <p:cNvSpPr txBox="1">
            <a:spLocks noChangeAspect="1" noMove="1" noResize="1" noRot="1" noAdjustHandles="1" noEditPoints="1" noChangeArrowheads="1" noChangeShapeType="1" noTextEdit="1"/>
          </p:cNvSpPr>
          <p:nvPr/>
        </p:nvSpPr>
        <p:spPr>
          <a:xfrm>
            <a:off x="1345488" y="4600037"/>
            <a:ext cx="1000944" cy="307777"/>
          </a:xfrm>
          <a:prstGeom prst="rect"/>
          <a:blipFill>
            <a:blip xmlns:r="http://schemas.openxmlformats.org/officeDocument/2006/relationships" r:embed="rId1"/>
            <a:stretch>
              <a:fillRect b="-18000"/>
            </a:stretch>
          </a:blipFill>
        </p:spPr>
        <p:txBody>
          <a:bodyPr/>
          <a:p>
            <a:r>
              <a:rPr altLang="en-US" lang="zh-CN">
                <a:noFill/>
              </a:rPr>
              <a:t> </a:t>
            </a:r>
          </a:p>
        </p:txBody>
      </p:sp>
      <p:sp>
        <p:nvSpPr>
          <p:cNvPr id="1049029" name="右箭头 2"/>
          <p:cNvSpPr/>
          <p:nvPr/>
        </p:nvSpPr>
        <p:spPr>
          <a:xfrm>
            <a:off x="2541810" y="4647532"/>
            <a:ext cx="364680" cy="19520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0" name="文本框 48"/>
          <p:cNvSpPr txBox="1">
            <a:spLocks noChangeAspect="1" noMove="1" noResize="1" noRot="1" noAdjustHandles="1" noEditPoints="1" noChangeArrowheads="1" noChangeShapeType="1" noTextEdit="1"/>
          </p:cNvSpPr>
          <p:nvPr/>
        </p:nvSpPr>
        <p:spPr>
          <a:xfrm>
            <a:off x="3212230" y="4600037"/>
            <a:ext cx="1363811" cy="307777"/>
          </a:xfrm>
          <a:prstGeom prst="rect"/>
          <a:blipFill>
            <a:blip xmlns:r="http://schemas.openxmlformats.org/officeDocument/2006/relationships" r:embed="rId2"/>
            <a:stretch>
              <a:fillRect l="-2232" r="-1786" b="-18000"/>
            </a:stretch>
          </a:blipFill>
        </p:spPr>
        <p:txBody>
          <a:bodyPr/>
          <a:p>
            <a:r>
              <a:rPr altLang="en-US" lang="zh-CN">
                <a:noFill/>
              </a:rPr>
              <a:t> </a:t>
            </a:r>
          </a:p>
        </p:txBody>
      </p:sp>
      <p:sp>
        <p:nvSpPr>
          <p:cNvPr id="1049031" name="文本框 49"/>
          <p:cNvSpPr txBox="1">
            <a:spLocks noChangeAspect="1" noMove="1" noResize="1" noRot="1" noAdjustHandles="1" noEditPoints="1" noChangeArrowheads="1" noChangeShapeType="1" noTextEdit="1"/>
          </p:cNvSpPr>
          <p:nvPr/>
        </p:nvSpPr>
        <p:spPr>
          <a:xfrm>
            <a:off x="1345488" y="5451000"/>
            <a:ext cx="1000944" cy="307777"/>
          </a:xfrm>
          <a:prstGeom prst="rect"/>
          <a:blipFill>
            <a:blip xmlns:r="http://schemas.openxmlformats.org/officeDocument/2006/relationships" r:embed="rId3"/>
            <a:stretch>
              <a:fillRect b="-15686"/>
            </a:stretch>
          </a:blipFill>
        </p:spPr>
        <p:txBody>
          <a:bodyPr/>
          <a:p>
            <a:r>
              <a:rPr altLang="en-US" lang="zh-CN">
                <a:noFill/>
              </a:rPr>
              <a:t> </a:t>
            </a:r>
          </a:p>
        </p:txBody>
      </p:sp>
      <p:sp>
        <p:nvSpPr>
          <p:cNvPr id="1049032" name="右箭头 50"/>
          <p:cNvSpPr/>
          <p:nvPr/>
        </p:nvSpPr>
        <p:spPr>
          <a:xfrm>
            <a:off x="2541810" y="5498495"/>
            <a:ext cx="364680" cy="19520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3" name="文本框 51"/>
          <p:cNvSpPr txBox="1">
            <a:spLocks noChangeAspect="1" noMove="1" noResize="1" noRot="1" noAdjustHandles="1" noEditPoints="1" noChangeArrowheads="1" noChangeShapeType="1" noTextEdit="1"/>
          </p:cNvSpPr>
          <p:nvPr/>
        </p:nvSpPr>
        <p:spPr>
          <a:xfrm>
            <a:off x="3212230" y="5451000"/>
            <a:ext cx="1363811" cy="307777"/>
          </a:xfrm>
          <a:prstGeom prst="rect"/>
          <a:blipFill>
            <a:blip xmlns:r="http://schemas.openxmlformats.org/officeDocument/2006/relationships" r:embed="rId4"/>
            <a:stretch>
              <a:fillRect l="-2232" r="-1786" b="-15686"/>
            </a:stretch>
          </a:blipFill>
        </p:spPr>
        <p:txBody>
          <a:bodyPr/>
          <a:p>
            <a:r>
              <a:rPr altLang="en-US" lang="zh-CN">
                <a:noFill/>
              </a:rPr>
              <a:t> </a:t>
            </a:r>
          </a:p>
        </p:txBody>
      </p:sp>
      <p:grpSp>
        <p:nvGrpSpPr>
          <p:cNvPr id="234" name="组合 53"/>
          <p:cNvGrpSpPr/>
          <p:nvPr/>
        </p:nvGrpSpPr>
        <p:grpSpPr>
          <a:xfrm>
            <a:off x="5388216" y="1751978"/>
            <a:ext cx="3174723" cy="3351473"/>
            <a:chOff x="3826639" y="152170"/>
            <a:chExt cx="3174723" cy="3351473"/>
          </a:xfrm>
        </p:grpSpPr>
        <p:cxnSp>
          <p:nvCxnSpPr>
            <p:cNvPr id="3145978" name="直接箭头连接符 55"/>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79" name="直接箭头连接符 56"/>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034" name="文本框 5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5"/>
              <a:stretch>
                <a:fillRect b="-2632"/>
              </a:stretch>
            </a:blipFill>
          </p:spPr>
          <p:txBody>
            <a:bodyPr/>
            <a:p>
              <a:r>
                <a:rPr altLang="en-US" lang="zh-CN">
                  <a:noFill/>
                </a:rPr>
                <a:t> </a:t>
              </a:r>
            </a:p>
          </p:txBody>
        </p:sp>
        <p:sp>
          <p:nvSpPr>
            <p:cNvPr id="1049035" name="文本框 59"/>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6"/>
              <a:stretch>
                <a:fillRect b="-5263"/>
              </a:stretch>
            </a:blipFill>
          </p:spPr>
          <p:txBody>
            <a:bodyPr/>
            <a:p>
              <a:r>
                <a:rPr altLang="en-US" lang="zh-CN">
                  <a:noFill/>
                </a:rPr>
                <a:t> </a:t>
              </a:r>
            </a:p>
          </p:txBody>
        </p:sp>
      </p:grpSp>
      <p:sp>
        <p:nvSpPr>
          <p:cNvPr id="1049036" name="文本框 64"/>
          <p:cNvSpPr txBox="1">
            <a:spLocks noChangeAspect="1" noMove="1" noResize="1" noRot="1" noAdjustHandles="1" noEditPoints="1" noChangeArrowheads="1" noChangeShapeType="1" noTextEdit="1"/>
          </p:cNvSpPr>
          <p:nvPr/>
        </p:nvSpPr>
        <p:spPr>
          <a:xfrm>
            <a:off x="560235" y="3791684"/>
            <a:ext cx="2920530" cy="307777"/>
          </a:xfrm>
          <a:prstGeom prst="rect"/>
          <a:blipFill>
            <a:blip xmlns:r="http://schemas.openxmlformats.org/officeDocument/2006/relationships" r:embed="rId7"/>
            <a:stretch>
              <a:fillRect b="-18000"/>
            </a:stretch>
          </a:blipFill>
        </p:spPr>
        <p:txBody>
          <a:bodyPr/>
          <a:p>
            <a:r>
              <a:rPr altLang="en-US" lang="zh-CN">
                <a:noFill/>
              </a:rPr>
              <a:t> </a:t>
            </a:r>
          </a:p>
        </p:txBody>
      </p:sp>
      <p:sp>
        <p:nvSpPr>
          <p:cNvPr id="1049037" name="矩形 1"/>
          <p:cNvSpPr>
            <a:spLocks noChangeAspect="1" noMove="1" noResize="1" noRot="1" noAdjustHandles="1" noEditPoints="1" noChangeArrowheads="1" noChangeShapeType="1" noTextEdit="1"/>
          </p:cNvSpPr>
          <p:nvPr/>
        </p:nvSpPr>
        <p:spPr>
          <a:xfrm>
            <a:off x="2843082" y="3745517"/>
            <a:ext cx="2089367" cy="400110"/>
          </a:xfrm>
          <a:prstGeom prst="rect"/>
          <a:blipFill>
            <a:blip xmlns:r="http://schemas.openxmlformats.org/officeDocument/2006/relationships" r:embed="rId8"/>
            <a:stretch>
              <a:fillRect b="-15152"/>
            </a:stretch>
          </a:blipFill>
        </p:spPr>
        <p:txBody>
          <a:bodyPr/>
          <a:p>
            <a:r>
              <a:rPr altLang="en-US" lang="zh-CN">
                <a:noFill/>
              </a:rPr>
              <a:t> </a:t>
            </a:r>
          </a:p>
        </p:txBody>
      </p:sp>
      <p:grpSp>
        <p:nvGrpSpPr>
          <p:cNvPr id="235" name="组合 4"/>
          <p:cNvGrpSpPr/>
          <p:nvPr/>
        </p:nvGrpSpPr>
        <p:grpSpPr>
          <a:xfrm>
            <a:off x="5399389" y="2152198"/>
            <a:ext cx="2710937" cy="2885232"/>
            <a:chOff x="5399389" y="2152198"/>
            <a:chExt cx="2710937" cy="2885232"/>
          </a:xfrm>
        </p:grpSpPr>
        <p:grpSp>
          <p:nvGrpSpPr>
            <p:cNvPr id="236" name="组合 60"/>
            <p:cNvGrpSpPr/>
            <p:nvPr/>
          </p:nvGrpSpPr>
          <p:grpSpPr>
            <a:xfrm>
              <a:off x="5399389" y="2412908"/>
              <a:ext cx="2710937" cy="2448906"/>
              <a:chOff x="4759274" y="3776004"/>
              <a:chExt cx="2710937" cy="2448906"/>
            </a:xfrm>
          </p:grpSpPr>
          <p:cxnSp>
            <p:nvCxnSpPr>
              <p:cNvPr id="3145980" name="直接连接符 61"/>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81" name="直接连接符 62"/>
              <p:cNvCxnSpPr>
                <a:cxnSpLocks/>
              </p:cNvCxnSpPr>
              <p:nvPr/>
            </p:nvCxnSpPr>
            <p:spPr>
              <a:xfrm>
                <a:off x="4759274" y="3776004"/>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82" name="直接连接符 63"/>
              <p:cNvCxnSpPr>
                <a:cxnSpLocks/>
              </p:cNvCxnSpPr>
              <p:nvPr/>
            </p:nvCxnSpPr>
            <p:spPr>
              <a:xfrm>
                <a:off x="6112491" y="6224910"/>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038" name="文本框 65"/>
            <p:cNvSpPr txBox="1">
              <a:spLocks noChangeAspect="1" noMove="1" noResize="1" noRot="1" noAdjustHandles="1" noEditPoints="1" noChangeArrowheads="1" noChangeShapeType="1" noTextEdit="1"/>
            </p:cNvSpPr>
            <p:nvPr/>
          </p:nvSpPr>
          <p:spPr>
            <a:xfrm>
              <a:off x="6843097" y="2152198"/>
              <a:ext cx="915162" cy="461665"/>
            </a:xfrm>
            <a:prstGeom prst="rect"/>
            <a:blipFill>
              <a:blip xmlns:r="http://schemas.openxmlformats.org/officeDocument/2006/relationships" r:embed="rId9"/>
              <a:stretch>
                <a:fillRect l="-667" r="-4000" b="-2632"/>
              </a:stretch>
            </a:blipFill>
          </p:spPr>
          <p:txBody>
            <a:bodyPr/>
            <a:p>
              <a:r>
                <a:rPr altLang="en-US" lang="zh-CN">
                  <a:noFill/>
                </a:rPr>
                <a:t> </a:t>
              </a:r>
            </a:p>
          </p:txBody>
        </p:sp>
        <p:sp>
          <p:nvSpPr>
            <p:cNvPr id="1049039" name="文本框 66"/>
            <p:cNvSpPr txBox="1">
              <a:spLocks noChangeAspect="1" noMove="1" noResize="1" noRot="1" noAdjustHandles="1" noEditPoints="1" noChangeArrowheads="1" noChangeShapeType="1" noTextEdit="1"/>
            </p:cNvSpPr>
            <p:nvPr/>
          </p:nvSpPr>
          <p:spPr>
            <a:xfrm>
              <a:off x="5729646" y="4575765"/>
              <a:ext cx="915162" cy="461665"/>
            </a:xfrm>
            <a:prstGeom prst="rect"/>
            <a:blipFill>
              <a:blip xmlns:r="http://schemas.openxmlformats.org/officeDocument/2006/relationships" r:embed="rId10"/>
              <a:stretch>
                <a:fillRect r="-4000" b="-2667"/>
              </a:stretch>
            </a:blipFill>
          </p:spPr>
          <p:txBody>
            <a:bodyPr/>
            <a:p>
              <a:r>
                <a:rPr altLang="en-US" lang="zh-CN">
                  <a:noFill/>
                </a:rPr>
                <a:t> </a:t>
              </a:r>
            </a:p>
          </p:txBody>
        </p:sp>
      </p:grpSp>
      <p:grpSp>
        <p:nvGrpSpPr>
          <p:cNvPr id="237" name="组合 6"/>
          <p:cNvGrpSpPr/>
          <p:nvPr/>
        </p:nvGrpSpPr>
        <p:grpSpPr>
          <a:xfrm>
            <a:off x="811004" y="2229275"/>
            <a:ext cx="3765037" cy="1196493"/>
            <a:chOff x="811004" y="2229275"/>
            <a:chExt cx="3765037" cy="1196493"/>
          </a:xfrm>
        </p:grpSpPr>
        <p:grpSp>
          <p:nvGrpSpPr>
            <p:cNvPr id="238" name="组合 24"/>
            <p:cNvGrpSpPr/>
            <p:nvPr/>
          </p:nvGrpSpPr>
          <p:grpSpPr>
            <a:xfrm>
              <a:off x="811004" y="2229275"/>
              <a:ext cx="3765037" cy="1196493"/>
              <a:chOff x="4985259" y="2483253"/>
              <a:chExt cx="3765037" cy="1196493"/>
            </a:xfrm>
          </p:grpSpPr>
          <p:grpSp>
            <p:nvGrpSpPr>
              <p:cNvPr id="239" name="组合 26"/>
              <p:cNvGrpSpPr/>
              <p:nvPr/>
            </p:nvGrpSpPr>
            <p:grpSpPr>
              <a:xfrm>
                <a:off x="5167745" y="2483253"/>
                <a:ext cx="3473142" cy="1194921"/>
                <a:chOff x="4950552" y="1765797"/>
                <a:chExt cx="3473142" cy="1194921"/>
              </a:xfrm>
            </p:grpSpPr>
            <p:grpSp>
              <p:nvGrpSpPr>
                <p:cNvPr id="240" name="组合 34"/>
                <p:cNvGrpSpPr/>
                <p:nvPr/>
              </p:nvGrpSpPr>
              <p:grpSpPr>
                <a:xfrm>
                  <a:off x="4950552" y="1765797"/>
                  <a:ext cx="3473142" cy="1194921"/>
                  <a:chOff x="1157504" y="1708764"/>
                  <a:chExt cx="3473142" cy="1194921"/>
                </a:xfrm>
              </p:grpSpPr>
              <p:grpSp>
                <p:nvGrpSpPr>
                  <p:cNvPr id="241" name="组合 36"/>
                  <p:cNvGrpSpPr/>
                  <p:nvPr/>
                </p:nvGrpSpPr>
                <p:grpSpPr>
                  <a:xfrm>
                    <a:off x="1157504" y="1947315"/>
                    <a:ext cx="1679252" cy="956370"/>
                    <a:chOff x="2099797" y="3716251"/>
                    <a:chExt cx="1679252" cy="956370"/>
                  </a:xfrm>
                </p:grpSpPr>
                <p:cxnSp>
                  <p:nvCxnSpPr>
                    <p:cNvPr id="3145983" name="直接连接符 43"/>
                    <p:cNvCxnSpPr>
                      <a:cxnSpLocks/>
                    </p:cNvCxnSpPr>
                    <p:nvPr/>
                  </p:nvCxnSpPr>
                  <p:spPr>
                    <a:xfrm flipH="1">
                      <a:off x="3273254" y="4672621"/>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4" name="直接连接符 44"/>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5" name="直接连接符 45"/>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40"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1"/>
                    <a:stretch>
                      <a:fillRect l="-4878" r="-7317"/>
                    </a:stretch>
                  </a:blipFill>
                  <a:ln w="28575">
                    <a:noFill/>
                    <a:miter lim="800000"/>
                    <a:headEnd/>
                    <a:tailEnd/>
                  </a:ln>
                </p:spPr>
                <p:txBody>
                  <a:bodyPr/>
                  <a:p>
                    <a:r>
                      <a:rPr altLang="en-US" lang="zh-CN">
                        <a:noFill/>
                      </a:rPr>
                      <a:t> </a:t>
                    </a:r>
                  </a:p>
                </p:txBody>
              </p:sp>
              <p:sp>
                <p:nvSpPr>
                  <p:cNvPr id="1049041"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12"/>
                    <a:stretch>
                      <a:fillRect l="-5660" r="-5660" b="-12000"/>
                    </a:stretch>
                  </a:blipFill>
                  <a:ln w="28575">
                    <a:noFill/>
                    <a:miter lim="800000"/>
                    <a:headEnd/>
                    <a:tailEnd/>
                  </a:ln>
                </p:spPr>
                <p:txBody>
                  <a:bodyPr/>
                  <a:p>
                    <a:r>
                      <a:rPr altLang="en-US" lang="zh-CN">
                        <a:noFill/>
                      </a:rPr>
                      <a:t> </a:t>
                    </a:r>
                  </a:p>
                </p:txBody>
              </p:sp>
              <p:sp>
                <p:nvSpPr>
                  <p:cNvPr id="1049042"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043"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44"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045" name="文本框 33"/>
                <p:cNvSpPr txBox="1">
                  <a:spLocks noChangeAspect="1" noMove="1" noResize="1" noRot="1" noAdjustHandles="1" noEditPoints="1" noChangeArrowheads="1" noChangeShapeType="1" noTextEdit="1"/>
                </p:cNvSpPr>
                <p:nvPr/>
              </p:nvSpPr>
              <p:spPr bwMode="auto">
                <a:xfrm>
                  <a:off x="5404003" y="2108490"/>
                  <a:ext cx="241540" cy="307777"/>
                </a:xfrm>
                <a:prstGeom prst="rect"/>
                <a:blipFill>
                  <a:blip xmlns:r="http://schemas.openxmlformats.org/officeDocument/2006/relationships" r:embed="rId13"/>
                  <a:stretch>
                    <a:fillRect l="-23077" r="-20513" b="-9804"/>
                  </a:stretch>
                </a:blipFill>
                <a:ln>
                  <a:noFill/>
                </a:ln>
                <a:effectLst/>
              </p:spPr>
              <p:txBody>
                <a:bodyPr/>
                <a:p>
                  <a:r>
                    <a:rPr altLang="en-US" lang="zh-CN">
                      <a:noFill/>
                    </a:rPr>
                    <a:t> </a:t>
                  </a:r>
                </a:p>
              </p:txBody>
            </p:sp>
          </p:grpSp>
          <p:cxnSp>
            <p:nvCxnSpPr>
              <p:cNvPr id="3145986" name="直接连接符 27"/>
              <p:cNvCxnSpPr>
                <a:cxnSpLocks/>
              </p:cNvCxnSpPr>
              <p:nvPr/>
            </p:nvCxnSpPr>
            <p:spPr>
              <a:xfrm>
                <a:off x="6467037" y="3276249"/>
                <a:ext cx="0" cy="40349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46" name="矩形 28"/>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7"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48" name="文本框 57"/>
              <p:cNvSpPr txBox="1">
                <a:spLocks noChangeAspect="1" noMove="1" noResize="1" noRot="1" noAdjustHandles="1" noEditPoints="1" noChangeArrowheads="1" noChangeShapeType="1" noTextEdit="1"/>
              </p:cNvSpPr>
              <p:nvPr/>
            </p:nvSpPr>
            <p:spPr>
              <a:xfrm>
                <a:off x="4985259" y="2853345"/>
                <a:ext cx="284758" cy="307777"/>
              </a:xfrm>
              <a:prstGeom prst="rect"/>
              <a:blipFill>
                <a:blip xmlns:r="http://schemas.openxmlformats.org/officeDocument/2006/relationships" r:embed="rId14"/>
                <a:stretch>
                  <a:fillRect l="-10638" r="-8511" b="-15686"/>
                </a:stretch>
              </a:blipFill>
            </p:spPr>
            <p:txBody>
              <a:bodyPr/>
              <a:p>
                <a:r>
                  <a:rPr altLang="en-US" lang="zh-CN">
                    <a:noFill/>
                  </a:rPr>
                  <a:t> </a:t>
                </a:r>
              </a:p>
            </p:txBody>
          </p:sp>
          <p:sp>
            <p:nvSpPr>
              <p:cNvPr id="1049049" name="文本框 31"/>
              <p:cNvSpPr txBox="1">
                <a:spLocks noChangeAspect="1" noMove="1" noResize="1" noRot="1" noAdjustHandles="1" noEditPoints="1" noChangeArrowheads="1" noChangeShapeType="1" noTextEdit="1"/>
              </p:cNvSpPr>
              <p:nvPr/>
            </p:nvSpPr>
            <p:spPr>
              <a:xfrm>
                <a:off x="8398213" y="3092351"/>
                <a:ext cx="352083" cy="307777"/>
              </a:xfrm>
              <a:prstGeom prst="rect"/>
              <a:blipFill>
                <a:blip xmlns:r="http://schemas.openxmlformats.org/officeDocument/2006/relationships" r:embed="rId15"/>
                <a:stretch>
                  <a:fillRect l="-8621" r="-8621" b="-18000"/>
                </a:stretch>
              </a:blipFill>
            </p:spPr>
            <p:txBody>
              <a:bodyPr/>
              <a:p>
                <a:r>
                  <a:rPr altLang="en-US" lang="zh-CN">
                    <a:noFill/>
                  </a:rPr>
                  <a:t> </a:t>
                </a:r>
              </a:p>
            </p:txBody>
          </p:sp>
        </p:grpSp>
        <p:sp>
          <p:nvSpPr>
            <p:cNvPr id="1049050" name="矩形 5"/>
            <p:cNvSpPr>
              <a:spLocks noChangeAspect="1" noMove="1" noResize="1" noRot="1" noAdjustHandles="1" noEditPoints="1" noChangeArrowheads="1" noChangeShapeType="1" noTextEdit="1"/>
            </p:cNvSpPr>
            <p:nvPr/>
          </p:nvSpPr>
          <p:spPr>
            <a:xfrm>
              <a:off x="2254903" y="2373431"/>
              <a:ext cx="506805" cy="369332"/>
            </a:xfrm>
            <a:prstGeom prst="rect"/>
            <a:blipFill>
              <a:blip xmlns:r="http://schemas.openxmlformats.org/officeDocument/2006/relationships" r:embed="rId16"/>
              <a:stretch>
                <a:fillRect/>
              </a:stretch>
            </a:blipFill>
          </p:spPr>
          <p:txBody>
            <a:bodyPr/>
            <a:p>
              <a:r>
                <a:rPr altLang="en-US" lang="zh-CN">
                  <a:noFill/>
                </a:rPr>
                <a:t> </a:t>
              </a:r>
            </a:p>
          </p:txBody>
        </p:sp>
        <p:sp>
          <p:nvSpPr>
            <p:cNvPr id="1049051" name="矩形 67"/>
            <p:cNvSpPr>
              <a:spLocks noChangeAspect="1" noMove="1" noResize="1" noRot="1" noAdjustHandles="1" noEditPoints="1" noChangeArrowheads="1" noChangeShapeType="1" noTextEdit="1"/>
            </p:cNvSpPr>
            <p:nvPr/>
          </p:nvSpPr>
          <p:spPr>
            <a:xfrm>
              <a:off x="2259990" y="2691440"/>
              <a:ext cx="506805" cy="369332"/>
            </a:xfrm>
            <a:prstGeom prst="rect"/>
            <a:blipFill>
              <a:blip xmlns:r="http://schemas.openxmlformats.org/officeDocument/2006/relationships" r:embed="rId17"/>
              <a:stretch>
                <a:fillRect/>
              </a:stretch>
            </a:blipFill>
          </p:spPr>
          <p:txBody>
            <a:bodyPr/>
            <a:p>
              <a:r>
                <a:rPr altLang="en-US" lang="zh-CN">
                  <a:noFill/>
                </a:rPr>
                <a:t> </a:t>
              </a:r>
            </a:p>
          </p:txBody>
        </p:sp>
      </p:grpSp>
      <p:sp>
        <p:nvSpPr>
          <p:cNvPr id="1049052" name="文本框 68"/>
          <p:cNvSpPr txBox="1">
            <a:spLocks noChangeAspect="1" noMove="1" noResize="1" noRot="1" noAdjustHandles="1" noEditPoints="1" noChangeArrowheads="1" noChangeShapeType="1" noTextEdit="1"/>
          </p:cNvSpPr>
          <p:nvPr/>
        </p:nvSpPr>
        <p:spPr>
          <a:xfrm>
            <a:off x="6337791" y="3552323"/>
            <a:ext cx="614034" cy="461665"/>
          </a:xfrm>
          <a:prstGeom prst="rect"/>
          <a:blipFill>
            <a:blip xmlns:r="http://schemas.openxmlformats.org/officeDocument/2006/relationships" r:embed="rId18"/>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36"/>
                                        </p:tgtEl>
                                        <p:attrNameLst>
                                          <p:attrName>style.visibility</p:attrName>
                                        </p:attrNameLst>
                                      </p:cBhvr>
                                      <p:to>
                                        <p:strVal val="visible"/>
                                      </p:to>
                                    </p:set>
                                    <p:animEffect transition="in" filter="wipe(down)">
                                      <p:cBhvr>
                                        <p:cTn dur="500" id="7"/>
                                        <p:tgtEl>
                                          <p:spTgt spid="104903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037"/>
                                        </p:tgtEl>
                                        <p:attrNameLst>
                                          <p:attrName>style.visibility</p:attrName>
                                        </p:attrNameLst>
                                      </p:cBhvr>
                                      <p:to>
                                        <p:strVal val="visible"/>
                                      </p:to>
                                    </p:set>
                                    <p:animEffect transition="in" filter="wipe(down)">
                                      <p:cBhvr>
                                        <p:cTn dur="500" id="12"/>
                                        <p:tgtEl>
                                          <p:spTgt spid="104903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027"/>
                                        </p:tgtEl>
                                        <p:attrNameLst>
                                          <p:attrName>style.visibility</p:attrName>
                                        </p:attrNameLst>
                                      </p:cBhvr>
                                      <p:to>
                                        <p:strVal val="visible"/>
                                      </p:to>
                                    </p:set>
                                    <p:animEffect transition="in" filter="wipe(down)">
                                      <p:cBhvr>
                                        <p:cTn dur="500" id="17"/>
                                        <p:tgtEl>
                                          <p:spTgt spid="1049027"/>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028"/>
                                        </p:tgtEl>
                                        <p:attrNameLst>
                                          <p:attrName>style.visibility</p:attrName>
                                        </p:attrNameLst>
                                      </p:cBhvr>
                                      <p:to>
                                        <p:strVal val="visible"/>
                                      </p:to>
                                    </p:set>
                                    <p:animEffect transition="in" filter="wipe(down)">
                                      <p:cBhvr>
                                        <p:cTn dur="500" id="20"/>
                                        <p:tgtEl>
                                          <p:spTgt spid="1049028"/>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029"/>
                                        </p:tgtEl>
                                        <p:attrNameLst>
                                          <p:attrName>style.visibility</p:attrName>
                                        </p:attrNameLst>
                                      </p:cBhvr>
                                      <p:to>
                                        <p:strVal val="visible"/>
                                      </p:to>
                                    </p:set>
                                    <p:animEffect transition="in" filter="wipe(down)">
                                      <p:cBhvr>
                                        <p:cTn dur="500" id="23"/>
                                        <p:tgtEl>
                                          <p:spTgt spid="1049029"/>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030"/>
                                        </p:tgtEl>
                                        <p:attrNameLst>
                                          <p:attrName>style.visibility</p:attrName>
                                        </p:attrNameLst>
                                      </p:cBhvr>
                                      <p:to>
                                        <p:strVal val="visible"/>
                                      </p:to>
                                    </p:set>
                                    <p:animEffect transition="in" filter="wipe(down)">
                                      <p:cBhvr>
                                        <p:cTn dur="500" id="28"/>
                                        <p:tgtEl>
                                          <p:spTgt spid="1049030"/>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031"/>
                                        </p:tgtEl>
                                        <p:attrNameLst>
                                          <p:attrName>style.visibility</p:attrName>
                                        </p:attrNameLst>
                                      </p:cBhvr>
                                      <p:to>
                                        <p:strVal val="visible"/>
                                      </p:to>
                                    </p:set>
                                    <p:animEffect transition="in" filter="wipe(down)">
                                      <p:cBhvr>
                                        <p:cTn dur="500" id="33"/>
                                        <p:tgtEl>
                                          <p:spTgt spid="1049031"/>
                                        </p:tgtEl>
                                      </p:cBhvr>
                                    </p:animEffect>
                                  </p:childTnLst>
                                </p:cTn>
                              </p:par>
                              <p:par>
                                <p:cTn fill="hold" grpId="0" id="34" nodeType="withEffect" presetClass="entr" presetID="22" presetSubtype="4">
                                  <p:stCondLst>
                                    <p:cond delay="0"/>
                                  </p:stCondLst>
                                  <p:childTnLst>
                                    <p:set>
                                      <p:cBhvr>
                                        <p:cTn dur="1" fill="hold" id="35">
                                          <p:stCondLst>
                                            <p:cond delay="0"/>
                                          </p:stCondLst>
                                        </p:cTn>
                                        <p:tgtEl>
                                          <p:spTgt spid="1049032"/>
                                        </p:tgtEl>
                                        <p:attrNameLst>
                                          <p:attrName>style.visibility</p:attrName>
                                        </p:attrNameLst>
                                      </p:cBhvr>
                                      <p:to>
                                        <p:strVal val="visible"/>
                                      </p:to>
                                    </p:set>
                                    <p:animEffect transition="in" filter="wipe(down)">
                                      <p:cBhvr>
                                        <p:cTn dur="500" id="36"/>
                                        <p:tgtEl>
                                          <p:spTgt spid="1049032"/>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4">
                                  <p:stCondLst>
                                    <p:cond delay="0"/>
                                  </p:stCondLst>
                                  <p:childTnLst>
                                    <p:set>
                                      <p:cBhvr>
                                        <p:cTn dur="1" fill="hold" id="40">
                                          <p:stCondLst>
                                            <p:cond delay="0"/>
                                          </p:stCondLst>
                                        </p:cTn>
                                        <p:tgtEl>
                                          <p:spTgt spid="1049033"/>
                                        </p:tgtEl>
                                        <p:attrNameLst>
                                          <p:attrName>style.visibility</p:attrName>
                                        </p:attrNameLst>
                                      </p:cBhvr>
                                      <p:to>
                                        <p:strVal val="visible"/>
                                      </p:to>
                                    </p:set>
                                    <p:animEffect transition="in" filter="wipe(down)">
                                      <p:cBhvr>
                                        <p:cTn dur="500" id="41"/>
                                        <p:tgtEl>
                                          <p:spTgt spid="1049033"/>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ntr" presetID="22" presetSubtype="4">
                                  <p:stCondLst>
                                    <p:cond delay="0"/>
                                  </p:stCondLst>
                                  <p:childTnLst>
                                    <p:set>
                                      <p:cBhvr>
                                        <p:cTn dur="1" fill="hold" id="45">
                                          <p:stCondLst>
                                            <p:cond delay="0"/>
                                          </p:stCondLst>
                                        </p:cTn>
                                        <p:tgtEl>
                                          <p:spTgt spid="235"/>
                                        </p:tgtEl>
                                        <p:attrNameLst>
                                          <p:attrName>style.visibility</p:attrName>
                                        </p:attrNameLst>
                                      </p:cBhvr>
                                      <p:to>
                                        <p:strVal val="visible"/>
                                      </p:to>
                                    </p:set>
                                    <p:animEffect transition="in" filter="wipe(down)">
                                      <p:cBhvr>
                                        <p:cTn dur="500" id="46"/>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7" grpId="0" animBg="1"/>
      <p:bldP spid="1049028" grpId="0"/>
      <p:bldP spid="1049029" grpId="0" animBg="1"/>
      <p:bldP spid="1049030" grpId="0"/>
      <p:bldP spid="1049031" grpId="0"/>
      <p:bldP spid="1049032" grpId="0" animBg="1"/>
      <p:bldP spid="1049033" grpId="0"/>
      <p:bldP spid="1049036" grpId="0"/>
      <p:bldP spid="10490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90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45" name="组合 1"/>
          <p:cNvGrpSpPr/>
          <p:nvPr/>
        </p:nvGrpSpPr>
        <p:grpSpPr>
          <a:xfrm>
            <a:off x="3050846" y="1299916"/>
            <a:ext cx="3174723" cy="3351473"/>
            <a:chOff x="2711798" y="596136"/>
            <a:chExt cx="3174723" cy="3351473"/>
          </a:xfrm>
        </p:grpSpPr>
        <p:grpSp>
          <p:nvGrpSpPr>
            <p:cNvPr id="246" name="组合 52"/>
            <p:cNvGrpSpPr/>
            <p:nvPr/>
          </p:nvGrpSpPr>
          <p:grpSpPr>
            <a:xfrm>
              <a:off x="2711798" y="596136"/>
              <a:ext cx="3174723" cy="3351473"/>
              <a:chOff x="1060548" y="2990400"/>
              <a:chExt cx="3174723" cy="3351473"/>
            </a:xfrm>
          </p:grpSpPr>
          <p:grpSp>
            <p:nvGrpSpPr>
              <p:cNvPr id="247" name="组合 53"/>
              <p:cNvGrpSpPr/>
              <p:nvPr/>
            </p:nvGrpSpPr>
            <p:grpSpPr>
              <a:xfrm>
                <a:off x="1060548" y="2990400"/>
                <a:ext cx="3174723" cy="3351473"/>
                <a:chOff x="3826639" y="152170"/>
                <a:chExt cx="3174723" cy="3351473"/>
              </a:xfrm>
            </p:grpSpPr>
            <p:cxnSp>
              <p:nvCxnSpPr>
                <p:cNvPr id="3145987" name="直接箭头连接符 55"/>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88" name="直接箭头连接符 56"/>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057" name="文本框 57"/>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1"/>
                  <a:stretch>
                    <a:fillRect b="-2632"/>
                  </a:stretch>
                </a:blipFill>
              </p:spPr>
              <p:txBody>
                <a:bodyPr/>
                <a:p>
                  <a:r>
                    <a:rPr altLang="en-US" lang="zh-CN">
                      <a:noFill/>
                    </a:rPr>
                    <a:t> </a:t>
                  </a:r>
                </a:p>
              </p:txBody>
            </p:sp>
            <p:sp>
              <p:nvSpPr>
                <p:cNvPr id="1049058" name="文本框 58"/>
                <p:cNvSpPr txBox="1">
                  <a:spLocks noChangeAspect="1" noMove="1" noResize="1" noRot="1" noAdjustHandles="1" noEditPoints="1" noChangeArrowheads="1" noChangeShapeType="1" noTextEdit="1"/>
                </p:cNvSpPr>
                <p:nvPr/>
              </p:nvSpPr>
              <p:spPr>
                <a:xfrm>
                  <a:off x="5347792" y="546965"/>
                  <a:ext cx="915162" cy="461665"/>
                </a:xfrm>
                <a:prstGeom prst="rect"/>
                <a:blipFill>
                  <a:blip xmlns:r="http://schemas.openxmlformats.org/officeDocument/2006/relationships" r:embed="rId2"/>
                  <a:stretch>
                    <a:fillRect l="-667" r="-4000" b="-2632"/>
                  </a:stretch>
                </a:blipFill>
              </p:spPr>
              <p:txBody>
                <a:bodyPr/>
                <a:p>
                  <a:r>
                    <a:rPr altLang="en-US" lang="zh-CN">
                      <a:noFill/>
                    </a:rPr>
                    <a:t> </a:t>
                  </a:r>
                </a:p>
              </p:txBody>
            </p:sp>
            <p:sp>
              <p:nvSpPr>
                <p:cNvPr id="1049059" name="文本框 59"/>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3"/>
                  <a:stretch>
                    <a:fillRect b="-5263"/>
                  </a:stretch>
                </a:blipFill>
              </p:spPr>
              <p:txBody>
                <a:bodyPr/>
                <a:p>
                  <a:r>
                    <a:rPr altLang="en-US" lang="zh-CN">
                      <a:noFill/>
                    </a:rPr>
                    <a:t> </a:t>
                  </a:r>
                </a:p>
              </p:txBody>
            </p:sp>
          </p:grpSp>
          <p:sp>
            <p:nvSpPr>
              <p:cNvPr id="1049060" name="文本框 54"/>
              <p:cNvSpPr txBox="1">
                <a:spLocks noChangeAspect="1" noMove="1" noResize="1" noRot="1" noAdjustHandles="1" noEditPoints="1" noChangeArrowheads="1" noChangeShapeType="1" noTextEdit="1"/>
              </p:cNvSpPr>
              <p:nvPr/>
            </p:nvSpPr>
            <p:spPr>
              <a:xfrm>
                <a:off x="1312279" y="5810282"/>
                <a:ext cx="915162" cy="461665"/>
              </a:xfrm>
              <a:prstGeom prst="rect"/>
              <a:blipFill>
                <a:blip xmlns:r="http://schemas.openxmlformats.org/officeDocument/2006/relationships" r:embed="rId4"/>
                <a:stretch>
                  <a:fillRect r="-4000" b="-1316"/>
                </a:stretch>
              </a:blipFill>
            </p:spPr>
            <p:txBody>
              <a:bodyPr/>
              <a:p>
                <a:r>
                  <a:rPr altLang="en-US" lang="zh-CN">
                    <a:noFill/>
                  </a:rPr>
                  <a:t> </a:t>
                </a:r>
              </a:p>
            </p:txBody>
          </p:sp>
        </p:grpSp>
        <p:grpSp>
          <p:nvGrpSpPr>
            <p:cNvPr id="248" name="组合 60"/>
            <p:cNvGrpSpPr/>
            <p:nvPr/>
          </p:nvGrpSpPr>
          <p:grpSpPr>
            <a:xfrm>
              <a:off x="2722971" y="1257066"/>
              <a:ext cx="2710937" cy="2448906"/>
              <a:chOff x="4759274" y="3776004"/>
              <a:chExt cx="2710937" cy="2448906"/>
            </a:xfrm>
          </p:grpSpPr>
          <p:cxnSp>
            <p:nvCxnSpPr>
              <p:cNvPr id="3145989" name="直接连接符 61"/>
              <p:cNvCxnSpPr>
                <a:cxnSpLocks/>
              </p:cNvCxnSpPr>
              <p:nvPr/>
            </p:nvCxnSpPr>
            <p:spPr>
              <a:xfrm>
                <a:off x="6119414" y="3776004"/>
                <a:ext cx="0" cy="2437169"/>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90" name="直接连接符 62"/>
              <p:cNvCxnSpPr>
                <a:cxnSpLocks/>
              </p:cNvCxnSpPr>
              <p:nvPr/>
            </p:nvCxnSpPr>
            <p:spPr>
              <a:xfrm>
                <a:off x="4759274" y="3776004"/>
                <a:ext cx="1371231"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991" name="直接连接符 63"/>
              <p:cNvCxnSpPr>
                <a:cxnSpLocks/>
              </p:cNvCxnSpPr>
              <p:nvPr/>
            </p:nvCxnSpPr>
            <p:spPr>
              <a:xfrm>
                <a:off x="6112491" y="6224910"/>
                <a:ext cx="135772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249" name="组合 2"/>
          <p:cNvGrpSpPr/>
          <p:nvPr/>
        </p:nvGrpSpPr>
        <p:grpSpPr>
          <a:xfrm>
            <a:off x="3062018" y="1960846"/>
            <a:ext cx="2710938" cy="2448906"/>
            <a:chOff x="3062018" y="1960846"/>
            <a:chExt cx="2710938" cy="2448906"/>
          </a:xfrm>
        </p:grpSpPr>
        <p:cxnSp>
          <p:nvCxnSpPr>
            <p:cNvPr id="3145992" name="直接连接符 64"/>
            <p:cNvCxnSpPr>
              <a:cxnSpLocks/>
            </p:cNvCxnSpPr>
            <p:nvPr/>
          </p:nvCxnSpPr>
          <p:spPr>
            <a:xfrm>
              <a:off x="3062018" y="1960846"/>
              <a:ext cx="1145460" cy="0"/>
            </a:xfrm>
            <a:prstGeom prst="line"/>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145993" name="直接连接符 65"/>
            <p:cNvCxnSpPr>
              <a:cxnSpLocks/>
            </p:cNvCxnSpPr>
            <p:nvPr/>
          </p:nvCxnSpPr>
          <p:spPr>
            <a:xfrm>
              <a:off x="4627496" y="4409752"/>
              <a:ext cx="1145460" cy="0"/>
            </a:xfrm>
            <a:prstGeom prst="line"/>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145994" name="直接连接符 66"/>
            <p:cNvCxnSpPr>
              <a:cxnSpLocks/>
            </p:cNvCxnSpPr>
            <p:nvPr/>
          </p:nvCxnSpPr>
          <p:spPr>
            <a:xfrm>
              <a:off x="4207478" y="1960846"/>
              <a:ext cx="420018" cy="2437169"/>
            </a:xfrm>
            <a:prstGeom prst="line"/>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1049061" name="文本框 7"/>
          <p:cNvSpPr txBox="1"/>
          <p:nvPr/>
        </p:nvSpPr>
        <p:spPr bwMode="auto">
          <a:xfrm>
            <a:off x="5046010" y="2339289"/>
            <a:ext cx="85275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Ideal</a:t>
            </a:r>
            <a:endParaRPr altLang="en-US" dirty="0" sz="2000" kumimoji="1" lang="zh-CN" smtClean="0">
              <a:latin typeface="Arial" panose="020B0604020202020204" pitchFamily="34" charset="0"/>
              <a:cs typeface="Arial" panose="020B0604020202020204" pitchFamily="34" charset="0"/>
            </a:endParaRPr>
          </a:p>
        </p:txBody>
      </p:sp>
      <p:sp>
        <p:nvSpPr>
          <p:cNvPr id="1049062" name="文本框 67"/>
          <p:cNvSpPr txBox="1"/>
          <p:nvPr/>
        </p:nvSpPr>
        <p:spPr bwMode="auto">
          <a:xfrm>
            <a:off x="3035228" y="2344863"/>
            <a:ext cx="852755" cy="400110"/>
          </a:xfrm>
          <a:prstGeom prst="rect"/>
          <a:noFill/>
          <a:ln>
            <a:noFill/>
          </a:ln>
          <a:effectLst/>
        </p:spPr>
        <p:txBody>
          <a:bodyPr rtlCol="0" wrap="square">
            <a:spAutoFit/>
          </a:bodyPr>
          <a:p>
            <a:pPr eaLnBrk="1" hangingPunct="1">
              <a:spcBef>
                <a:spcPct val="50000"/>
              </a:spcBef>
            </a:pPr>
            <a:r>
              <a:rPr altLang="zh-CN" dirty="0" sz="2000" kumimoji="1" lang="en-US" smtClean="0">
                <a:latin typeface="Arial" panose="020B0604020202020204" pitchFamily="34" charset="0"/>
                <a:cs typeface="Arial" panose="020B0604020202020204" pitchFamily="34" charset="0"/>
              </a:rPr>
              <a:t>Real</a:t>
            </a:r>
            <a:endParaRPr altLang="en-US" dirty="0" sz="2000" kumimoji="1" lang="zh-CN" smtClean="0">
              <a:latin typeface="Arial" panose="020B0604020202020204" pitchFamily="34" charset="0"/>
              <a:cs typeface="Arial" panose="020B0604020202020204" pitchFamily="34" charset="0"/>
            </a:endParaRPr>
          </a:p>
        </p:txBody>
      </p:sp>
      <p:cxnSp>
        <p:nvCxnSpPr>
          <p:cNvPr id="3145995" name="直接箭头连接符 11"/>
          <p:cNvCxnSpPr>
            <a:cxnSpLocks/>
          </p:cNvCxnSpPr>
          <p:nvPr/>
        </p:nvCxnSpPr>
        <p:spPr>
          <a:xfrm flipH="1">
            <a:off x="3760158" y="2539781"/>
            <a:ext cx="457581"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996" name="直接箭头连接符 69"/>
          <p:cNvCxnSpPr>
            <a:cxnSpLocks/>
          </p:cNvCxnSpPr>
          <p:nvPr/>
        </p:nvCxnSpPr>
        <p:spPr>
          <a:xfrm>
            <a:off x="4474332" y="2539781"/>
            <a:ext cx="555248"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9063" name="文本框 23"/>
          <p:cNvSpPr txBox="1">
            <a:spLocks noChangeAspect="1" noMove="1" noResize="1" noRot="1" noAdjustHandles="1" noEditPoints="1" noChangeArrowheads="1" noChangeShapeType="1" noTextEdit="1"/>
          </p:cNvSpPr>
          <p:nvPr/>
        </p:nvSpPr>
        <p:spPr>
          <a:xfrm>
            <a:off x="3988948" y="3074886"/>
            <a:ext cx="614034" cy="461665"/>
          </a:xfrm>
          <a:prstGeom prst="rect"/>
          <a:blipFill>
            <a:blip xmlns:r="http://schemas.openxmlformats.org/officeDocument/2006/relationships" r:embed="rId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49"/>
                                        </p:tgtEl>
                                        <p:attrNameLst>
                                          <p:attrName>style.visibility</p:attrName>
                                        </p:attrNameLst>
                                      </p:cBhvr>
                                      <p:to>
                                        <p:strVal val="visible"/>
                                      </p:to>
                                    </p:set>
                                    <p:animEffect transition="in" filter="wipe(down)">
                                      <p:cBhvr>
                                        <p:cTn dur="500" id="7"/>
                                        <p:tgtEl>
                                          <p:spTgt spid="249"/>
                                        </p:tgtEl>
                                      </p:cBhvr>
                                    </p:animEffect>
                                  </p:childTnLst>
                                </p:cTn>
                              </p:par>
                              <p:par>
                                <p:cTn fill="hold" id="8" nodeType="withEffect" presetClass="entr" presetID="22" presetSubtype="4">
                                  <p:stCondLst>
                                    <p:cond delay="0"/>
                                  </p:stCondLst>
                                  <p:childTnLst>
                                    <p:set>
                                      <p:cBhvr>
                                        <p:cTn dur="1" fill="hold" id="9">
                                          <p:stCondLst>
                                            <p:cond delay="0"/>
                                          </p:stCondLst>
                                        </p:cTn>
                                        <p:tgtEl>
                                          <p:spTgt spid="3145995"/>
                                        </p:tgtEl>
                                        <p:attrNameLst>
                                          <p:attrName>style.visibility</p:attrName>
                                        </p:attrNameLst>
                                      </p:cBhvr>
                                      <p:to>
                                        <p:strVal val="visible"/>
                                      </p:to>
                                    </p:set>
                                    <p:animEffect transition="in" filter="wipe(down)">
                                      <p:cBhvr>
                                        <p:cTn dur="500" id="10"/>
                                        <p:tgtEl>
                                          <p:spTgt spid="3145995"/>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062"/>
                                        </p:tgtEl>
                                        <p:attrNameLst>
                                          <p:attrName>style.visibility</p:attrName>
                                        </p:attrNameLst>
                                      </p:cBhvr>
                                      <p:to>
                                        <p:strVal val="visible"/>
                                      </p:to>
                                    </p:set>
                                    <p:animEffect transition="in" filter="wipe(down)">
                                      <p:cBhvr>
                                        <p:cTn dur="500" id="13"/>
                                        <p:tgtEl>
                                          <p:spTgt spid="1049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906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53" name="组合 24"/>
          <p:cNvGrpSpPr/>
          <p:nvPr/>
        </p:nvGrpSpPr>
        <p:grpSpPr>
          <a:xfrm>
            <a:off x="2814615" y="626169"/>
            <a:ext cx="3765037" cy="1240723"/>
            <a:chOff x="4985259" y="2483253"/>
            <a:chExt cx="3765037" cy="1240723"/>
          </a:xfrm>
        </p:grpSpPr>
        <p:grpSp>
          <p:nvGrpSpPr>
            <p:cNvPr id="254" name="组合 26"/>
            <p:cNvGrpSpPr/>
            <p:nvPr/>
          </p:nvGrpSpPr>
          <p:grpSpPr>
            <a:xfrm>
              <a:off x="5167745" y="2483253"/>
              <a:ext cx="3473142" cy="1230882"/>
              <a:chOff x="4950552" y="1765797"/>
              <a:chExt cx="3473142" cy="1230882"/>
            </a:xfrm>
          </p:grpSpPr>
          <p:grpSp>
            <p:nvGrpSpPr>
              <p:cNvPr id="255" name="组合 34"/>
              <p:cNvGrpSpPr/>
              <p:nvPr/>
            </p:nvGrpSpPr>
            <p:grpSpPr>
              <a:xfrm>
                <a:off x="4950552" y="1765797"/>
                <a:ext cx="3473142" cy="1230882"/>
                <a:chOff x="1157504" y="1708764"/>
                <a:chExt cx="3473142" cy="1230882"/>
              </a:xfrm>
            </p:grpSpPr>
            <p:grpSp>
              <p:nvGrpSpPr>
                <p:cNvPr id="256" name="组合 36"/>
                <p:cNvGrpSpPr/>
                <p:nvPr/>
              </p:nvGrpSpPr>
              <p:grpSpPr>
                <a:xfrm>
                  <a:off x="1157504" y="1947315"/>
                  <a:ext cx="1679252" cy="992331"/>
                  <a:chOff x="2099797" y="3716251"/>
                  <a:chExt cx="1679252" cy="992331"/>
                </a:xfrm>
              </p:grpSpPr>
              <p:cxnSp>
                <p:nvCxnSpPr>
                  <p:cNvPr id="3145997" name="直接连接符 43"/>
                  <p:cNvCxnSpPr>
                    <a:cxnSpLocks/>
                  </p:cNvCxnSpPr>
                  <p:nvPr/>
                </p:nvCxnSpPr>
                <p:spPr>
                  <a:xfrm flipH="1">
                    <a:off x="3273254" y="4708582"/>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8" name="直接连接符 44"/>
                  <p:cNvCxnSpPr>
                    <a:cxnSpLocks/>
                  </p:cNvCxnSpPr>
                  <p:nvPr/>
                </p:nvCxnSpPr>
                <p:spPr>
                  <a:xfrm flipH="1">
                    <a:off x="2099797" y="3716251"/>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99" name="直接连接符 45"/>
                  <p:cNvCxnSpPr>
                    <a:cxnSpLocks/>
                  </p:cNvCxnSpPr>
                  <p:nvPr/>
                </p:nvCxnSpPr>
                <p:spPr>
                  <a:xfrm flipH="1">
                    <a:off x="3399089" y="4284288"/>
                    <a:ext cx="37588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6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06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07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071" name="Line 29"/>
                <p:cNvSpPr>
                  <a:spLocks noChangeShapeType="1"/>
                </p:cNvSpPr>
                <p:nvPr/>
              </p:nvSpPr>
              <p:spPr bwMode="auto">
                <a:xfrm>
                  <a:off x="3896872" y="2200694"/>
                  <a:ext cx="6016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72" name="Oval 3165"/>
                <p:cNvSpPr>
                  <a:spLocks noChangeArrowheads="1"/>
                </p:cNvSpPr>
                <p:nvPr/>
              </p:nvSpPr>
              <p:spPr bwMode="auto">
                <a:xfrm>
                  <a:off x="4486547" y="2125192"/>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073" name="文本框 33"/>
              <p:cNvSpPr txBox="1">
                <a:spLocks noChangeAspect="1" noMove="1" noResize="1" noRot="1" noAdjustHandles="1" noEditPoints="1" noChangeArrowheads="1" noChangeShapeType="1" noTextEdit="1"/>
              </p:cNvSpPr>
              <p:nvPr/>
            </p:nvSpPr>
            <p:spPr bwMode="auto">
              <a:xfrm>
                <a:off x="5404003" y="2108490"/>
                <a:ext cx="241540" cy="307777"/>
              </a:xfrm>
              <a:prstGeom prst="rect"/>
              <a:blipFill>
                <a:blip xmlns:r="http://schemas.openxmlformats.org/officeDocument/2006/relationships" r:embed="rId3"/>
                <a:stretch>
                  <a:fillRect l="-20000" r="-20000" b="-10000"/>
                </a:stretch>
              </a:blipFill>
              <a:ln>
                <a:noFill/>
              </a:ln>
              <a:effectLst/>
            </p:spPr>
            <p:txBody>
              <a:bodyPr/>
              <a:p>
                <a:r>
                  <a:rPr altLang="en-US" lang="zh-CN">
                    <a:noFill/>
                  </a:rPr>
                  <a:t> </a:t>
                </a:r>
              </a:p>
            </p:txBody>
          </p:sp>
        </p:grpSp>
        <p:cxnSp>
          <p:nvCxnSpPr>
            <p:cNvPr id="3146000" name="直接连接符 27"/>
            <p:cNvCxnSpPr>
              <a:cxnSpLocks/>
            </p:cNvCxnSpPr>
            <p:nvPr/>
          </p:nvCxnSpPr>
          <p:spPr>
            <a:xfrm>
              <a:off x="6467037" y="3276249"/>
              <a:ext cx="0" cy="447727"/>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74" name="矩形 28"/>
            <p:cNvSpPr/>
            <p:nvPr/>
          </p:nvSpPr>
          <p:spPr>
            <a:xfrm>
              <a:off x="5574784" y="2659644"/>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5" name="Oval 3165"/>
            <p:cNvSpPr>
              <a:spLocks noChangeArrowheads="1"/>
            </p:cNvSpPr>
            <p:nvPr/>
          </p:nvSpPr>
          <p:spPr bwMode="auto">
            <a:xfrm>
              <a:off x="5042164" y="2657012"/>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76" name="文本框 57"/>
            <p:cNvSpPr txBox="1">
              <a:spLocks noChangeAspect="1" noMove="1" noResize="1" noRot="1" noAdjustHandles="1" noEditPoints="1" noChangeArrowheads="1" noChangeShapeType="1" noTextEdit="1"/>
            </p:cNvSpPr>
            <p:nvPr/>
          </p:nvSpPr>
          <p:spPr>
            <a:xfrm>
              <a:off x="4985259" y="2853345"/>
              <a:ext cx="284758" cy="307777"/>
            </a:xfrm>
            <a:prstGeom prst="rect"/>
            <a:blipFill>
              <a:blip xmlns:r="http://schemas.openxmlformats.org/officeDocument/2006/relationships" r:embed="rId4"/>
              <a:stretch>
                <a:fillRect l="-10638" r="-8511" b="-15686"/>
              </a:stretch>
            </a:blipFill>
          </p:spPr>
          <p:txBody>
            <a:bodyPr/>
            <a:p>
              <a:r>
                <a:rPr altLang="en-US" lang="zh-CN">
                  <a:noFill/>
                </a:rPr>
                <a:t> </a:t>
              </a:r>
            </a:p>
          </p:txBody>
        </p:sp>
        <p:sp>
          <p:nvSpPr>
            <p:cNvPr id="1049077" name="文本框 31"/>
            <p:cNvSpPr txBox="1">
              <a:spLocks noChangeAspect="1" noMove="1" noResize="1" noRot="1" noAdjustHandles="1" noEditPoints="1" noChangeArrowheads="1" noChangeShapeType="1" noTextEdit="1"/>
            </p:cNvSpPr>
            <p:nvPr/>
          </p:nvSpPr>
          <p:spPr>
            <a:xfrm>
              <a:off x="8398213" y="3092351"/>
              <a:ext cx="352083" cy="307777"/>
            </a:xfrm>
            <a:prstGeom prst="rect"/>
            <a:blipFill>
              <a:blip xmlns:r="http://schemas.openxmlformats.org/officeDocument/2006/relationships" r:embed="rId5"/>
              <a:stretch>
                <a:fillRect l="-10526" r="-10526" b="-18000"/>
              </a:stretch>
            </a:blipFill>
          </p:spPr>
          <p:txBody>
            <a:bodyPr/>
            <a:p>
              <a:r>
                <a:rPr altLang="en-US" lang="zh-CN">
                  <a:noFill/>
                </a:rPr>
                <a:t> </a:t>
              </a:r>
            </a:p>
          </p:txBody>
        </p:sp>
      </p:grpSp>
      <p:grpSp>
        <p:nvGrpSpPr>
          <p:cNvPr id="257" name="组合 14"/>
          <p:cNvGrpSpPr/>
          <p:nvPr/>
        </p:nvGrpSpPr>
        <p:grpSpPr>
          <a:xfrm>
            <a:off x="2462148" y="2849382"/>
            <a:ext cx="4358790" cy="1231437"/>
            <a:chOff x="4916770" y="589256"/>
            <a:chExt cx="4358790" cy="1231437"/>
          </a:xfrm>
        </p:grpSpPr>
        <p:grpSp>
          <p:nvGrpSpPr>
            <p:cNvPr id="258" name="组合 65"/>
            <p:cNvGrpSpPr/>
            <p:nvPr/>
          </p:nvGrpSpPr>
          <p:grpSpPr>
            <a:xfrm>
              <a:off x="4916770" y="589256"/>
              <a:ext cx="4358790" cy="1231437"/>
              <a:chOff x="4978319" y="2260170"/>
              <a:chExt cx="4358790" cy="1231437"/>
            </a:xfrm>
          </p:grpSpPr>
          <p:grpSp>
            <p:nvGrpSpPr>
              <p:cNvPr id="259" name="组合 68"/>
              <p:cNvGrpSpPr/>
              <p:nvPr/>
            </p:nvGrpSpPr>
            <p:grpSpPr>
              <a:xfrm>
                <a:off x="5167745" y="2483253"/>
                <a:ext cx="3889331" cy="1008354"/>
                <a:chOff x="4950552" y="1765797"/>
                <a:chExt cx="3889331" cy="1008354"/>
              </a:xfrm>
            </p:grpSpPr>
            <p:grpSp>
              <p:nvGrpSpPr>
                <p:cNvPr id="260" name="组合 74"/>
                <p:cNvGrpSpPr/>
                <p:nvPr/>
              </p:nvGrpSpPr>
              <p:grpSpPr>
                <a:xfrm>
                  <a:off x="4950552" y="1765797"/>
                  <a:ext cx="3889331" cy="1008354"/>
                  <a:chOff x="1157504" y="1708764"/>
                  <a:chExt cx="3889331" cy="1008354"/>
                </a:xfrm>
              </p:grpSpPr>
              <p:grpSp>
                <p:nvGrpSpPr>
                  <p:cNvPr id="261" name="组合 76"/>
                  <p:cNvGrpSpPr/>
                  <p:nvPr/>
                </p:nvGrpSpPr>
                <p:grpSpPr>
                  <a:xfrm>
                    <a:off x="1157504" y="1865123"/>
                    <a:ext cx="1679252" cy="851995"/>
                    <a:chOff x="2099797" y="3634059"/>
                    <a:chExt cx="1679252" cy="851995"/>
                  </a:xfrm>
                </p:grpSpPr>
                <p:cxnSp>
                  <p:nvCxnSpPr>
                    <p:cNvPr id="3146001" name="直接连接符 82"/>
                    <p:cNvCxnSpPr>
                      <a:cxnSpLocks/>
                    </p:cNvCxnSpPr>
                    <p:nvPr/>
                  </p:nvCxnSpPr>
                  <p:spPr>
                    <a:xfrm flipH="1">
                      <a:off x="3204127" y="4486054"/>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2" name="直接连接符 83"/>
                    <p:cNvCxnSpPr>
                      <a:cxnSpLocks/>
                    </p:cNvCxnSpPr>
                    <p:nvPr/>
                  </p:nvCxnSpPr>
                  <p:spPr>
                    <a:xfrm flipH="1">
                      <a:off x="2099797" y="3634059"/>
                      <a:ext cx="1679252"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03" name="直接连接符 84"/>
                    <p:cNvCxnSpPr>
                      <a:cxnSpLocks/>
                    </p:cNvCxnSpPr>
                    <p:nvPr/>
                  </p:nvCxnSpPr>
                  <p:spPr>
                    <a:xfrm flipH="1">
                      <a:off x="2843652" y="4309973"/>
                      <a:ext cx="931328"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78" name="Rectangle 518"/>
                  <p:cNvSpPr>
                    <a:spLocks noChangeAspect="1" noMove="1" noResize="1" noRot="1" noAdjustHandles="1" noEditPoints="1" noChangeArrowheads="1" noChangeShapeType="1" noTextEdit="1"/>
                  </p:cNvSpPr>
                  <p:nvPr/>
                </p:nvSpPr>
                <p:spPr bwMode="auto">
                  <a:xfrm>
                    <a:off x="2852746" y="1792902"/>
                    <a:ext cx="250825" cy="307975"/>
                  </a:xfrm>
                  <a:prstGeom prst="rect"/>
                  <a:blipFill>
                    <a:blip xmlns:r="http://schemas.openxmlformats.org/officeDocument/2006/relationships" r:embed="rId1"/>
                    <a:stretch>
                      <a:fillRect l="-4878" r="-7317"/>
                    </a:stretch>
                  </a:blipFill>
                  <a:ln w="28575">
                    <a:noFill/>
                    <a:miter lim="800000"/>
                    <a:headEnd/>
                    <a:tailEnd/>
                  </a:ln>
                </p:spPr>
                <p:txBody>
                  <a:bodyPr/>
                  <a:p>
                    <a:r>
                      <a:rPr altLang="en-US" lang="zh-CN">
                        <a:noFill/>
                      </a:rPr>
                      <a:t> </a:t>
                    </a:r>
                  </a:p>
                </p:txBody>
              </p:sp>
              <p:sp>
                <p:nvSpPr>
                  <p:cNvPr id="1049079" name="Rectangle 519"/>
                  <p:cNvSpPr>
                    <a:spLocks noChangeAspect="1" noMove="1" noResize="1" noRot="1" noAdjustHandles="1" noEditPoints="1" noChangeArrowheads="1" noChangeShapeType="1" noTextEdit="1"/>
                  </p:cNvSpPr>
                  <p:nvPr/>
                </p:nvSpPr>
                <p:spPr bwMode="auto">
                  <a:xfrm>
                    <a:off x="2801946" y="2319952"/>
                    <a:ext cx="322263" cy="307975"/>
                  </a:xfrm>
                  <a:prstGeom prst="rect"/>
                  <a:blipFill>
                    <a:blip xmlns:r="http://schemas.openxmlformats.org/officeDocument/2006/relationships" r:embed="rId2"/>
                    <a:stretch>
                      <a:fillRect l="-5660" r="-5660" b="-12000"/>
                    </a:stretch>
                  </a:blipFill>
                  <a:ln w="28575">
                    <a:noFill/>
                    <a:miter lim="800000"/>
                    <a:headEnd/>
                    <a:tailEnd/>
                  </a:ln>
                </p:spPr>
                <p:txBody>
                  <a:bodyPr/>
                  <a:p>
                    <a:r>
                      <a:rPr altLang="en-US" lang="zh-CN">
                        <a:noFill/>
                      </a:rPr>
                      <a:t> </a:t>
                    </a:r>
                  </a:p>
                </p:txBody>
              </p:sp>
              <p:sp>
                <p:nvSpPr>
                  <p:cNvPr id="1049080" name="AutoShape 523"/>
                  <p:cNvSpPr>
                    <a:spLocks noChangeArrowheads="1"/>
                  </p:cNvSpPr>
                  <p:nvPr/>
                </p:nvSpPr>
                <p:spPr bwMode="auto">
                  <a:xfrm rot="5400000">
                    <a:off x="2870209" y="1665901"/>
                    <a:ext cx="992188" cy="1077914"/>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49081" name="Line 29"/>
                  <p:cNvSpPr>
                    <a:spLocks noChangeShapeType="1"/>
                  </p:cNvSpPr>
                  <p:nvPr/>
                </p:nvSpPr>
                <p:spPr bwMode="auto">
                  <a:xfrm>
                    <a:off x="3896872" y="2200694"/>
                    <a:ext cx="1005864" cy="0"/>
                  </a:xfrm>
                  <a:prstGeom prst="line"/>
                  <a:noFill/>
                  <a:ln w="28575">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49082" name="Oval 3165"/>
                  <p:cNvSpPr>
                    <a:spLocks noChangeArrowheads="1"/>
                  </p:cNvSpPr>
                  <p:nvPr/>
                </p:nvSpPr>
                <p:spPr bwMode="auto">
                  <a:xfrm>
                    <a:off x="4902736" y="2141910"/>
                    <a:ext cx="144099" cy="144099"/>
                  </a:xfrm>
                  <a:prstGeom prst="ellipse"/>
                  <a:no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49083" name="文本框 75"/>
                <p:cNvSpPr txBox="1">
                  <a:spLocks noChangeAspect="1" noMove="1" noResize="1" noRot="1" noAdjustHandles="1" noEditPoints="1" noChangeArrowheads="1" noChangeShapeType="1" noTextEdit="1"/>
                </p:cNvSpPr>
                <p:nvPr/>
              </p:nvSpPr>
              <p:spPr bwMode="auto">
                <a:xfrm>
                  <a:off x="5169110" y="2050309"/>
                  <a:ext cx="241540" cy="307777"/>
                </a:xfrm>
                <a:prstGeom prst="rect"/>
                <a:blipFill>
                  <a:blip xmlns:r="http://schemas.openxmlformats.org/officeDocument/2006/relationships" r:embed="rId6"/>
                  <a:stretch>
                    <a:fillRect l="-23077" r="-20513" b="-10000"/>
                  </a:stretch>
                </a:blipFill>
                <a:ln>
                  <a:noFill/>
                </a:ln>
                <a:effectLst/>
              </p:spPr>
              <p:txBody>
                <a:bodyPr/>
                <a:p>
                  <a:r>
                    <a:rPr altLang="en-US" lang="zh-CN">
                      <a:noFill/>
                    </a:rPr>
                    <a:t> </a:t>
                  </a:r>
                </a:p>
              </p:txBody>
            </p:sp>
          </p:grpSp>
          <p:cxnSp>
            <p:nvCxnSpPr>
              <p:cNvPr id="3146004" name="直接连接符 69"/>
              <p:cNvCxnSpPr>
                <a:cxnSpLocks/>
              </p:cNvCxnSpPr>
              <p:nvPr/>
            </p:nvCxnSpPr>
            <p:spPr>
              <a:xfrm>
                <a:off x="5911600" y="2650005"/>
                <a:ext cx="0" cy="665521"/>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84" name="矩形 70"/>
              <p:cNvSpPr/>
              <p:nvPr/>
            </p:nvSpPr>
            <p:spPr>
              <a:xfrm>
                <a:off x="5298795" y="2575778"/>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5" name="Oval 3165"/>
              <p:cNvSpPr>
                <a:spLocks noChangeArrowheads="1"/>
              </p:cNvSpPr>
              <p:nvPr/>
            </p:nvSpPr>
            <p:spPr bwMode="auto">
              <a:xfrm>
                <a:off x="5042164" y="2574820"/>
                <a:ext cx="144099" cy="144099"/>
              </a:xfrm>
              <a:prstGeom prst="ellipse"/>
              <a:solidFill>
                <a:schemeClr val="bg1"/>
              </a:solidFill>
              <a:ln w="28575">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086" name="文本框 72"/>
              <p:cNvSpPr txBox="1">
                <a:spLocks noChangeAspect="1" noMove="1" noResize="1" noRot="1" noAdjustHandles="1" noEditPoints="1" noChangeArrowheads="1" noChangeShapeType="1" noTextEdit="1"/>
              </p:cNvSpPr>
              <p:nvPr/>
            </p:nvSpPr>
            <p:spPr>
              <a:xfrm>
                <a:off x="4978319" y="2260170"/>
                <a:ext cx="284758" cy="307777"/>
              </a:xfrm>
              <a:prstGeom prst="rect"/>
              <a:blipFill>
                <a:blip xmlns:r="http://schemas.openxmlformats.org/officeDocument/2006/relationships" r:embed="rId7"/>
                <a:stretch>
                  <a:fillRect l="-12766" r="-8511" b="-15686"/>
                </a:stretch>
              </a:blipFill>
            </p:spPr>
            <p:txBody>
              <a:bodyPr/>
              <a:p>
                <a:r>
                  <a:rPr altLang="en-US" lang="zh-CN">
                    <a:noFill/>
                  </a:rPr>
                  <a:t> </a:t>
                </a:r>
              </a:p>
            </p:txBody>
          </p:sp>
          <p:sp>
            <p:nvSpPr>
              <p:cNvPr id="1049087" name="文本框 73"/>
              <p:cNvSpPr txBox="1">
                <a:spLocks noChangeAspect="1" noMove="1" noResize="1" noRot="1" noAdjustHandles="1" noEditPoints="1" noChangeArrowheads="1" noChangeShapeType="1" noTextEdit="1"/>
              </p:cNvSpPr>
              <p:nvPr/>
            </p:nvSpPr>
            <p:spPr>
              <a:xfrm>
                <a:off x="8985026" y="2581275"/>
                <a:ext cx="352083" cy="307777"/>
              </a:xfrm>
              <a:prstGeom prst="rect"/>
              <a:blipFill>
                <a:blip xmlns:r="http://schemas.openxmlformats.org/officeDocument/2006/relationships" r:embed="rId8"/>
                <a:stretch>
                  <a:fillRect l="-8621" r="-8621" b="-18000"/>
                </a:stretch>
              </a:blipFill>
            </p:spPr>
            <p:txBody>
              <a:bodyPr/>
              <a:p>
                <a:r>
                  <a:rPr altLang="en-US" lang="zh-CN">
                    <a:noFill/>
                  </a:rPr>
                  <a:t> </a:t>
                </a:r>
              </a:p>
            </p:txBody>
          </p:sp>
        </p:grpSp>
        <p:cxnSp>
          <p:nvCxnSpPr>
            <p:cNvPr id="3146005" name="直接连接符 85"/>
            <p:cNvCxnSpPr>
              <a:cxnSpLocks/>
            </p:cNvCxnSpPr>
            <p:nvPr/>
          </p:nvCxnSpPr>
          <p:spPr>
            <a:xfrm>
              <a:off x="6336361" y="979091"/>
              <a:ext cx="0" cy="841602"/>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2" name="组合 11"/>
            <p:cNvGrpSpPr/>
            <p:nvPr/>
          </p:nvGrpSpPr>
          <p:grpSpPr>
            <a:xfrm rot="5400000">
              <a:off x="6243834" y="1150700"/>
              <a:ext cx="192218" cy="290385"/>
              <a:chOff x="7261974" y="1283234"/>
              <a:chExt cx="192218" cy="290385"/>
            </a:xfrm>
          </p:grpSpPr>
          <p:sp>
            <p:nvSpPr>
              <p:cNvPr id="1049088" name="AutoShape 523"/>
              <p:cNvSpPr>
                <a:spLocks noChangeArrowheads="1"/>
              </p:cNvSpPr>
              <p:nvPr/>
            </p:nvSpPr>
            <p:spPr bwMode="auto">
              <a:xfrm rot="5400000">
                <a:off x="7243558" y="134522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06" name="直接连接符 87"/>
              <p:cNvCxnSpPr>
                <a:cxnSpLocks/>
              </p:cNvCxnSpPr>
              <p:nvPr/>
            </p:nvCxnSpPr>
            <p:spPr>
              <a:xfrm flipV="1">
                <a:off x="7454192" y="1283234"/>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88"/>
            <p:cNvGrpSpPr/>
            <p:nvPr/>
          </p:nvGrpSpPr>
          <p:grpSpPr>
            <a:xfrm rot="16200000" flipV="1">
              <a:off x="5756720" y="1153430"/>
              <a:ext cx="192218" cy="290385"/>
              <a:chOff x="7261974" y="1283234"/>
              <a:chExt cx="192218" cy="290385"/>
            </a:xfrm>
          </p:grpSpPr>
          <p:sp>
            <p:nvSpPr>
              <p:cNvPr id="1049089" name="AutoShape 523"/>
              <p:cNvSpPr>
                <a:spLocks noChangeArrowheads="1"/>
              </p:cNvSpPr>
              <p:nvPr/>
            </p:nvSpPr>
            <p:spPr bwMode="auto">
              <a:xfrm rot="5400000">
                <a:off x="7243558" y="1345224"/>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07" name="直接连接符 90"/>
              <p:cNvCxnSpPr>
                <a:cxnSpLocks/>
              </p:cNvCxnSpPr>
              <p:nvPr/>
            </p:nvCxnSpPr>
            <p:spPr>
              <a:xfrm flipV="1">
                <a:off x="7454192" y="1283234"/>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090" name="Oval 3165"/>
            <p:cNvSpPr>
              <a:spLocks noChangeArrowheads="1"/>
            </p:cNvSpPr>
            <p:nvPr/>
          </p:nvSpPr>
          <p:spPr bwMode="auto">
            <a:xfrm>
              <a:off x="6267893" y="1566820"/>
              <a:ext cx="144099" cy="144099"/>
            </a:xfrm>
            <a:prstGeom prst="ellipse"/>
            <a:solidFill>
              <a:schemeClr val="tx1"/>
            </a:solidFill>
            <a:ln w="28575">
              <a:no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cxnSp>
        <p:nvCxnSpPr>
          <p:cNvPr id="3146008" name="直接连接符 93"/>
          <p:cNvCxnSpPr>
            <a:cxnSpLocks/>
          </p:cNvCxnSpPr>
          <p:nvPr/>
        </p:nvCxnSpPr>
        <p:spPr>
          <a:xfrm>
            <a:off x="6197444" y="3571977"/>
            <a:ext cx="0" cy="996346"/>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4" name="组合 17"/>
          <p:cNvGrpSpPr/>
          <p:nvPr/>
        </p:nvGrpSpPr>
        <p:grpSpPr>
          <a:xfrm>
            <a:off x="6055193" y="3927296"/>
            <a:ext cx="290385" cy="384435"/>
            <a:chOff x="8023442" y="1644612"/>
            <a:chExt cx="290385" cy="384435"/>
          </a:xfrm>
        </p:grpSpPr>
        <p:sp>
          <p:nvSpPr>
            <p:cNvPr id="1049091" name="AutoShape 523"/>
            <p:cNvSpPr>
              <a:spLocks noChangeArrowheads="1"/>
            </p:cNvSpPr>
            <p:nvPr/>
          </p:nvSpPr>
          <p:spPr bwMode="auto">
            <a:xfrm rot="10800000">
              <a:off x="8063316" y="164461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09" name="直接连接符 95"/>
            <p:cNvCxnSpPr>
              <a:cxnSpLocks/>
            </p:cNvCxnSpPr>
            <p:nvPr/>
          </p:nvCxnSpPr>
          <p:spPr>
            <a:xfrm rot="5400000" flipV="1">
              <a:off x="8168635" y="1691637"/>
              <a:ext cx="0" cy="290385"/>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92" name="AutoShape 523"/>
            <p:cNvSpPr>
              <a:spLocks noChangeArrowheads="1"/>
            </p:cNvSpPr>
            <p:nvPr/>
          </p:nvSpPr>
          <p:spPr bwMode="auto">
            <a:xfrm rot="10800000" flipV="1">
              <a:off x="8057949" y="1858942"/>
              <a:ext cx="206938" cy="170105"/>
            </a:xfrm>
            <a:prstGeom prst="triangle">
              <a:avLst>
                <a:gd name="adj" fmla="val 50000"/>
              </a:avLst>
            </a:prstGeom>
            <a:noFill/>
            <a:ln w="28575">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cxnSp>
          <p:nvCxnSpPr>
            <p:cNvPr id="3146010" name="直接连接符 97"/>
            <p:cNvCxnSpPr>
              <a:cxnSpLocks/>
            </p:cNvCxnSpPr>
            <p:nvPr/>
          </p:nvCxnSpPr>
          <p:spPr>
            <a:xfrm>
              <a:off x="8039744" y="172452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1" name="直接连接符 98"/>
            <p:cNvCxnSpPr>
              <a:cxnSpLocks/>
            </p:cNvCxnSpPr>
            <p:nvPr/>
          </p:nvCxnSpPr>
          <p:spPr>
            <a:xfrm>
              <a:off x="8300021" y="1825557"/>
              <a:ext cx="0" cy="1292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6012" name="直接连接符 99"/>
          <p:cNvCxnSpPr>
            <a:cxnSpLocks/>
          </p:cNvCxnSpPr>
          <p:nvPr/>
        </p:nvCxnSpPr>
        <p:spPr>
          <a:xfrm flipH="1">
            <a:off x="6074367" y="4553367"/>
            <a:ext cx="251669"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9093" name="文本框 100"/>
          <p:cNvSpPr txBox="1">
            <a:spLocks noChangeAspect="1" noMove="1" noResize="1" noRot="1" noAdjustHandles="1" noEditPoints="1" noChangeArrowheads="1" noChangeShapeType="1" noTextEdit="1"/>
          </p:cNvSpPr>
          <p:nvPr/>
        </p:nvSpPr>
        <p:spPr bwMode="auto">
          <a:xfrm>
            <a:off x="5566982" y="3652964"/>
            <a:ext cx="376578" cy="307777"/>
          </a:xfrm>
          <a:prstGeom prst="rect"/>
          <a:blipFill>
            <a:blip xmlns:r="http://schemas.openxmlformats.org/officeDocument/2006/relationships" r:embed="rId9"/>
            <a:stretch>
              <a:fillRect l="-12903" r="-6452" b="-19608"/>
            </a:stretch>
          </a:blipFill>
          <a:ln>
            <a:noFill/>
          </a:ln>
          <a:effectLst/>
        </p:spPr>
        <p:txBody>
          <a:bodyPr/>
          <a:p>
            <a:r>
              <a:rPr altLang="en-US" lang="zh-CN">
                <a:noFill/>
              </a:rPr>
              <a:t> </a:t>
            </a:r>
          </a:p>
        </p:txBody>
      </p:sp>
      <p:sp>
        <p:nvSpPr>
          <p:cNvPr id="1049094" name="矩形 101"/>
          <p:cNvSpPr/>
          <p:nvPr/>
        </p:nvSpPr>
        <p:spPr>
          <a:xfrm>
            <a:off x="5588365" y="3495793"/>
            <a:ext cx="386328" cy="14486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5" name="右箭头 20"/>
          <p:cNvSpPr/>
          <p:nvPr/>
        </p:nvSpPr>
        <p:spPr>
          <a:xfrm rot="5400000">
            <a:off x="4296166" y="2262436"/>
            <a:ext cx="494486" cy="51852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6" name="圆角矩形 102"/>
          <p:cNvSpPr/>
          <p:nvPr/>
        </p:nvSpPr>
        <p:spPr>
          <a:xfrm>
            <a:off x="3235990" y="3035958"/>
            <a:ext cx="855969" cy="1201562"/>
          </a:xfrm>
          <a:prstGeom prst="roundRect">
            <a:avLst>
              <a:gd name="adj" fmla="val 7116"/>
            </a:avLst>
          </a:prstGeom>
          <a:no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7" name="文本框 21"/>
          <p:cNvSpPr txBox="1"/>
          <p:nvPr/>
        </p:nvSpPr>
        <p:spPr bwMode="auto">
          <a:xfrm>
            <a:off x="2279409" y="4393879"/>
            <a:ext cx="2311685" cy="701039"/>
          </a:xfrm>
          <a:prstGeom prst="rect"/>
          <a:noFill/>
          <a:ln>
            <a:noFill/>
          </a:ln>
          <a:effectLst/>
        </p:spPr>
        <p:txBody>
          <a:bodyPr rtlCol="0" wrap="square">
            <a:spAutoFit/>
          </a:bodyPr>
          <a:p>
            <a:pPr eaLnBrk="1" hangingPunct="1">
              <a:spcBef>
                <a:spcPct val="50000"/>
              </a:spcBef>
            </a:pPr>
            <a:r>
              <a:rPr altLang="zh-CN" dirty="0" sz="2000" kumimoji="1" lang="en-US" smtClean="0">
                <a:solidFill>
                  <a:schemeClr val="accent5"/>
                </a:solidFill>
                <a:latin typeface="Arial" panose="020B0604020202020204" pitchFamily="34" charset="0"/>
                <a:cs typeface="Arial" panose="020B0604020202020204" pitchFamily="34" charset="0"/>
              </a:rPr>
              <a:t>Protect input stage</a:t>
            </a:r>
            <a:endParaRPr altLang="en-US" dirty="0" sz="2000" kumimoji="1" lang="zh-CN" smtClean="0">
              <a:solidFill>
                <a:schemeClr val="accent5"/>
              </a:solidFill>
              <a:latin typeface="Arial" panose="020B0604020202020204" pitchFamily="34" charset="0"/>
              <a:cs typeface="Arial" panose="020B0604020202020204" pitchFamily="34" charset="0"/>
            </a:endParaRPr>
          </a:p>
        </p:txBody>
      </p:sp>
      <p:sp>
        <p:nvSpPr>
          <p:cNvPr id="1049098" name="圆角矩形 103"/>
          <p:cNvSpPr/>
          <p:nvPr/>
        </p:nvSpPr>
        <p:spPr>
          <a:xfrm>
            <a:off x="5476985" y="3356977"/>
            <a:ext cx="919821" cy="1290906"/>
          </a:xfrm>
          <a:prstGeom prst="roundRect">
            <a:avLst>
              <a:gd name="adj" fmla="val 7116"/>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9" name="文本框 104"/>
          <p:cNvSpPr txBox="1">
            <a:spLocks noChangeAspect="1" noMove="1" noResize="1" noRot="1" noAdjustHandles="1" noEditPoints="1" noChangeArrowheads="1" noChangeShapeType="1" noTextEdit="1"/>
          </p:cNvSpPr>
          <p:nvPr/>
        </p:nvSpPr>
        <p:spPr bwMode="auto">
          <a:xfrm>
            <a:off x="4637340" y="4870831"/>
            <a:ext cx="3063849" cy="707886"/>
          </a:xfrm>
          <a:prstGeom prst="rect"/>
          <a:blipFill>
            <a:blip xmlns:r="http://schemas.openxmlformats.org/officeDocument/2006/relationships" r:embed="rId10"/>
            <a:stretch>
              <a:fillRect l="-1195" t="-3448" r="-2789" b="-15517"/>
            </a:stretch>
          </a:blipFill>
          <a:ln>
            <a:noFill/>
          </a:ln>
          <a:effectLst/>
        </p:spPr>
        <p:txBody>
          <a:bodyPr/>
          <a:p>
            <a:r>
              <a:rPr altLang="en-US" lang="zh-CN">
                <a:noFill/>
              </a:rPr>
              <a:t> </a:t>
            </a:r>
          </a:p>
        </p:txBody>
      </p:sp>
      <p:sp>
        <p:nvSpPr>
          <p:cNvPr id="1049100" name="文本框 105"/>
          <p:cNvSpPr txBox="1">
            <a:spLocks noChangeAspect="1" noMove="1" noResize="1" noRot="1" noAdjustHandles="1" noEditPoints="1" noChangeArrowheads="1" noChangeShapeType="1" noTextEdit="1"/>
          </p:cNvSpPr>
          <p:nvPr/>
        </p:nvSpPr>
        <p:spPr>
          <a:xfrm>
            <a:off x="5451546" y="4048358"/>
            <a:ext cx="698099" cy="307777"/>
          </a:xfrm>
          <a:prstGeom prst="rect"/>
          <a:blipFill>
            <a:blip xmlns:r="http://schemas.openxmlformats.org/officeDocument/2006/relationships" r:embed="rId11"/>
            <a:stretch>
              <a:fillRect b="-19608"/>
            </a:stretch>
          </a:blipFill>
        </p:spPr>
        <p:txBody>
          <a:bodyPr/>
          <a:p>
            <a:r>
              <a:rPr altLang="en-US" lang="zh-CN">
                <a:noFill/>
              </a:rPr>
              <a:t> </a:t>
            </a:r>
          </a:p>
        </p:txBody>
      </p:sp>
      <p:sp>
        <p:nvSpPr>
          <p:cNvPr id="1049101" name="文本框 64"/>
          <p:cNvSpPr txBox="1">
            <a:spLocks noChangeAspect="1" noMove="1" noResize="1" noRot="1" noAdjustHandles="1" noEditPoints="1" noChangeArrowheads="1" noChangeShapeType="1" noTextEdit="1"/>
          </p:cNvSpPr>
          <p:nvPr/>
        </p:nvSpPr>
        <p:spPr>
          <a:xfrm>
            <a:off x="4331643" y="795634"/>
            <a:ext cx="356893" cy="307777"/>
          </a:xfrm>
          <a:prstGeom prst="rect"/>
          <a:blipFill>
            <a:blip xmlns:r="http://schemas.openxmlformats.org/officeDocument/2006/relationships" r:embed="rId12"/>
            <a:stretch>
              <a:fillRect l="-10345" r="-8621" b="-18000"/>
            </a:stretch>
          </a:blipFill>
        </p:spPr>
        <p:txBody>
          <a:bodyPr/>
          <a:p>
            <a:r>
              <a:rPr altLang="en-US" lang="zh-CN">
                <a:noFill/>
              </a:rPr>
              <a:t> </a:t>
            </a:r>
          </a:p>
        </p:txBody>
      </p:sp>
      <p:sp>
        <p:nvSpPr>
          <p:cNvPr id="1049102" name="文本框 66"/>
          <p:cNvSpPr txBox="1">
            <a:spLocks noChangeAspect="1" noMove="1" noResize="1" noRot="1" noAdjustHandles="1" noEditPoints="1" noChangeArrowheads="1" noChangeShapeType="1" noTextEdit="1"/>
          </p:cNvSpPr>
          <p:nvPr/>
        </p:nvSpPr>
        <p:spPr>
          <a:xfrm>
            <a:off x="4339330" y="1134922"/>
            <a:ext cx="334451" cy="307777"/>
          </a:xfrm>
          <a:prstGeom prst="rect"/>
          <a:blipFill>
            <a:blip xmlns:r="http://schemas.openxmlformats.org/officeDocument/2006/relationships" r:embed="rId13"/>
            <a:stretch>
              <a:fillRect l="-10909" r="-9091" b="-15686"/>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97"/>
                                        </p:tgtEl>
                                        <p:attrNameLst>
                                          <p:attrName>style.visibility</p:attrName>
                                        </p:attrNameLst>
                                      </p:cBhvr>
                                      <p:to>
                                        <p:strVal val="visible"/>
                                      </p:to>
                                    </p:set>
                                    <p:animEffect transition="in" filter="wipe(down)">
                                      <p:cBhvr>
                                        <p:cTn dur="500" id="7"/>
                                        <p:tgtEl>
                                          <p:spTgt spid="104909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099"/>
                                        </p:tgtEl>
                                        <p:attrNameLst>
                                          <p:attrName>style.visibility</p:attrName>
                                        </p:attrNameLst>
                                      </p:cBhvr>
                                      <p:to>
                                        <p:strVal val="visible"/>
                                      </p:to>
                                    </p:set>
                                    <p:animEffect transition="in" filter="wipe(down)">
                                      <p:cBhvr>
                                        <p:cTn dur="500" id="12"/>
                                        <p:tgtEl>
                                          <p:spTgt spid="104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7" grpId="0"/>
      <p:bldP spid="1049099" grpId="0"/>
    </p:bldLst>
  </p:timing>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ffectLst/>
      </a:spPr>
      <a:bodyPr rtlCol="0" wrap="square">
        <a:spAutoFit/>
      </a:bodyPr>
      <a:lstStyle>
        <a:defPPr eaLnBrk="1" hangingPunct="1">
          <a:spcBef>
            <a:spcPct val="50000"/>
          </a:spcBef>
          <a:defRPr dirty="0" sz="2000" kumimoji="1" smtClean="0">
            <a:latin typeface="Arial" panose="020B0604020202020204" pitchFamily="34" charset="0"/>
            <a:cs typeface="Arial" panose="020B0604020202020204" pitchFamily="34" charset="0"/>
          </a:defRPr>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Bruce Xiaolong Chen</cp:lastModifiedBy>
  <dcterms:created xsi:type="dcterms:W3CDTF">2018-12-06T02:34:48Z</dcterms:created>
  <dcterms:modified xsi:type="dcterms:W3CDTF">2022-01-10T09:50:31Z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b55eec5831eb4241821f70b517c4cdb4</vt:lpwstr>
  </property>
</Properties>
</file>