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7" r:id="rId4"/>
    <p:sldId id="258" r:id="rId5"/>
    <p:sldId id="261" r:id="rId6"/>
    <p:sldId id="260" r:id="rId7"/>
    <p:sldId id="271" r:id="rId8"/>
    <p:sldId id="275" r:id="rId9"/>
    <p:sldId id="274" r:id="rId10"/>
    <p:sldId id="276" r:id="rId11"/>
    <p:sldId id="277" r:id="rId12"/>
    <p:sldId id="278" r:id="rId13"/>
    <p:sldId id="268" r:id="rId14"/>
    <p:sldId id="272" r:id="rId15"/>
    <p:sldId id="281" r:id="rId16"/>
    <p:sldId id="273" r:id="rId17"/>
    <p:sldId id="280" r:id="rId18"/>
    <p:sldId id="279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2" clrIdx="0"/>
  <p:cmAuthor id="2" name="XIA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004C"/>
    <a:srgbClr val="0070C0"/>
    <a:srgbClr val="FFF2CC"/>
    <a:srgbClr val="595959"/>
    <a:srgbClr val="67CDCB"/>
    <a:srgbClr val="01ABA8"/>
    <a:srgbClr val="EA8540"/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256" autoAdjust="0"/>
  </p:normalViewPr>
  <p:slideViewPr>
    <p:cSldViewPr snapToGrid="0">
      <p:cViewPr varScale="1">
        <p:scale>
          <a:sx n="64" d="100"/>
          <a:sy n="64" d="100"/>
        </p:scale>
        <p:origin x="-508" y="-64"/>
      </p:cViewPr>
      <p:guideLst>
        <p:guide orient="horz" pos="20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45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7419-B139-4427-A8AF-48A8D33B2C9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A84-F90C-4381-9912-31B4B2D7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845-9C43-41EA-848A-085CEC62B12B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140000"/>
            <a:ext cx="12192000" cy="16992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192" y="241288"/>
            <a:ext cx="3151216" cy="825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A0BA-84A2-4F21-B82C-4495AF932D28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7B1-5420-4364-99DA-4879E83A61E0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9504A3BC-8BDC-4808-9BA4-E05E0555E2CA}" type="datetimeFigureOut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2022/2/14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5861710D-C170-4F52-9ABA-DCE21D7BB8DF}" type="slidenum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97751"/>
            <a:ext cx="12192000" cy="6696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" y="6195877"/>
            <a:ext cx="5414401" cy="671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9413"/>
            <a:ext cx="2743200" cy="365125"/>
          </a:xfrm>
        </p:spPr>
        <p:txBody>
          <a:bodyPr/>
          <a:lstStyle/>
          <a:p>
            <a:fld id="{DEB1C5B7-BC1F-4065-A5D7-DA8F8214EA2F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9413"/>
            <a:ext cx="41148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8400" y="6349051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0"/>
          <a:stretch>
            <a:fillRect/>
          </a:stretch>
        </p:blipFill>
        <p:spPr>
          <a:xfrm>
            <a:off x="9828246" y="0"/>
            <a:ext cx="2190500" cy="6667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81-A774-4724-849E-6E81EDC652A7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FBF-3E4C-4146-9A61-54A52684E1B3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7FF-0BFB-4AA2-92D2-2B1FF18669C0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83-3F2C-4AB5-B4CA-2B8A80500855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993-1184-4565-9BBD-6CDFBE40BA1C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BBC-AF3B-49C7-8B59-C2D5C89BA0A8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E42-252D-4A44-AF96-4E2E517B733F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D13E-4157-4F7F-8CB4-F724A15D7107}" type="datetime1">
              <a:rPr lang="en-US" altLang="zh-CN" smtClean="0"/>
              <a:t>2/14/2022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penatom-university/app-dev/blob/master/%E8%AF%BE%E4%BB%B6/02-Andriod%E5%BC%80%E5%8F%91%E8%AF%BE%E7%A8%8B/02-Android%E5%BA%94%E7%94%A8%E5%BC%80%E5%8F%91%E5%BF%AB%E9%80%9F%E5%85%A5%E9%97%A8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830" y="1379220"/>
            <a:ext cx="102184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mobile </a:t>
            </a:r>
            <a:r>
              <a:rPr 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development</a:t>
            </a:r>
            <a:endParaRPr lang="en-US" altLang="zh-CN" sz="4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3279140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Teacher: Dr. XU Linlin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135" y="398083"/>
            <a:ext cx="1135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4) . After finish 3),you will get the </a:t>
            </a:r>
            <a:r>
              <a:rPr lang="en-US" altLang="zh-CN" dirty="0"/>
              <a:t>following </a:t>
            </a:r>
            <a:r>
              <a:rPr lang="en-US" altLang="zh-CN" dirty="0" smtClean="0"/>
              <a:t>Android Studio interface window.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7" y="807196"/>
            <a:ext cx="120142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V="1">
            <a:off x="6306740" y="1632332"/>
            <a:ext cx="0" cy="5005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73666" y="2132845"/>
            <a:ext cx="25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Code 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7334" y="1763513"/>
            <a:ext cx="19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Layout 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762296" y="1558588"/>
            <a:ext cx="0" cy="324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6135" y="1258575"/>
            <a:ext cx="1144674" cy="37378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0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135" y="398083"/>
            <a:ext cx="1135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5) . Change to </a:t>
            </a:r>
            <a:r>
              <a:rPr lang="en-US" altLang="zh-CN" b="1" dirty="0" smtClean="0"/>
              <a:t>Project</a:t>
            </a:r>
            <a:r>
              <a:rPr lang="en-US" altLang="zh-CN" dirty="0" smtClean="0"/>
              <a:t> view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25634"/>
            <a:ext cx="1201420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36865" y="1348027"/>
            <a:ext cx="1144674" cy="37378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677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7415"/>
            <a:ext cx="11880850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135" y="398083"/>
            <a:ext cx="1135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6) . Introduction to some important files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7385" y="3246973"/>
            <a:ext cx="1144674" cy="27205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38664" y="4200938"/>
            <a:ext cx="1591934" cy="27205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1586" y="5892863"/>
            <a:ext cx="2069012" cy="27205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10323" y="1023921"/>
            <a:ext cx="1718667" cy="3576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792059" y="1639957"/>
            <a:ext cx="3303941" cy="1743043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030598" y="1639957"/>
            <a:ext cx="1799819" cy="275059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460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506220"/>
            <a:ext cx="892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Introduction to Android Studio Layout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7580" y="1998345"/>
            <a:ext cx="7764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Linear</a:t>
            </a:r>
            <a:r>
              <a:rPr lang="en-US" altLang="zh-CN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commonly </a:t>
            </a:r>
            <a:r>
              <a:rPr lang="en-US" altLang="zh-CN" sz="2000" i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used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Relative</a:t>
            </a:r>
            <a:r>
              <a:rPr lang="en-US" altLang="zh-CN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zh-CN" altLang="en-US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common</a:t>
            </a:r>
            <a:r>
              <a:rPr lang="en-US" altLang="zh-CN" sz="2000" i="1" dirty="0" err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ly</a:t>
            </a:r>
            <a:r>
              <a:rPr lang="en-US" altLang="zh-CN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used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Grid</a:t>
            </a:r>
            <a:r>
              <a:rPr lang="en-US" altLang="zh-CN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</a:t>
            </a:r>
            <a:r>
              <a:rPr lang="en-US" altLang="zh-CN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000" i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sometime used </a:t>
            </a: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)</a:t>
            </a:r>
            <a:endParaRPr lang="zh-CN" altLang="en-US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Frame</a:t>
            </a:r>
            <a:r>
              <a:rPr lang="en-US" altLang="zh-CN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</a:t>
            </a: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ayout</a:t>
            </a:r>
            <a:endParaRPr lang="zh-CN" altLang="en-US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Constrained </a:t>
            </a: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layout</a:t>
            </a:r>
            <a:endParaRPr lang="en-US" altLang="zh-CN" sz="2400" b="1" dirty="0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... …</a:t>
            </a:r>
            <a:endParaRPr lang="zh-CN" altLang="en-US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780" y="386080"/>
            <a:ext cx="11697335" cy="95313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Introduction to Android Studio layout and common controls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297501"/>
            <a:ext cx="892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Introduction to commenly used Android Studio Views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4720" y="1720053"/>
            <a:ext cx="776414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b="1" dirty="0" err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TextView</a:t>
            </a:r>
            <a:endParaRPr lang="zh-CN" altLang="en-US" sz="20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b="1" dirty="0" err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EditView</a:t>
            </a:r>
            <a:endParaRPr lang="zh-CN" altLang="en-US" sz="20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Button</a:t>
            </a:r>
            <a:endParaRPr lang="zh-CN" altLang="en-US" sz="20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err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ImageView</a:t>
            </a:r>
            <a:endParaRPr lang="en-US" altLang="zh-CN" sz="20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ScrollView</a:t>
            </a:r>
            <a:endParaRPr lang="en-US" altLang="zh-CN" sz="2000" b="1" dirty="0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err="1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ImageButton</a:t>
            </a:r>
            <a:endParaRPr lang="en-US" altLang="zh-CN" sz="2000" b="1" dirty="0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err="1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RadioButton</a:t>
            </a:r>
            <a:endParaRPr lang="en-US" altLang="zh-CN" sz="2000" b="1" dirty="0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err="1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CheckBox</a:t>
            </a:r>
            <a:endParaRPr lang="en-US" altLang="zh-CN" sz="2000" b="1" dirty="0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… …</a:t>
            </a:r>
            <a:endParaRPr lang="en-US" altLang="zh-CN" sz="20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780" y="386080"/>
            <a:ext cx="11697335" cy="95313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Introduction to Android Studio layout and common controls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4720" y="1720053"/>
            <a:ext cx="7764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Calculator </a:t>
            </a:r>
            <a:r>
              <a:rPr 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App design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Music </a:t>
            </a:r>
            <a:r>
              <a:rPr 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Player App design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Near </a:t>
            </a:r>
            <a:r>
              <a:rPr 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Field Communication (NFC) App design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Mobile </a:t>
            </a:r>
            <a:r>
              <a:rPr 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Phone Security Assistant App design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Shopping </a:t>
            </a:r>
            <a:r>
              <a:rPr 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App design</a:t>
            </a:r>
            <a:endParaRPr lang="en-US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780" y="386080"/>
            <a:ext cx="11697335" cy="82413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Course projects 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6231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7775" y="145415"/>
            <a:ext cx="1405962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lnSpc>
                <a:spcPct val="200000"/>
              </a:lnSpc>
              <a:buFont typeface="+mj-lt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Task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1061553"/>
            <a:ext cx="117944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1) Please download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JDK and Android studio installation package from the Blackboard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  <a:p>
            <a:pPr algn="just"/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But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you can  follow the installation steps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 the link below to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finish the installation.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Note: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Don’t download 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 and Android studio software in the link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below.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2"/>
              </a:rPr>
              <a:t>https://gitee.com/openatom-university/app-dev/blob/master/%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2"/>
              </a:rPr>
              <a:t>E8%AF%BE%E4%BB%B6/02-Andriod%E5%BC%80%E5%8F%91%E8%AF%BE%E7%A8%8B/02-Android%E5%BA%94%E7%94%A8%E5%BC%80%E5%8F%91%E5%BF%AB%E9%80%9F%E5%85%A5%E9%97%A8.md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During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installation of Android studio, if the following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pops up, follow the selection indicated by the red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rectangles.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4" y="128453"/>
            <a:ext cx="7144372" cy="287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6976"/>
          <a:stretch/>
        </p:blipFill>
        <p:spPr bwMode="auto">
          <a:xfrm>
            <a:off x="288234" y="3130826"/>
            <a:ext cx="7144372" cy="31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1039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1" y="429039"/>
            <a:ext cx="655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1" y="2996234"/>
            <a:ext cx="6553200" cy="262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0001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610" y="132770"/>
            <a:ext cx="3488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sz="4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215" y="1857676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799" y="901120"/>
            <a:ext cx="115830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Introduction to A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driod based mobile 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development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APP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development process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Introduction to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driod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Studio .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Introduction to Android 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tudio layout and 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components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Course projects .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Task.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23632"/>
          <a:stretch>
            <a:fillRect/>
          </a:stretch>
        </p:blipFill>
        <p:spPr>
          <a:xfrm>
            <a:off x="6623050" y="4181475"/>
            <a:ext cx="3856990" cy="1914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6070" y="1114425"/>
            <a:ext cx="1017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 b="1" dirty="0" err="1" smtClean="0">
                <a:solidFill>
                  <a:srgbClr val="1D41D5"/>
                </a:solidFill>
              </a:rPr>
              <a:t>Comparence</a:t>
            </a:r>
            <a:r>
              <a:rPr lang="en-US" altLang="zh-CN" sz="2800" b="1" dirty="0" smtClean="0">
                <a:solidFill>
                  <a:srgbClr val="1D41D5"/>
                </a:solidFill>
              </a:rPr>
              <a:t> of market </a:t>
            </a:r>
            <a:r>
              <a:rPr lang="en-US" altLang="zh-CN" sz="2800" b="1" dirty="0">
                <a:solidFill>
                  <a:srgbClr val="1D41D5"/>
                </a:solidFill>
              </a:rPr>
              <a:t>share </a:t>
            </a:r>
            <a:r>
              <a:rPr lang="en-US" altLang="zh-CN" sz="2800" b="1" dirty="0" smtClean="0">
                <a:solidFill>
                  <a:srgbClr val="1D41D5"/>
                </a:solidFill>
              </a:rPr>
              <a:t>between Android and </a:t>
            </a:r>
            <a:r>
              <a:rPr lang="en-US" altLang="zh-CN" sz="2800" b="1" dirty="0" err="1" smtClean="0">
                <a:solidFill>
                  <a:srgbClr val="1D41D5"/>
                </a:solidFill>
              </a:rPr>
              <a:t>iOS</a:t>
            </a:r>
            <a:r>
              <a:rPr lang="en-US" altLang="zh-CN" sz="2800" b="1" dirty="0" smtClean="0">
                <a:solidFill>
                  <a:srgbClr val="1D41D5"/>
                </a:solidFill>
              </a:rPr>
              <a:t>. </a:t>
            </a:r>
            <a:endParaRPr lang="en-US" altLang="zh-CN" sz="2800" b="1" dirty="0">
              <a:solidFill>
                <a:srgbClr val="1D41D5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12060" y="1696085"/>
            <a:ext cx="7003415" cy="2000250"/>
            <a:chOff x="1213" y="1862"/>
            <a:chExt cx="11029" cy="3150"/>
          </a:xfrm>
        </p:grpSpPr>
        <p:grpSp>
          <p:nvGrpSpPr>
            <p:cNvPr id="12" name="组合 11"/>
            <p:cNvGrpSpPr/>
            <p:nvPr/>
          </p:nvGrpSpPr>
          <p:grpSpPr>
            <a:xfrm>
              <a:off x="1213" y="1862"/>
              <a:ext cx="5313" cy="3150"/>
              <a:chOff x="1160" y="3242"/>
              <a:chExt cx="5313" cy="3150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rcRect l="46013"/>
              <a:stretch>
                <a:fillRect/>
              </a:stretch>
            </p:blipFill>
            <p:spPr>
              <a:xfrm>
                <a:off x="1160" y="3242"/>
                <a:ext cx="2356" cy="315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rcRect t="-1683" r="52979" b="1683"/>
              <a:stretch>
                <a:fillRect/>
              </a:stretch>
            </p:blipFill>
            <p:spPr>
              <a:xfrm>
                <a:off x="4677" y="3243"/>
                <a:ext cx="1796" cy="2757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404" y="4113"/>
                <a:ext cx="147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>
                    <a:solidFill>
                      <a:srgbClr val="FF0000"/>
                    </a:solidFill>
                  </a:rPr>
                  <a:t>VS</a:t>
                </a: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5978" y="2267"/>
              <a:ext cx="6265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6600" b="1">
                  <a:solidFill>
                    <a:srgbClr val="1D41D5"/>
                  </a:solidFill>
                </a:rPr>
                <a:t>    </a:t>
              </a:r>
              <a:r>
                <a:rPr lang="en-US" altLang="zh-CN" sz="6600" b="1">
                  <a:solidFill>
                    <a:schemeClr val="accent5">
                      <a:lumMod val="75000"/>
                    </a:schemeClr>
                  </a:solidFill>
                </a:rPr>
                <a:t>≈  </a:t>
              </a:r>
              <a:r>
                <a:rPr lang="en-US" altLang="zh-CN" sz="6600" b="1">
                  <a:solidFill>
                    <a:srgbClr val="C00000"/>
                  </a:solidFill>
                </a:rPr>
                <a:t>2 : 1</a:t>
              </a:r>
            </a:p>
          </p:txBody>
        </p:sp>
      </p:grp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971675" y="4181475"/>
            <a:ext cx="3028950" cy="1884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6623050" y="3743325"/>
            <a:ext cx="3856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t>Main Android application market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24570" y="3742055"/>
            <a:ext cx="3722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Main </a:t>
            </a:r>
            <a:r>
              <a:rPr lang="en-US" altLang="zh-CN" dirty="0" err="1">
                <a:sym typeface="+mn-ea"/>
              </a:rPr>
              <a:t>iOS</a:t>
            </a:r>
            <a:r>
              <a:rPr lang="zh-CN" altLang="en-US" dirty="0"/>
              <a:t> application market</a:t>
            </a:r>
          </a:p>
        </p:txBody>
      </p:sp>
      <p:sp>
        <p:nvSpPr>
          <p:cNvPr id="17" name="矩形 16"/>
          <p:cNvSpPr/>
          <p:nvPr/>
        </p:nvSpPr>
        <p:spPr>
          <a:xfrm>
            <a:off x="61889" y="150380"/>
            <a:ext cx="10720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lnSpc>
                <a:spcPct val="200000"/>
              </a:lnSpc>
              <a:buFont typeface="+mj-lt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to </a:t>
            </a:r>
            <a:r>
              <a:rPr lang="en-US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Andriod</a:t>
            </a:r>
            <a:r>
              <a:rPr 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based 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mobile </a:t>
            </a:r>
            <a:r>
              <a:rPr 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development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689" y="225945"/>
            <a:ext cx="107142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lnSpc>
                <a:spcPct val="200000"/>
              </a:lnSpc>
              <a:buFont typeface="+mj-lt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to </a:t>
            </a:r>
            <a:r>
              <a:rPr lang="en-US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Andriod</a:t>
            </a:r>
            <a:r>
              <a:rPr 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based 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mobile </a:t>
            </a:r>
            <a:r>
              <a:rPr 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development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325" y="1509395"/>
            <a:ext cx="116662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1D41D5"/>
                </a:solidFill>
              </a:rPr>
              <a:t>Android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is an operating system developed by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Google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, based on </a:t>
            </a:r>
            <a:r>
              <a:rPr lang="en-US" altLang="zh-CN" sz="2400" b="1" dirty="0" smtClean="0">
                <a:solidFill>
                  <a:srgbClr val="1D41D5"/>
                </a:solidFill>
              </a:rPr>
              <a:t>Linux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 platform and mainly aimed at </a:t>
            </a:r>
            <a:r>
              <a:rPr lang="en-US" altLang="zh-CN" sz="2400" b="1" dirty="0" smtClean="0">
                <a:solidFill>
                  <a:srgbClr val="1D41D5"/>
                </a:solidFill>
              </a:rPr>
              <a:t>mobile terminals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Now, the development tool of Android is </a:t>
            </a:r>
            <a:r>
              <a:rPr lang="en-US" altLang="zh-CN" sz="2400" b="1" dirty="0" smtClean="0">
                <a:solidFill>
                  <a:srgbClr val="1D41D5"/>
                </a:solidFill>
              </a:rPr>
              <a:t>Android studio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 and the development language is</a:t>
            </a:r>
            <a:r>
              <a:rPr lang="en-US" altLang="zh-CN" sz="2400" b="1" dirty="0" smtClean="0">
                <a:solidFill>
                  <a:srgbClr val="1D41D5"/>
                </a:solidFill>
              </a:rPr>
              <a:t> Java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The APP development based on Android studio is the </a:t>
            </a:r>
            <a:r>
              <a:rPr lang="en-US" altLang="zh-CN" sz="2400" b="1" dirty="0" smtClean="0">
                <a:solidFill>
                  <a:srgbClr val="1D41D5"/>
                </a:solidFill>
              </a:rPr>
              <a:t>native 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Android mobile application development;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525905" y="1101090"/>
            <a:ext cx="8742045" cy="489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51460" y="0"/>
            <a:ext cx="788987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Mobile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APP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development process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5510" y="1294130"/>
            <a:ext cx="56337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Demand analysis</a:t>
            </a: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Prototype design</a:t>
            </a:r>
            <a:endParaRPr lang="en-US" altLang="zh-CN" sz="4800" b="1" baseline="-19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 Design</a:t>
            </a: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 development</a:t>
            </a:r>
            <a:endParaRPr lang="en-US" altLang="zh-CN" sz="4800" b="1" baseline="-19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Project testing </a:t>
            </a:r>
            <a:endParaRPr lang="en-US" altLang="zh-CN" sz="2400" b="1" dirty="0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Release</a:t>
            </a:r>
            <a:endParaRPr lang="zh-CN" altLang="en-US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Operation iteration</a:t>
            </a:r>
          </a:p>
          <a:p>
            <a:pPr marL="457200" indent="-457200" algn="just" fontAlgn="auto">
              <a:lnSpc>
                <a:spcPct val="10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Routine maintenance</a:t>
            </a:r>
          </a:p>
        </p:txBody>
      </p:sp>
      <p:sp>
        <p:nvSpPr>
          <p:cNvPr id="3" name="矩形 2"/>
          <p:cNvSpPr/>
          <p:nvPr/>
        </p:nvSpPr>
        <p:spPr>
          <a:xfrm>
            <a:off x="354330" y="102870"/>
            <a:ext cx="788987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Mobile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APP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development process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425" y="156845"/>
            <a:ext cx="10516235" cy="95313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 typeface="+mj-lt"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Introduction to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Andriod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Studio software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83" y="1466708"/>
            <a:ext cx="6629147" cy="521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135" y="1097376"/>
            <a:ext cx="1135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You will get the following window after you click the </a:t>
            </a:r>
            <a:r>
              <a:rPr lang="en-US" altLang="zh-CN" b="1" dirty="0" smtClean="0"/>
              <a:t>Android studio icon </a:t>
            </a:r>
            <a:r>
              <a:rPr lang="en-US" altLang="zh-CN" dirty="0" smtClean="0"/>
              <a:t>on the desktop of your PC for the first time.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24698" y="3775714"/>
            <a:ext cx="847023" cy="866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1679" y="5142501"/>
            <a:ext cx="19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</a:t>
            </a:r>
            <a:r>
              <a:rPr lang="en-US" altLang="zh-CN" b="1" dirty="0" smtClean="0"/>
              <a:t>New Project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48208" y="4680487"/>
            <a:ext cx="0" cy="5005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62" y="1096823"/>
            <a:ext cx="8664719" cy="55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135" y="596863"/>
            <a:ext cx="7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Please select </a:t>
            </a:r>
            <a:r>
              <a:rPr lang="en-US" altLang="zh-CN" b="1" dirty="0" smtClean="0"/>
              <a:t>Phone and Tablet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Empty Activity</a:t>
            </a:r>
            <a:r>
              <a:rPr lang="en-US" altLang="zh-CN" dirty="0" smtClean="0"/>
              <a:t>.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23921" y="3364551"/>
            <a:ext cx="2254773" cy="2251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91562" y="1876926"/>
            <a:ext cx="1876053" cy="375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653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31" y="543512"/>
            <a:ext cx="9748559" cy="622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308" y="174179"/>
            <a:ext cx="1135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You will get the following window after you click </a:t>
            </a:r>
            <a:r>
              <a:rPr lang="en-US" altLang="zh-CN" b="1" dirty="0"/>
              <a:t>Phone and Tablet </a:t>
            </a:r>
            <a:r>
              <a:rPr lang="en-US" altLang="zh-CN" dirty="0"/>
              <a:t>and </a:t>
            </a:r>
            <a:r>
              <a:rPr lang="en-US" altLang="zh-CN" b="1" dirty="0"/>
              <a:t>Empty Activity</a:t>
            </a:r>
            <a:r>
              <a:rPr lang="en-US" altLang="zh-CN" dirty="0" smtClean="0"/>
              <a:t>. 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2507" y="1868649"/>
            <a:ext cx="746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Enter a project name you like and easy to recognize the APP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5163" y="2400200"/>
            <a:ext cx="746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Enter a package name that </a:t>
            </a:r>
            <a:r>
              <a:rPr lang="en-US" altLang="zh-CN" sz="2000" b="1" dirty="0">
                <a:solidFill>
                  <a:srgbClr val="FF0000"/>
                </a:solidFill>
              </a:rPr>
              <a:t>is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unique.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5193" y="2855824"/>
            <a:ext cx="555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You select (at least 10G space left in chosen disk).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1303" y="3324074"/>
            <a:ext cx="179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Select Java.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9723" y="3840565"/>
            <a:ext cx="215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Select default.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56089" y="6301434"/>
            <a:ext cx="1024201" cy="373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26057" y="5643126"/>
            <a:ext cx="233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last, click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Finish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5963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9fec33-5181-4194-ae76-3299644534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485</Words>
  <Application>Microsoft Office PowerPoint</Application>
  <PresentationFormat>自定义</PresentationFormat>
  <Paragraphs>77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南方科技大学创新创业学院  专业学位硕士培养方案设计</dc:title>
  <dc:creator>JY ZHONG</dc:creator>
  <cp:lastModifiedBy>zhuwei</cp:lastModifiedBy>
  <cp:revision>1355</cp:revision>
  <cp:lastPrinted>2016-10-12T12:24:00Z</cp:lastPrinted>
  <dcterms:created xsi:type="dcterms:W3CDTF">2016-10-12T00:59:00Z</dcterms:created>
  <dcterms:modified xsi:type="dcterms:W3CDTF">2022-02-14T03:25:35Z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2</vt:lpwstr>
  </property>
  <property fmtid="{D5CDD505-2E9C-101B-9397-08002B2CF9AE}" pid="4" name="ICV">
    <vt:lpwstr>05637E98682F4F318D6A72E9898FA781</vt:lpwstr>
  </property>
</Properties>
</file>