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8" r:id="rId4"/>
    <p:sldId id="272" r:id="rId5"/>
    <p:sldId id="281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6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c" initials="y" lastIdx="2" clrIdx="0"/>
  <p:cmAuthor id="2" name="XIA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0B004C"/>
    <a:srgbClr val="0070C0"/>
    <a:srgbClr val="FFF2CC"/>
    <a:srgbClr val="595959"/>
    <a:srgbClr val="67CDCB"/>
    <a:srgbClr val="01ABA8"/>
    <a:srgbClr val="EA8540"/>
    <a:srgbClr val="40404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 autoAdjust="0"/>
    <p:restoredTop sz="94256" autoAdjust="0"/>
  </p:normalViewPr>
  <p:slideViewPr>
    <p:cSldViewPr snapToGrid="0">
      <p:cViewPr varScale="1">
        <p:scale>
          <a:sx n="81" d="100"/>
          <a:sy n="81" d="100"/>
        </p:scale>
        <p:origin x="461" y="62"/>
      </p:cViewPr>
      <p:guideLst>
        <p:guide orient="horz" pos="2066"/>
        <p:guide pos="3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7419-B139-4427-A8AF-48A8D33B2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F4A84-F90C-4381-9912-31B4B2D759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F845-9C43-41EA-848A-085CEC62B12B}" type="datetime1">
              <a:rPr lang="en-US" altLang="zh-CN" smtClean="0"/>
              <a:t>2/25/2022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140000"/>
            <a:ext cx="12192000" cy="1699200"/>
          </a:xfrm>
          <a:prstGeom prst="rect">
            <a:avLst/>
          </a:prstGeom>
          <a:solidFill>
            <a:srgbClr val="01A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3192" y="241288"/>
            <a:ext cx="3151216" cy="825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A0BA-84A2-4F21-B82C-4495AF932D28}" type="datetime1">
              <a:rPr lang="en-US" altLang="zh-CN" smtClean="0"/>
              <a:t>2/25/2022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67B1-5420-4364-99DA-4879E83A61E0}" type="datetime1">
              <a:rPr lang="en-US" altLang="zh-CN" smtClean="0"/>
              <a:t>2/25/2022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9504A3BC-8BDC-4808-9BA4-E05E0555E2CA}" type="datetimeFigureOut">
              <a:rPr lang="zh-CN" altLang="en-US">
                <a:solidFill>
                  <a:prstClr val="black">
                    <a:tint val="75000"/>
                  </a:prstClr>
                </a:solidFill>
                <a:cs typeface="+mn-cs"/>
              </a:rPr>
              <a:t>2022/2/25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5861710D-C170-4F52-9ABA-DCE21D7BB8DF}" type="slidenum">
              <a:rPr lang="zh-CN" altLang="en-US">
                <a:solidFill>
                  <a:prstClr val="black">
                    <a:tint val="75000"/>
                  </a:prstClr>
                </a:solidFill>
                <a:cs typeface="+mn-cs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97751"/>
            <a:ext cx="12192000" cy="669600"/>
          </a:xfrm>
          <a:prstGeom prst="rect">
            <a:avLst/>
          </a:prstGeom>
          <a:solidFill>
            <a:srgbClr val="01A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1" y="6195877"/>
            <a:ext cx="5414401" cy="6714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69413"/>
            <a:ext cx="2743200" cy="365125"/>
          </a:xfrm>
        </p:spPr>
        <p:txBody>
          <a:bodyPr/>
          <a:lstStyle/>
          <a:p>
            <a:fld id="{DEB1C5B7-BC1F-4065-A5D7-DA8F8214EA2F}" type="datetime1">
              <a:rPr lang="en-US" altLang="zh-CN" smtClean="0"/>
              <a:t>2/25/2022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69413"/>
            <a:ext cx="4114800" cy="365125"/>
          </a:xfrm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58400" y="6349051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50"/>
          <a:stretch>
            <a:fillRect/>
          </a:stretch>
        </p:blipFill>
        <p:spPr>
          <a:xfrm>
            <a:off x="9828246" y="0"/>
            <a:ext cx="2190500" cy="66675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81-A774-4724-849E-6E81EDC652A7}" type="datetime1">
              <a:rPr lang="en-US" altLang="zh-CN" smtClean="0"/>
              <a:t>2/25/2022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EFBF-3E4C-4146-9A61-54A52684E1B3}" type="datetime1">
              <a:rPr lang="en-US" altLang="zh-CN" smtClean="0"/>
              <a:t>2/25/2022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C7FF-0BFB-4AA2-92D2-2B1FF18669C0}" type="datetime1">
              <a:rPr lang="en-US" altLang="zh-CN" smtClean="0"/>
              <a:t>2/25/2022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4083-3F2C-4AB5-B4CA-2B8A80500855}" type="datetime1">
              <a:rPr lang="en-US" altLang="zh-CN" smtClean="0"/>
              <a:t>2/25/2022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F993-1184-4565-9BBD-6CDFBE40BA1C}" type="datetime1">
              <a:rPr lang="en-US" altLang="zh-CN" smtClean="0"/>
              <a:t>2/25/2022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BBC-AF3B-49C7-8B59-C2D5C89BA0A8}" type="datetime1">
              <a:rPr lang="en-US" altLang="zh-CN" smtClean="0"/>
              <a:t>2/25/2022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9E42-252D-4A44-AF96-4E2E517B733F}" type="datetime1">
              <a:rPr lang="en-US" altLang="zh-CN" smtClean="0"/>
              <a:t>2/25/2022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D13E-4157-4F7F-8CB4-F724A15D7107}" type="datetime1">
              <a:rPr lang="en-US" altLang="zh-CN" smtClean="0"/>
              <a:t>2/25/2022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8830" y="1379220"/>
            <a:ext cx="102184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mobile </a:t>
            </a:r>
            <a:r>
              <a:rPr 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development</a:t>
            </a:r>
            <a:endParaRPr lang="en-US" altLang="zh-CN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4825" y="3279140"/>
            <a:ext cx="318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Teacher: Dr. XU Linlin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7480" y="701730"/>
            <a:ext cx="34886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2215" y="1857676"/>
            <a:ext cx="344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164" y="1618670"/>
            <a:ext cx="1158303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Introduction to Android 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tudio layout and 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components.</a:t>
            </a:r>
          </a:p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Experiment 1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805" y="966470"/>
            <a:ext cx="892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Introduction to Android Studio Layout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0205" y="1401445"/>
            <a:ext cx="118433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Linear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ayout (</a:t>
            </a:r>
            <a:r>
              <a:rPr lang="en-US" altLang="zh-CN" sz="2000" i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commonly  used 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properties: 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layout_width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l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ayout_height</a:t>
            </a:r>
            <a:r>
              <a:rPr 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,orientation...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Relative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ayout (</a:t>
            </a:r>
            <a:r>
              <a:rPr lang="zh-CN" altLang="en-US" sz="2000" i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common</a:t>
            </a:r>
            <a:r>
              <a:rPr lang="en-US" altLang="zh-CN" sz="2000" i="1" dirty="0" err="1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ly</a:t>
            </a:r>
            <a:r>
              <a:rPr lang="en-US" altLang="zh-CN" sz="2000" i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used 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properties I: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layout_centerHrizontal, layout_centerInparent, layout_alignParentBottom ... </a:t>
            </a:r>
            <a:endParaRPr lang="en-US" altLang="zh-CN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properties II: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layout_below, layout_above, layout_toLeftOf, layout_alignTop...</a:t>
            </a:r>
            <a:endParaRPr lang="en-US" altLang="zh-CN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properties III: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layout_marginBottom, layout_marginLeft...</a:t>
            </a:r>
            <a:endParaRPr lang="en-US" altLang="zh-CN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Grid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ayout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</a:t>
            </a:r>
            <a:r>
              <a:rPr lang="en-US" altLang="zh-CN" sz="2000" i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sometime used 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properties: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rowCount,columnCount...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1697335" cy="82994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algn="l">
              <a:lnSpc>
                <a:spcPct val="200000"/>
              </a:lnSpc>
              <a:buClrTx/>
              <a:buSzTx/>
              <a:buFont typeface="+mj-lt"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Introduction to Android Studio layout and components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235" y="830141"/>
            <a:ext cx="892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Introduction to commenly used Android Studio Views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860" y="1290320"/>
            <a:ext cx="11939270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TextView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properties: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layout_width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layout_height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background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textColor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textSize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textStyle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gravity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layout_marginTop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EditView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properties: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hint, 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textColorHint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inputType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drawableLeft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drawablePadding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properties: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onClick,background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ImageView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properties: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src,adjustViewBounds</a:t>
            </a:r>
            <a:r>
              <a:rPr 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scaleType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maxWidth,maxHeight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ScrollView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and Horizontal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ScrollView（水平刷页）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1697335" cy="82994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algn="l">
              <a:lnSpc>
                <a:spcPct val="200000"/>
              </a:lnSpc>
              <a:buClrTx/>
              <a:buSzTx/>
              <a:buFont typeface="+mj-lt"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Introduction to Android Studio layout and components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59A1FE-349C-4F46-9E32-0BB9E79EEFE8}"/>
              </a:ext>
            </a:extLst>
          </p:cNvPr>
          <p:cNvSpPr txBox="1"/>
          <p:nvPr/>
        </p:nvSpPr>
        <p:spPr>
          <a:xfrm>
            <a:off x="2243579" y="45625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（插入图片）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440" y="1474470"/>
            <a:ext cx="105943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28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Requirements</a:t>
            </a:r>
            <a:r>
              <a:rPr lang="zh-CN" altLang="en-US" sz="28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：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GridLayout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should be used;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The calculator should have four abilities:“+”,“-”, ”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×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”, ”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÷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”, and show  the calculation results;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The calculator should have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clear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and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backspace 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functions.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780" y="386080"/>
            <a:ext cx="11697335" cy="107632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>
              <a:lnSpc>
                <a:spcPct val="200000"/>
              </a:lnSpc>
              <a:buFont typeface="+mj-lt"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Experiment 1 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49fec33-5181-4194-ae76-3299644534d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251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南方科技大学创新创业学院  专业学位硕士培养方案设计</dc:title>
  <dc:creator>JY ZHONG</dc:creator>
  <cp:lastModifiedBy>张 旭东</cp:lastModifiedBy>
  <cp:revision>1405</cp:revision>
  <cp:lastPrinted>2016-10-12T12:24:00Z</cp:lastPrinted>
  <dcterms:created xsi:type="dcterms:W3CDTF">2016-10-12T00:59:00Z</dcterms:created>
  <dcterms:modified xsi:type="dcterms:W3CDTF">2022-02-25T05:26:27Z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RubyTemplateID">
    <vt:lpwstr>2</vt:lpwstr>
  </property>
  <property fmtid="{D5CDD505-2E9C-101B-9397-08002B2CF9AE}" pid="4" name="ICV">
    <vt:lpwstr>05637E98682F4F318D6A72E9898FA781</vt:lpwstr>
  </property>
</Properties>
</file>