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85" r:id="rId4"/>
    <p:sldId id="284" r:id="rId5"/>
    <p:sldId id="282" r:id="rId6"/>
    <p:sldId id="283" r:id="rId7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c" initials="y" lastIdx="2" clrIdx="0"/>
  <p:cmAuthor id="2" name="XIA" initials="X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1D5"/>
    <a:srgbClr val="0B004C"/>
    <a:srgbClr val="0070C0"/>
    <a:srgbClr val="FFF2CC"/>
    <a:srgbClr val="595959"/>
    <a:srgbClr val="67CDCB"/>
    <a:srgbClr val="01ABA8"/>
    <a:srgbClr val="EA8540"/>
    <a:srgbClr val="40404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8" autoAdjust="0"/>
    <p:restoredTop sz="94256" autoAdjust="0"/>
  </p:normalViewPr>
  <p:slideViewPr>
    <p:cSldViewPr snapToGrid="0">
      <p:cViewPr>
        <p:scale>
          <a:sx n="66" d="100"/>
          <a:sy n="66" d="100"/>
        </p:scale>
        <p:origin x="-428" y="-48"/>
      </p:cViewPr>
      <p:guideLst>
        <p:guide orient="horz" pos="2066"/>
        <p:guide pos="38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66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F7419-B139-4427-A8AF-48A8D33B2C96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F4A84-F90C-4381-9912-31B4B2D75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9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F845-9C43-41EA-848A-085CEC62B12B}" type="datetime1">
              <a:rPr lang="en-US" altLang="zh-CN" smtClean="0"/>
              <a:t>3/27/2022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4140000"/>
            <a:ext cx="12192000" cy="1699200"/>
          </a:xfrm>
          <a:prstGeom prst="rect">
            <a:avLst/>
          </a:prstGeom>
          <a:solidFill>
            <a:srgbClr val="01A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3192" y="241288"/>
            <a:ext cx="3151216" cy="825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A0BA-84A2-4F21-B82C-4495AF932D28}" type="datetime1">
              <a:rPr lang="en-US" altLang="zh-CN" smtClean="0"/>
              <a:t>3/27/2022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67B1-5420-4364-99DA-4879E83A61E0}" type="datetime1">
              <a:rPr lang="en-US" altLang="zh-CN" smtClean="0"/>
              <a:t>3/27/2022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fld id="{9504A3BC-8BDC-4808-9BA4-E05E0555E2CA}" type="datetimeFigureOut">
              <a:rPr lang="zh-CN" altLang="en-US">
                <a:solidFill>
                  <a:prstClr val="black">
                    <a:tint val="75000"/>
                  </a:prstClr>
                </a:solidFill>
                <a:cs typeface="+mn-cs"/>
              </a:rPr>
              <a:t>2022/3/27</a:t>
            </a:fld>
            <a:endParaRPr lang="zh-CN" altLang="en-US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5861710D-C170-4F52-9ABA-DCE21D7BB8DF}" type="slidenum">
              <a:rPr lang="zh-CN" altLang="en-US">
                <a:solidFill>
                  <a:prstClr val="black">
                    <a:tint val="75000"/>
                  </a:prstClr>
                </a:solidFill>
                <a:cs typeface="+mn-cs"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197751"/>
            <a:ext cx="12192000" cy="669600"/>
          </a:xfrm>
          <a:prstGeom prst="rect">
            <a:avLst/>
          </a:prstGeom>
          <a:solidFill>
            <a:srgbClr val="01A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1" y="6195877"/>
            <a:ext cx="5414401" cy="6714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69413"/>
            <a:ext cx="2743200" cy="365125"/>
          </a:xfrm>
        </p:spPr>
        <p:txBody>
          <a:bodyPr/>
          <a:lstStyle/>
          <a:p>
            <a:fld id="{DEB1C5B7-BC1F-4065-A5D7-DA8F8214EA2F}" type="datetime1">
              <a:rPr lang="en-US" altLang="zh-CN" smtClean="0"/>
              <a:t>3/27/2022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69413"/>
            <a:ext cx="4114800" cy="365125"/>
          </a:xfrm>
        </p:spPr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58400" y="6349051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50"/>
          <a:stretch>
            <a:fillRect/>
          </a:stretch>
        </p:blipFill>
        <p:spPr>
          <a:xfrm>
            <a:off x="9828246" y="0"/>
            <a:ext cx="2190500" cy="66675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7481-A774-4724-849E-6E81EDC652A7}" type="datetime1">
              <a:rPr lang="en-US" altLang="zh-CN" smtClean="0"/>
              <a:t>3/27/2022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EFBF-3E4C-4146-9A61-54A52684E1B3}" type="datetime1">
              <a:rPr lang="en-US" altLang="zh-CN" smtClean="0"/>
              <a:t>3/27/2022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C7FF-0BFB-4AA2-92D2-2B1FF18669C0}" type="datetime1">
              <a:rPr lang="en-US" altLang="zh-CN" smtClean="0"/>
              <a:t>3/27/2022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4083-3F2C-4AB5-B4CA-2B8A80500855}" type="datetime1">
              <a:rPr lang="en-US" altLang="zh-CN" smtClean="0"/>
              <a:t>3/27/2022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F993-1184-4565-9BBD-6CDFBE40BA1C}" type="datetime1">
              <a:rPr lang="en-US" altLang="zh-CN" smtClean="0"/>
              <a:t>3/27/2022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CBBC-AF3B-49C7-8B59-C2D5C89BA0A8}" type="datetime1">
              <a:rPr lang="en-US" altLang="zh-CN" smtClean="0"/>
              <a:t>3/27/2022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9E42-252D-4A44-AF96-4E2E517B733F}" type="datetime1">
              <a:rPr lang="en-US" altLang="zh-CN" smtClean="0"/>
              <a:t>3/27/2022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BD13E-4157-4F7F-8CB4-F724A15D7107}" type="datetime1">
              <a:rPr lang="en-US" altLang="zh-CN" smtClean="0"/>
              <a:t>3/27/2022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8830" y="1379220"/>
            <a:ext cx="1021842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to mobile </a:t>
            </a:r>
            <a:r>
              <a:rPr 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development</a:t>
            </a:r>
            <a:endParaRPr lang="en-US" altLang="zh-CN" sz="4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14825" y="3279140"/>
            <a:ext cx="3186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/>
              <a:t>Teacher: Dr. XU Linlin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7480" y="701730"/>
            <a:ext cx="34886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sz="4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2215" y="1857676"/>
            <a:ext cx="344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4164" y="1618670"/>
            <a:ext cx="115830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Introduction to RecyclerView</a:t>
            </a:r>
            <a:endParaRPr lang="en-US" altLang="zh-CN" sz="2800" b="1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 algn="l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Intoduction </a:t>
            </a:r>
            <a:r>
              <a:rPr lang="en-US" altLang="zh-CN" sz="28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 Fragment</a:t>
            </a:r>
          </a:p>
          <a:p>
            <a:pPr marL="514350" indent="-514350" algn="l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Experiment 3: Shoping App design</a:t>
            </a:r>
            <a:endParaRPr lang="en-US" altLang="zh-CN" sz="2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6250" y="183242"/>
            <a:ext cx="11697335" cy="92865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Intoduction </a:t>
            </a: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 RecyclerView</a:t>
            </a:r>
          </a:p>
        </p:txBody>
      </p:sp>
      <p:sp>
        <p:nvSpPr>
          <p:cNvPr id="7" name="矩形 6"/>
          <p:cNvSpPr/>
          <p:nvPr/>
        </p:nvSpPr>
        <p:spPr>
          <a:xfrm>
            <a:off x="170046" y="1512934"/>
            <a:ext cx="5383731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sz="2800" b="1" smtClean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RecyclerView</a:t>
            </a:r>
            <a:r>
              <a:rPr lang="zh-CN" altLang="en-US" sz="2800" b="1" smtClean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sz="2800" b="1" smtClean="0">
              <a:solidFill>
                <a:srgbClr val="1D41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在安卓</a:t>
            </a:r>
            <a:r>
              <a:rPr lang="en-US" altLang="zh-CN" sz="20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5.0</a:t>
            </a:r>
            <a:r>
              <a:rPr lang="zh-CN" altLang="en-US" sz="20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以后开始使用，用于在</a:t>
            </a:r>
            <a:r>
              <a:rPr lang="zh-CN" altLang="en-US" sz="20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有限</a:t>
            </a:r>
            <a:r>
              <a:rPr lang="zh-CN" altLang="en-US" sz="20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窗口显示</a:t>
            </a:r>
            <a:r>
              <a:rPr lang="zh-CN" altLang="en-US" sz="20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大量</a:t>
            </a:r>
            <a:r>
              <a:rPr lang="zh-CN" altLang="en-US" sz="20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数据的</a:t>
            </a:r>
            <a:r>
              <a:rPr lang="zh-CN" altLang="en-US" sz="20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控件；</a:t>
            </a:r>
            <a:endParaRPr lang="en-US" altLang="zh-CN" sz="2000" b="1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能够实现</a:t>
            </a:r>
            <a:r>
              <a:rPr lang="zh-CN" altLang="en-US" sz="20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列表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网格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瀑布流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的显示效果；</a:t>
            </a:r>
            <a:endParaRPr lang="en-US" altLang="zh-CN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强制</a:t>
            </a:r>
            <a:r>
              <a:rPr lang="zh-CN" altLang="en-US" sz="20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20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ViewHolder</a:t>
            </a:r>
            <a:r>
              <a:rPr lang="zh-CN" altLang="en-US" sz="20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类；</a:t>
            </a:r>
            <a:endParaRPr lang="zh-CN" altLang="en-US" sz="3200" b="1">
              <a:solidFill>
                <a:srgbClr val="1D41D5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284" y="1225543"/>
            <a:ext cx="2420289" cy="4880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917" y="1225541"/>
            <a:ext cx="2420521" cy="4880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00791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6250" y="183242"/>
            <a:ext cx="11697335" cy="92865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Intoduction </a:t>
            </a: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 RecyclerView</a:t>
            </a:r>
          </a:p>
        </p:txBody>
      </p:sp>
      <p:sp>
        <p:nvSpPr>
          <p:cNvPr id="7" name="矩形 6"/>
          <p:cNvSpPr/>
          <p:nvPr/>
        </p:nvSpPr>
        <p:spPr>
          <a:xfrm>
            <a:off x="526181" y="1225544"/>
            <a:ext cx="729915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800" b="1" smtClean="0">
                <a:solidFill>
                  <a:srgbClr val="1D41D5"/>
                </a:solidFill>
              </a:rPr>
              <a:t>setLayoutManager()</a:t>
            </a:r>
          </a:p>
          <a:p>
            <a:pPr marL="342900" indent="3600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/>
              <a:t>LinearLayoutManager()</a:t>
            </a:r>
          </a:p>
          <a:p>
            <a:pPr marL="342900" indent="3600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/>
              <a:t>StaggeredGridLayoutManager</a:t>
            </a:r>
            <a:r>
              <a:rPr lang="en-US" altLang="zh-CN" sz="2000" smtClean="0"/>
              <a:t>();</a:t>
            </a:r>
            <a:endParaRPr lang="en-US" altLang="zh-CN" sz="2000"/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sz="2800" b="1" smtClean="0">
                <a:solidFill>
                  <a:srgbClr val="1D41D5"/>
                </a:solidFill>
              </a:rPr>
              <a:t>setAdapter();</a:t>
            </a:r>
          </a:p>
          <a:p>
            <a:pPr marL="889200" lvl="1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RecyclerView. Adapter</a:t>
            </a:r>
          </a:p>
          <a:p>
            <a:pPr marL="800100" lvl="1" indent="3600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/>
              <a:t>onCreateViewHolder();</a:t>
            </a:r>
          </a:p>
          <a:p>
            <a:pPr marL="800100" lvl="1" indent="3600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/>
              <a:t>onBindViewHolder();</a:t>
            </a:r>
          </a:p>
          <a:p>
            <a:pPr marL="800100" lvl="1" indent="3600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/>
              <a:t>getItemCount</a:t>
            </a:r>
            <a:r>
              <a:rPr lang="en-US" altLang="zh-CN" sz="2000" smtClean="0"/>
              <a:t>();</a:t>
            </a:r>
            <a:endParaRPr lang="en-US" altLang="zh-CN" sz="2800" b="1" smtClean="0">
              <a:solidFill>
                <a:srgbClr val="1D41D5"/>
              </a:solidFill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sz="2800" b="1" smtClean="0">
                <a:solidFill>
                  <a:srgbClr val="1D41D5"/>
                </a:solidFill>
              </a:rPr>
              <a:t>addItemDecoration()</a:t>
            </a:r>
          </a:p>
          <a:p>
            <a:pPr marL="342900" indent="3600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smtClean="0"/>
              <a:t>RecyclerView.ItemDecoration</a:t>
            </a:r>
            <a:endParaRPr lang="zh-CN" altLang="en-US" sz="2800" b="1">
              <a:solidFill>
                <a:srgbClr val="1D41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9373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6250" y="183242"/>
            <a:ext cx="11697335" cy="92865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Intoduction to Fragment</a:t>
            </a:r>
          </a:p>
        </p:txBody>
      </p:sp>
      <p:sp>
        <p:nvSpPr>
          <p:cNvPr id="5" name="文本框 2"/>
          <p:cNvSpPr txBox="1"/>
          <p:nvPr/>
        </p:nvSpPr>
        <p:spPr>
          <a:xfrm>
            <a:off x="202131" y="1485252"/>
            <a:ext cx="77002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Fragment</a:t>
            </a:r>
            <a:r>
              <a:rPr lang="zh-CN" altLang="en-US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有自己的生命周期；</a:t>
            </a:r>
            <a:endParaRPr lang="en-US" altLang="zh-CN" sz="2400" b="1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Fragment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依赖</a:t>
            </a:r>
            <a:r>
              <a:rPr lang="en-US" altLang="zh-CN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Activity</a:t>
            </a:r>
            <a:r>
              <a:rPr lang="zh-CN" altLang="en-US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en-US" altLang="zh-CN" sz="2400" b="1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Fragment</a:t>
            </a:r>
            <a:r>
              <a:rPr lang="zh-CN" altLang="en-US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Activity</a:t>
            </a:r>
            <a:r>
              <a:rPr lang="zh-CN" altLang="en-US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多对多</a:t>
            </a:r>
            <a:r>
              <a:rPr lang="zh-CN" altLang="en-US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的关系；</a:t>
            </a:r>
            <a:endParaRPr lang="en-US" altLang="zh-CN" sz="2400" b="1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Fragment</a:t>
            </a:r>
            <a:r>
              <a:rPr lang="zh-CN" altLang="en-US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的强大之处是在程序运行的时候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随时动态添加</a:t>
            </a:r>
            <a:r>
              <a:rPr lang="en-US" altLang="zh-CN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Fragment</a:t>
            </a:r>
            <a:r>
              <a:rPr lang="zh-CN" altLang="en-US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在界面中；</a:t>
            </a:r>
            <a:endParaRPr lang="en-US" altLang="zh-CN" sz="2400" b="1" dirty="0">
              <a:solidFill>
                <a:srgbClr val="1D41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030" y="647568"/>
            <a:ext cx="2724150" cy="543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71984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6250" y="183242"/>
            <a:ext cx="11697335" cy="1077218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Experiment </a:t>
            </a: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3: Shoping App </a:t>
            </a:r>
            <a:r>
              <a:rPr lang="en-US" altLang="zh-CN" sz="32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design</a:t>
            </a:r>
            <a:r>
              <a:rPr lang="zh-CN" altLang="en-US" sz="32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（自我练习）</a:t>
            </a:r>
            <a:endParaRPr lang="en-US" altLang="zh-CN" sz="3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554770" y="1260460"/>
            <a:ext cx="818147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要求：</a:t>
            </a:r>
            <a:endParaRPr lang="en-US" altLang="zh-CN" sz="2800" b="1" smtClean="0">
              <a:solidFill>
                <a:srgbClr val="1D41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）有</a:t>
            </a:r>
            <a:r>
              <a:rPr lang="zh-CN" altLang="en-US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登陆界面；</a:t>
            </a:r>
            <a:endParaRPr lang="en-US" altLang="zh-CN" sz="2400" b="1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）有</a:t>
            </a:r>
            <a:r>
              <a:rPr lang="zh-CN" altLang="en-US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页面跳转功能；</a:t>
            </a:r>
            <a:endParaRPr lang="en-US" altLang="zh-CN" sz="2400" b="1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）使用</a:t>
            </a:r>
            <a:r>
              <a:rPr lang="en-US" altLang="zh-CN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Fragment</a:t>
            </a:r>
            <a:r>
              <a:rPr lang="zh-CN" altLang="en-US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或者</a:t>
            </a:r>
            <a:r>
              <a:rPr lang="en-US" altLang="zh-CN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RecyclerView</a:t>
            </a:r>
            <a:r>
              <a:rPr lang="zh-CN" altLang="en-US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en-US" altLang="zh-CN" sz="2400" b="1" dirty="0">
              <a:solidFill>
                <a:srgbClr val="1D41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18821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c49fec33-5181-4194-ae76-3299644534d4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headEnd type="none" w="med" len="med"/>
          <a:tailEnd type="none" w="med" len="med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163</Words>
  <Application>Microsoft Office PowerPoint</Application>
  <PresentationFormat>自定义</PresentationFormat>
  <Paragraphs>32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南方科技大学创新创业学院  专业学位硕士培养方案设计</dc:title>
  <dc:creator>JY ZHONG</dc:creator>
  <cp:lastModifiedBy>zhuwei</cp:lastModifiedBy>
  <cp:revision>1466</cp:revision>
  <cp:lastPrinted>2016-10-12T12:24:00Z</cp:lastPrinted>
  <dcterms:created xsi:type="dcterms:W3CDTF">2016-10-12T00:59:00Z</dcterms:created>
  <dcterms:modified xsi:type="dcterms:W3CDTF">2022-03-27T15:42:32Z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KSORubyTemplateID">
    <vt:lpwstr>2</vt:lpwstr>
  </property>
  <property fmtid="{D5CDD505-2E9C-101B-9397-08002B2CF9AE}" pid="4" name="ICV">
    <vt:lpwstr>05637E98682F4F318D6A72E9898FA781</vt:lpwstr>
  </property>
</Properties>
</file>