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84" r:id="rId4"/>
    <p:sldId id="282" r:id="rId5"/>
    <p:sldId id="281" r:id="rId6"/>
    <p:sldId id="283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6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" initials="y" lastIdx="2" clrIdx="0"/>
  <p:cmAuthor id="2" name="XIA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0B004C"/>
    <a:srgbClr val="0070C0"/>
    <a:srgbClr val="FFF2CC"/>
    <a:srgbClr val="595959"/>
    <a:srgbClr val="67CDCB"/>
    <a:srgbClr val="01ABA8"/>
    <a:srgbClr val="EA8540"/>
    <a:srgbClr val="40404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4256" autoAdjust="0"/>
  </p:normalViewPr>
  <p:slideViewPr>
    <p:cSldViewPr snapToGrid="0">
      <p:cViewPr varScale="1">
        <p:scale>
          <a:sx n="81" d="100"/>
          <a:sy n="81" d="100"/>
        </p:scale>
        <p:origin x="461" y="62"/>
      </p:cViewPr>
      <p:guideLst>
        <p:guide orient="horz" pos="2066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6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7419-B139-4427-A8AF-48A8D33B2C9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F4A84-F90C-4381-9912-31B4B2D7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F845-9C43-41EA-848A-085CEC62B12B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140000"/>
            <a:ext cx="12192000" cy="16992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3192" y="241288"/>
            <a:ext cx="3151216" cy="825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A0BA-84A2-4F21-B82C-4495AF932D28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67B1-5420-4364-99DA-4879E83A61E0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9504A3BC-8BDC-4808-9BA4-E05E0555E2CA}" type="datetimeFigureOut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5861710D-C170-4F52-9ABA-DCE21D7BB8DF}" type="slidenum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97751"/>
            <a:ext cx="12192000" cy="6696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1" y="6195877"/>
            <a:ext cx="5414401" cy="6714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69413"/>
            <a:ext cx="2743200" cy="365125"/>
          </a:xfrm>
        </p:spPr>
        <p:txBody>
          <a:bodyPr/>
          <a:lstStyle/>
          <a:p>
            <a:fld id="{DEB1C5B7-BC1F-4065-A5D7-DA8F8214EA2F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69413"/>
            <a:ext cx="4114800" cy="365125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58400" y="6349051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0"/>
          <a:stretch>
            <a:fillRect/>
          </a:stretch>
        </p:blipFill>
        <p:spPr>
          <a:xfrm>
            <a:off x="9828246" y="0"/>
            <a:ext cx="2190500" cy="66675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81-A774-4724-849E-6E81EDC652A7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EFBF-3E4C-4146-9A61-54A52684E1B3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C7FF-0BFB-4AA2-92D2-2B1FF18669C0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4083-3F2C-4AB5-B4CA-2B8A80500855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F993-1184-4565-9BBD-6CDFBE40BA1C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BBC-AF3B-49C7-8B59-C2D5C89BA0A8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9E42-252D-4A44-AF96-4E2E517B733F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D13E-4157-4F7F-8CB4-F724A15D7107}" type="datetime1">
              <a:rPr lang="en-US" altLang="zh-CN" smtClean="0"/>
              <a:t>4/8/2022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8830" y="1379220"/>
            <a:ext cx="102184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mobile </a:t>
            </a:r>
            <a:r>
              <a:rPr 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development</a:t>
            </a:r>
            <a:endParaRPr lang="en-US" altLang="zh-CN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4825" y="3279140"/>
            <a:ext cx="318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Teacher: Dr. XU Linlin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7480" y="701730"/>
            <a:ext cx="34886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2215" y="1857676"/>
            <a:ext cx="344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164" y="1618670"/>
            <a:ext cx="60581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侧滑界面</a:t>
            </a:r>
            <a:endParaRPr lang="en-US" altLang="zh-CN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手机</a:t>
            </a:r>
            <a:r>
              <a:rPr lang="en-US" altLang="zh-CN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NFC 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</a:t>
            </a:r>
            <a:endParaRPr lang="en-US" altLang="zh-CN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自我练习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250" y="183242"/>
            <a:ext cx="11697335" cy="82413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侧滑界面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011" y="1405289"/>
            <a:ext cx="10655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ScrollView</a:t>
            </a:r>
            <a:r>
              <a:rPr lang="zh-CN" altLang="en-US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HorizontalScrollView</a:t>
            </a:r>
            <a:r>
              <a:rPr lang="zh-CN" altLang="en-US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控件的使用；</a:t>
            </a:r>
            <a:endParaRPr lang="en-US" altLang="zh-CN" sz="2800">
              <a:solidFill>
                <a:srgbClr val="1D41D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）（水平）侧滑界面的实现</a:t>
            </a:r>
          </a:p>
        </p:txBody>
      </p:sp>
    </p:spTree>
    <p:extLst>
      <p:ext uri="{BB962C8B-B14F-4D97-AF65-F5344CB8AC3E}">
        <p14:creationId xmlns:p14="http://schemas.microsoft.com/office/powerpoint/2010/main" val="31526100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250" y="183242"/>
            <a:ext cx="11697335" cy="82413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手机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NFC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4217" y="1906876"/>
            <a:ext cx="10722542" cy="258532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声明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SDK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的版本号为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10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，因为从版本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9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开始才开始开发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NFC --&gt;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&lt;uses-sdk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:minSdkVersion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=“10”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–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声明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NFC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权限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--&gt;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&lt;uses-permission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=“android.permission.NFC”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仅在支持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NFC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的设备上运行</a:t>
            </a:r>
            <a:r>
              <a:rPr lang="en-US" altLang="zh-CN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zh-CN" altLang="en-US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如果</a:t>
            </a:r>
            <a:r>
              <a:rPr lang="en-US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APP</a:t>
            </a:r>
            <a:r>
              <a:rPr lang="zh-CN" altLang="en-US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要在</a:t>
            </a:r>
            <a:r>
              <a:rPr lang="en-US" altLang="zh-CN" dirty="0" err="1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Googleplay</a:t>
            </a:r>
            <a:r>
              <a:rPr lang="zh-CN" altLang="en-US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应用商店上发布，则需要声明带</a:t>
            </a:r>
            <a:r>
              <a:rPr lang="en-US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NFC</a:t>
            </a:r>
            <a:r>
              <a:rPr lang="zh-CN" altLang="en-US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功能的手机才能使用所设计</a:t>
            </a:r>
            <a:r>
              <a:rPr lang="en-US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APP</a:t>
            </a:r>
            <a:r>
              <a:rPr lang="zh-CN" altLang="zh-CN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&lt;uses-feature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="android.hardware.nfc"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:required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="true"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217" y="1278603"/>
            <a:ext cx="3021981" cy="615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</a:t>
            </a:r>
            <a:r>
              <a:rPr lang="en-US" altLang="zh-CN" sz="20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Manifest</a:t>
            </a:r>
            <a:r>
              <a:rPr lang="zh-CN" altLang="en-US" sz="20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权限设置</a:t>
            </a:r>
            <a:endParaRPr lang="en-US" altLang="zh-CN" sz="20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198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6187" y="1485252"/>
            <a:ext cx="11482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NfcAdapter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作用是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在使用安卓</a:t>
            </a:r>
            <a:r>
              <a:rPr lang="en-US" altLang="zh-CN" sz="2400" b="1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NFC APP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的时候，通过检测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NfcAdapter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适配器来检测用户的手机是否支持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NFC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功能以及是否开启等等。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24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50" y="251326"/>
            <a:ext cx="11697335" cy="92865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>
              <a:lnSpc>
                <a:spcPct val="200000"/>
              </a:lnSpc>
              <a:buFont typeface="+mj-lt"/>
            </a:pPr>
            <a:r>
              <a:rPr lang="en-US" altLang="zh-CN" sz="3200" b="1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3200" b="1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3200" b="1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NfcAdapter</a:t>
            </a:r>
            <a:endParaRPr lang="en-US" altLang="zh-CN" sz="3200" b="1" dirty="0">
              <a:solidFill>
                <a:srgbClr val="1D41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7750" y="251326"/>
            <a:ext cx="11697335" cy="92865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>
              <a:lnSpc>
                <a:spcPct val="200000"/>
              </a:lnSpc>
              <a:buFont typeface="+mj-lt"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自我练习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011" y="1405289"/>
            <a:ext cx="10655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）自我练习侧滑界面的实现；</a:t>
            </a:r>
            <a:endParaRPr lang="en-US" altLang="zh-CN" sz="2800">
              <a:solidFill>
                <a:srgbClr val="1D41D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）写一个开启手机</a:t>
            </a:r>
            <a:r>
              <a:rPr lang="en-US" altLang="zh-CN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NFC</a:t>
            </a:r>
            <a:r>
              <a:rPr lang="zh-CN" altLang="en-US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服务的</a:t>
            </a:r>
            <a:r>
              <a:rPr lang="en-US" altLang="zh-CN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，在自己的安卓手机成功运行。</a:t>
            </a:r>
          </a:p>
        </p:txBody>
      </p:sp>
    </p:spTree>
    <p:extLst>
      <p:ext uri="{BB962C8B-B14F-4D97-AF65-F5344CB8AC3E}">
        <p14:creationId xmlns:p14="http://schemas.microsoft.com/office/powerpoint/2010/main" val="14497077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49fec33-5181-4194-ae76-3299644534d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234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南方科技大学创新创业学院  专业学位硕士培养方案设计</dc:title>
  <dc:creator>JY ZHONG</dc:creator>
  <cp:lastModifiedBy>张 旭东</cp:lastModifiedBy>
  <cp:revision>1460</cp:revision>
  <cp:lastPrinted>2016-10-12T12:24:00Z</cp:lastPrinted>
  <dcterms:created xsi:type="dcterms:W3CDTF">2016-10-12T00:59:00Z</dcterms:created>
  <dcterms:modified xsi:type="dcterms:W3CDTF">2022-04-08T04:18:06Z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RubyTemplateID">
    <vt:lpwstr>2</vt:lpwstr>
  </property>
  <property fmtid="{D5CDD505-2E9C-101B-9397-08002B2CF9AE}" pid="4" name="ICV">
    <vt:lpwstr>05637E98682F4F318D6A72E9898FA781</vt:lpwstr>
  </property>
</Properties>
</file>