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0BED2-3C88-6328-0904-70C9786D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7B11A-C96B-F7DD-AE1C-509227A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B63B8-7E59-0CB2-231D-CDC7F4C2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55797-2C12-7269-328B-6AA8EA8B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831D6-CA4F-5398-2B00-ED99FA10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3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496A8-D936-9274-81FC-3222CE8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63C8C-236B-5601-B296-4A637F48F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99C3C-06F0-B173-0F37-9ACAC28A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324B6-4CA3-6B77-F0A4-CEF5730F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0F934-3D9D-3032-B88F-3473C8F7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8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D9B91-B36C-8547-2A21-261BAC680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D3C32-B6BA-2C16-E363-53A217F8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D3EA0-6596-DFEF-FD6D-7E55060B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F38E3-A9A6-9E15-BBC1-8F958A1A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FDF05-FECB-FB25-1AE6-CA462A4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81C55-5271-18D2-D367-DB9BE9C8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2F4AB-784D-2670-70C6-D4BE8141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02096-52E9-915B-4231-A3199833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3D01E-032B-4968-4852-8E77142F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B7F4C-88B1-CAF1-51EB-85D6C1A8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A0F8C-FA78-7BF1-B1E8-2A6845E3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423AF-7C4F-62CA-A096-6900E00A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9658F-E3F9-702B-B81A-FF958765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5A24B-6F05-B758-B39D-902E5E25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AA6FE-E3C8-0237-D701-63876704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7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9BBD1-DE1B-88EB-977C-316D56FE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7336A-9184-BD2F-58A7-010075BBB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1E534-33FD-4B9A-5AD7-2DB836CF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B1D3B-5B6F-4C15-49D2-FC163A58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508CD-B98A-2004-2A20-518F4BC1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43DAF-B185-AC40-DABD-68162123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5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034AE-9A4E-A551-5AA3-E3F12F33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0E0C7-AB8D-BFE7-9B2B-E8E45154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0BA04-A0EF-45CC-A609-C79C3A2D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199382-5560-5286-3F3A-D8F26ED44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EE2C57-9B18-ACF9-F7E7-31F20C2FA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73AE2-FC0A-DFB6-3E31-50E301BA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74158-151F-8DAA-E747-73755887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048F45-44BA-FF10-1022-BFBE88BE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B0A1-263E-FCEB-5620-821F26EE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610F7D-A78A-8C31-48A8-38805E75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2927D-F538-E0AD-0726-E987023F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41D55-A18F-ACE9-74F7-18EC4F24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3EC319-793F-D489-0782-CE990DD1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9B9D61-B3F0-87E6-3358-0D236F03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8E0C8-8331-9EE8-2BFB-0D563006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63B5C-E11B-4F12-50B5-4AEBBAC0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57F73-C03E-1138-E2D8-25A55778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66A3D-0040-F8E2-1FA1-AA0EF704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350CD-9FF9-1B65-4662-407DDFD3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8C1B9-E93C-8318-AF83-EF4F7FC1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D1B43-6C88-D12A-43D9-D9A786E7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0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D7352-9F9E-4C9E-196C-0F2F6EB5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49DC1D-B327-16E0-A664-BC683C0A7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A8705-5004-EECD-9D0A-7EE27ACA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E2538-9781-576B-70F1-746DE885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DF97B-805A-EECC-9623-C7ED59E2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D7E5-543C-CAEA-0F05-101FC4E3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7525E-62FC-D086-F272-161E5657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972E-B3AE-D685-F9EA-1C292599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34AB7-2AF8-E772-9BC8-729DAB12D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AD78-A224-46E5-B896-CD6E2F6AC63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CB291-99CC-6719-2ADF-64B4C431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99438-F2F8-41B3-53BD-18166939C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3B1-235D-4F1C-9EF3-54F78643C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3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河边的草地上有一群鸟&#10;&#10;描述已自动生成">
            <a:extLst>
              <a:ext uri="{FF2B5EF4-FFF2-40B4-BE49-F238E27FC236}">
                <a16:creationId xmlns:a16="http://schemas.microsoft.com/office/drawing/2014/main" id="{4B5EC31E-B391-4387-D4A1-B076D8D6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37" y="586972"/>
            <a:ext cx="2438400" cy="2438400"/>
          </a:xfrm>
          <a:prstGeom prst="rect">
            <a:avLst/>
          </a:prstGeom>
        </p:spPr>
      </p:pic>
      <p:pic>
        <p:nvPicPr>
          <p:cNvPr id="7" name="图片 6" descr="一群鸡在草地上&#10;&#10;描述已自动生成">
            <a:extLst>
              <a:ext uri="{FF2B5EF4-FFF2-40B4-BE49-F238E27FC236}">
                <a16:creationId xmlns:a16="http://schemas.microsoft.com/office/drawing/2014/main" id="{01DD3714-2D25-27AF-7BD6-BD45CCF8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3" y="577169"/>
            <a:ext cx="2438400" cy="2438400"/>
          </a:xfrm>
          <a:prstGeom prst="rect">
            <a:avLst/>
          </a:prstGeom>
        </p:spPr>
      </p:pic>
      <p:pic>
        <p:nvPicPr>
          <p:cNvPr id="9" name="图片 8" descr="草地上有一群鸟&#10;&#10;描述已自动生成">
            <a:extLst>
              <a:ext uri="{FF2B5EF4-FFF2-40B4-BE49-F238E27FC236}">
                <a16:creationId xmlns:a16="http://schemas.microsoft.com/office/drawing/2014/main" id="{CC3E3E8A-089B-A081-0763-AF6C25264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85" y="596776"/>
            <a:ext cx="2438400" cy="2438400"/>
          </a:xfrm>
          <a:prstGeom prst="rect">
            <a:avLst/>
          </a:prstGeom>
        </p:spPr>
      </p:pic>
      <p:pic>
        <p:nvPicPr>
          <p:cNvPr id="11" name="图片 10" descr="夜晚建筑亮着灯的桥&#10;&#10;描述已自动生成">
            <a:extLst>
              <a:ext uri="{FF2B5EF4-FFF2-40B4-BE49-F238E27FC236}">
                <a16:creationId xmlns:a16="http://schemas.microsoft.com/office/drawing/2014/main" id="{5902C893-7306-BAA7-3344-D3E5F8FDF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737" y="3507059"/>
            <a:ext cx="2438400" cy="2438400"/>
          </a:xfrm>
          <a:prstGeom prst="rect">
            <a:avLst/>
          </a:prstGeom>
        </p:spPr>
      </p:pic>
      <p:pic>
        <p:nvPicPr>
          <p:cNvPr id="13" name="图片 12" descr="夜晚建筑亮着灯的桥&#10;&#10;描述已自动生成">
            <a:extLst>
              <a:ext uri="{FF2B5EF4-FFF2-40B4-BE49-F238E27FC236}">
                <a16:creationId xmlns:a16="http://schemas.microsoft.com/office/drawing/2014/main" id="{F8FAA1A5-0371-B256-9CF2-EBC437B27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85" y="3526666"/>
            <a:ext cx="2438400" cy="2438400"/>
          </a:xfrm>
          <a:prstGeom prst="rect">
            <a:avLst/>
          </a:prstGeom>
        </p:spPr>
      </p:pic>
      <p:pic>
        <p:nvPicPr>
          <p:cNvPr id="15" name="图片 14" descr="夜晚建筑亮着灯的桥&#10;&#10;描述已自动生成">
            <a:extLst>
              <a:ext uri="{FF2B5EF4-FFF2-40B4-BE49-F238E27FC236}">
                <a16:creationId xmlns:a16="http://schemas.microsoft.com/office/drawing/2014/main" id="{0244881F-5075-6BE4-844E-B33179C99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3" y="3526666"/>
            <a:ext cx="2438400" cy="2438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68F0207-833C-60B7-6AD6-3E5E4AADE4F0}"/>
              </a:ext>
            </a:extLst>
          </p:cNvPr>
          <p:cNvSpPr txBox="1"/>
          <p:nvPr/>
        </p:nvSpPr>
        <p:spPr>
          <a:xfrm>
            <a:off x="834389" y="2835121"/>
            <a:ext cx="1686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Deduplication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6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桌子上放满了不同类型的汽车&#10;&#10;描述已自动生成">
            <a:extLst>
              <a:ext uri="{FF2B5EF4-FFF2-40B4-BE49-F238E27FC236}">
                <a16:creationId xmlns:a16="http://schemas.microsoft.com/office/drawing/2014/main" id="{9C50EF31-2636-160B-21EC-7B36420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62" y="1129936"/>
            <a:ext cx="1895203" cy="1895203"/>
          </a:xfrm>
          <a:prstGeom prst="rect">
            <a:avLst/>
          </a:prstGeom>
        </p:spPr>
      </p:pic>
      <p:pic>
        <p:nvPicPr>
          <p:cNvPr id="7" name="图片 6" descr="图片包含 小, 汽车, 桌子, 前&#10;&#10;描述已自动生成">
            <a:extLst>
              <a:ext uri="{FF2B5EF4-FFF2-40B4-BE49-F238E27FC236}">
                <a16:creationId xmlns:a16="http://schemas.microsoft.com/office/drawing/2014/main" id="{34A233A2-953B-C42E-CD19-BE3976C88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43" y="1129936"/>
            <a:ext cx="1895203" cy="1895203"/>
          </a:xfrm>
          <a:prstGeom prst="rect">
            <a:avLst/>
          </a:prstGeom>
        </p:spPr>
      </p:pic>
      <p:pic>
        <p:nvPicPr>
          <p:cNvPr id="9" name="图片 8" descr="红色的汽车&#10;&#10;中度可信度描述已自动生成">
            <a:extLst>
              <a:ext uri="{FF2B5EF4-FFF2-40B4-BE49-F238E27FC236}">
                <a16:creationId xmlns:a16="http://schemas.microsoft.com/office/drawing/2014/main" id="{97AAC306-6090-FDD1-CD73-C17D7C6E0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24" y="1129936"/>
            <a:ext cx="1895203" cy="1895203"/>
          </a:xfrm>
          <a:prstGeom prst="rect">
            <a:avLst/>
          </a:prstGeom>
        </p:spPr>
      </p:pic>
      <p:pic>
        <p:nvPicPr>
          <p:cNvPr id="11" name="图片 10" descr="建筑的摆设布局&#10;&#10;中度可信度描述已自动生成">
            <a:extLst>
              <a:ext uri="{FF2B5EF4-FFF2-40B4-BE49-F238E27FC236}">
                <a16:creationId xmlns:a16="http://schemas.microsoft.com/office/drawing/2014/main" id="{63D01830-0709-98B7-CBC2-C828E4689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26" y="3363686"/>
            <a:ext cx="1895203" cy="1895203"/>
          </a:xfrm>
          <a:prstGeom prst="rect">
            <a:avLst/>
          </a:prstGeom>
        </p:spPr>
      </p:pic>
      <p:pic>
        <p:nvPicPr>
          <p:cNvPr id="13" name="图片 12" descr="建筑的摆设布局&#10;&#10;中度可信度描述已自动生成">
            <a:extLst>
              <a:ext uri="{FF2B5EF4-FFF2-40B4-BE49-F238E27FC236}">
                <a16:creationId xmlns:a16="http://schemas.microsoft.com/office/drawing/2014/main" id="{3E7BAA9E-E25C-0823-ECEE-E4B1A3512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41" y="3363686"/>
            <a:ext cx="1895203" cy="189520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7DE70B-3CF0-D073-EEE7-E1A747F3FA85}"/>
              </a:ext>
            </a:extLst>
          </p:cNvPr>
          <p:cNvSpPr txBox="1"/>
          <p:nvPr/>
        </p:nvSpPr>
        <p:spPr>
          <a:xfrm>
            <a:off x="808264" y="2887373"/>
            <a:ext cx="2196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Re-identification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4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Haoquan LI</dc:creator>
  <cp:lastModifiedBy>Haoquan LI</cp:lastModifiedBy>
  <cp:revision>1</cp:revision>
  <dcterms:created xsi:type="dcterms:W3CDTF">2023-10-12T12:04:44Z</dcterms:created>
  <dcterms:modified xsi:type="dcterms:W3CDTF">2023-10-12T12:12:53Z</dcterms:modified>
</cp:coreProperties>
</file>